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2" r:id="rId3"/>
    <p:sldId id="46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9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1838"/>
            <a:ext cx="20002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FOREIGN KEY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FF0000"/>
                </a:solidFill>
              </a:rPr>
              <a:t>FOREIGN KEY </a:t>
            </a:r>
            <a:r>
              <a:rPr lang="en-US" sz="1200" dirty="0"/>
              <a:t>is a key used to link two tables together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FF0000"/>
                </a:solidFill>
              </a:rPr>
              <a:t>FOREIGN KEY </a:t>
            </a:r>
            <a:r>
              <a:rPr lang="en-US" sz="1200" dirty="0"/>
              <a:t>is a field (or collection of fields) in one table that refers to the </a:t>
            </a:r>
            <a:r>
              <a:rPr lang="en-US" sz="1200" dirty="0">
                <a:solidFill>
                  <a:srgbClr val="FF0000"/>
                </a:solidFill>
              </a:rPr>
              <a:t>PRIMARY KEY </a:t>
            </a:r>
            <a:r>
              <a:rPr lang="en-US" sz="1200" dirty="0"/>
              <a:t>in another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table containing the </a:t>
            </a:r>
            <a:r>
              <a:rPr lang="en-US" sz="1200" dirty="0">
                <a:solidFill>
                  <a:srgbClr val="FF0000"/>
                </a:solidFill>
              </a:rPr>
              <a:t>foreign key </a:t>
            </a:r>
            <a:r>
              <a:rPr lang="en-US" sz="1200" dirty="0"/>
              <a:t>is called the child table, and the table containing the </a:t>
            </a:r>
            <a:r>
              <a:rPr lang="en-US" sz="1200" dirty="0">
                <a:solidFill>
                  <a:srgbClr val="FF0000"/>
                </a:solidFill>
              </a:rPr>
              <a:t>candidate key </a:t>
            </a:r>
            <a:r>
              <a:rPr lang="en-US" sz="1200" dirty="0"/>
              <a:t>is called the referenced or parent 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575" y="4114640"/>
            <a:ext cx="5047648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ALTER TABLE address </a:t>
            </a:r>
          </a:p>
          <a:p>
            <a:r>
              <a:rPr lang="en-US" sz="1050" dirty="0"/>
              <a:t>DROP FOREIGN KEY EMPLOYEE_ADDRESS_LINK;</a:t>
            </a:r>
          </a:p>
          <a:p>
            <a:endParaRPr lang="en-US" sz="1050" dirty="0"/>
          </a:p>
          <a:p>
            <a:r>
              <a:rPr lang="en-US" sz="1050" dirty="0"/>
              <a:t>ALTER TABLE address</a:t>
            </a:r>
          </a:p>
          <a:p>
            <a:r>
              <a:rPr lang="en-US" sz="1050" dirty="0"/>
              <a:t>ADD FOREIGN KEY (EMPLOYEE_ID) REFERENCES employee(EMPLOYEE_ID);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921732"/>
            <a:ext cx="6801886" cy="219290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CREATE TABLE `address` (</a:t>
            </a:r>
            <a:br>
              <a:rPr lang="en-US" sz="1050" dirty="0"/>
            </a:br>
            <a:r>
              <a:rPr lang="en-US" sz="1050" dirty="0"/>
              <a:t>  `ADDRESS_ID` </a:t>
            </a:r>
            <a:r>
              <a:rPr lang="en-US" sz="1050" dirty="0" err="1"/>
              <a:t>int</a:t>
            </a:r>
            <a:r>
              <a:rPr lang="en-US" sz="1050" dirty="0"/>
              <a:t> unsigned NOT NULL AUTO_INCREMENT,</a:t>
            </a:r>
            <a:br>
              <a:rPr lang="en-US" sz="1050" dirty="0"/>
            </a:br>
            <a:r>
              <a:rPr lang="en-US" sz="1050" dirty="0"/>
              <a:t>  `EMPLOYEE_ID` </a:t>
            </a:r>
            <a:r>
              <a:rPr lang="en-US" sz="1050" dirty="0" err="1"/>
              <a:t>int</a:t>
            </a:r>
            <a:r>
              <a:rPr lang="en-US" sz="1050" dirty="0"/>
              <a:t> unsigned NOT NULL,</a:t>
            </a:r>
            <a:br>
              <a:rPr lang="en-US" sz="1050" dirty="0"/>
            </a:br>
            <a:r>
              <a:rPr lang="en-US" sz="1050" dirty="0"/>
              <a:t>  `STREET_NAME` varchar(100) NOT NULL,</a:t>
            </a:r>
            <a:br>
              <a:rPr lang="en-US" sz="1050" dirty="0"/>
            </a:br>
            <a:r>
              <a:rPr lang="en-US" sz="1050" dirty="0"/>
              <a:t>  `CITY` varchar(100) NOT NULL,</a:t>
            </a:r>
            <a:br>
              <a:rPr lang="en-US" sz="1050" dirty="0"/>
            </a:br>
            <a:r>
              <a:rPr lang="en-US" sz="1050" dirty="0"/>
              <a:t>  `COUNTRY` varchar(100) NOT NULL,</a:t>
            </a:r>
            <a:br>
              <a:rPr lang="en-US" sz="1050" dirty="0"/>
            </a:br>
            <a:r>
              <a:rPr lang="en-US" sz="1050" dirty="0"/>
              <a:t>  `ZIPCODE` varchar(100) NOT NULL,</a:t>
            </a:r>
            <a:br>
              <a:rPr lang="en-US" sz="1050" dirty="0"/>
            </a:br>
            <a:r>
              <a:rPr lang="en-US" sz="1050" dirty="0"/>
              <a:t>  `CREATED_DATE` date DEFAULT NULL,</a:t>
            </a:r>
            <a:br>
              <a:rPr lang="en-US" sz="1050" dirty="0"/>
            </a:br>
            <a:r>
              <a:rPr lang="en-US" sz="1050" dirty="0"/>
              <a:t>  PRIMARY KEY (`ADDRESS_ID`),</a:t>
            </a:r>
            <a:br>
              <a:rPr lang="en-US" sz="1050" dirty="0"/>
            </a:br>
            <a:r>
              <a:rPr lang="en-US" sz="1050" dirty="0"/>
              <a:t>  KEY `EMPLOYEE_ADDRESS_LINK` (`EMPLOYEE_ID`),</a:t>
            </a:r>
            <a:br>
              <a:rPr lang="en-US" sz="1050" dirty="0"/>
            </a:br>
            <a:r>
              <a:rPr lang="en-US" sz="1050" dirty="0"/>
              <a:t>  </a:t>
            </a:r>
            <a:r>
              <a:rPr lang="en-US" sz="1050" dirty="0">
                <a:solidFill>
                  <a:srgbClr val="FF0000"/>
                </a:solidFill>
              </a:rPr>
              <a:t>CONSTRAINT `EMPLOYEE_ADDRESS_LINK` FOREIGN KEY (`EMPLOYEE_ID`) REFERENCES `employee` (`EMPLOYEE_ID`)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) ENGINE=</a:t>
            </a:r>
            <a:r>
              <a:rPr lang="en-US" sz="1050" dirty="0" err="1"/>
              <a:t>InnoDB</a:t>
            </a:r>
            <a:r>
              <a:rPr lang="en-US" sz="1050" dirty="0"/>
              <a:t> AUTO_INCREMENT=6 DEFAULT CHARSET=utf8</a:t>
            </a: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9052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3000" y="637401"/>
            <a:ext cx="72001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a one-to-many relationship, one record in a table can be associated with one or more records in another 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1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FOREIGN KEY Constraint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11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575" y="1066800"/>
          <a:ext cx="6702425" cy="1159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371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0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4700" y="2861403"/>
          <a:ext cx="7795760" cy="201539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3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97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7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742136"/>
            <a:ext cx="8007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723" y="2480403"/>
            <a:ext cx="6843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581401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FOREIGN KEY Constraint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67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84087</TotalTime>
  <Words>183</Words>
  <Application>Microsoft Office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9468</cp:revision>
  <dcterms:created xsi:type="dcterms:W3CDTF">2006-08-16T00:00:00Z</dcterms:created>
  <dcterms:modified xsi:type="dcterms:W3CDTF">2020-08-26T13:24:27Z</dcterms:modified>
</cp:coreProperties>
</file>