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1838"/>
            <a:ext cx="2000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PRIMARY KEY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PRIMARY KEY</a:t>
            </a:r>
            <a:r>
              <a:rPr lang="en-US" sz="1200" dirty="0"/>
              <a:t> constraint uniquely identifies each record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Primary keys must contain </a:t>
            </a:r>
            <a:r>
              <a:rPr lang="en-US" sz="1200" dirty="0">
                <a:solidFill>
                  <a:srgbClr val="FF0000"/>
                </a:solidFill>
              </a:rPr>
              <a:t>UNIQUE</a:t>
            </a:r>
            <a:r>
              <a:rPr lang="en-US" sz="1200" dirty="0"/>
              <a:t> values, and cannot contain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table can have only ONE primary key; and in the table, this primary key can consist of single or multiple columns (fields).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575" y="1982267"/>
            <a:ext cx="3886000" cy="14465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CREATE TABLE `employee` (</a:t>
            </a:r>
            <a:br>
              <a:rPr lang="en-US" sz="1100" dirty="0"/>
            </a:br>
            <a:r>
              <a:rPr lang="en-US" sz="1100" dirty="0"/>
              <a:t>  `EMPLOYEE_ID` </a:t>
            </a:r>
            <a:r>
              <a:rPr lang="en-US" sz="1100" dirty="0" err="1"/>
              <a:t>int</a:t>
            </a:r>
            <a:r>
              <a:rPr lang="en-US" sz="1100" dirty="0"/>
              <a:t> unsigned NOT NULL AUTO_INCREMENT,</a:t>
            </a:r>
            <a:br>
              <a:rPr lang="en-US" sz="1100" dirty="0"/>
            </a:br>
            <a:r>
              <a:rPr lang="en-US" sz="1100" dirty="0"/>
              <a:t>  `EMPLOYEE_NAME` varchar(100) NOT NULL,</a:t>
            </a:r>
            <a:br>
              <a:rPr lang="en-US" sz="1100" dirty="0"/>
            </a:br>
            <a:r>
              <a:rPr lang="en-US" sz="1100" dirty="0"/>
              <a:t>  `AGE` </a:t>
            </a:r>
            <a:r>
              <a:rPr lang="en-US" sz="1100" dirty="0" err="1"/>
              <a:t>int</a:t>
            </a:r>
            <a:r>
              <a:rPr lang="en-US" sz="1100" dirty="0"/>
              <a:t> NOT NULL,</a:t>
            </a:r>
            <a:br>
              <a:rPr lang="en-US" sz="1100" dirty="0"/>
            </a:br>
            <a:r>
              <a:rPr lang="en-US" sz="1100" dirty="0"/>
              <a:t>  `SALARY` </a:t>
            </a:r>
            <a:r>
              <a:rPr lang="en-US" sz="1100" dirty="0" err="1"/>
              <a:t>int</a:t>
            </a:r>
            <a:r>
              <a:rPr lang="en-US" sz="1100" dirty="0"/>
              <a:t> DEFAULT NULL,</a:t>
            </a:r>
            <a:br>
              <a:rPr lang="en-US" sz="1100" dirty="0"/>
            </a:br>
            <a:r>
              <a:rPr lang="en-US" sz="1100" dirty="0"/>
              <a:t>  `CREATED_DATE` date DEFAULT NULL,</a:t>
            </a:r>
            <a:br>
              <a:rPr lang="en-US" sz="1100" dirty="0"/>
            </a:br>
            <a:r>
              <a:rPr lang="en-US" sz="1100" dirty="0"/>
              <a:t>  PRIMARY KEY (`EMPLOYEE_ID`)</a:t>
            </a:r>
            <a:br>
              <a:rPr lang="en-US" sz="1100" dirty="0"/>
            </a:br>
            <a:r>
              <a:rPr lang="en-US" sz="1100" dirty="0"/>
              <a:t>) ENGINE=</a:t>
            </a:r>
            <a:r>
              <a:rPr lang="en-US" sz="1100" dirty="0" err="1"/>
              <a:t>InnoDB</a:t>
            </a:r>
            <a:r>
              <a:rPr lang="en-US" sz="1100" dirty="0"/>
              <a:t> AUTO_INCREMENT=8 DEFAULT CHARSET=utf8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7053" y="3520729"/>
            <a:ext cx="6324600" cy="127727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/*You should remove the </a:t>
            </a:r>
            <a:r>
              <a:rPr lang="en-US" sz="1100" dirty="0" err="1"/>
              <a:t>autoincrement</a:t>
            </a:r>
            <a:r>
              <a:rPr lang="en-US" sz="1100" dirty="0"/>
              <a:t> property before dropping the key*/</a:t>
            </a:r>
          </a:p>
          <a:p>
            <a:r>
              <a:rPr lang="en-US" sz="1100" dirty="0"/>
              <a:t>ALTER TABLE employee MODIFY EMPLOYEE_ID INT NOT NULL;</a:t>
            </a:r>
          </a:p>
          <a:p>
            <a:r>
              <a:rPr lang="en-US" sz="1100" dirty="0"/>
              <a:t>ALTER TABLE employee DROP PRIMARY KEY;</a:t>
            </a:r>
          </a:p>
          <a:p>
            <a:endParaRPr lang="en-US" sz="1100" dirty="0"/>
          </a:p>
          <a:p>
            <a:r>
              <a:rPr lang="en-US" sz="1100" dirty="0"/>
              <a:t>ALTER TABLE employee MODIFY EMPLOYEE_ID INT NOT NULL PRIMARY KEY AUTO_INCREMENT;</a:t>
            </a:r>
          </a:p>
          <a:p>
            <a:endParaRPr lang="en-US" sz="1100" dirty="0"/>
          </a:p>
          <a:p>
            <a:r>
              <a:rPr lang="en-US" sz="1100" dirty="0"/>
              <a:t>ALTER TABLE employee ADD CONSTRAINT </a:t>
            </a:r>
            <a:r>
              <a:rPr lang="en-US" sz="1100" dirty="0" err="1"/>
              <a:t>PK_Employee</a:t>
            </a:r>
            <a:r>
              <a:rPr lang="en-US" sz="1100" dirty="0"/>
              <a:t> PRIMARY KEY (EMPLOYEE_ID,EMPLOYEE_NAME);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84047</TotalTime>
  <Words>106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9463</cp:revision>
  <dcterms:created xsi:type="dcterms:W3CDTF">2006-08-16T00:00:00Z</dcterms:created>
  <dcterms:modified xsi:type="dcterms:W3CDTF">2020-08-25T14:52:58Z</dcterms:modified>
</cp:coreProperties>
</file>