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9" r:id="rId9"/>
    <p:sldId id="270" r:id="rId10"/>
    <p:sldId id="267" r:id="rId11"/>
    <p:sldId id="268" r:id="rId12"/>
    <p:sldId id="265" r:id="rId13"/>
    <p:sldId id="266" r:id="rId14"/>
    <p:sldId id="262" r:id="rId15"/>
    <p:sldId id="263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CF08-9F6F-4F70-ACAC-4544B78D1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355803"/>
            <a:ext cx="8991600" cy="1645920"/>
          </a:xfrm>
        </p:spPr>
        <p:txBody>
          <a:bodyPr/>
          <a:lstStyle/>
          <a:p>
            <a:r>
              <a:rPr lang="en-US" dirty="0"/>
              <a:t>Disclosure Guidelines</a:t>
            </a:r>
            <a:br>
              <a:rPr lang="en-US" dirty="0"/>
            </a:br>
            <a:r>
              <a:rPr lang="en-US" sz="2800" dirty="0"/>
              <a:t>(Interpersonal communication)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31368-B67F-448D-9F93-DDC0F997F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971" y="3626403"/>
            <a:ext cx="6801612" cy="1875794"/>
          </a:xfrm>
        </p:spPr>
        <p:txBody>
          <a:bodyPr>
            <a:normAutofit lnSpcReduction="10000"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Prepared by:</a:t>
            </a:r>
            <a:endParaRPr lang="en-US" b="0" dirty="0">
              <a:solidFill>
                <a:schemeClr val="tx1"/>
              </a:solidFill>
              <a:effectLst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Obaid ur rehman (21L-5348)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Taha Sheikh (21L-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5175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)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Fazeel Khalid (21L-7736)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Muhammad Hassan (21L–7502)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Mousa (21L-7582)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Muhammad Umer (21L-5384)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45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B0CAB-DB42-4450-9D03-4AF37C5E2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629662"/>
            <a:ext cx="8991600" cy="1645920"/>
          </a:xfrm>
        </p:spPr>
        <p:txBody>
          <a:bodyPr/>
          <a:lstStyle/>
          <a:p>
            <a:r>
              <a:rPr lang="en-US" dirty="0"/>
              <a:t>Providing personal feedback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95797-C425-4B27-9EAF-F90CE8A1D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2882332"/>
            <a:ext cx="8991600" cy="334600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Describe the specific behavior , as when sharing feelings , be descriptive when describing behavior and specific rather than vague.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Once you identify the specific behavior , actions , or message that led to your conclusion, you can share feedback.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 rather saying “You’re so mean” you can be more specific by  saying “You called me a liar when you know I </a:t>
            </a:r>
            <a:r>
              <a:rPr lang="en-US" dirty="0" err="1"/>
              <a:t>wasnot</a:t>
            </a:r>
            <a:r>
              <a:rPr lang="en-US" dirty="0"/>
              <a:t> prepare to prove it wrong”.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44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78A7E1-7266-4F83-B557-15C74FA32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2239025"/>
            <a:ext cx="8991599" cy="33302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Praise positive behavior.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Describe specific behavior you want to reinforce and then describe any positive feelings you or other experienced as a result 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 when someone wished you birthday, your reply can be in the way “Thanks for the wish: I really appreciate that you remembered by birthday”.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98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81B5-46CA-4CD1-8B21-EAD74C9F8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9" y="779930"/>
            <a:ext cx="8991600" cy="1645920"/>
          </a:xfrm>
        </p:spPr>
        <p:txBody>
          <a:bodyPr/>
          <a:lstStyle/>
          <a:p>
            <a:r>
              <a:rPr lang="en-US" sz="4000" dirty="0"/>
              <a:t>Constructive Criticism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FA8AA-4CDA-4671-98DE-D249982CA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9" y="2980943"/>
            <a:ext cx="8991599" cy="309712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word criticize can mean judgment, constructive criticism does not condemn but instead is based on empathy and a sincere desire.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There are some guidelines while providing constructive criticism: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Ask for permission.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Describe the behavior and its consequences precisely.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Preface constructive criticism with an affirming statement.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When appropriate, suggest how the person can change the behavior</a:t>
            </a:r>
            <a:r>
              <a:rPr lang="en-US" sz="14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5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CB12-86D6-4BF9-A3A2-FFFAFFAE6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859536"/>
            <a:ext cx="8991600" cy="1645920"/>
          </a:xfrm>
        </p:spPr>
        <p:txBody>
          <a:bodyPr>
            <a:normAutofit/>
          </a:bodyPr>
          <a:lstStyle/>
          <a:p>
            <a:r>
              <a:rPr lang="en-US" sz="3600" dirty="0"/>
              <a:t>Guidelines While Providing Constructive Criticism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5A8FD-7479-4131-9564-6DA655ED6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3007837"/>
            <a:ext cx="8991599" cy="322263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Ask for permission</a:t>
            </a:r>
          </a:p>
          <a:p>
            <a:r>
              <a:rPr lang="en-US" sz="2400" b="1" dirty="0"/>
              <a:t> </a:t>
            </a:r>
            <a:r>
              <a:rPr lang="en-US" sz="2000" dirty="0"/>
              <a:t>A person who has agreed to hear constructive criticism is more likely to be receptive to it than someone who was not accorded the respect of being asked beforehand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  Describe the behavior and its consequences precisely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 </a:t>
            </a:r>
            <a:r>
              <a:rPr lang="en-US" sz="2000" dirty="0"/>
              <a:t>Objective description maintain face while receiving feedback.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Replying in an effective way so other can improve it (DeShawn example</a:t>
            </a:r>
            <a:r>
              <a:rPr lang="en-US" sz="1400" dirty="0"/>
              <a:t>).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45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6641-71A5-4CDA-93B3-EB7D697BE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737238"/>
            <a:ext cx="8991600" cy="1645920"/>
          </a:xfrm>
        </p:spPr>
        <p:txBody>
          <a:bodyPr/>
          <a:lstStyle/>
          <a:p>
            <a:r>
              <a:rPr lang="en-US" sz="4000" dirty="0"/>
              <a:t>Guidelines While Providing Constructive Criticism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5E83E-A10A-43D1-B846-DDA13712B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2898605"/>
            <a:ext cx="8991599" cy="315247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Constructive criticism with affirming statement.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Reasons why affirming statement is required?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Some times constructive criticism also threaten innate human nature to be liked.</a:t>
            </a:r>
          </a:p>
          <a:p>
            <a:pPr marL="0" indent="0">
              <a:buNone/>
            </a:pPr>
            <a:r>
              <a:rPr lang="en-US" b="1" u="sng" dirty="0"/>
              <a:t>Suggestion</a:t>
            </a:r>
            <a:r>
              <a:rPr lang="en-US" u="sng" dirty="0"/>
              <a:t>:</a:t>
            </a:r>
          </a:p>
          <a:p>
            <a:pPr marL="0" indent="0">
              <a:buNone/>
            </a:pPr>
            <a:r>
              <a:rPr lang="en-US" dirty="0"/>
              <a:t>One should appreciate the work before pointing out any mistake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087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377C-9EB0-4470-84C1-9631C189F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602768"/>
            <a:ext cx="8991600" cy="1645920"/>
          </a:xfrm>
        </p:spPr>
        <p:txBody>
          <a:bodyPr>
            <a:normAutofit/>
          </a:bodyPr>
          <a:lstStyle/>
          <a:p>
            <a:r>
              <a:rPr lang="en-US" sz="3400" dirty="0"/>
              <a:t>Correct way to give suggestion: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B12CB-A5F1-4DBB-BC3D-54E35DEBA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9347" y="2864401"/>
            <a:ext cx="9193306" cy="263992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aim of constructive criticism is to bring a change in positive manner.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including a positive suggestion, you also show that your intentions are respectful.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 of a teacher giving suggestion to one of his student about font size: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87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5D79-1180-4E0E-87BD-ED77C4165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391662"/>
            <a:ext cx="8991600" cy="164592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C40CF-3C38-48C1-93A9-C75D3C3B7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751909"/>
            <a:ext cx="6801612" cy="1239894"/>
          </a:xfrm>
        </p:spPr>
        <p:txBody>
          <a:bodyPr/>
          <a:lstStyle/>
          <a:p>
            <a:r>
              <a:rPr lang="en-US" dirty="0"/>
              <a:t>If we follow these guidelines then we can surely improve the level intimacy in a relationship.</a:t>
            </a:r>
          </a:p>
        </p:txBody>
      </p:sp>
    </p:spTree>
    <p:extLst>
      <p:ext uri="{BB962C8B-B14F-4D97-AF65-F5344CB8AC3E}">
        <p14:creationId xmlns:p14="http://schemas.microsoft.com/office/powerpoint/2010/main" val="190742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1421-261C-4466-909E-3584E52CA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674485"/>
            <a:ext cx="8991600" cy="164592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9E84B-D63D-44A5-824D-91C3DD9ED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970" y="3070591"/>
            <a:ext cx="6801612" cy="1239894"/>
          </a:xfrm>
        </p:spPr>
        <p:txBody>
          <a:bodyPr/>
          <a:lstStyle/>
          <a:p>
            <a:r>
              <a:rPr lang="en-US" dirty="0"/>
              <a:t>You should follow these steps described in the following slides when sharing personal information, feelings, and providing feedback. </a:t>
            </a:r>
          </a:p>
        </p:txBody>
      </p:sp>
    </p:spTree>
    <p:extLst>
      <p:ext uri="{BB962C8B-B14F-4D97-AF65-F5344CB8AC3E}">
        <p14:creationId xmlns:p14="http://schemas.microsoft.com/office/powerpoint/2010/main" val="204344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1421-261C-4466-909E-3584E52CA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674485"/>
            <a:ext cx="8991600" cy="1645920"/>
          </a:xfrm>
        </p:spPr>
        <p:txBody>
          <a:bodyPr>
            <a:normAutofit/>
          </a:bodyPr>
          <a:lstStyle/>
          <a:p>
            <a:r>
              <a:rPr lang="en-US" sz="3600" dirty="0"/>
              <a:t>Sharing personal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9E84B-D63D-44A5-824D-91C3DD9ED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9" y="3070590"/>
            <a:ext cx="8991599" cy="20841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Self-disclose the kind of information you want others to disclose to you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97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1421-261C-4466-909E-3584E52CA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674485"/>
            <a:ext cx="8991600" cy="1645920"/>
          </a:xfrm>
        </p:spPr>
        <p:txBody>
          <a:bodyPr>
            <a:normAutofit/>
          </a:bodyPr>
          <a:lstStyle/>
          <a:p>
            <a:r>
              <a:rPr lang="en-US" sz="3600" dirty="0"/>
              <a:t>Sharing personal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9E84B-D63D-44A5-824D-91C3DD9ED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9" y="3070590"/>
            <a:ext cx="8991599" cy="20841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Self-disclose the kind of information you want others to disclose to you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Self-disclose private information only when doing so represents an acceptable risk.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49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1421-261C-4466-909E-3584E52CA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674485"/>
            <a:ext cx="8991600" cy="1645920"/>
          </a:xfrm>
        </p:spPr>
        <p:txBody>
          <a:bodyPr>
            <a:normAutofit/>
          </a:bodyPr>
          <a:lstStyle/>
          <a:p>
            <a:r>
              <a:rPr lang="en-US" sz="3600" dirty="0"/>
              <a:t>Sharing personal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9E84B-D63D-44A5-824D-91C3DD9ED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9" y="3070590"/>
            <a:ext cx="8991599" cy="20841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Self-disclose the kind of information you want others to disclose to you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Self-disclose private information only when doing so represents an acceptable risk.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Move gradually to deeper levels of self-disclosure</a:t>
            </a:r>
          </a:p>
        </p:txBody>
      </p:sp>
    </p:spTree>
    <p:extLst>
      <p:ext uri="{BB962C8B-B14F-4D97-AF65-F5344CB8AC3E}">
        <p14:creationId xmlns:p14="http://schemas.microsoft.com/office/powerpoint/2010/main" val="48495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1421-261C-4466-909E-3584E52CA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674485"/>
            <a:ext cx="8991600" cy="1645920"/>
          </a:xfrm>
        </p:spPr>
        <p:txBody>
          <a:bodyPr>
            <a:normAutofit/>
          </a:bodyPr>
          <a:lstStyle/>
          <a:p>
            <a:r>
              <a:rPr lang="en-US" sz="3600" dirty="0"/>
              <a:t>Sharing personal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9E84B-D63D-44A5-824D-91C3DD9ED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9" y="3070590"/>
            <a:ext cx="8991599" cy="20841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Self-disclose the kind of information you want others to disclose to you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Self-disclose private information only when doing so represents an acceptable risk.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Move gradually to deeper levels of self-disclosure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Continue self-disclosing only if it is reciprocated.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18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7287-B652-48D3-BD30-CAB3A3199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665520"/>
            <a:ext cx="8991600" cy="1645920"/>
          </a:xfrm>
        </p:spPr>
        <p:txBody>
          <a:bodyPr/>
          <a:lstStyle/>
          <a:p>
            <a:r>
              <a:rPr lang="en-US" dirty="0"/>
              <a:t>Sharing personal feelings: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368A5-3BC8-4446-9EFA-982E222B5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9" y="2891297"/>
            <a:ext cx="8991599" cy="35722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Heart of intimate self-disclosure is sharing personal feelings.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Effective communicators share by describing feelings.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1500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A192B-D77F-4764-BB06-F9E4DD40C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859536"/>
            <a:ext cx="8991600" cy="1645920"/>
          </a:xfrm>
        </p:spPr>
        <p:txBody>
          <a:bodyPr/>
          <a:lstStyle/>
          <a:p>
            <a:r>
              <a:rPr lang="en-US" dirty="0"/>
              <a:t>Guidelines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8A7E1-7266-4F83-B557-15C74FA32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1" y="3034731"/>
            <a:ext cx="8991600" cy="333020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Identify what triggered the feeling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  What did specifically say or do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Identify the specific emotion you feel as a result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What you are feeling is similar to anger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Try to be more specific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Are you annoyed, betrayed, cheated, crushed, disturbed, furious, or shocked?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70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78A7E1-7266-4F83-B557-15C74FA32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1763895"/>
            <a:ext cx="8991599" cy="3330209"/>
          </a:xfrm>
        </p:spPr>
        <p:txBody>
          <a:bodyPr>
            <a:normAutofit fontScale="925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Frame your response as an “I” statement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“I” statement neutralize impact of emotional description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Do not imply blame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Never couch a blaming statement as “I” statement</a:t>
            </a:r>
          </a:p>
          <a:p>
            <a:pPr lvl="1" algn="l"/>
            <a:r>
              <a:rPr lang="en-US" sz="2800" dirty="0"/>
              <a:t>Example:</a:t>
            </a:r>
          </a:p>
          <a:p>
            <a:pPr lvl="1" algn="l"/>
            <a:r>
              <a:rPr lang="en-US" sz="2800" dirty="0"/>
              <a:t>                I feel irritated /happy/sad/excited/vibrant.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54618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215</TotalTime>
  <Words>680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Lato</vt:lpstr>
      <vt:lpstr>Parcel</vt:lpstr>
      <vt:lpstr>Disclosure Guidelines (Interpersonal communication)</vt:lpstr>
      <vt:lpstr>INTRODUCTION</vt:lpstr>
      <vt:lpstr>Sharing personal information</vt:lpstr>
      <vt:lpstr>Sharing personal information</vt:lpstr>
      <vt:lpstr>Sharing personal information</vt:lpstr>
      <vt:lpstr>Sharing personal information</vt:lpstr>
      <vt:lpstr>Sharing personal feelings:</vt:lpstr>
      <vt:lpstr>Guidelines</vt:lpstr>
      <vt:lpstr>PowerPoint Presentation</vt:lpstr>
      <vt:lpstr>Providing personal feedback</vt:lpstr>
      <vt:lpstr>PowerPoint Presentation</vt:lpstr>
      <vt:lpstr>Constructive Criticism</vt:lpstr>
      <vt:lpstr>Guidelines While Providing Constructive Criticism</vt:lpstr>
      <vt:lpstr>Guidelines While Providing Constructive Criticism</vt:lpstr>
      <vt:lpstr>Correct way to give suggestion: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Disclosure Guidelines (Interpersonal communication)</dc:title>
  <dc:creator>obaid</dc:creator>
  <cp:lastModifiedBy>obaid</cp:lastModifiedBy>
  <cp:revision>3</cp:revision>
  <dcterms:created xsi:type="dcterms:W3CDTF">2022-04-26T16:36:46Z</dcterms:created>
  <dcterms:modified xsi:type="dcterms:W3CDTF">2022-04-27T10:23:18Z</dcterms:modified>
</cp:coreProperties>
</file>