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57" r:id="rId6"/>
    <p:sldId id="275" r:id="rId7"/>
    <p:sldId id="276" r:id="rId8"/>
    <p:sldId id="280" r:id="rId9"/>
    <p:sldId id="278" r:id="rId10"/>
    <p:sldId id="279" r:id="rId11"/>
    <p:sldId id="28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D3527A-336E-4A48-A7F0-7D865BBDA911}">
          <p14:sldIdLst>
            <p14:sldId id="273"/>
            <p14:sldId id="257"/>
            <p14:sldId id="275"/>
            <p14:sldId id="276"/>
            <p14:sldId id="280"/>
            <p14:sldId id="278"/>
            <p14:sldId id="279"/>
            <p14:sldId id="28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6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8F990B-24E5-4499-8C79-4ED219295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E1768-BE9B-4942-A8CB-EFAD2A74C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B1D3-CA11-462C-8816-123A2688E88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7F43-CABD-4887-B9A6-4547FDC501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62B5D-88F2-4AEE-AFD3-46FC212370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3B2F-C487-4AD4-A204-7F6ECAAF75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1E18-A233-4803-B0B0-268AE51B02D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8AD7B-6C45-4427-8F54-14247E29E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9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9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solidFill>
            <a:schemeClr val="accent5">
              <a:lumMod val="50000"/>
            </a:schemeClr>
          </a:solidFill>
        </p:spPr>
        <p:txBody>
          <a:bodyPr tIns="252000" anchor="ctr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1D6E6-C85E-4B8A-B36A-C2C790D8DF4D}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d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22"/>
            <a:ext cx="4114800" cy="1940756"/>
          </a:xfrm>
        </p:spPr>
        <p:txBody>
          <a:bodyPr/>
          <a:lstStyle>
            <a:lvl1pPr algn="ctr">
              <a:defRPr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90" y="2772428"/>
            <a:ext cx="7289620" cy="2348315"/>
          </a:xfrm>
        </p:spPr>
        <p:txBody>
          <a:bodyPr anchor="t"/>
          <a:lstStyle>
            <a:lvl1pPr algn="ctr">
              <a:defRPr i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91CA36-8A6A-4E57-8DEA-8AB642C2C3E6}"/>
              </a:ext>
            </a:extLst>
          </p:cNvPr>
          <p:cNvGrpSpPr/>
          <p:nvPr userDrawn="1"/>
        </p:nvGrpSpPr>
        <p:grpSpPr>
          <a:xfrm>
            <a:off x="5562369" y="981299"/>
            <a:ext cx="1067263" cy="809829"/>
            <a:chOff x="5539813" y="981299"/>
            <a:chExt cx="1067263" cy="809829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88700BE6-09BC-484A-9BE2-AB6B8F5802BC}"/>
                </a:ext>
              </a:extLst>
            </p:cNvPr>
            <p:cNvSpPr/>
            <p:nvPr/>
          </p:nvSpPr>
          <p:spPr>
            <a:xfrm rot="5400000">
              <a:off x="5851587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C6E262-3E21-4999-B5BE-DE8EE956CD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02453" y="1125304"/>
              <a:ext cx="541983" cy="494781"/>
            </a:xfrm>
            <a:custGeom>
              <a:avLst/>
              <a:gdLst>
                <a:gd name="connsiteX0" fmla="*/ 226139 w 417600"/>
                <a:gd name="connsiteY0" fmla="*/ 0 h 681160"/>
                <a:gd name="connsiteX1" fmla="*/ 417600 w 417600"/>
                <a:gd name="connsiteY1" fmla="*/ 191461 h 681160"/>
                <a:gd name="connsiteX2" fmla="*/ 417600 w 417600"/>
                <a:gd name="connsiteY2" fmla="*/ 489699 h 681160"/>
                <a:gd name="connsiteX3" fmla="*/ 226139 w 417600"/>
                <a:gd name="connsiteY3" fmla="*/ 681160 h 681160"/>
                <a:gd name="connsiteX4" fmla="*/ 0 w 417600"/>
                <a:gd name="connsiteY4" fmla="*/ 340580 h 68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00" h="681160">
                  <a:moveTo>
                    <a:pt x="226139" y="0"/>
                  </a:moveTo>
                  <a:lnTo>
                    <a:pt x="417600" y="191461"/>
                  </a:lnTo>
                  <a:lnTo>
                    <a:pt x="417600" y="489699"/>
                  </a:lnTo>
                  <a:lnTo>
                    <a:pt x="226139" y="681160"/>
                  </a:lnTo>
                  <a:lnTo>
                    <a:pt x="0" y="34058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DA1C7718-1C79-46F9-B6EA-CCE44857FE3E}"/>
                </a:ext>
              </a:extLst>
            </p:cNvPr>
            <p:cNvSpPr/>
            <p:nvPr/>
          </p:nvSpPr>
          <p:spPr>
            <a:xfrm rot="16200000">
              <a:off x="5485473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2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d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2766218"/>
            <a:ext cx="4114800" cy="1325563"/>
          </a:xfrm>
        </p:spPr>
        <p:txBody>
          <a:bodyPr/>
          <a:lstStyle>
            <a:lvl1pPr algn="ctr">
              <a:defRPr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2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9EBE-63AA-4624-816D-519681369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C175-C936-42DD-97D7-B01713E9D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D1C-12E9-473E-A027-0E505EB5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966F-9FBA-4EFC-91B9-E2C18B7B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027-D803-40DE-B7CF-1F8B2BE6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76F06-47D6-453A-A4A1-414C7BE62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51AAD-7A7D-4A14-BAA2-86E8053D5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E615AB-0D5C-403A-BF73-26590545F7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58639 w 12192000"/>
              <a:gd name="connsiteY0" fmla="*/ 344907 h 6858000"/>
              <a:gd name="connsiteX1" fmla="*/ 6069362 w 12192000"/>
              <a:gd name="connsiteY1" fmla="*/ 344907 h 6858000"/>
              <a:gd name="connsiteX2" fmla="*/ 6069362 w 12192000"/>
              <a:gd name="connsiteY2" fmla="*/ 1115999 h 6858000"/>
              <a:gd name="connsiteX3" fmla="*/ 1058639 w 12192000"/>
              <a:gd name="connsiteY3" fmla="*/ 1115999 h 6858000"/>
              <a:gd name="connsiteX4" fmla="*/ 1033586 w 12192000"/>
              <a:gd name="connsiteY4" fmla="*/ 318051 h 6858000"/>
              <a:gd name="connsiteX5" fmla="*/ 1033586 w 12192000"/>
              <a:gd name="connsiteY5" fmla="*/ 1115999 h 6858000"/>
              <a:gd name="connsiteX6" fmla="*/ 864000 w 12192000"/>
              <a:gd name="connsiteY6" fmla="*/ 1115999 h 6858000"/>
              <a:gd name="connsiteX7" fmla="*/ 864000 w 12192000"/>
              <a:gd name="connsiteY7" fmla="*/ 6371999 h 6858000"/>
              <a:gd name="connsiteX8" fmla="*/ 864000 w 12192000"/>
              <a:gd name="connsiteY8" fmla="*/ 6479999 h 6858000"/>
              <a:gd name="connsiteX9" fmla="*/ 6264000 w 12192000"/>
              <a:gd name="connsiteY9" fmla="*/ 6479999 h 6858000"/>
              <a:gd name="connsiteX10" fmla="*/ 6264000 w 12192000"/>
              <a:gd name="connsiteY10" fmla="*/ 6371999 h 6858000"/>
              <a:gd name="connsiteX11" fmla="*/ 6264000 w 12192000"/>
              <a:gd name="connsiteY11" fmla="*/ 1115999 h 6858000"/>
              <a:gd name="connsiteX12" fmla="*/ 6094416 w 12192000"/>
              <a:gd name="connsiteY12" fmla="*/ 1115999 h 6858000"/>
              <a:gd name="connsiteX13" fmla="*/ 6094416 w 12192000"/>
              <a:gd name="connsiteY13" fmla="*/ 318051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58639" y="344907"/>
                </a:moveTo>
                <a:lnTo>
                  <a:pt x="6069362" y="344907"/>
                </a:lnTo>
                <a:lnTo>
                  <a:pt x="6069362" y="1115999"/>
                </a:lnTo>
                <a:lnTo>
                  <a:pt x="1058639" y="1115999"/>
                </a:lnTo>
                <a:close/>
                <a:moveTo>
                  <a:pt x="1033586" y="318051"/>
                </a:moveTo>
                <a:lnTo>
                  <a:pt x="1033586" y="1115999"/>
                </a:lnTo>
                <a:lnTo>
                  <a:pt x="864000" y="1115999"/>
                </a:lnTo>
                <a:lnTo>
                  <a:pt x="864000" y="6371999"/>
                </a:lnTo>
                <a:lnTo>
                  <a:pt x="864000" y="6479999"/>
                </a:lnTo>
                <a:lnTo>
                  <a:pt x="6264000" y="6479999"/>
                </a:lnTo>
                <a:lnTo>
                  <a:pt x="6264000" y="6371999"/>
                </a:lnTo>
                <a:lnTo>
                  <a:pt x="6264000" y="1115999"/>
                </a:lnTo>
                <a:lnTo>
                  <a:pt x="6094416" y="1115999"/>
                </a:lnTo>
                <a:lnTo>
                  <a:pt x="6094416" y="3180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rIns="792000" anchor="ctr">
            <a:noAutofit/>
          </a:bodyPr>
          <a:lstStyle>
            <a:lvl1pPr marL="0" indent="0" algn="r">
              <a:buNone/>
              <a:defRPr i="1"/>
            </a:lvl1pPr>
          </a:lstStyle>
          <a:p>
            <a:r>
              <a:rPr lang="en-US" dirty="0"/>
              <a:t>Drag &amp; Drop or Insert Your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noFill/>
        </p:spPr>
        <p:txBody>
          <a:bodyPr tIns="252000" anchor="ctr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BC130-4A17-4F0C-9A10-476CFDF603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2F4497-ABB8-41B2-93D0-ECD1832AAAD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33586" y="318052"/>
            <a:ext cx="5060830" cy="5424867"/>
          </a:xfrm>
          <a:custGeom>
            <a:avLst/>
            <a:gdLst>
              <a:gd name="connsiteX0" fmla="*/ 29714 w 6002337"/>
              <a:gd name="connsiteY0" fmla="*/ 31852 h 6434099"/>
              <a:gd name="connsiteX1" fmla="*/ 29714 w 6002337"/>
              <a:gd name="connsiteY1" fmla="*/ 6402247 h 6434099"/>
              <a:gd name="connsiteX2" fmla="*/ 5972622 w 6002337"/>
              <a:gd name="connsiteY2" fmla="*/ 6402247 h 6434099"/>
              <a:gd name="connsiteX3" fmla="*/ 5972622 w 6002337"/>
              <a:gd name="connsiteY3" fmla="*/ 31852 h 6434099"/>
              <a:gd name="connsiteX4" fmla="*/ 0 w 6002337"/>
              <a:gd name="connsiteY4" fmla="*/ 0 h 6434099"/>
              <a:gd name="connsiteX5" fmla="*/ 6002337 w 6002337"/>
              <a:gd name="connsiteY5" fmla="*/ 0 h 6434099"/>
              <a:gd name="connsiteX6" fmla="*/ 6002337 w 6002337"/>
              <a:gd name="connsiteY6" fmla="*/ 6434099 h 6434099"/>
              <a:gd name="connsiteX7" fmla="*/ 0 w 6002337"/>
              <a:gd name="connsiteY7" fmla="*/ 6434099 h 643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2337" h="6434099">
                <a:moveTo>
                  <a:pt x="29714" y="31852"/>
                </a:moveTo>
                <a:lnTo>
                  <a:pt x="29714" y="6402247"/>
                </a:lnTo>
                <a:lnTo>
                  <a:pt x="5972622" y="6402247"/>
                </a:lnTo>
                <a:lnTo>
                  <a:pt x="5972622" y="31852"/>
                </a:lnTo>
                <a:close/>
                <a:moveTo>
                  <a:pt x="0" y="0"/>
                </a:moveTo>
                <a:lnTo>
                  <a:pt x="6002337" y="0"/>
                </a:lnTo>
                <a:lnTo>
                  <a:pt x="6002337" y="6434099"/>
                </a:lnTo>
                <a:lnTo>
                  <a:pt x="0" y="643409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B1BC04-99B8-4293-A596-337F37F17B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77308" y="1571348"/>
            <a:ext cx="1143665" cy="881149"/>
            <a:chOff x="2977308" y="1366554"/>
            <a:chExt cx="1143665" cy="8811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8B0B3A-3298-4A20-B81B-EEB3B81B6FBC}"/>
                </a:ext>
              </a:extLst>
            </p:cNvPr>
            <p:cNvGrpSpPr/>
            <p:nvPr/>
          </p:nvGrpSpPr>
          <p:grpSpPr>
            <a:xfrm>
              <a:off x="2977308" y="1366554"/>
              <a:ext cx="1143665" cy="701149"/>
              <a:chOff x="3255455" y="1367454"/>
              <a:chExt cx="681160" cy="4176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12435D-F0FE-415F-BE90-B91941F4FD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C4B24F98-5089-43E0-B83E-C75A400D8C23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24F3AB-57F5-41DC-8E65-2EBF42D7B729}"/>
                </a:ext>
              </a:extLst>
            </p:cNvPr>
            <p:cNvGrpSpPr/>
            <p:nvPr/>
          </p:nvGrpSpPr>
          <p:grpSpPr>
            <a:xfrm rot="10800000">
              <a:off x="2977308" y="1546554"/>
              <a:ext cx="1143665" cy="701149"/>
              <a:chOff x="3255455" y="1367454"/>
              <a:chExt cx="681160" cy="4176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9DD331A-1BA6-4E0B-A15B-8474C9E779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Pentagon 20">
                <a:extLst>
                  <a:ext uri="{FF2B5EF4-FFF2-40B4-BE49-F238E27FC236}">
                    <a16:creationId xmlns:a16="http://schemas.microsoft.com/office/drawing/2014/main" id="{50CA7A46-A1C2-4E14-964D-FAC5F14EFFE4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2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Drag &amp; Drop or Insert Your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360000" rIns="90000">
            <a:normAutofit/>
          </a:bodyPr>
          <a:lstStyle>
            <a:lvl1pPr>
              <a:defRPr sz="4000"/>
            </a:lvl1pPr>
          </a:lstStyle>
          <a:p>
            <a:r>
              <a:rPr lang="en-US" noProof="0"/>
              <a:t>YOUR 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2196" y="5135035"/>
            <a:ext cx="3932237" cy="102167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3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Drag &amp; Drop or Insert Your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5670000" rIns="36000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YOUR 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652" y="5135035"/>
            <a:ext cx="5886805" cy="10216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8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5125BB-6786-4FBA-908D-90C8A82582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custGeom>
            <a:avLst/>
            <a:gdLst>
              <a:gd name="connsiteX0" fmla="*/ 5575106 w 12182427"/>
              <a:gd name="connsiteY0" fmla="*/ 344908 h 6858000"/>
              <a:gd name="connsiteX1" fmla="*/ 8088376 w 12182427"/>
              <a:gd name="connsiteY1" fmla="*/ 344908 h 6858000"/>
              <a:gd name="connsiteX2" fmla="*/ 9107057 w 12182427"/>
              <a:gd name="connsiteY2" fmla="*/ 344908 h 6858000"/>
              <a:gd name="connsiteX3" fmla="*/ 11620328 w 12182427"/>
              <a:gd name="connsiteY3" fmla="*/ 344908 h 6858000"/>
              <a:gd name="connsiteX4" fmla="*/ 11620328 w 12182427"/>
              <a:gd name="connsiteY4" fmla="*/ 1116000 h 6858000"/>
              <a:gd name="connsiteX5" fmla="*/ 5575106 w 12182427"/>
              <a:gd name="connsiteY5" fmla="*/ 1116000 h 6858000"/>
              <a:gd name="connsiteX6" fmla="*/ 5550052 w 12182427"/>
              <a:gd name="connsiteY6" fmla="*/ 318052 h 6858000"/>
              <a:gd name="connsiteX7" fmla="*/ 5550052 w 12182427"/>
              <a:gd name="connsiteY7" fmla="*/ 1116000 h 6858000"/>
              <a:gd name="connsiteX8" fmla="*/ 5359401 w 12182427"/>
              <a:gd name="connsiteY8" fmla="*/ 1116000 h 6858000"/>
              <a:gd name="connsiteX9" fmla="*/ 5359401 w 12182427"/>
              <a:gd name="connsiteY9" fmla="*/ 6372000 h 6858000"/>
              <a:gd name="connsiteX10" fmla="*/ 5359401 w 12182427"/>
              <a:gd name="connsiteY10" fmla="*/ 6480000 h 6858000"/>
              <a:gd name="connsiteX11" fmla="*/ 11839401 w 12182427"/>
              <a:gd name="connsiteY11" fmla="*/ 6480000 h 6858000"/>
              <a:gd name="connsiteX12" fmla="*/ 11839401 w 12182427"/>
              <a:gd name="connsiteY12" fmla="*/ 6372000 h 6858000"/>
              <a:gd name="connsiteX13" fmla="*/ 11839301 w 12182427"/>
              <a:gd name="connsiteY13" fmla="*/ 6372000 h 6858000"/>
              <a:gd name="connsiteX14" fmla="*/ 11839301 w 12182427"/>
              <a:gd name="connsiteY14" fmla="*/ 1116000 h 6858000"/>
              <a:gd name="connsiteX15" fmla="*/ 11645381 w 12182427"/>
              <a:gd name="connsiteY15" fmla="*/ 1116000 h 6858000"/>
              <a:gd name="connsiteX16" fmla="*/ 11645381 w 12182427"/>
              <a:gd name="connsiteY16" fmla="*/ 318052 h 6858000"/>
              <a:gd name="connsiteX17" fmla="*/ 11620328 w 12182427"/>
              <a:gd name="connsiteY17" fmla="*/ 318052 h 6858000"/>
              <a:gd name="connsiteX18" fmla="*/ 9107057 w 12182427"/>
              <a:gd name="connsiteY18" fmla="*/ 318052 h 6858000"/>
              <a:gd name="connsiteX19" fmla="*/ 8088376 w 12182427"/>
              <a:gd name="connsiteY19" fmla="*/ 318052 h 6858000"/>
              <a:gd name="connsiteX20" fmla="*/ 5575106 w 12182427"/>
              <a:gd name="connsiteY20" fmla="*/ 318052 h 6858000"/>
              <a:gd name="connsiteX21" fmla="*/ 0 w 12182427"/>
              <a:gd name="connsiteY21" fmla="*/ 0 h 6858000"/>
              <a:gd name="connsiteX22" fmla="*/ 12182427 w 12182427"/>
              <a:gd name="connsiteY22" fmla="*/ 0 h 6858000"/>
              <a:gd name="connsiteX23" fmla="*/ 12182427 w 12182427"/>
              <a:gd name="connsiteY23" fmla="*/ 6858000 h 6858000"/>
              <a:gd name="connsiteX24" fmla="*/ 0 w 1218242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2427" h="6858000">
                <a:moveTo>
                  <a:pt x="5575106" y="344908"/>
                </a:moveTo>
                <a:lnTo>
                  <a:pt x="8088376" y="344908"/>
                </a:lnTo>
                <a:lnTo>
                  <a:pt x="9107057" y="344908"/>
                </a:lnTo>
                <a:lnTo>
                  <a:pt x="11620328" y="344908"/>
                </a:lnTo>
                <a:lnTo>
                  <a:pt x="11620328" y="1116000"/>
                </a:lnTo>
                <a:lnTo>
                  <a:pt x="5575106" y="1116000"/>
                </a:lnTo>
                <a:close/>
                <a:moveTo>
                  <a:pt x="5550052" y="318052"/>
                </a:moveTo>
                <a:lnTo>
                  <a:pt x="5550052" y="1116000"/>
                </a:lnTo>
                <a:lnTo>
                  <a:pt x="5359401" y="1116000"/>
                </a:lnTo>
                <a:lnTo>
                  <a:pt x="5359401" y="6372000"/>
                </a:lnTo>
                <a:lnTo>
                  <a:pt x="5359401" y="6480000"/>
                </a:lnTo>
                <a:lnTo>
                  <a:pt x="11839401" y="6480000"/>
                </a:lnTo>
                <a:lnTo>
                  <a:pt x="11839401" y="6372000"/>
                </a:lnTo>
                <a:lnTo>
                  <a:pt x="11839301" y="6372000"/>
                </a:lnTo>
                <a:lnTo>
                  <a:pt x="11839301" y="1116000"/>
                </a:lnTo>
                <a:lnTo>
                  <a:pt x="11645381" y="1116000"/>
                </a:lnTo>
                <a:lnTo>
                  <a:pt x="11645381" y="318052"/>
                </a:lnTo>
                <a:lnTo>
                  <a:pt x="11620328" y="318052"/>
                </a:lnTo>
                <a:lnTo>
                  <a:pt x="9107057" y="318052"/>
                </a:lnTo>
                <a:lnTo>
                  <a:pt x="8088376" y="318052"/>
                </a:lnTo>
                <a:lnTo>
                  <a:pt x="5575106" y="318052"/>
                </a:lnTo>
                <a:close/>
                <a:moveTo>
                  <a:pt x="0" y="0"/>
                </a:moveTo>
                <a:lnTo>
                  <a:pt x="12182427" y="0"/>
                </a:lnTo>
                <a:lnTo>
                  <a:pt x="12182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1368000" anchor="ctr">
            <a:noAutofit/>
          </a:bodyPr>
          <a:lstStyle>
            <a:lvl1pPr marL="0" indent="0" algn="l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Drag &amp; Drop or Insert Your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89928A-6D79-464E-B588-1951C7BC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  <a:noFill/>
        </p:spPr>
        <p:txBody>
          <a:bodyPr tIns="252000" bIns="3888000" anchor="t">
            <a:normAutofit/>
          </a:bodyPr>
          <a:lstStyle>
            <a:lvl1pPr algn="ctr"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F56D8-8E24-456A-8539-351E2054E8BB}"/>
              </a:ext>
            </a:extLst>
          </p:cNvPr>
          <p:cNvSpPr/>
          <p:nvPr userDrawn="1"/>
        </p:nvSpPr>
        <p:spPr>
          <a:xfrm>
            <a:off x="5359400" y="6372000"/>
            <a:ext cx="64799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A4A981-D13E-4CBF-B1B9-9BD7D545B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7525" y="2794552"/>
            <a:ext cx="6072188" cy="307284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D12B0-2D62-45AC-AE84-26428B62C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2A3941-2D95-4A84-B382-159E988C09D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 flipH="1" flipV="1">
            <a:off x="5550051" y="318052"/>
            <a:ext cx="6095329" cy="2149666"/>
          </a:xfrm>
          <a:custGeom>
            <a:avLst/>
            <a:gdLst>
              <a:gd name="connsiteX0" fmla="*/ 6070276 w 6095329"/>
              <a:gd name="connsiteY0" fmla="*/ 2122810 h 2149666"/>
              <a:gd name="connsiteX1" fmla="*/ 6070276 w 6095329"/>
              <a:gd name="connsiteY1" fmla="*/ 26856 h 2149666"/>
              <a:gd name="connsiteX2" fmla="*/ 3557005 w 6095329"/>
              <a:gd name="connsiteY2" fmla="*/ 26856 h 2149666"/>
              <a:gd name="connsiteX3" fmla="*/ 2538324 w 6095329"/>
              <a:gd name="connsiteY3" fmla="*/ 26856 h 2149666"/>
              <a:gd name="connsiteX4" fmla="*/ 25053 w 6095329"/>
              <a:gd name="connsiteY4" fmla="*/ 26856 h 2149666"/>
              <a:gd name="connsiteX5" fmla="*/ 25053 w 6095329"/>
              <a:gd name="connsiteY5" fmla="*/ 2122810 h 2149666"/>
              <a:gd name="connsiteX6" fmla="*/ 2538324 w 6095329"/>
              <a:gd name="connsiteY6" fmla="*/ 2122810 h 2149666"/>
              <a:gd name="connsiteX7" fmla="*/ 3557005 w 6095329"/>
              <a:gd name="connsiteY7" fmla="*/ 2122810 h 2149666"/>
              <a:gd name="connsiteX8" fmla="*/ 6095329 w 6095329"/>
              <a:gd name="connsiteY8" fmla="*/ 2149666 h 2149666"/>
              <a:gd name="connsiteX9" fmla="*/ 6070276 w 6095329"/>
              <a:gd name="connsiteY9" fmla="*/ 2149666 h 2149666"/>
              <a:gd name="connsiteX10" fmla="*/ 3557005 w 6095329"/>
              <a:gd name="connsiteY10" fmla="*/ 2149666 h 2149666"/>
              <a:gd name="connsiteX11" fmla="*/ 2538324 w 6095329"/>
              <a:gd name="connsiteY11" fmla="*/ 2149666 h 2149666"/>
              <a:gd name="connsiteX12" fmla="*/ 25053 w 6095329"/>
              <a:gd name="connsiteY12" fmla="*/ 2149666 h 2149666"/>
              <a:gd name="connsiteX13" fmla="*/ 0 w 6095329"/>
              <a:gd name="connsiteY13" fmla="*/ 2149666 h 2149666"/>
              <a:gd name="connsiteX14" fmla="*/ 0 w 6095329"/>
              <a:gd name="connsiteY14" fmla="*/ 0 h 2149666"/>
              <a:gd name="connsiteX15" fmla="*/ 25053 w 6095329"/>
              <a:gd name="connsiteY15" fmla="*/ 0 h 2149666"/>
              <a:gd name="connsiteX16" fmla="*/ 2538324 w 6095329"/>
              <a:gd name="connsiteY16" fmla="*/ 0 h 2149666"/>
              <a:gd name="connsiteX17" fmla="*/ 3557005 w 6095329"/>
              <a:gd name="connsiteY17" fmla="*/ 0 h 2149666"/>
              <a:gd name="connsiteX18" fmla="*/ 6070276 w 6095329"/>
              <a:gd name="connsiteY18" fmla="*/ 0 h 2149666"/>
              <a:gd name="connsiteX19" fmla="*/ 6095329 w 6095329"/>
              <a:gd name="connsiteY19" fmla="*/ 0 h 21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5329" h="2149666">
                <a:moveTo>
                  <a:pt x="6070276" y="2122810"/>
                </a:moveTo>
                <a:lnTo>
                  <a:pt x="6070276" y="26856"/>
                </a:lnTo>
                <a:lnTo>
                  <a:pt x="3557005" y="26856"/>
                </a:lnTo>
                <a:lnTo>
                  <a:pt x="2538324" y="26856"/>
                </a:lnTo>
                <a:lnTo>
                  <a:pt x="25053" y="26856"/>
                </a:lnTo>
                <a:lnTo>
                  <a:pt x="25053" y="2122810"/>
                </a:lnTo>
                <a:lnTo>
                  <a:pt x="2538324" y="2122810"/>
                </a:lnTo>
                <a:lnTo>
                  <a:pt x="3557005" y="2122810"/>
                </a:lnTo>
                <a:close/>
                <a:moveTo>
                  <a:pt x="6095329" y="2149666"/>
                </a:moveTo>
                <a:lnTo>
                  <a:pt x="6070276" y="2149666"/>
                </a:lnTo>
                <a:lnTo>
                  <a:pt x="3557005" y="2149666"/>
                </a:lnTo>
                <a:lnTo>
                  <a:pt x="2538324" y="2149666"/>
                </a:lnTo>
                <a:lnTo>
                  <a:pt x="25053" y="2149666"/>
                </a:lnTo>
                <a:lnTo>
                  <a:pt x="0" y="2149666"/>
                </a:lnTo>
                <a:lnTo>
                  <a:pt x="0" y="0"/>
                </a:lnTo>
                <a:lnTo>
                  <a:pt x="25053" y="0"/>
                </a:lnTo>
                <a:lnTo>
                  <a:pt x="2538324" y="0"/>
                </a:lnTo>
                <a:lnTo>
                  <a:pt x="3557005" y="0"/>
                </a:lnTo>
                <a:lnTo>
                  <a:pt x="6070276" y="0"/>
                </a:lnTo>
                <a:lnTo>
                  <a:pt x="609532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C6FE-7AAD-451E-876C-91BCE0BD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9EB9-1CA8-44AC-8147-C1075E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E00AA2-5AF6-4091-A26A-93450CB80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A4FB6A-5C22-4D6C-9099-DF1DDF84A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AE9C-7360-4D33-8F4A-D25A877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0748-0FD1-4917-AE27-0368252D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93F6F6-2F09-4629-B138-2F81A442F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D5FEE-1F25-4E8B-950B-6C194748D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731-C950-4EDB-BAA4-9EB3B824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7C3F-5244-4B69-A3C9-C112F98E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275B-5BE7-4E06-AD1A-EEE0109B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3B351-2A30-4ECC-AEF0-720AEFCF7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6404-2DA8-4D44-BE28-C9B22C79F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2A4F-9702-4A98-8216-DB9DF71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C87F-622A-4619-8F5D-B5673D21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849D-A511-4EDA-8C7E-A0CB4C73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D0C3-5FC1-43B2-843B-4F54BD62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0B9CC-7B29-416E-BC4F-6E4E6830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7B309A-1B51-434F-A302-CD45E763C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7C6E69-F3DE-4456-8E4B-86DEDD805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56D30-36E1-4F7F-84F3-D9266E1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1A3CA-80AB-4E95-9108-57756347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E15E-0AD5-440E-9097-74B03C10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A161-3FB7-4DAC-A14F-0315D875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03C2C8-8B5F-45CA-B03C-86A7238BB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9" r:id="rId11"/>
    <p:sldLayoutId id="2147483663" r:id="rId12"/>
    <p:sldLayoutId id="2147483660" r:id="rId13"/>
    <p:sldLayoutId id="2147483655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Garamond" panose="02020404030301010803" pitchFamily="18" charset="0"/>
        <a:buChar char="♦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09D77CA-5613-448F-9689-5FED3012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244" y="2078182"/>
            <a:ext cx="5029512" cy="2701635"/>
          </a:xfrm>
        </p:spPr>
        <p:txBody>
          <a:bodyPr>
            <a:normAutofit/>
          </a:bodyPr>
          <a:lstStyle/>
          <a:p>
            <a:r>
              <a:rPr lang="en-US" sz="6600" b="1" u="sng" dirty="0" smtClean="0"/>
              <a:t>Meetings</a:t>
            </a:r>
            <a:r>
              <a:rPr lang="en-US" sz="5400" b="1" u="sng" dirty="0" smtClean="0"/>
              <a:t/>
            </a:r>
            <a:br>
              <a:rPr lang="en-US" sz="5400" b="1" u="sng" dirty="0" smtClean="0"/>
            </a:br>
            <a:endParaRPr lang="en-US" sz="1600" b="1" u="sng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C81634-C384-4B8E-8072-4602ED8D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4114800"/>
            <a:ext cx="5029512" cy="2133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Light SemiCondensed" panose="020B0502040204020203" pitchFamily="34" charset="0"/>
              </a:rPr>
              <a:t>Guidelines for meeting leaders/conveners and meeting participants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69" name="Picture Placeholder 68" descr="Empty chairs around a table">
            <a:extLst>
              <a:ext uri="{FF2B5EF4-FFF2-40B4-BE49-F238E27FC236}">
                <a16:creationId xmlns:a16="http://schemas.microsoft.com/office/drawing/2014/main" id="{DC5F12CA-7566-4270-9522-174AF69A4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19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A486-E089-4C54-A68A-60CB694A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22"/>
            <a:ext cx="4114800" cy="1940756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3381" y="457093"/>
            <a:ext cx="622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Guidelines for meeting leaders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4436" y="1182231"/>
            <a:ext cx="4918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Before the </a:t>
            </a:r>
            <a:r>
              <a:rPr lang="en-US" sz="2800" dirty="0" smtClean="0">
                <a:solidFill>
                  <a:schemeClr val="bg1"/>
                </a:solidFill>
              </a:rPr>
              <a:t>Meeting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During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smtClean="0">
                <a:solidFill>
                  <a:schemeClr val="bg1"/>
                </a:solidFill>
              </a:rPr>
              <a:t>Meeting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Following </a:t>
            </a:r>
            <a:r>
              <a:rPr lang="en-US" sz="2800" dirty="0">
                <a:solidFill>
                  <a:schemeClr val="bg1"/>
                </a:solidFill>
              </a:rPr>
              <a:t>Up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727" y="4170218"/>
            <a:ext cx="4946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Before the Meeting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During the Meeting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Following Up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583381" y="3507221"/>
            <a:ext cx="622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Guidelines for meeting participants</a:t>
            </a:r>
            <a:endParaRPr lang="en-US" sz="3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7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0300"/>
            <a:ext cx="11166764" cy="6091093"/>
          </a:xfrm>
        </p:spPr>
        <p:txBody>
          <a:bodyPr>
            <a:noAutofit/>
          </a:bodyPr>
          <a:lstStyle/>
          <a:p>
            <a:r>
              <a:rPr lang="en-US" sz="6000" cap="none" dirty="0" smtClean="0"/>
              <a:t>{Guidelines</a:t>
            </a:r>
            <a:r>
              <a:rPr lang="en-US" sz="6600" cap="none" dirty="0" smtClean="0"/>
              <a:t> </a:t>
            </a:r>
            <a:r>
              <a:rPr lang="en-US" sz="6600" cap="none" dirty="0"/>
              <a:t>For </a:t>
            </a:r>
            <a:r>
              <a:rPr lang="en-US" sz="6600" cap="none" dirty="0" smtClean="0"/>
              <a:t>Meeting Leaders}</a:t>
            </a:r>
            <a:endParaRPr lang="en-US" sz="7200" cap="none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80300"/>
            <a:ext cx="1056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Before </a:t>
            </a:r>
            <a:r>
              <a:rPr lang="en-US" sz="5400" dirty="0">
                <a:solidFill>
                  <a:schemeClr val="bg1"/>
                </a:solidFill>
              </a:rPr>
              <a:t>the </a:t>
            </a:r>
            <a:r>
              <a:rPr lang="en-US" sz="5400" dirty="0" smtClean="0">
                <a:solidFill>
                  <a:schemeClr val="bg1"/>
                </a:solidFill>
              </a:rPr>
              <a:t>Meeting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1933130"/>
            <a:ext cx="1010194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Prepare and distribute an </a:t>
            </a:r>
            <a:r>
              <a:rPr lang="en-US" sz="3200" dirty="0" smtClean="0">
                <a:solidFill>
                  <a:schemeClr val="bg1"/>
                </a:solidFill>
              </a:rPr>
              <a:t>agenda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Decide who should attend the </a:t>
            </a:r>
            <a:r>
              <a:rPr lang="en-US" sz="2800" dirty="0" smtClean="0">
                <a:solidFill>
                  <a:schemeClr val="bg1"/>
                </a:solidFill>
              </a:rPr>
              <a:t>meeting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Manage meeting </a:t>
            </a:r>
            <a:r>
              <a:rPr lang="en-US" sz="2800" dirty="0" smtClean="0">
                <a:solidFill>
                  <a:schemeClr val="bg1"/>
                </a:solidFill>
              </a:rPr>
              <a:t>logistics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</a:rPr>
              <a:t>Speak with each participant prior to the meeting</a:t>
            </a:r>
            <a:endParaRPr lang="en-US" sz="40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97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During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041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Review and modify the </a:t>
            </a:r>
            <a:r>
              <a:rPr lang="en-US" sz="2800" b="1" dirty="0" smtClean="0"/>
              <a:t>agenda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Monitor </a:t>
            </a:r>
            <a:r>
              <a:rPr lang="en-US" sz="2800" b="1" dirty="0"/>
              <a:t>member </a:t>
            </a:r>
            <a:r>
              <a:rPr lang="en-US" sz="2800" b="1" dirty="0" smtClean="0"/>
              <a:t>interaction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Monitor </a:t>
            </a:r>
            <a:r>
              <a:rPr lang="en-US" sz="2800" b="1" dirty="0"/>
              <a:t>the </a:t>
            </a:r>
            <a:r>
              <a:rPr lang="en-US" sz="2800" b="1" dirty="0" smtClean="0"/>
              <a:t>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Praise </a:t>
            </a:r>
            <a:r>
              <a:rPr lang="en-US" sz="2800" b="1" dirty="0"/>
              <a:t>in public and reprimand in </a:t>
            </a:r>
            <a:r>
              <a:rPr lang="en-US" sz="2800" b="1" dirty="0" smtClean="0"/>
              <a:t>private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Check </a:t>
            </a:r>
            <a:r>
              <a:rPr lang="en-US" sz="2800" b="1" dirty="0"/>
              <a:t>periodically to see if the group is ready to make a </a:t>
            </a:r>
            <a:r>
              <a:rPr lang="en-US" sz="2800" b="1" dirty="0" smtClean="0"/>
              <a:t>decision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Implement </a:t>
            </a:r>
            <a:r>
              <a:rPr lang="en-US" sz="2800" b="1" dirty="0"/>
              <a:t>the group’s decision </a:t>
            </a:r>
            <a:r>
              <a:rPr lang="en-US" sz="2800" b="1" dirty="0" smtClean="0"/>
              <a:t>rules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Summarize </a:t>
            </a:r>
            <a:r>
              <a:rPr lang="en-US" sz="2800" b="1" dirty="0"/>
              <a:t>decisions and </a:t>
            </a:r>
            <a:r>
              <a:rPr lang="en-US" sz="2800" b="1" dirty="0" smtClean="0"/>
              <a:t>assignments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Set </a:t>
            </a:r>
            <a:r>
              <a:rPr lang="en-US" sz="2800" b="1" dirty="0"/>
              <a:t>the next meeting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38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Review </a:t>
            </a:r>
            <a:r>
              <a:rPr lang="en-US" sz="2800" b="1" dirty="0"/>
              <a:t>the meeting outcomes and </a:t>
            </a:r>
            <a:r>
              <a:rPr lang="en-US" sz="2800" b="1" dirty="0" smtClean="0"/>
              <a:t>process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Prepare </a:t>
            </a:r>
            <a:r>
              <a:rPr lang="en-US" sz="2800" b="1" dirty="0"/>
              <a:t>and distribute a meeting summary or </a:t>
            </a:r>
            <a:r>
              <a:rPr lang="en-US" sz="2800" b="1" dirty="0" smtClean="0"/>
              <a:t>minutes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Repair </a:t>
            </a:r>
            <a:r>
              <a:rPr lang="en-US" sz="2800" b="1" dirty="0"/>
              <a:t>damaged </a:t>
            </a:r>
            <a:r>
              <a:rPr lang="en-US" sz="2800" b="1" dirty="0" smtClean="0"/>
              <a:t>relationships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Conduct </a:t>
            </a:r>
            <a:r>
              <a:rPr lang="en-US" sz="2800" b="1" dirty="0"/>
              <a:t>informal progress reports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28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909" y="380300"/>
            <a:ext cx="11346873" cy="6091093"/>
          </a:xfrm>
        </p:spPr>
        <p:txBody>
          <a:bodyPr>
            <a:noAutofit/>
          </a:bodyPr>
          <a:lstStyle/>
          <a:p>
            <a:r>
              <a:rPr lang="en-US" sz="5400" b="1" cap="none" dirty="0" smtClean="0"/>
              <a:t>{Guidelines for meeting participants}</a:t>
            </a:r>
            <a:endParaRPr lang="en-US" sz="8800" b="1" cap="none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80300"/>
            <a:ext cx="1056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Before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Meeting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1625354"/>
            <a:ext cx="10101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Study the agenda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Study the </a:t>
            </a:r>
            <a:r>
              <a:rPr lang="en-US" sz="3200" dirty="0" smtClean="0">
                <a:solidFill>
                  <a:schemeClr val="bg1"/>
                </a:solidFill>
              </a:rPr>
              <a:t>minutes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/>
                </a:solidFill>
              </a:rPr>
              <a:t>Do </a:t>
            </a:r>
            <a:r>
              <a:rPr lang="en-US" sz="3200" dirty="0">
                <a:solidFill>
                  <a:schemeClr val="bg1"/>
                </a:solidFill>
              </a:rPr>
              <a:t>your </a:t>
            </a:r>
            <a:r>
              <a:rPr lang="en-US" sz="3200" dirty="0" smtClean="0">
                <a:solidFill>
                  <a:schemeClr val="bg1"/>
                </a:solidFill>
              </a:rPr>
              <a:t>homework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/>
                </a:solidFill>
              </a:rPr>
              <a:t>List questions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/>
                </a:solidFill>
              </a:rPr>
              <a:t>Plan </a:t>
            </a:r>
            <a:r>
              <a:rPr lang="en-US" sz="3200" dirty="0">
                <a:solidFill>
                  <a:schemeClr val="bg1"/>
                </a:solidFill>
              </a:rPr>
              <a:t>to play a leadership role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83966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During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521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Listen </a:t>
            </a:r>
            <a:r>
              <a:rPr lang="en-US" sz="2800" b="1" dirty="0" smtClean="0"/>
              <a:t>attentively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Stay focused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Ask questions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Take notes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Play </a:t>
            </a:r>
            <a:r>
              <a:rPr lang="en-US" sz="2800" b="1" dirty="0"/>
              <a:t>devil’s </a:t>
            </a:r>
            <a:r>
              <a:rPr lang="en-US" sz="2800" b="1" dirty="0" smtClean="0"/>
              <a:t>advocate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Monitor </a:t>
            </a:r>
            <a:r>
              <a:rPr lang="en-US" sz="2800" b="1" dirty="0"/>
              <a:t>your contributions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59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Following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3"/>
            <a:ext cx="10515600" cy="58881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Review </a:t>
            </a:r>
            <a:r>
              <a:rPr lang="en-US" sz="2800" b="1" dirty="0"/>
              <a:t>and summarize your </a:t>
            </a:r>
            <a:r>
              <a:rPr lang="en-US" sz="2800" b="1" dirty="0" smtClean="0"/>
              <a:t>notes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Evaluate </a:t>
            </a:r>
            <a:r>
              <a:rPr lang="en-US" sz="2800" b="1" dirty="0"/>
              <a:t>your </a:t>
            </a:r>
            <a:r>
              <a:rPr lang="en-US" sz="2800" b="1" dirty="0" smtClean="0"/>
              <a:t>effectiveness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Review decisions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Communicate progress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Complete </a:t>
            </a:r>
            <a:r>
              <a:rPr lang="en-US" sz="2800" b="1" dirty="0"/>
              <a:t>your </a:t>
            </a:r>
            <a:r>
              <a:rPr lang="en-US" sz="2800" b="1" dirty="0" smtClean="0"/>
              <a:t>tasks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Review </a:t>
            </a:r>
            <a:r>
              <a:rPr lang="en-US" sz="2800" b="1" dirty="0"/>
              <a:t>minutes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2761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View of a man-made dam from an aeroplane">
            <a:extLst>
              <a:ext uri="{FF2B5EF4-FFF2-40B4-BE49-F238E27FC236}">
                <a16:creationId xmlns:a16="http://schemas.microsoft.com/office/drawing/2014/main" id="{8D59B6BF-E263-4335-BEAF-C3CB11E14F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82427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3B76A0-A938-4E25-84D8-7FF448A4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6272" y="1102145"/>
            <a:ext cx="6479900" cy="5256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3381" y="2768514"/>
            <a:ext cx="540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</a:rPr>
              <a:t>Regards</a:t>
            </a:r>
            <a:endParaRPr lang="en-US" sz="4000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0071" y="3749367"/>
            <a:ext cx="5015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 Abdullah Tahir : 21L-5419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Ahsan Shafi 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smtClean="0">
                <a:solidFill>
                  <a:schemeClr val="bg1"/>
                </a:solidFill>
              </a:rPr>
              <a:t>21L-5429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 Abaidullah: </a:t>
            </a:r>
            <a:r>
              <a:rPr lang="en-US" sz="2800" b="1" dirty="0">
                <a:solidFill>
                  <a:schemeClr val="bg1"/>
                </a:solidFill>
              </a:rPr>
              <a:t>21L-5356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Usman Ramzan : 21L-5450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9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-Theme-Flowe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MS-Theme-Flow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Conference Presentation_Win32_SB v2" id="{B53486CA-0B12-407E-B210-0E27351771A7}" vid="{766347BD-4DDC-47ED-977F-A882BCAC9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CFF6F-B573-4540-8AB0-753D7106C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4924D2-B457-4674-82F7-724FAB0167FB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70FC28-D756-41B3-A1D7-66FF5447EC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0</TotalTime>
  <Words>220</Words>
  <Application>Microsoft Office PowerPoint</Application>
  <PresentationFormat>Widescreen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Calibri</vt:lpstr>
      <vt:lpstr>Garamond</vt:lpstr>
      <vt:lpstr>Wingdings</vt:lpstr>
      <vt:lpstr>Office Theme</vt:lpstr>
      <vt:lpstr>Meetings </vt:lpstr>
      <vt:lpstr>Overview</vt:lpstr>
      <vt:lpstr>{Guidelines For Meeting Leaders}</vt:lpstr>
      <vt:lpstr>During the Meeting</vt:lpstr>
      <vt:lpstr>Following Up</vt:lpstr>
      <vt:lpstr>{Guidelines for meeting participants}</vt:lpstr>
      <vt:lpstr>During the Meeting</vt:lpstr>
      <vt:lpstr>Following 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2022-04-07T16:13:26Z</dcterms:created>
  <dcterms:modified xsi:type="dcterms:W3CDTF">2022-04-07T18:15:07Z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