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2367545"/>
            <a:ext cx="8915399" cy="1785987"/>
          </a:xfr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 smtClean="0"/>
              <a:t>Nonverbal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153532"/>
            <a:ext cx="8915399" cy="640142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Types and Guidelines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7709" y="5277799"/>
            <a:ext cx="4904509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Abdullah Tahir (21L-5419)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Ahsan Shafi (21L-5429)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Usman Ramzan (21L-5450)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Muhammad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Abaidullah (21L-5356)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7709" y="4804904"/>
            <a:ext cx="296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Presented by :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2" y="582546"/>
            <a:ext cx="11665527" cy="12808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5000" b="1" dirty="0"/>
              <a:t>Interpreting Nonverbal </a:t>
            </a:r>
            <a:r>
              <a:rPr lang="en-US" sz="5000" b="1" dirty="0" smtClean="0"/>
              <a:t>Messages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2" y="2175164"/>
            <a:ext cx="10598728" cy="46828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Same </a:t>
            </a:r>
            <a:r>
              <a:rPr lang="en-US" sz="2400" dirty="0"/>
              <a:t>nonverbal message may mean different </a:t>
            </a:r>
            <a:r>
              <a:rPr lang="en-US" sz="2400" dirty="0" smtClean="0"/>
              <a:t>to </a:t>
            </a:r>
            <a:r>
              <a:rPr lang="en-US" sz="2400" dirty="0"/>
              <a:t>different </a:t>
            </a:r>
            <a:r>
              <a:rPr lang="en-US" sz="2400" dirty="0" smtClean="0"/>
              <a:t>people</a:t>
            </a:r>
          </a:p>
          <a:p>
            <a:endParaRPr lang="en-US" sz="2400" dirty="0" smtClean="0"/>
          </a:p>
          <a:p>
            <a:r>
              <a:rPr lang="en-US" sz="2400" dirty="0"/>
              <a:t>Consider each nonverbal message in </a:t>
            </a:r>
            <a:r>
              <a:rPr lang="en-US" sz="2400" dirty="0" smtClean="0"/>
              <a:t>context</a:t>
            </a:r>
          </a:p>
          <a:p>
            <a:endParaRPr lang="en-US" sz="2400" dirty="0" smtClean="0"/>
          </a:p>
          <a:p>
            <a:r>
              <a:rPr lang="en-US" sz="2400" dirty="0"/>
              <a:t>Pay attention to the multiple nonverbal messages being sent and their relationship to the verbal </a:t>
            </a:r>
            <a:r>
              <a:rPr lang="en-US" sz="2400" dirty="0" smtClean="0"/>
              <a:t>message</a:t>
            </a:r>
          </a:p>
          <a:p>
            <a:r>
              <a:rPr lang="en-US" sz="2400" dirty="0" smtClean="0"/>
              <a:t>Use </a:t>
            </a:r>
            <a:r>
              <a:rPr lang="en-US" sz="2400" dirty="0"/>
              <a:t>perception checking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70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89" y="2730001"/>
            <a:ext cx="5830640" cy="128089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sz="8000" dirty="0" smtClean="0">
                <a:latin typeface="Algerian" panose="04020705040A02060702" pitchFamily="82" charset="0"/>
              </a:rPr>
              <a:t>THANK YOU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85565"/>
            <a:ext cx="8911687" cy="12808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5400" b="1" dirty="0" smtClean="0"/>
              <a:t>Contents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93270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non-verbal communication</a:t>
            </a:r>
          </a:p>
          <a:p>
            <a:endParaRPr lang="en-US" sz="2400" dirty="0" smtClean="0"/>
          </a:p>
          <a:p>
            <a:r>
              <a:rPr lang="en-US" sz="2400" dirty="0" smtClean="0"/>
              <a:t>Guidelines for </a:t>
            </a:r>
            <a:r>
              <a:rPr lang="en-US" sz="2400" dirty="0"/>
              <a:t>i</a:t>
            </a:r>
            <a:r>
              <a:rPr lang="en-US" sz="2400" dirty="0" smtClean="0"/>
              <a:t>mproving</a:t>
            </a:r>
            <a:r>
              <a:rPr lang="en-US" sz="2400" b="1" dirty="0" smtClean="0"/>
              <a:t> </a:t>
            </a:r>
            <a:r>
              <a:rPr lang="en-US" sz="2400" dirty="0" smtClean="0"/>
              <a:t>non-verbal </a:t>
            </a:r>
            <a:r>
              <a:rPr lang="en-US" sz="2400" dirty="0"/>
              <a:t>communication</a:t>
            </a:r>
          </a:p>
          <a:p>
            <a:endParaRPr lang="en-US" sz="2400" dirty="0" smtClean="0"/>
          </a:p>
          <a:p>
            <a:r>
              <a:rPr lang="en-US" sz="2400" dirty="0" smtClean="0"/>
              <a:t>Sending </a:t>
            </a:r>
            <a:r>
              <a:rPr lang="en-US" sz="2400" dirty="0"/>
              <a:t>Nonverbal </a:t>
            </a:r>
            <a:r>
              <a:rPr lang="en-US" sz="2400" dirty="0" smtClean="0"/>
              <a:t>Messages</a:t>
            </a:r>
          </a:p>
          <a:p>
            <a:endParaRPr lang="en-US" sz="2400" dirty="0"/>
          </a:p>
          <a:p>
            <a:r>
              <a:rPr lang="en-US" sz="2400" dirty="0"/>
              <a:t>Interpreting Nonverbal Messages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127" y="249383"/>
            <a:ext cx="8213620" cy="173181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4800" b="1" dirty="0" smtClean="0"/>
              <a:t>Types of Nonverbal Communication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127" y="1981200"/>
            <a:ext cx="9822873" cy="403167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Kinesics:</a:t>
            </a:r>
            <a:r>
              <a:rPr lang="en-US" sz="2000" dirty="0"/>
              <a:t> </a:t>
            </a:r>
            <a:r>
              <a:rPr lang="en-US" dirty="0" smtClean="0"/>
              <a:t>what </a:t>
            </a:r>
            <a:r>
              <a:rPr lang="en-US" dirty="0"/>
              <a:t>and how body motions </a:t>
            </a:r>
            <a:r>
              <a:rPr lang="en-US" dirty="0" smtClean="0"/>
              <a:t>communicate</a:t>
            </a:r>
          </a:p>
          <a:p>
            <a:pPr algn="ctr"/>
            <a:endParaRPr lang="en-US" sz="2000" dirty="0"/>
          </a:p>
          <a:p>
            <a:r>
              <a:rPr lang="en-US" sz="2000" b="1" dirty="0" smtClean="0"/>
              <a:t>Gestures:</a:t>
            </a:r>
            <a:r>
              <a:rPr lang="en-US" sz="2000" dirty="0"/>
              <a:t> </a:t>
            </a:r>
            <a:r>
              <a:rPr lang="en-US" dirty="0" smtClean="0"/>
              <a:t>Movements </a:t>
            </a:r>
            <a:r>
              <a:rPr lang="en-US" dirty="0"/>
              <a:t>our hands, arms, and fingers to </a:t>
            </a:r>
            <a:r>
              <a:rPr lang="en-US" dirty="0" smtClean="0"/>
              <a:t>communicate</a:t>
            </a:r>
          </a:p>
          <a:p>
            <a:endParaRPr lang="en-US" dirty="0"/>
          </a:p>
          <a:p>
            <a:r>
              <a:rPr lang="en-US" sz="2000" b="1" dirty="0" smtClean="0"/>
              <a:t>Emblems:</a:t>
            </a:r>
            <a:r>
              <a:rPr lang="en-US" sz="2000" dirty="0"/>
              <a:t> </a:t>
            </a:r>
            <a:r>
              <a:rPr lang="en-US" dirty="0" smtClean="0"/>
              <a:t>Gestures </a:t>
            </a:r>
            <a:r>
              <a:rPr lang="en-US" dirty="0"/>
              <a:t>that substitute entirely for a word or </a:t>
            </a:r>
            <a:r>
              <a:rPr lang="en-US" dirty="0" smtClean="0"/>
              <a:t>words</a:t>
            </a:r>
          </a:p>
          <a:p>
            <a:endParaRPr lang="en-US" dirty="0"/>
          </a:p>
          <a:p>
            <a:r>
              <a:rPr lang="en-US" sz="2000" b="1" dirty="0" smtClean="0"/>
              <a:t>Illustrators:</a:t>
            </a:r>
            <a:r>
              <a:rPr lang="en-US" sz="2000" dirty="0"/>
              <a:t> </a:t>
            </a:r>
            <a:r>
              <a:rPr lang="en-US" dirty="0" smtClean="0"/>
              <a:t>Gestures </a:t>
            </a:r>
            <a:r>
              <a:rPr lang="en-US" dirty="0"/>
              <a:t>that clarify the verbal </a:t>
            </a:r>
            <a:r>
              <a:rPr lang="en-US" dirty="0" smtClean="0"/>
              <a:t>message</a:t>
            </a:r>
          </a:p>
          <a:p>
            <a:endParaRPr lang="en-US" dirty="0"/>
          </a:p>
          <a:p>
            <a:r>
              <a:rPr lang="en-US" sz="2000" b="1" dirty="0" smtClean="0"/>
              <a:t>Adaptors:</a:t>
            </a:r>
            <a:r>
              <a:rPr lang="en-US" sz="2000" dirty="0"/>
              <a:t> </a:t>
            </a:r>
            <a:r>
              <a:rPr lang="en-US" dirty="0" smtClean="0"/>
              <a:t>Unconscious </a:t>
            </a:r>
            <a:r>
              <a:rPr lang="en-US" dirty="0"/>
              <a:t>responses to physical or psychological </a:t>
            </a:r>
            <a:r>
              <a:rPr lang="en-US" dirty="0" smtClean="0"/>
              <a:t>needs</a:t>
            </a:r>
          </a:p>
          <a:p>
            <a:endParaRPr lang="en-US" dirty="0"/>
          </a:p>
          <a:p>
            <a:r>
              <a:rPr lang="en-US" sz="2000" b="1" dirty="0"/>
              <a:t>Eye </a:t>
            </a:r>
            <a:r>
              <a:rPr lang="en-US" sz="2000" b="1" dirty="0" smtClean="0"/>
              <a:t>Contact: </a:t>
            </a:r>
            <a:r>
              <a:rPr lang="en-US" dirty="0" smtClean="0"/>
              <a:t>How </a:t>
            </a:r>
            <a:r>
              <a:rPr lang="en-US" dirty="0"/>
              <a:t>and how much we look at others when communicating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4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68691"/>
            <a:ext cx="8911687" cy="73363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5400" b="1" dirty="0"/>
              <a:t>Kinesics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1911928"/>
            <a:ext cx="8915400" cy="4946071"/>
          </a:xfrm>
        </p:spPr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and how the body </a:t>
            </a:r>
            <a:r>
              <a:rPr lang="en-US" sz="2400" dirty="0" smtClean="0"/>
              <a:t>communicates</a:t>
            </a:r>
          </a:p>
          <a:p>
            <a:endParaRPr lang="en-US" sz="2400" dirty="0" smtClean="0"/>
          </a:p>
          <a:p>
            <a:r>
              <a:rPr lang="en-US" sz="2400" dirty="0" smtClean="0"/>
              <a:t>Gestures </a:t>
            </a:r>
          </a:p>
          <a:p>
            <a:endParaRPr lang="en-US" sz="2400" dirty="0" smtClean="0"/>
          </a:p>
          <a:p>
            <a:r>
              <a:rPr lang="en-US" sz="2400" dirty="0" smtClean="0"/>
              <a:t>Eye contact 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acial expression</a:t>
            </a:r>
          </a:p>
          <a:p>
            <a:endParaRPr lang="en-US" sz="2400" dirty="0" smtClean="0"/>
          </a:p>
          <a:p>
            <a:r>
              <a:rPr lang="en-US" sz="2400" dirty="0" smtClean="0"/>
              <a:t>Posture and touch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6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26045"/>
            <a:ext cx="8911687" cy="12808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5400" b="1" dirty="0" smtClean="0"/>
              <a:t>Gestures &amp; Emblems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479" y="193747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Gestures are the movements of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 smtClean="0"/>
              <a:t>Emblems</a:t>
            </a:r>
            <a:r>
              <a:rPr lang="en-US" sz="24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4618" y="395510"/>
            <a:ext cx="1454727" cy="1294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1018" y="2359361"/>
            <a:ext cx="455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Hands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Arms 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Finger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951018" y="5105877"/>
            <a:ext cx="6664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to substitute entirely for a word or words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96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5400" b="1" dirty="0"/>
              <a:t>I</a:t>
            </a:r>
            <a:r>
              <a:rPr lang="en-US" sz="5400" b="1" dirty="0" smtClean="0"/>
              <a:t>llustrators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0801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larify </a:t>
            </a:r>
            <a:r>
              <a:rPr lang="en-US" sz="2400" dirty="0"/>
              <a:t>the verbal </a:t>
            </a:r>
            <a:r>
              <a:rPr lang="en-US" sz="2400" dirty="0" smtClean="0"/>
              <a:t>message</a:t>
            </a:r>
          </a:p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gestures to emphasize our emotional </a:t>
            </a:r>
            <a:r>
              <a:rPr lang="en-US" sz="2400" dirty="0" smtClean="0"/>
              <a:t>stance</a:t>
            </a:r>
          </a:p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gestures moving from one main point to the </a:t>
            </a:r>
            <a:r>
              <a:rPr lang="en-US" sz="2400" dirty="0" smtClean="0"/>
              <a:t>next</a:t>
            </a:r>
          </a:p>
          <a:p>
            <a:endParaRPr lang="en-US" sz="2400" dirty="0" smtClean="0"/>
          </a:p>
          <a:p>
            <a:r>
              <a:rPr lang="en-US" sz="2400" dirty="0" smtClean="0"/>
              <a:t>To make </a:t>
            </a:r>
            <a:r>
              <a:rPr lang="en-US" sz="2400" dirty="0"/>
              <a:t>reference to a present aid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61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40983"/>
            <a:ext cx="8911687" cy="12808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5400" b="1" dirty="0"/>
              <a:t>A</a:t>
            </a:r>
            <a:r>
              <a:rPr lang="en-US" sz="5400" b="1" dirty="0" smtClean="0"/>
              <a:t>daptors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187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nconscious </a:t>
            </a:r>
            <a:r>
              <a:rPr lang="en-US" sz="2400" dirty="0"/>
              <a:t>responses to physical or psycho logical </a:t>
            </a:r>
            <a:r>
              <a:rPr lang="en-US" sz="2400" dirty="0" smtClean="0"/>
              <a:t>needs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cratch </a:t>
            </a:r>
            <a:r>
              <a:rPr lang="en-US" sz="2400" dirty="0"/>
              <a:t>an </a:t>
            </a:r>
            <a:r>
              <a:rPr lang="en-US" sz="2400" dirty="0" smtClean="0"/>
              <a:t>itch</a:t>
            </a:r>
          </a:p>
          <a:p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djust </a:t>
            </a:r>
            <a:r>
              <a:rPr lang="en-US" sz="2400" dirty="0"/>
              <a:t>our </a:t>
            </a:r>
            <a:r>
              <a:rPr lang="en-US" sz="2400" dirty="0" smtClean="0"/>
              <a:t>glasses</a:t>
            </a:r>
          </a:p>
          <a:p>
            <a:endParaRPr lang="en-US" sz="2400" dirty="0" smtClean="0"/>
          </a:p>
          <a:p>
            <a:r>
              <a:rPr lang="en-US" sz="2400" dirty="0"/>
              <a:t>J</a:t>
            </a:r>
            <a:r>
              <a:rPr lang="en-US" sz="2400" dirty="0" smtClean="0"/>
              <a:t>ingle </a:t>
            </a:r>
            <a:r>
              <a:rPr lang="en-US" sz="2400" dirty="0"/>
              <a:t>the keys in our pocket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5599495"/>
            <a:ext cx="8451273" cy="83099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The use and meaning of gestures can vary greatly across cultures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94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5400" b="1" dirty="0"/>
              <a:t>Eye Contact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ow </a:t>
            </a:r>
            <a:r>
              <a:rPr lang="en-US" sz="2400" dirty="0"/>
              <a:t>and/ how much we look at </a:t>
            </a:r>
            <a:r>
              <a:rPr lang="en-US" sz="2400" dirty="0" smtClean="0"/>
              <a:t>others</a:t>
            </a:r>
          </a:p>
          <a:p>
            <a:endParaRPr lang="en-US" sz="2400" dirty="0" smtClean="0"/>
          </a:p>
          <a:p>
            <a:r>
              <a:rPr lang="en-US" sz="2400" dirty="0"/>
              <a:t>China and </a:t>
            </a:r>
            <a:r>
              <a:rPr lang="en-US" sz="2400" dirty="0" smtClean="0"/>
              <a:t>Indonesia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Middle </a:t>
            </a:r>
            <a:r>
              <a:rPr lang="en-US" sz="2400" dirty="0"/>
              <a:t>Eastern </a:t>
            </a:r>
            <a:r>
              <a:rPr lang="en-US" sz="2400" dirty="0" smtClean="0"/>
              <a:t>countries</a:t>
            </a:r>
          </a:p>
          <a:p>
            <a:endParaRPr lang="en-US" sz="2400" dirty="0"/>
          </a:p>
          <a:p>
            <a:r>
              <a:rPr lang="en-US" sz="2400" dirty="0"/>
              <a:t>Native </a:t>
            </a:r>
            <a:r>
              <a:rPr lang="en-US" sz="2400" dirty="0" smtClean="0"/>
              <a:t>Americans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49431" y="3607809"/>
            <a:ext cx="744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Too much direct eye contact , sign of </a:t>
            </a:r>
            <a:r>
              <a:rPr lang="en-US" sz="2000" dirty="0" smtClean="0"/>
              <a:t>bad manners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49431" y="4616204"/>
            <a:ext cx="631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Direct eye contact to demonstrate keen interest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9431" y="566136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Tend to avoid eye contact as a sign of respect for their </a:t>
            </a:r>
            <a:r>
              <a:rPr lang="en-US" dirty="0" smtClean="0"/>
              <a:t>authority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1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736" y="402438"/>
            <a:ext cx="10406352" cy="12808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en-US" sz="5400" b="1" dirty="0"/>
              <a:t>Sending Nonverbal Messages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3599"/>
            <a:ext cx="9523412" cy="43503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Consciously </a:t>
            </a:r>
            <a:r>
              <a:rPr lang="en-US" sz="2400" dirty="0"/>
              <a:t>monitor your nonverbal </a:t>
            </a:r>
            <a:r>
              <a:rPr lang="en-US" sz="2400" dirty="0" smtClean="0"/>
              <a:t>messages</a:t>
            </a:r>
          </a:p>
          <a:p>
            <a:endParaRPr lang="en-US" sz="3200" b="1" dirty="0" smtClean="0"/>
          </a:p>
          <a:p>
            <a:r>
              <a:rPr lang="en-US" sz="2400" dirty="0"/>
              <a:t>Intentionally align your nonverbal messages with your </a:t>
            </a:r>
            <a:r>
              <a:rPr lang="en-US" sz="2400" dirty="0" smtClean="0"/>
              <a:t>purpose</a:t>
            </a:r>
          </a:p>
          <a:p>
            <a:endParaRPr lang="en-US" sz="2400" dirty="0" smtClean="0"/>
          </a:p>
          <a:p>
            <a:r>
              <a:rPr lang="en-US" sz="2400" dirty="0"/>
              <a:t>Adapt your nonverbal messages to the </a:t>
            </a:r>
            <a:r>
              <a:rPr lang="en-US" sz="2400" dirty="0" smtClean="0"/>
              <a:t>situation</a:t>
            </a:r>
          </a:p>
          <a:p>
            <a:endParaRPr lang="en-US" sz="2400" dirty="0" smtClean="0"/>
          </a:p>
          <a:p>
            <a:r>
              <a:rPr lang="en-US" sz="2400" dirty="0"/>
              <a:t>Reduce or eliminate distracting nonverbal messages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9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322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Century Gothic</vt:lpstr>
      <vt:lpstr>Wingdings</vt:lpstr>
      <vt:lpstr>Wingdings 3</vt:lpstr>
      <vt:lpstr>Wisp</vt:lpstr>
      <vt:lpstr>Nonverbal Communication</vt:lpstr>
      <vt:lpstr>Contents</vt:lpstr>
      <vt:lpstr>Types of Nonverbal Communication </vt:lpstr>
      <vt:lpstr>Kinesics</vt:lpstr>
      <vt:lpstr>Gestures &amp; Emblems</vt:lpstr>
      <vt:lpstr>Illustrators</vt:lpstr>
      <vt:lpstr>Adaptors</vt:lpstr>
      <vt:lpstr>Eye Contact</vt:lpstr>
      <vt:lpstr>Sending Nonverbal Messages </vt:lpstr>
      <vt:lpstr>Interpreting Nonverbal Messages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Communication</dc:title>
  <dc:creator>Abdullah Tahir</dc:creator>
  <cp:lastModifiedBy>Abdullah Tahir</cp:lastModifiedBy>
  <cp:revision>17</cp:revision>
  <dcterms:created xsi:type="dcterms:W3CDTF">2022-03-08T18:27:28Z</dcterms:created>
  <dcterms:modified xsi:type="dcterms:W3CDTF">2022-03-08T21:34:01Z</dcterms:modified>
</cp:coreProperties>
</file>