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2/21/2022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2/21/2022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2/21/2022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2/21/2022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2/21/2022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2/21/2022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2/21/2022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
            </a:r>
            <a:r>
              <a:rPr lang="en-US" i="1" dirty="0" smtClean="0"/>
              <a:t>OMPARISON BETWEEN CHARTERED &amp; PUBLIC SCHOOLS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solidFill>
                  <a:schemeClr val="bg1"/>
                </a:solidFill>
              </a:rPr>
              <a:t> </a:t>
            </a:r>
            <a:r>
              <a:rPr lang="en-US" dirty="0" smtClean="0">
                <a:solidFill>
                  <a:schemeClr val="tx2">
                    <a:lumMod val="50000"/>
                  </a:schemeClr>
                </a:solidFill>
                <a:latin typeface="Calibri Light" pitchFamily="34" charset="0"/>
                <a:cs typeface="Calibri Light" pitchFamily="34" charset="0"/>
              </a:rPr>
              <a:t>These days, students and their caretakers have more choices when it comes to selecting a public school. </a:t>
            </a:r>
            <a:r>
              <a:rPr lang="en-US" dirty="0" smtClean="0">
                <a:solidFill>
                  <a:schemeClr val="tx2">
                    <a:lumMod val="50000"/>
                  </a:schemeClr>
                </a:solidFill>
                <a:latin typeface="Calibri Light" pitchFamily="34" charset="0"/>
                <a:cs typeface="Calibri Light" pitchFamily="34" charset="0"/>
              </a:rPr>
              <a:t>in </a:t>
            </a:r>
            <a:r>
              <a:rPr lang="en-US" dirty="0" smtClean="0">
                <a:solidFill>
                  <a:schemeClr val="tx2">
                    <a:lumMod val="50000"/>
                  </a:schemeClr>
                </a:solidFill>
                <a:latin typeface="Calibri Light" pitchFamily="34" charset="0"/>
                <a:cs typeface="Calibri Light" pitchFamily="34" charset="0"/>
              </a:rPr>
              <a:t>addition to the traditional neighborhood schools, Charter schools have p</a:t>
            </a:r>
            <a:r>
              <a:rPr lang="en-US" dirty="0" smtClean="0">
                <a:solidFill>
                  <a:schemeClr val="tx2">
                    <a:lumMod val="50000"/>
                  </a:schemeClr>
                </a:solidFill>
                <a:latin typeface="Calibri Light" pitchFamily="34" charset="0"/>
                <a:cs typeface="Calibri Light" pitchFamily="34" charset="0"/>
              </a:rPr>
              <a:t>opped </a:t>
            </a:r>
            <a:r>
              <a:rPr lang="en-US" dirty="0" smtClean="0">
                <a:solidFill>
                  <a:schemeClr val="tx2">
                    <a:lumMod val="50000"/>
                  </a:schemeClr>
                </a:solidFill>
                <a:latin typeface="Calibri Light" pitchFamily="34" charset="0"/>
                <a:cs typeface="Calibri Light" pitchFamily="34" charset="0"/>
              </a:rPr>
              <a:t>up in major cities across the country. </a:t>
            </a:r>
            <a:r>
              <a:rPr lang="en-US" dirty="0" smtClean="0">
                <a:solidFill>
                  <a:schemeClr val="tx2">
                    <a:lumMod val="50000"/>
                  </a:schemeClr>
                </a:solidFill>
                <a:latin typeface="Calibri Light" pitchFamily="34" charset="0"/>
                <a:cs typeface="Calibri Light" pitchFamily="34" charset="0"/>
              </a:rPr>
              <a:t> Both </a:t>
            </a:r>
            <a:r>
              <a:rPr lang="en-US" dirty="0" smtClean="0">
                <a:solidFill>
                  <a:schemeClr val="tx2">
                    <a:lumMod val="50000"/>
                  </a:schemeClr>
                </a:solidFill>
                <a:latin typeface="Calibri Light" pitchFamily="34" charset="0"/>
                <a:cs typeface="Calibri Light" pitchFamily="34" charset="0"/>
              </a:rPr>
              <a:t>charter schools and neighborhood schools fill traditional roles like providing instruction, serving lunch and other meals, and administering the state tests. But charter schools and neighborhood schools differ in many important ways. </a:t>
            </a:r>
            <a:r>
              <a:rPr lang="en-US" smtClean="0">
                <a:solidFill>
                  <a:schemeClr val="tx2">
                    <a:lumMod val="50000"/>
                  </a:schemeClr>
                </a:solidFill>
                <a:latin typeface="Calibri Light" pitchFamily="34" charset="0"/>
                <a:cs typeface="Calibri Light" pitchFamily="34" charset="0"/>
              </a:rPr>
              <a:t>one </a:t>
            </a:r>
            <a:r>
              <a:rPr lang="en-US" dirty="0" smtClean="0">
                <a:solidFill>
                  <a:schemeClr val="tx2">
                    <a:lumMod val="50000"/>
                  </a:schemeClr>
                </a:solidFill>
                <a:latin typeface="Calibri Light" pitchFamily="34" charset="0"/>
                <a:cs typeface="Calibri Light" pitchFamily="34" charset="0"/>
              </a:rPr>
              <a:t>key difference is the amount of time students spend in school. In Chicago, students who </a:t>
            </a:r>
            <a:r>
              <a:rPr lang="en-US" dirty="0" err="1" smtClean="0">
                <a:solidFill>
                  <a:schemeClr val="tx2">
                    <a:lumMod val="50000"/>
                  </a:schemeClr>
                </a:solidFill>
                <a:latin typeface="Calibri Light" pitchFamily="34" charset="0"/>
                <a:cs typeface="Calibri Light" pitchFamily="34" charset="0"/>
              </a:rPr>
              <a:t>attenEd</a:t>
            </a:r>
            <a:r>
              <a:rPr lang="en-US" dirty="0" smtClean="0">
                <a:solidFill>
                  <a:schemeClr val="tx2">
                    <a:lumMod val="50000"/>
                  </a:schemeClr>
                </a:solidFill>
                <a:latin typeface="Calibri Light" pitchFamily="34" charset="0"/>
                <a:cs typeface="Calibri Light" pitchFamily="34" charset="0"/>
              </a:rPr>
              <a:t> </a:t>
            </a:r>
            <a:r>
              <a:rPr lang="en-US" dirty="0" smtClean="0">
                <a:solidFill>
                  <a:schemeClr val="tx2">
                    <a:lumMod val="50000"/>
                  </a:schemeClr>
                </a:solidFill>
                <a:latin typeface="Calibri Light" pitchFamily="34" charset="0"/>
                <a:cs typeface="Calibri Light" pitchFamily="34" charset="0"/>
              </a:rPr>
              <a:t>neighborhood schools do so for around 180 days in a year, and each day is slightly over six hours long. On the contrary, students who attend charter schools do so for around 200 days in a year, and most charter </a:t>
            </a:r>
            <a:r>
              <a:rPr lang="en-US" dirty="0" err="1" smtClean="0">
                <a:solidFill>
                  <a:schemeClr val="tx2">
                    <a:lumMod val="50000"/>
                  </a:schemeClr>
                </a:solidFill>
                <a:latin typeface="Calibri Light" pitchFamily="34" charset="0"/>
                <a:cs typeface="Calibri Light" pitchFamily="34" charset="0"/>
              </a:rPr>
              <a:t>shool</a:t>
            </a:r>
            <a:r>
              <a:rPr lang="en-US" dirty="0" smtClean="0">
                <a:solidFill>
                  <a:schemeClr val="tx2">
                    <a:lumMod val="50000"/>
                  </a:schemeClr>
                </a:solidFill>
                <a:latin typeface="Calibri Light" pitchFamily="34" charset="0"/>
                <a:cs typeface="Calibri Light" pitchFamily="34" charset="0"/>
              </a:rPr>
              <a:t> </a:t>
            </a:r>
            <a:r>
              <a:rPr lang="en-US" dirty="0" smtClean="0">
                <a:solidFill>
                  <a:schemeClr val="tx2">
                    <a:lumMod val="50000"/>
                  </a:schemeClr>
                </a:solidFill>
                <a:latin typeface="Calibri Light" pitchFamily="34" charset="0"/>
                <a:cs typeface="Calibri Light" pitchFamily="34" charset="0"/>
              </a:rPr>
              <a:t>days are over eight hours long. While both neighborhood and charter schools </a:t>
            </a:r>
            <a:r>
              <a:rPr lang="en-US" dirty="0" smtClean="0">
                <a:solidFill>
                  <a:schemeClr val="tx2">
                    <a:lumMod val="50000"/>
                  </a:schemeClr>
                </a:solidFill>
                <a:latin typeface="Calibri Light" pitchFamily="34" charset="0"/>
                <a:cs typeface="Calibri Light" pitchFamily="34" charset="0"/>
              </a:rPr>
              <a:t>PROVIDE </a:t>
            </a:r>
            <a:r>
              <a:rPr lang="en-US" dirty="0" smtClean="0">
                <a:solidFill>
                  <a:schemeClr val="tx2">
                    <a:lumMod val="50000"/>
                  </a:schemeClr>
                </a:solidFill>
                <a:latin typeface="Calibri Light" pitchFamily="34" charset="0"/>
                <a:cs typeface="Calibri Light" pitchFamily="34" charset="0"/>
              </a:rPr>
              <a:t>free public education to students meeting enrollment criteria, students who attend charter schools spend much more time in class</a:t>
            </a:r>
            <a:r>
              <a:rPr lang="en-US" dirty="0" smtClean="0">
                <a:solidFill>
                  <a:schemeClr val="tx2">
                    <a:lumMod val="50000"/>
                  </a:schemeClr>
                </a:solidFill>
              </a:rPr>
              <a:t>. </a:t>
            </a:r>
          </a:p>
          <a:p>
            <a:endParaRPr lang="en-US" dirty="0"/>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0</TotalTime>
  <Words>182</Words>
  <Application>Microsoft Office PowerPoint</Application>
  <PresentationFormat>On-screen Show (4:3)</PresentationFormat>
  <Paragraphs>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Foundry</vt:lpstr>
      <vt:lpstr>Slide 1</vt:lpstr>
      <vt:lpstr>COMPARISON BETWEEN CHARTERED &amp; PUBLIC SCHOOLS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Falaknaz</dc:creator>
  <cp:lastModifiedBy>Falaknaz</cp:lastModifiedBy>
  <cp:revision>2</cp:revision>
  <dcterms:created xsi:type="dcterms:W3CDTF">2006-08-16T00:00:00Z</dcterms:created>
  <dcterms:modified xsi:type="dcterms:W3CDTF">2022-02-21T15:21:33Z</dcterms:modified>
</cp:coreProperties>
</file>