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7" r:id="rId19"/>
    <p:sldId id="278" r:id="rId20"/>
    <p:sldId id="279" r:id="rId21"/>
    <p:sldId id="281" r:id="rId22"/>
    <p:sldId id="282" r:id="rId23"/>
    <p:sldId id="280" r:id="rId24"/>
  </p:sldIdLst>
  <p:sldSz cx="9144000" cy="6858000" type="screen4x3"/>
  <p:notesSz cx="6858000" cy="9144000"/>
  <p:defaultTextStyle>
    <a:defPPr>
      <a:defRPr lang="tr-TR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bg1"/>
            </a:gs>
            <a:gs pos="100000">
              <a:srgbClr val="52546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056" name="Group 3"/>
            <p:cNvGrpSpPr/>
            <p:nvPr userDrawn="1"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193" name="Freeform 4"/>
              <p:cNvSpPr/>
              <p:nvPr userDrawn="1"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194" name="Freeform 5"/>
              <p:cNvSpPr/>
              <p:nvPr userDrawn="1"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195" name="Freeform 6"/>
              <p:cNvSpPr/>
              <p:nvPr userDrawn="1"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196" name="Freeform 7"/>
              <p:cNvSpPr/>
              <p:nvPr userDrawn="1"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197" name="Freeform 8"/>
              <p:cNvSpPr/>
              <p:nvPr userDrawn="1"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198" name="Freeform 9"/>
              <p:cNvSpPr/>
              <p:nvPr userDrawn="1"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199" name="Freeform 10"/>
              <p:cNvSpPr/>
              <p:nvPr userDrawn="1"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200" name="Freeform 11"/>
              <p:cNvSpPr/>
              <p:nvPr userDrawn="1"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201" name="Freeform 12"/>
              <p:cNvSpPr/>
              <p:nvPr userDrawn="1"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202" name="Freeform 13"/>
              <p:cNvSpPr/>
              <p:nvPr userDrawn="1"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203" name="Freeform 14"/>
              <p:cNvSpPr/>
              <p:nvPr userDrawn="1"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204" name="Freeform 15"/>
              <p:cNvSpPr/>
              <p:nvPr userDrawn="1"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205" name="Freeform 16"/>
              <p:cNvSpPr/>
              <p:nvPr userDrawn="1"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2057" name="Group 17"/>
            <p:cNvGrpSpPr/>
            <p:nvPr userDrawn="1"/>
          </p:nvGrpSpPr>
          <p:grpSpPr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61" name="Rectangle 18"/>
              <p:cNvSpPr>
                <a:spLocks noChangeArrowheads="1"/>
              </p:cNvSpPr>
              <p:nvPr/>
            </p:nvSpPr>
            <p:spPr bwMode="ltGray">
              <a:xfrm rot="6798887">
                <a:off x="63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2" name="Rectangle 19"/>
              <p:cNvSpPr>
                <a:spLocks noChangeArrowheads="1"/>
              </p:cNvSpPr>
              <p:nvPr/>
            </p:nvSpPr>
            <p:spPr bwMode="ltGray">
              <a:xfrm rot="6798887">
                <a:off x="34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" name="Rectangle 20"/>
              <p:cNvSpPr>
                <a:spLocks noChangeArrowheads="1"/>
              </p:cNvSpPr>
              <p:nvPr/>
            </p:nvSpPr>
            <p:spPr bwMode="ltGray">
              <a:xfrm rot="6798887">
                <a:off x="7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" name="Rectangle 21"/>
              <p:cNvSpPr>
                <a:spLocks noChangeArrowheads="1"/>
              </p:cNvSpPr>
              <p:nvPr/>
            </p:nvSpPr>
            <p:spPr bwMode="ltGray">
              <a:xfrm rot="5999912">
                <a:off x="210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5" name="Rectangle 22"/>
              <p:cNvSpPr>
                <a:spLocks noChangeArrowheads="1"/>
              </p:cNvSpPr>
              <p:nvPr/>
            </p:nvSpPr>
            <p:spPr bwMode="ltGray">
              <a:xfrm rot="5999912">
                <a:off x="183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6" name="Rectangle 23"/>
              <p:cNvSpPr>
                <a:spLocks noChangeArrowheads="1"/>
              </p:cNvSpPr>
              <p:nvPr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7" name="Rectangle 24"/>
              <p:cNvSpPr>
                <a:spLocks noChangeArrowheads="1"/>
              </p:cNvSpPr>
              <p:nvPr/>
            </p:nvSpPr>
            <p:spPr bwMode="ltGray">
              <a:xfrm rot="6238076">
                <a:off x="124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8" name="Rectangle 25"/>
              <p:cNvSpPr>
                <a:spLocks noChangeArrowheads="1"/>
              </p:cNvSpPr>
              <p:nvPr/>
            </p:nvSpPr>
            <p:spPr bwMode="ltGray">
              <a:xfrm rot="5380717">
                <a:off x="364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9" name="Rectangle 26"/>
              <p:cNvSpPr>
                <a:spLocks noChangeArrowheads="1"/>
              </p:cNvSpPr>
              <p:nvPr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0" name="Rectangle 27"/>
              <p:cNvSpPr>
                <a:spLocks noChangeArrowheads="1"/>
              </p:cNvSpPr>
              <p:nvPr/>
            </p:nvSpPr>
            <p:spPr bwMode="ltGray">
              <a:xfrm rot="5583200">
                <a:off x="303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1" name="Rectangle 28"/>
              <p:cNvSpPr>
                <a:spLocks noChangeArrowheads="1"/>
              </p:cNvSpPr>
              <p:nvPr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2" name="Rectangle 29"/>
              <p:cNvSpPr>
                <a:spLocks noChangeArrowheads="1"/>
              </p:cNvSpPr>
              <p:nvPr/>
            </p:nvSpPr>
            <p:spPr bwMode="ltGray">
              <a:xfrm rot="4715477">
                <a:off x="517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3" name="Rectangle 30"/>
              <p:cNvSpPr>
                <a:spLocks noChangeArrowheads="1"/>
              </p:cNvSpPr>
              <p:nvPr/>
            </p:nvSpPr>
            <p:spPr bwMode="ltGray">
              <a:xfrm rot="4924949">
                <a:off x="487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4" name="Rectangle 31"/>
              <p:cNvSpPr>
                <a:spLocks noChangeArrowheads="1"/>
              </p:cNvSpPr>
              <p:nvPr/>
            </p:nvSpPr>
            <p:spPr bwMode="ltGray">
              <a:xfrm rot="4924949">
                <a:off x="457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5" name="Rectangle 32"/>
              <p:cNvSpPr>
                <a:spLocks noChangeArrowheads="1"/>
              </p:cNvSpPr>
              <p:nvPr/>
            </p:nvSpPr>
            <p:spPr bwMode="ltGray">
              <a:xfrm rot="5041352">
                <a:off x="427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" name="Rectangle 33"/>
              <p:cNvSpPr>
                <a:spLocks noChangeArrowheads="1"/>
              </p:cNvSpPr>
              <p:nvPr/>
            </p:nvSpPr>
            <p:spPr bwMode="ltGray">
              <a:xfrm rot="3816889">
                <a:off x="665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" name="Rectangle 34"/>
              <p:cNvSpPr>
                <a:spLocks noChangeArrowheads="1"/>
              </p:cNvSpPr>
              <p:nvPr/>
            </p:nvSpPr>
            <p:spPr bwMode="ltGray">
              <a:xfrm rot="3816889">
                <a:off x="635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" name="Rectangle 35"/>
              <p:cNvSpPr>
                <a:spLocks noChangeArrowheads="1"/>
              </p:cNvSpPr>
              <p:nvPr/>
            </p:nvSpPr>
            <p:spPr bwMode="ltGray">
              <a:xfrm rot="4104184">
                <a:off x="606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" name="Rectangle 36"/>
              <p:cNvSpPr>
                <a:spLocks noChangeArrowheads="1"/>
              </p:cNvSpPr>
              <p:nvPr/>
            </p:nvSpPr>
            <p:spPr bwMode="ltGray">
              <a:xfrm rot="4325343">
                <a:off x="576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0" name="Rectangle 37"/>
              <p:cNvSpPr>
                <a:spLocks noChangeArrowheads="1"/>
              </p:cNvSpPr>
              <p:nvPr/>
            </p:nvSpPr>
            <p:spPr bwMode="ltGray">
              <a:xfrm rot="3368036">
                <a:off x="800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1" name="Rectangle 38"/>
              <p:cNvSpPr>
                <a:spLocks noChangeArrowheads="1"/>
              </p:cNvSpPr>
              <p:nvPr/>
            </p:nvSpPr>
            <p:spPr bwMode="ltGray">
              <a:xfrm rot="3368036">
                <a:off x="773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2" name="Rectangle 39"/>
              <p:cNvSpPr>
                <a:spLocks noChangeArrowheads="1"/>
              </p:cNvSpPr>
              <p:nvPr/>
            </p:nvSpPr>
            <p:spPr bwMode="ltGray">
              <a:xfrm rot="3368036">
                <a:off x="746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3" name="Rectangle 40"/>
              <p:cNvSpPr>
                <a:spLocks noChangeArrowheads="1"/>
              </p:cNvSpPr>
              <p:nvPr/>
            </p:nvSpPr>
            <p:spPr bwMode="ltGray">
              <a:xfrm rot="3816889">
                <a:off x="718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4" name="Rectangle 41"/>
              <p:cNvSpPr>
                <a:spLocks noChangeArrowheads="1"/>
              </p:cNvSpPr>
              <p:nvPr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5" name="Rectangle 42"/>
              <p:cNvSpPr>
                <a:spLocks noChangeArrowheads="1"/>
              </p:cNvSpPr>
              <p:nvPr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6" name="Rectangle 43"/>
              <p:cNvSpPr>
                <a:spLocks noChangeArrowheads="1"/>
              </p:cNvSpPr>
              <p:nvPr/>
            </p:nvSpPr>
            <p:spPr bwMode="ltGray">
              <a:xfrm rot="2707562">
                <a:off x="877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7" name="Rectangle 44"/>
              <p:cNvSpPr>
                <a:spLocks noChangeArrowheads="1"/>
              </p:cNvSpPr>
              <p:nvPr/>
            </p:nvSpPr>
            <p:spPr bwMode="ltGray">
              <a:xfrm rot="2707562">
                <a:off x="851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8" name="Rectangle 45"/>
              <p:cNvSpPr>
                <a:spLocks noChangeArrowheads="1"/>
              </p:cNvSpPr>
              <p:nvPr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9" name="Rectangle 46"/>
              <p:cNvSpPr>
                <a:spLocks noChangeArrowheads="1"/>
              </p:cNvSpPr>
              <p:nvPr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0" name="Rectangle 47"/>
              <p:cNvSpPr>
                <a:spLocks noChangeArrowheads="1"/>
              </p:cNvSpPr>
              <p:nvPr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1" name="Rectangle 48"/>
              <p:cNvSpPr>
                <a:spLocks noChangeArrowheads="1"/>
              </p:cNvSpPr>
              <p:nvPr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2" name="Rectangle 49"/>
              <p:cNvSpPr>
                <a:spLocks noChangeArrowheads="1"/>
              </p:cNvSpPr>
              <p:nvPr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3" name="Rectangle 50"/>
              <p:cNvSpPr>
                <a:spLocks noChangeArrowheads="1"/>
              </p:cNvSpPr>
              <p:nvPr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4" name="Rectangle 51"/>
              <p:cNvSpPr>
                <a:spLocks noChangeArrowheads="1"/>
              </p:cNvSpPr>
              <p:nvPr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5" name="Rectangle 52"/>
              <p:cNvSpPr>
                <a:spLocks noChangeArrowheads="1"/>
              </p:cNvSpPr>
              <p:nvPr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6" name="Rectangle 53"/>
              <p:cNvSpPr>
                <a:spLocks noChangeArrowheads="1"/>
              </p:cNvSpPr>
              <p:nvPr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7" name="Rectangle 54"/>
              <p:cNvSpPr>
                <a:spLocks noChangeArrowheads="1"/>
              </p:cNvSpPr>
              <p:nvPr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8" name="Rectangle 55"/>
              <p:cNvSpPr>
                <a:spLocks noChangeArrowheads="1"/>
              </p:cNvSpPr>
              <p:nvPr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9" name="Rectangle 56"/>
              <p:cNvSpPr>
                <a:spLocks noChangeArrowheads="1"/>
              </p:cNvSpPr>
              <p:nvPr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0" name="Rectangle 57"/>
              <p:cNvSpPr>
                <a:spLocks noChangeArrowheads="1"/>
              </p:cNvSpPr>
              <p:nvPr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1" name="Rectangle 58"/>
              <p:cNvSpPr>
                <a:spLocks noChangeArrowheads="1"/>
              </p:cNvSpPr>
              <p:nvPr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2" name="Rectangle 59"/>
              <p:cNvSpPr>
                <a:spLocks noChangeArrowheads="1"/>
              </p:cNvSpPr>
              <p:nvPr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3" name="Rectangle 60"/>
              <p:cNvSpPr>
                <a:spLocks noChangeArrowheads="1"/>
              </p:cNvSpPr>
              <p:nvPr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4" name="Rectangle 61"/>
              <p:cNvSpPr>
                <a:spLocks noChangeArrowheads="1"/>
              </p:cNvSpPr>
              <p:nvPr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5" name="Rectangle 62"/>
              <p:cNvSpPr>
                <a:spLocks noChangeArrowheads="1"/>
              </p:cNvSpPr>
              <p:nvPr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6" name="Rectangle 63"/>
              <p:cNvSpPr>
                <a:spLocks noChangeArrowheads="1"/>
              </p:cNvSpPr>
              <p:nvPr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7" name="Rectangle 64"/>
              <p:cNvSpPr>
                <a:spLocks noChangeArrowheads="1"/>
              </p:cNvSpPr>
              <p:nvPr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8" name="Rectangle 65"/>
              <p:cNvSpPr>
                <a:spLocks noChangeArrowheads="1"/>
              </p:cNvSpPr>
              <p:nvPr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9" name="Rectangle 66"/>
              <p:cNvSpPr>
                <a:spLocks noChangeArrowheads="1"/>
              </p:cNvSpPr>
              <p:nvPr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0" name="Rectangle 67"/>
              <p:cNvSpPr>
                <a:spLocks noChangeArrowheads="1"/>
              </p:cNvSpPr>
              <p:nvPr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1" name="Rectangle 68"/>
              <p:cNvSpPr>
                <a:spLocks noChangeArrowheads="1"/>
              </p:cNvSpPr>
              <p:nvPr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2" name="Rectangle 69"/>
              <p:cNvSpPr>
                <a:spLocks noChangeArrowheads="1"/>
              </p:cNvSpPr>
              <p:nvPr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3" name="Rectangle 70"/>
              <p:cNvSpPr>
                <a:spLocks noChangeArrowheads="1"/>
              </p:cNvSpPr>
              <p:nvPr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4" name="Rectangle 71"/>
              <p:cNvSpPr>
                <a:spLocks noChangeArrowheads="1"/>
              </p:cNvSpPr>
              <p:nvPr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5" name="Rectangle 72"/>
              <p:cNvSpPr>
                <a:spLocks noChangeArrowheads="1"/>
              </p:cNvSpPr>
              <p:nvPr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6" name="Rectangle 73"/>
              <p:cNvSpPr>
                <a:spLocks noChangeArrowheads="1"/>
              </p:cNvSpPr>
              <p:nvPr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7" name="Rectangle 74"/>
              <p:cNvSpPr>
                <a:spLocks noChangeArrowheads="1"/>
              </p:cNvSpPr>
              <p:nvPr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8" name="Rectangle 75"/>
              <p:cNvSpPr>
                <a:spLocks noChangeArrowheads="1"/>
              </p:cNvSpPr>
              <p:nvPr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9" name="Rectangle 76"/>
              <p:cNvSpPr>
                <a:spLocks noChangeArrowheads="1"/>
              </p:cNvSpPr>
              <p:nvPr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0" name="Rectangle 77"/>
              <p:cNvSpPr>
                <a:spLocks noChangeArrowheads="1"/>
              </p:cNvSpPr>
              <p:nvPr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1" name="Rectangle 78"/>
              <p:cNvSpPr>
                <a:spLocks noChangeArrowheads="1"/>
              </p:cNvSpPr>
              <p:nvPr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2" name="Rectangle 79"/>
              <p:cNvSpPr>
                <a:spLocks noChangeArrowheads="1"/>
              </p:cNvSpPr>
              <p:nvPr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3" name="Rectangle 80"/>
              <p:cNvSpPr>
                <a:spLocks noChangeArrowheads="1"/>
              </p:cNvSpPr>
              <p:nvPr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21" name="Freeform 81"/>
              <p:cNvSpPr/>
              <p:nvPr userDrawn="1"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25" name="Rectangle 82"/>
              <p:cNvSpPr>
                <a:spLocks noChangeArrowheads="1"/>
              </p:cNvSpPr>
              <p:nvPr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6" name="Rectangle 83"/>
              <p:cNvSpPr>
                <a:spLocks noChangeArrowheads="1"/>
              </p:cNvSpPr>
              <p:nvPr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7" name="Rectangle 84"/>
              <p:cNvSpPr>
                <a:spLocks noChangeArrowheads="1"/>
              </p:cNvSpPr>
              <p:nvPr/>
            </p:nvSpPr>
            <p:spPr bwMode="ltGray">
              <a:xfrm rot="-2957028">
                <a:off x="908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8" name="Rectangle 85"/>
              <p:cNvSpPr>
                <a:spLocks noChangeArrowheads="1"/>
              </p:cNvSpPr>
              <p:nvPr/>
            </p:nvSpPr>
            <p:spPr bwMode="ltGray">
              <a:xfrm rot="-2957028">
                <a:off x="931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9" name="Rectangle 86"/>
              <p:cNvSpPr>
                <a:spLocks noChangeArrowheads="1"/>
              </p:cNvSpPr>
              <p:nvPr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0" name="Rectangle 87"/>
              <p:cNvSpPr>
                <a:spLocks noChangeArrowheads="1"/>
              </p:cNvSpPr>
              <p:nvPr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1" name="Rectangle 88"/>
              <p:cNvSpPr>
                <a:spLocks noChangeArrowheads="1"/>
              </p:cNvSpPr>
              <p:nvPr/>
            </p:nvSpPr>
            <p:spPr bwMode="ltGray">
              <a:xfrm rot="-3638503">
                <a:off x="789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2" name="Rectangle 89"/>
              <p:cNvSpPr>
                <a:spLocks noChangeArrowheads="1"/>
              </p:cNvSpPr>
              <p:nvPr/>
            </p:nvSpPr>
            <p:spPr bwMode="ltGray">
              <a:xfrm rot="-3638503">
                <a:off x="816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3" name="Rectangle 90"/>
              <p:cNvSpPr>
                <a:spLocks noChangeArrowheads="1"/>
              </p:cNvSpPr>
              <p:nvPr/>
            </p:nvSpPr>
            <p:spPr bwMode="ltGray">
              <a:xfrm rot="-3514633">
                <a:off x="838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4" name="Rectangle 91"/>
              <p:cNvSpPr>
                <a:spLocks noChangeArrowheads="1"/>
              </p:cNvSpPr>
              <p:nvPr/>
            </p:nvSpPr>
            <p:spPr bwMode="ltGray">
              <a:xfrm rot="-3220799">
                <a:off x="863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5" name="Rectangle 92"/>
              <p:cNvSpPr>
                <a:spLocks noChangeArrowheads="1"/>
              </p:cNvSpPr>
              <p:nvPr/>
            </p:nvSpPr>
            <p:spPr bwMode="ltGray">
              <a:xfrm rot="-4338250">
                <a:off x="650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6" name="Rectangle 93"/>
              <p:cNvSpPr>
                <a:spLocks noChangeArrowheads="1"/>
              </p:cNvSpPr>
              <p:nvPr/>
            </p:nvSpPr>
            <p:spPr bwMode="ltGray">
              <a:xfrm rot="-4250359">
                <a:off x="678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7" name="Rectangle 94"/>
              <p:cNvSpPr>
                <a:spLocks noChangeArrowheads="1"/>
              </p:cNvSpPr>
              <p:nvPr/>
            </p:nvSpPr>
            <p:spPr bwMode="ltGray">
              <a:xfrm rot="-4250359">
                <a:off x="708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8" name="Rectangle 95"/>
              <p:cNvSpPr>
                <a:spLocks noChangeArrowheads="1"/>
              </p:cNvSpPr>
              <p:nvPr/>
            </p:nvSpPr>
            <p:spPr bwMode="ltGray">
              <a:xfrm rot="-3989246">
                <a:off x="738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9" name="Rectangle 96"/>
              <p:cNvSpPr>
                <a:spLocks noChangeArrowheads="1"/>
              </p:cNvSpPr>
              <p:nvPr/>
            </p:nvSpPr>
            <p:spPr bwMode="ltGray">
              <a:xfrm rot="-4862215">
                <a:off x="504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0" name="Rectangle 97"/>
              <p:cNvSpPr>
                <a:spLocks noChangeArrowheads="1"/>
              </p:cNvSpPr>
              <p:nvPr/>
            </p:nvSpPr>
            <p:spPr bwMode="ltGray">
              <a:xfrm rot="-4673370">
                <a:off x="534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1" name="Rectangle 98"/>
              <p:cNvSpPr>
                <a:spLocks noChangeArrowheads="1"/>
              </p:cNvSpPr>
              <p:nvPr/>
            </p:nvSpPr>
            <p:spPr bwMode="ltGray">
              <a:xfrm rot="-4646721">
                <a:off x="564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2" name="Rectangle 99"/>
              <p:cNvSpPr>
                <a:spLocks noChangeArrowheads="1"/>
              </p:cNvSpPr>
              <p:nvPr/>
            </p:nvSpPr>
            <p:spPr bwMode="ltGray">
              <a:xfrm rot="-4580623">
                <a:off x="595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3" name="Rectangle 100"/>
              <p:cNvSpPr>
                <a:spLocks noChangeArrowheads="1"/>
              </p:cNvSpPr>
              <p:nvPr/>
            </p:nvSpPr>
            <p:spPr bwMode="ltGray">
              <a:xfrm rot="-5195129">
                <a:off x="356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4" name="Rectangle 101"/>
              <p:cNvSpPr>
                <a:spLocks noChangeArrowheads="1"/>
              </p:cNvSpPr>
              <p:nvPr/>
            </p:nvSpPr>
            <p:spPr bwMode="ltGray">
              <a:xfrm rot="-5360484">
                <a:off x="386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5" name="Rectangle 102"/>
              <p:cNvSpPr>
                <a:spLocks noChangeArrowheads="1"/>
              </p:cNvSpPr>
              <p:nvPr/>
            </p:nvSpPr>
            <p:spPr bwMode="ltGray">
              <a:xfrm rot="-5288939">
                <a:off x="419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6" name="Rectangle 103"/>
              <p:cNvSpPr>
                <a:spLocks noChangeArrowheads="1"/>
              </p:cNvSpPr>
              <p:nvPr/>
            </p:nvSpPr>
            <p:spPr bwMode="ltGray">
              <a:xfrm rot="-5164854">
                <a:off x="450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7" name="Rectangle 104"/>
              <p:cNvSpPr>
                <a:spLocks noChangeArrowheads="1"/>
              </p:cNvSpPr>
              <p:nvPr/>
            </p:nvSpPr>
            <p:spPr bwMode="ltGray">
              <a:xfrm rot="-6132163">
                <a:off x="207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8" name="Rectangle 105"/>
              <p:cNvSpPr>
                <a:spLocks noChangeArrowheads="1"/>
              </p:cNvSpPr>
              <p:nvPr/>
            </p:nvSpPr>
            <p:spPr bwMode="ltGray">
              <a:xfrm rot="-6220433">
                <a:off x="238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9" name="Rectangle 106"/>
              <p:cNvSpPr>
                <a:spLocks noChangeArrowheads="1"/>
              </p:cNvSpPr>
              <p:nvPr/>
            </p:nvSpPr>
            <p:spPr bwMode="ltGray">
              <a:xfrm rot="-6110943">
                <a:off x="267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0" name="Rectangle 107"/>
              <p:cNvSpPr>
                <a:spLocks noChangeArrowheads="1"/>
              </p:cNvSpPr>
              <p:nvPr/>
            </p:nvSpPr>
            <p:spPr bwMode="ltGray">
              <a:xfrm rot="-5919570">
                <a:off x="293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1" name="Rectangle 108"/>
              <p:cNvSpPr>
                <a:spLocks noChangeArrowheads="1"/>
              </p:cNvSpPr>
              <p:nvPr/>
            </p:nvSpPr>
            <p:spPr bwMode="ltGray">
              <a:xfrm rot="-7376291">
                <a:off x="6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2" name="Rectangle 109"/>
              <p:cNvSpPr>
                <a:spLocks noChangeArrowheads="1"/>
              </p:cNvSpPr>
              <p:nvPr/>
            </p:nvSpPr>
            <p:spPr bwMode="ltGray">
              <a:xfrm rot="-7168347">
                <a:off x="65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3" name="Rectangle 110"/>
              <p:cNvSpPr>
                <a:spLocks noChangeArrowheads="1"/>
              </p:cNvSpPr>
              <p:nvPr/>
            </p:nvSpPr>
            <p:spPr bwMode="ltGray">
              <a:xfrm rot="-6802416">
                <a:off x="93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4" name="Rectangle 111"/>
              <p:cNvSpPr>
                <a:spLocks noChangeArrowheads="1"/>
              </p:cNvSpPr>
              <p:nvPr/>
            </p:nvSpPr>
            <p:spPr bwMode="ltGray">
              <a:xfrm rot="-6802416">
                <a:off x="120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5" name="Rectangle 112"/>
              <p:cNvSpPr>
                <a:spLocks noChangeArrowheads="1"/>
              </p:cNvSpPr>
              <p:nvPr/>
            </p:nvSpPr>
            <p:spPr bwMode="ltGray">
              <a:xfrm rot="-6457704">
                <a:off x="151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6" name="Rectangle 113"/>
              <p:cNvSpPr>
                <a:spLocks noChangeArrowheads="1"/>
              </p:cNvSpPr>
              <p:nvPr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7" name="Rectangle 114"/>
              <p:cNvSpPr>
                <a:spLocks noChangeArrowheads="1"/>
              </p:cNvSpPr>
              <p:nvPr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8" name="Rectangle 115"/>
              <p:cNvSpPr>
                <a:spLocks noChangeArrowheads="1"/>
              </p:cNvSpPr>
              <p:nvPr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9" name="Rectangle 116"/>
              <p:cNvSpPr>
                <a:spLocks noChangeArrowheads="1"/>
              </p:cNvSpPr>
              <p:nvPr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0" name="Rectangle 117"/>
              <p:cNvSpPr>
                <a:spLocks noChangeArrowheads="1"/>
              </p:cNvSpPr>
              <p:nvPr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1" name="Rectangle 118"/>
              <p:cNvSpPr>
                <a:spLocks noChangeArrowheads="1"/>
              </p:cNvSpPr>
              <p:nvPr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2" name="Rectangle 119"/>
              <p:cNvSpPr>
                <a:spLocks noChangeArrowheads="1"/>
              </p:cNvSpPr>
              <p:nvPr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3" name="Rectangle 120"/>
              <p:cNvSpPr>
                <a:spLocks noChangeArrowheads="1"/>
              </p:cNvSpPr>
              <p:nvPr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4" name="Rectangle 121"/>
              <p:cNvSpPr>
                <a:spLocks noChangeArrowheads="1"/>
              </p:cNvSpPr>
              <p:nvPr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5" name="Rectangle 122"/>
              <p:cNvSpPr>
                <a:spLocks noChangeArrowheads="1"/>
              </p:cNvSpPr>
              <p:nvPr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6" name="Rectangle 123"/>
              <p:cNvSpPr>
                <a:spLocks noChangeArrowheads="1"/>
              </p:cNvSpPr>
              <p:nvPr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7" name="Rectangle 124"/>
              <p:cNvSpPr>
                <a:spLocks noChangeArrowheads="1"/>
              </p:cNvSpPr>
              <p:nvPr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8" name="Rectangle 125"/>
              <p:cNvSpPr>
                <a:spLocks noChangeArrowheads="1"/>
              </p:cNvSpPr>
              <p:nvPr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9" name="Rectangle 126"/>
              <p:cNvSpPr>
                <a:spLocks noChangeArrowheads="1"/>
              </p:cNvSpPr>
              <p:nvPr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70" name="Rectangle 127"/>
              <p:cNvSpPr>
                <a:spLocks noChangeArrowheads="1"/>
              </p:cNvSpPr>
              <p:nvPr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71" name="Rectangle 128"/>
              <p:cNvSpPr>
                <a:spLocks noChangeArrowheads="1"/>
              </p:cNvSpPr>
              <p:nvPr/>
            </p:nvSpPr>
            <p:spPr bwMode="ltGray">
              <a:xfrm rot="-3676305">
                <a:off x="740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72" name="Rectangle 129"/>
              <p:cNvSpPr>
                <a:spLocks noChangeArrowheads="1"/>
              </p:cNvSpPr>
              <p:nvPr/>
            </p:nvSpPr>
            <p:spPr bwMode="ltGray">
              <a:xfrm rot="-3188616">
                <a:off x="870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73" name="Rectangle 130"/>
              <p:cNvSpPr>
                <a:spLocks noChangeArrowheads="1"/>
              </p:cNvSpPr>
              <p:nvPr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74" name="Rectangle 131"/>
              <p:cNvSpPr>
                <a:spLocks noChangeArrowheads="1"/>
              </p:cNvSpPr>
              <p:nvPr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75" name="Rectangle 132"/>
              <p:cNvSpPr>
                <a:spLocks noChangeArrowheads="1"/>
              </p:cNvSpPr>
              <p:nvPr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76" name="Rectangle 133"/>
              <p:cNvSpPr>
                <a:spLocks noChangeArrowheads="1"/>
              </p:cNvSpPr>
              <p:nvPr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77" name="Rectangle 134"/>
              <p:cNvSpPr>
                <a:spLocks noChangeArrowheads="1"/>
              </p:cNvSpPr>
              <p:nvPr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78" name="Rectangle 135"/>
              <p:cNvSpPr>
                <a:spLocks noChangeArrowheads="1"/>
              </p:cNvSpPr>
              <p:nvPr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79" name="Rectangle 136"/>
              <p:cNvSpPr>
                <a:spLocks noChangeArrowheads="1"/>
              </p:cNvSpPr>
              <p:nvPr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0" name="Rectangle 137"/>
              <p:cNvSpPr>
                <a:spLocks noChangeArrowheads="1"/>
              </p:cNvSpPr>
              <p:nvPr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78" name="Freeform 138"/>
              <p:cNvSpPr/>
              <p:nvPr userDrawn="1"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179" name="Freeform 139"/>
              <p:cNvSpPr/>
              <p:nvPr userDrawn="1"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180" name="Freeform 140"/>
              <p:cNvSpPr/>
              <p:nvPr userDrawn="1"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181" name="Freeform 141"/>
              <p:cNvSpPr/>
              <p:nvPr userDrawn="1"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182" name="Freeform 142"/>
              <p:cNvSpPr/>
              <p:nvPr userDrawn="1"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183" name="Freeform 143"/>
              <p:cNvSpPr/>
              <p:nvPr userDrawn="1"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184" name="Freeform 144"/>
              <p:cNvSpPr/>
              <p:nvPr userDrawn="1"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185" name="Freeform 145"/>
              <p:cNvSpPr/>
              <p:nvPr userDrawn="1"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186" name="Freeform 146"/>
              <p:cNvSpPr/>
              <p:nvPr userDrawn="1"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90" name="Rectangle 147"/>
              <p:cNvSpPr>
                <a:spLocks noChangeArrowheads="1"/>
              </p:cNvSpPr>
              <p:nvPr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1" name="Rectangle 148"/>
              <p:cNvSpPr>
                <a:spLocks noChangeArrowheads="1"/>
              </p:cNvSpPr>
              <p:nvPr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89" name="Freeform 149"/>
              <p:cNvSpPr/>
              <p:nvPr userDrawn="1"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190" name="Freeform 150"/>
              <p:cNvSpPr/>
              <p:nvPr userDrawn="1"/>
            </p:nvSpPr>
            <p:spPr>
              <a:xfrm rot="-2857037">
                <a:off x="618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6"/>
                  </a:cxn>
                  <a:cxn ang="0">
                    <a:pos x="6" y="5"/>
                  </a:cxn>
                  <a:cxn ang="0">
                    <a:pos x="3" y="2"/>
                  </a:cxn>
                  <a:cxn ang="0">
                    <a:pos x="5" y="1"/>
                  </a:cxn>
                  <a:cxn ang="0">
                    <a:pos x="6" y="2"/>
                  </a:cxn>
                  <a:cxn ang="0">
                    <a:pos x="7" y="2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4" y="4"/>
                  </a:cxn>
                  <a:cxn ang="0">
                    <a:pos x="1" y="4"/>
                  </a:cxn>
                  <a:cxn ang="0">
                    <a:pos x="0" y="4"/>
                  </a:cxn>
                </a:cxnLst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94" name="Freeform 151"/>
              <p:cNvSpPr/>
              <p:nvPr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5" name="Oval 152"/>
              <p:cNvSpPr>
                <a:spLocks noChangeArrowheads="1"/>
              </p:cNvSpPr>
              <p:nvPr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73" name="Rectangle 15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tr-TR" noProof="0" smtClean="0"/>
              <a:t>Asıl başlık stili için tıklatın</a:t>
            </a:r>
            <a:endParaRPr lang="tr-TR" noProof="0" smtClean="0"/>
          </a:p>
        </p:txBody>
      </p:sp>
      <p:sp>
        <p:nvSpPr>
          <p:cNvPr id="5274" name="Rectangle 15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tr-TR" noProof="0" smtClean="0"/>
              <a:t>Asıl alt başlık stilini düzenlemek için tıklatın</a:t>
            </a:r>
            <a:endParaRPr lang="tr-TR" noProof="0" smtClean="0"/>
          </a:p>
        </p:txBody>
      </p:sp>
      <p:sp>
        <p:nvSpPr>
          <p:cNvPr id="309" name="Rectangle 15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304800" y="6248400"/>
            <a:ext cx="2286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0" name="Rectangle 15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1" name="Rectangle 1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286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389906-FC65-4CC2-97C3-51DCABC20FDF}" type="slidenum">
              <a:rPr kumimoji="0" lang="tr-T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</a:fld>
            <a:endParaRPr kumimoji="0" lang="tr-TR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E7C3A8-E888-4032-AFE4-740D00085FD9}" type="slidenum">
              <a:rPr kumimoji="0" lang="tr-T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tr-TR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E7C3A8-E888-4032-AFE4-740D00085FD9}" type="slidenum">
              <a:rPr kumimoji="0" lang="tr-T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tr-TR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E7C3A8-E888-4032-AFE4-740D00085FD9}" type="slidenum">
              <a:rPr kumimoji="0" lang="tr-T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tr-TR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E7C3A8-E888-4032-AFE4-740D00085FD9}" type="slidenum">
              <a:rPr kumimoji="0" lang="tr-T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tr-TR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E7C3A8-E888-4032-AFE4-740D00085FD9}" type="slidenum">
              <a:rPr kumimoji="0" lang="tr-T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tr-TR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E7C3A8-E888-4032-AFE4-740D00085FD9}" type="slidenum">
              <a:rPr kumimoji="0" lang="tr-T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tr-TR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E7C3A8-E888-4032-AFE4-740D00085FD9}" type="slidenum">
              <a:rPr kumimoji="0" lang="tr-T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tr-TR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E7C3A8-E888-4032-AFE4-740D00085FD9}" type="slidenum">
              <a:rPr kumimoji="0" lang="tr-T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tr-TR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E7C3A8-E888-4032-AFE4-740D00085FD9}" type="slidenum">
              <a:rPr kumimoji="0" lang="tr-T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tr-TR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E7C3A8-E888-4032-AFE4-740D00085FD9}" type="slidenum">
              <a:rPr kumimoji="0" lang="tr-T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tr-TR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E7C3A8-E888-4032-AFE4-740D00085FD9}" type="slidenum">
              <a:rPr kumimoji="0" lang="tr-T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tr-TR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2546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/>
            <p:nvPr userDrawn="1"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/>
              <p:nvPr userDrawn="1"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70" name="Freeform 5"/>
              <p:cNvSpPr/>
              <p:nvPr userDrawn="1"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71" name="Freeform 6"/>
              <p:cNvSpPr/>
              <p:nvPr userDrawn="1"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72" name="Freeform 7"/>
              <p:cNvSpPr/>
              <p:nvPr userDrawn="1"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73" name="Freeform 8"/>
              <p:cNvSpPr/>
              <p:nvPr userDrawn="1"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74" name="Freeform 9"/>
              <p:cNvSpPr/>
              <p:nvPr userDrawn="1"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75" name="Freeform 10"/>
              <p:cNvSpPr/>
              <p:nvPr userDrawn="1"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76" name="Freeform 11"/>
              <p:cNvSpPr/>
              <p:nvPr userDrawn="1"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77" name="Freeform 12"/>
              <p:cNvSpPr/>
              <p:nvPr userDrawn="1"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78" name="Freeform 13"/>
              <p:cNvSpPr/>
              <p:nvPr userDrawn="1"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79" name="Freeform 14"/>
              <p:cNvSpPr/>
              <p:nvPr userDrawn="1"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80" name="Freeform 15"/>
              <p:cNvSpPr/>
              <p:nvPr userDrawn="1"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81" name="Freeform 16"/>
              <p:cNvSpPr/>
              <p:nvPr userDrawn="1"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033" name="Group 17"/>
            <p:cNvGrpSpPr/>
            <p:nvPr userDrawn="1"/>
          </p:nvGrpSpPr>
          <p:grpSpPr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/>
            </p:nvSpPr>
            <p:spPr bwMode="ltGray">
              <a:xfrm rot="6798887">
                <a:off x="63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/>
            </p:nvSpPr>
            <p:spPr bwMode="ltGray">
              <a:xfrm rot="6798887">
                <a:off x="34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/>
            </p:nvSpPr>
            <p:spPr bwMode="ltGray">
              <a:xfrm rot="6798887">
                <a:off x="7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/>
            </p:nvSpPr>
            <p:spPr bwMode="ltGray">
              <a:xfrm rot="5999912">
                <a:off x="210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/>
            </p:nvSpPr>
            <p:spPr bwMode="ltGray">
              <a:xfrm rot="5999912">
                <a:off x="183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/>
            </p:nvSpPr>
            <p:spPr bwMode="ltGray">
              <a:xfrm rot="6238076">
                <a:off x="124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/>
            </p:nvSpPr>
            <p:spPr bwMode="ltGray">
              <a:xfrm rot="5380717">
                <a:off x="364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/>
            </p:nvSpPr>
            <p:spPr bwMode="ltGray">
              <a:xfrm rot="5583200">
                <a:off x="303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/>
            </p:nvSpPr>
            <p:spPr bwMode="ltGray">
              <a:xfrm rot="4715477">
                <a:off x="517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/>
            </p:nvSpPr>
            <p:spPr bwMode="ltGray">
              <a:xfrm rot="4924949">
                <a:off x="487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/>
            </p:nvSpPr>
            <p:spPr bwMode="ltGray">
              <a:xfrm rot="4924949">
                <a:off x="457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/>
            </p:nvSpPr>
            <p:spPr bwMode="ltGray">
              <a:xfrm rot="5041352">
                <a:off x="427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/>
            </p:nvSpPr>
            <p:spPr bwMode="ltGray">
              <a:xfrm rot="3816889">
                <a:off x="665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/>
            </p:nvSpPr>
            <p:spPr bwMode="ltGray">
              <a:xfrm rot="3816889">
                <a:off x="635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/>
            </p:nvSpPr>
            <p:spPr bwMode="ltGray">
              <a:xfrm rot="4104184">
                <a:off x="606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/>
            </p:nvSpPr>
            <p:spPr bwMode="ltGray">
              <a:xfrm rot="4325343">
                <a:off x="576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/>
            </p:nvSpPr>
            <p:spPr bwMode="ltGray">
              <a:xfrm rot="3368036">
                <a:off x="800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/>
            </p:nvSpPr>
            <p:spPr bwMode="ltGray">
              <a:xfrm rot="3368036">
                <a:off x="773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/>
            </p:nvSpPr>
            <p:spPr bwMode="ltGray">
              <a:xfrm rot="3368036">
                <a:off x="746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/>
            </p:nvSpPr>
            <p:spPr bwMode="ltGray">
              <a:xfrm rot="3816889">
                <a:off x="718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/>
            </p:nvSpPr>
            <p:spPr bwMode="ltGray">
              <a:xfrm rot="2707562">
                <a:off x="877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/>
            </p:nvSpPr>
            <p:spPr bwMode="ltGray">
              <a:xfrm rot="2707562">
                <a:off x="851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7" name="Freeform 81"/>
              <p:cNvSpPr/>
              <p:nvPr userDrawn="1"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/>
            </p:nvSpPr>
            <p:spPr bwMode="ltGray">
              <a:xfrm rot="-2957028">
                <a:off x="908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/>
            </p:nvSpPr>
            <p:spPr bwMode="ltGray">
              <a:xfrm rot="-2957028">
                <a:off x="931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/>
            </p:nvSpPr>
            <p:spPr bwMode="ltGray">
              <a:xfrm rot="-3638503">
                <a:off x="789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/>
            </p:nvSpPr>
            <p:spPr bwMode="ltGray">
              <a:xfrm rot="-3638503">
                <a:off x="816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/>
            </p:nvSpPr>
            <p:spPr bwMode="ltGray">
              <a:xfrm rot="-3514633">
                <a:off x="838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/>
            </p:nvSpPr>
            <p:spPr bwMode="ltGray">
              <a:xfrm rot="-3220799">
                <a:off x="863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/>
            </p:nvSpPr>
            <p:spPr bwMode="ltGray">
              <a:xfrm rot="-4338250">
                <a:off x="650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/>
            </p:nvSpPr>
            <p:spPr bwMode="ltGray">
              <a:xfrm rot="-4250359">
                <a:off x="678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/>
            </p:nvSpPr>
            <p:spPr bwMode="ltGray">
              <a:xfrm rot="-4250359">
                <a:off x="708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/>
            </p:nvSpPr>
            <p:spPr bwMode="ltGray">
              <a:xfrm rot="-3989246">
                <a:off x="738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/>
            </p:nvSpPr>
            <p:spPr bwMode="ltGray">
              <a:xfrm rot="-4862215">
                <a:off x="504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/>
            </p:nvSpPr>
            <p:spPr bwMode="ltGray">
              <a:xfrm rot="-4673370">
                <a:off x="534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/>
            </p:nvSpPr>
            <p:spPr bwMode="ltGray">
              <a:xfrm rot="-4646721">
                <a:off x="564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/>
            </p:nvSpPr>
            <p:spPr bwMode="ltGray">
              <a:xfrm rot="-4580623">
                <a:off x="595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/>
            </p:nvSpPr>
            <p:spPr bwMode="ltGray">
              <a:xfrm rot="-5195129">
                <a:off x="356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/>
            </p:nvSpPr>
            <p:spPr bwMode="ltGray">
              <a:xfrm rot="-5360484">
                <a:off x="386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/>
            </p:nvSpPr>
            <p:spPr bwMode="ltGray">
              <a:xfrm rot="-5288939">
                <a:off x="419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/>
            </p:nvSpPr>
            <p:spPr bwMode="ltGray">
              <a:xfrm rot="-5164854">
                <a:off x="450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/>
            </p:nvSpPr>
            <p:spPr bwMode="ltGray">
              <a:xfrm rot="-6132163">
                <a:off x="207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/>
            </p:nvSpPr>
            <p:spPr bwMode="ltGray">
              <a:xfrm rot="-6220433">
                <a:off x="238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/>
            </p:nvSpPr>
            <p:spPr bwMode="ltGray">
              <a:xfrm rot="-6110943">
                <a:off x="267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/>
            </p:nvSpPr>
            <p:spPr bwMode="ltGray">
              <a:xfrm rot="-5919570">
                <a:off x="293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/>
            </p:nvSpPr>
            <p:spPr bwMode="ltGray">
              <a:xfrm rot="-7376291">
                <a:off x="6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/>
            </p:nvSpPr>
            <p:spPr bwMode="ltGray">
              <a:xfrm rot="-7168347">
                <a:off x="65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/>
            </p:nvSpPr>
            <p:spPr bwMode="ltGray">
              <a:xfrm rot="-6802416">
                <a:off x="93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/>
            </p:nvSpPr>
            <p:spPr bwMode="ltGray">
              <a:xfrm rot="-6802416">
                <a:off x="120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/>
            </p:nvSpPr>
            <p:spPr bwMode="ltGray">
              <a:xfrm rot="-6457704">
                <a:off x="151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/>
            </p:nvSpPr>
            <p:spPr bwMode="ltGray">
              <a:xfrm rot="-3676305">
                <a:off x="740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/>
            </p:nvSpPr>
            <p:spPr bwMode="ltGray">
              <a:xfrm rot="-3188616">
                <a:off x="870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54" name="Freeform 138"/>
              <p:cNvSpPr/>
              <p:nvPr userDrawn="1"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55" name="Freeform 139"/>
              <p:cNvSpPr/>
              <p:nvPr userDrawn="1"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56" name="Freeform 140"/>
              <p:cNvSpPr/>
              <p:nvPr userDrawn="1"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57" name="Freeform 141"/>
              <p:cNvSpPr/>
              <p:nvPr userDrawn="1"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58" name="Freeform 142"/>
              <p:cNvSpPr/>
              <p:nvPr userDrawn="1"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59" name="Freeform 143"/>
              <p:cNvSpPr/>
              <p:nvPr userDrawn="1"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60" name="Freeform 144"/>
              <p:cNvSpPr/>
              <p:nvPr userDrawn="1"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61" name="Freeform 145"/>
              <p:cNvSpPr/>
              <p:nvPr userDrawn="1"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62" name="Freeform 146"/>
              <p:cNvSpPr/>
              <p:nvPr userDrawn="1"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65" name="Freeform 149"/>
              <p:cNvSpPr/>
              <p:nvPr userDrawn="1"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166" name="Freeform 150"/>
              <p:cNvSpPr/>
              <p:nvPr userDrawn="1"/>
            </p:nvSpPr>
            <p:spPr>
              <a:xfrm rot="-2857037">
                <a:off x="618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6"/>
                  </a:cxn>
                  <a:cxn ang="0">
                    <a:pos x="6" y="5"/>
                  </a:cxn>
                  <a:cxn ang="0">
                    <a:pos x="3" y="2"/>
                  </a:cxn>
                  <a:cxn ang="0">
                    <a:pos x="5" y="1"/>
                  </a:cxn>
                  <a:cxn ang="0">
                    <a:pos x="6" y="2"/>
                  </a:cxn>
                  <a:cxn ang="0">
                    <a:pos x="7" y="2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4" y="4"/>
                  </a:cxn>
                  <a:cxn ang="0">
                    <a:pos x="1" y="4"/>
                  </a:cxn>
                  <a:cxn ang="0">
                    <a:pos x="0" y="4"/>
                  </a:cxn>
                </a:cxnLst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4247" name="Freeform 151"/>
              <p:cNvSpPr/>
              <p:nvPr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48" name="Oval 152"/>
              <p:cNvSpPr>
                <a:spLocks noChangeArrowheads="1"/>
              </p:cNvSpPr>
              <p:nvPr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424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tr-TR" smtClean="0"/>
              <a:t>Asıl başlık stili için tıklatın</a:t>
            </a:r>
            <a:endParaRPr lang="tr-TR" smtClean="0"/>
          </a:p>
        </p:txBody>
      </p:sp>
      <p:sp>
        <p:nvSpPr>
          <p:cNvPr id="425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5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5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E7C3A8-E888-4032-AFE4-740D00085FD9}" type="slidenum">
              <a:rPr kumimoji="0" lang="tr-T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tr-TR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5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5650" y="2636838"/>
            <a:ext cx="7772400" cy="2308225"/>
          </a:xfrm>
        </p:spPr>
        <p:txBody>
          <a:bodyPr vert="horz" wrap="square" lIns="91440" tIns="45720" rIns="91440" bIns="45720" numCol="1" anchor="b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6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JAVASCRIPT</a:t>
            </a:r>
            <a:br>
              <a:rPr kumimoji="0" 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tr-TR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JavaScript Operators - 3</a:t>
            </a:r>
            <a:endParaRPr kumimoji="0" lang="tr-TR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Comparison Operators</a:t>
            </a:r>
            <a:endParaRPr kumimoji="0" lang="tr-T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endParaRPr kumimoji="0" lang="tr-T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590" name="Group 206"/>
          <p:cNvGraphicFramePr>
            <a:graphicFrameLocks noGrp="1"/>
          </p:cNvGraphicFramePr>
          <p:nvPr>
            <p:ph sz="half" idx="1"/>
          </p:nvPr>
        </p:nvGraphicFramePr>
        <p:xfrm>
          <a:off x="4648200" y="1600200"/>
          <a:ext cx="4194175" cy="4321175"/>
        </p:xfrm>
        <a:graphic>
          <a:graphicData uri="http://schemas.openxmlformats.org/drawingml/2006/table">
            <a:tbl>
              <a:tblPr/>
              <a:tblGrid>
                <a:gridCol w="931863"/>
                <a:gridCol w="1812925"/>
                <a:gridCol w="1449387"/>
              </a:tblGrid>
              <a:tr h="388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Operator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equal to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5==8 returns false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7338">
                <a:tc rowSpan="5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===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equal to (checks for both value and type)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y="5"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575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 charset="-94"/>
                        </a:rPr>
                        <a:t> 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355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x==y returns true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355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x===y returns false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not equal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5!=8 returns true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&gt;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greater than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5&gt;8 returns false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less than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5&lt;8 returns true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&gt;=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greater than or equal to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5&gt;=8 returns false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less than or equal to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5&lt;=8 returns true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96336" y="6381328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JavaScript Operators - 4</a:t>
            </a:r>
            <a:endParaRPr kumimoji="0" lang="tr-TR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Logical Operators</a:t>
            </a:r>
            <a:endParaRPr kumimoji="0" lang="tr-T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endParaRPr kumimoji="0" lang="tr-T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623" name="Group 191"/>
          <p:cNvGraphicFramePr>
            <a:graphicFrameLocks noGrp="1"/>
          </p:cNvGraphicFramePr>
          <p:nvPr>
            <p:ph sz="half" idx="1"/>
          </p:nvPr>
        </p:nvGraphicFramePr>
        <p:xfrm>
          <a:off x="4648200" y="1600200"/>
          <a:ext cx="4194175" cy="4498975"/>
        </p:xfrm>
        <a:graphic>
          <a:graphicData uri="http://schemas.openxmlformats.org/drawingml/2006/table">
            <a:tbl>
              <a:tblPr/>
              <a:tblGrid>
                <a:gridCol w="1425575"/>
                <a:gridCol w="1328738"/>
                <a:gridCol w="1439862"/>
              </a:tblGrid>
              <a:tr h="303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Operator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800"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&amp;&amp;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and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 charset="-94"/>
                        </a:rPr>
                        <a:t> 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(x &lt; 10 &amp;&amp; y &gt; 1) returns true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4800"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||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or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 charset="-94"/>
                        </a:rPr>
                        <a:t> 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(x==5 || y==5) returns false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3213"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321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 charset="-94"/>
                        </a:rPr>
                        <a:t> 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!(x==y) returns true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96336" y="6381328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JavaScript Basic Examples</a:t>
            </a:r>
            <a:endParaRPr kumimoji="0" lang="tr-TR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&lt;script&gt;</a:t>
            </a:r>
            <a:endParaRPr kumimoji="0" lang="tr-TR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document.write("Hello World!")</a:t>
            </a:r>
            <a:endParaRPr kumimoji="0" lang="tr-TR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&lt;/script&gt; </a:t>
            </a:r>
            <a:r>
              <a:rPr kumimoji="0" lang="tr-TR" sz="3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</a:t>
            </a:r>
            <a:r>
              <a:rPr kumimoji="0" lang="tr-TR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tr-TR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format text with HTML code - heading</a:t>
            </a:r>
            <a:endParaRPr kumimoji="0" lang="tr-TR" sz="20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endParaRPr kumimoji="0" lang="tr-TR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&lt;script&gt;</a:t>
            </a:r>
            <a:endParaRPr kumimoji="0" lang="tr-TR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alert("Hello World!")</a:t>
            </a:r>
            <a:endParaRPr kumimoji="0" lang="tr-TR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  <a:endParaRPr kumimoji="0" lang="tr-TR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0" name="Line 4"/>
          <p:cNvSpPr/>
          <p:nvPr/>
        </p:nvSpPr>
        <p:spPr>
          <a:xfrm>
            <a:off x="539750" y="3644900"/>
            <a:ext cx="7848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" name="Rectangle 4"/>
          <p:cNvSpPr/>
          <p:nvPr/>
        </p:nvSpPr>
        <p:spPr>
          <a:xfrm>
            <a:off x="7596336" y="6381328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tr-TR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&lt;script&gt;</a:t>
            </a:r>
            <a:endParaRPr kumimoji="0" lang="tr-T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x=“Hello World!”</a:t>
            </a:r>
            <a:endParaRPr kumimoji="0" lang="tr-T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document.write(x)</a:t>
            </a:r>
            <a:endParaRPr kumimoji="0" lang="tr-T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  <a:endParaRPr kumimoji="0" lang="tr-T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endParaRPr kumimoji="0" lang="tr-T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96336" y="6381328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JavaScript Popup Boxes </a:t>
            </a:r>
            <a:endParaRPr kumimoji="0" lang="tr-TR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Alert Box</a:t>
            </a:r>
            <a:endParaRPr kumimoji="0" lang="tr-TR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tr-TR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An alert box is often used if you want to make sure information comes through to the user.</a:t>
            </a:r>
            <a:endParaRPr kumimoji="0" lang="tr-TR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tr-TR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When an alert box pops up, the user will have to click "OK" to proceed. </a:t>
            </a:r>
            <a:endParaRPr kumimoji="0" lang="tr-TR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&lt;script&gt;</a:t>
            </a:r>
            <a:endParaRPr kumimoji="0" lang="tr-TR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alert("Hello World!")</a:t>
            </a:r>
            <a:endParaRPr kumimoji="0" lang="tr-TR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  <a:endParaRPr kumimoji="0" lang="tr-TR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96336" y="6381328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JS Examples -1</a:t>
            </a:r>
            <a:endParaRPr kumimoji="0" lang="tr-TR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600200"/>
            <a:ext cx="8540750" cy="1181100"/>
          </a:xfrm>
          <a:ln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Mathematical Calculations</a:t>
            </a:r>
            <a:endParaRPr kumimoji="0" lang="tr-TR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4" name="Rectangle 4"/>
          <p:cNvSpPr>
            <a:spLocks noRot="1" noChangeArrowheads="1"/>
          </p:cNvSpPr>
          <p:nvPr/>
        </p:nvSpPr>
        <p:spPr bwMode="auto">
          <a:xfrm>
            <a:off x="323850" y="2997200"/>
            <a:ext cx="8540750" cy="302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&lt;script&gt;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var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x=3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var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y=20*x+12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alert(y)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&lt;/script&gt;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6336" y="6381328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Examples -2</a:t>
            </a:r>
            <a:endParaRPr kumimoji="0" lang="tr-TR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600200"/>
            <a:ext cx="8540750" cy="3700463"/>
          </a:xfrm>
          <a:ln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&lt;script&gt;</a:t>
            </a:r>
            <a:endParaRPr kumimoji="0" lang="tr-TR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s1=12</a:t>
            </a:r>
            <a:endParaRPr kumimoji="0" lang="tr-TR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s2=28</a:t>
            </a:r>
            <a:endParaRPr kumimoji="0" lang="tr-TR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temp</a:t>
            </a:r>
            <a:r>
              <a:rPr kumimoji="0" lang="tr-T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=s1+s2</a:t>
            </a:r>
            <a:endParaRPr kumimoji="0" lang="tr-TR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document.write(“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Value is</a:t>
            </a:r>
            <a:r>
              <a:rPr kumimoji="0" lang="tr-T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"+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temp</a:t>
            </a:r>
            <a:r>
              <a:rPr kumimoji="0" lang="tr-T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tr-TR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  <a:endParaRPr kumimoji="0" lang="tr-TR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96336" y="6381328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Conditional Statements</a:t>
            </a:r>
            <a:endParaRPr kumimoji="0" lang="tr-TR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Very often when you write code, you want to perform different actions for different decisions. You can use conditional statements in your code to do this.</a:t>
            </a:r>
            <a:endParaRPr kumimoji="0" lang="tr-T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endParaRPr kumimoji="0" lang="tr-T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JavaScript we have the following conditional statements:</a:t>
            </a:r>
            <a:endParaRPr kumimoji="0" lang="tr-T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statement</a:t>
            </a:r>
            <a:r>
              <a:rPr kumimoji="0" lang="tr-T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 use this statement if you want to execute some code only if a specified condition is true </a:t>
            </a:r>
            <a:endParaRPr kumimoji="0" lang="tr-T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if...else statement</a:t>
            </a:r>
            <a:r>
              <a:rPr kumimoji="0" lang="tr-T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 use this statement if you want to execute some code if the condition is true and another code if the condition is false </a:t>
            </a:r>
            <a:endParaRPr kumimoji="0" lang="tr-T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if...else if....else statement</a:t>
            </a:r>
            <a:r>
              <a:rPr kumimoji="0" lang="tr-T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 use this statement if you want to select one of many blocks of code to be executed </a:t>
            </a:r>
            <a:endParaRPr kumimoji="0" lang="tr-T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switch statement</a:t>
            </a:r>
            <a:r>
              <a:rPr kumimoji="0" lang="tr-T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 use this statement if you want to select one of many blocks of code to be executed </a:t>
            </a:r>
            <a:endParaRPr kumimoji="0" lang="tr-T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endParaRPr kumimoji="0" lang="tr-T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96336" y="6381328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Conditional Statements - 2</a:t>
            </a:r>
            <a:endParaRPr kumimoji="0" lang="tr-TR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tr-TR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condition</a:t>
            </a:r>
            <a:r>
              <a:rPr kumimoji="0" lang="tr-T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tr-TR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tr-TR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18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code to be executed if condition is true</a:t>
            </a:r>
            <a:endParaRPr kumimoji="0" lang="tr-TR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tr-TR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tr-TR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endParaRPr kumimoji="0" lang="tr-TR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endParaRPr kumimoji="0" lang="tr-T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tr-TR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condition</a:t>
            </a:r>
            <a:r>
              <a:rPr kumimoji="0" lang="tr-T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tr-T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tr-T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code to be executed if condition is true</a:t>
            </a:r>
            <a:endParaRPr kumimoji="0" lang="tr-TR" sz="2000" b="0" i="1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tr-T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else</a:t>
            </a:r>
            <a:endParaRPr kumimoji="0" lang="tr-T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tr-T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0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code to be executed if condition is not true</a:t>
            </a:r>
            <a:endParaRPr kumimoji="0" lang="tr-TR" sz="2000" b="0" i="1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 </a:t>
            </a:r>
            <a:endParaRPr kumimoji="0" lang="tr-T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4" name="Line 4"/>
          <p:cNvSpPr/>
          <p:nvPr/>
        </p:nvSpPr>
        <p:spPr>
          <a:xfrm>
            <a:off x="395288" y="3213100"/>
            <a:ext cx="81375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" name="Rectangle 4"/>
          <p:cNvSpPr/>
          <p:nvPr/>
        </p:nvSpPr>
        <p:spPr>
          <a:xfrm>
            <a:off x="7596336" y="6381328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Conditional Statements Examples</a:t>
            </a:r>
            <a:endParaRPr kumimoji="0" lang="tr-TR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671638"/>
            <a:ext cx="8540750" cy="4349750"/>
          </a:xfrm>
          <a:ln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&lt;script&gt;</a:t>
            </a:r>
            <a:endParaRPr kumimoji="0" lang="tr-TR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x=3</a:t>
            </a:r>
            <a:endParaRPr kumimoji="0" lang="tr-T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if(x&lt;0)</a:t>
            </a:r>
            <a:endParaRPr kumimoji="0" lang="tr-T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tr-T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alert (“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less then 0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”)</a:t>
            </a:r>
            <a:endParaRPr kumimoji="0" lang="tr-T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tr-T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else</a:t>
            </a:r>
            <a:endParaRPr kumimoji="0" lang="tr-T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tr-T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alert (“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greater then 0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”)</a:t>
            </a:r>
            <a:endParaRPr kumimoji="0" lang="tr-T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tr-T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  <a:endParaRPr kumimoji="0" lang="tr-TR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96336" y="6381328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JAVASCRIPT</a:t>
            </a:r>
            <a:endParaRPr kumimoji="0" lang="tr-TR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JavaScript is used in millions of Web pages to improve the design, validate forms, detect browsers, create cookies, and much more.</a:t>
            </a:r>
            <a:endParaRPr kumimoji="0" lang="tr-TR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JavaScript is the most popular scripting language on the internet, and works in all major browsers, such as Internet Explorer, Mozilla, Firefox, Netscape, Opera.</a:t>
            </a:r>
            <a:endParaRPr kumimoji="0" lang="tr-TR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96336" y="6381328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Functions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Way to write several lines of script and use them repeatedly as needed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2" name="Text Box 4"/>
          <p:cNvSpPr txBox="1"/>
          <p:nvPr/>
        </p:nvSpPr>
        <p:spPr>
          <a:xfrm>
            <a:off x="1524000" y="2708275"/>
            <a:ext cx="6019800" cy="120173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function Greetings() {</a:t>
            </a:r>
            <a:endParaRPr lang="en-US" altLang="en-US" sz="18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   alert(“Hello, this is a friendly message.”)</a:t>
            </a:r>
            <a:endParaRPr lang="en-US" altLang="en-US" sz="18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chemeClr val="bg1"/>
                </a:solidFill>
              </a:rPr>
              <a:t> }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22533" name="Text Box 5"/>
          <p:cNvSpPr txBox="1"/>
          <p:nvPr/>
        </p:nvSpPr>
        <p:spPr>
          <a:xfrm>
            <a:off x="1508125" y="4087813"/>
            <a:ext cx="6629400" cy="244792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messageStr = “This is a customized message.”</a:t>
            </a:r>
            <a:endParaRPr lang="en-US" altLang="en-US" sz="18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function Greetings(messager) {</a:t>
            </a:r>
            <a:endParaRPr lang="en-US" altLang="en-US" sz="18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   alert(message)</a:t>
            </a:r>
            <a:endParaRPr lang="en-US" altLang="en-US" sz="18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   }</a:t>
            </a:r>
            <a:endParaRPr lang="en-US" altLang="en-US" sz="18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Greetings(messageStr)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11077" y="6535033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Events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Action that occurs, such as a user clicking a link or button, or user entering data in a form textbox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Events are “triggered”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Ex.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onMouseOver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6" name="Text Box 6"/>
          <p:cNvSpPr txBox="1"/>
          <p:nvPr/>
        </p:nvSpPr>
        <p:spPr>
          <a:xfrm>
            <a:off x="755650" y="4581525"/>
            <a:ext cx="7239000" cy="120015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/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/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/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/>
                <a:latin typeface="+mn-lt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x-none" sz="2400" dirty="0">
                <a:solidFill>
                  <a:srgbClr val="FF0000"/>
                </a:solidFill>
              </a:rPr>
              <a:t>&lt;asp:Button ID="Add" runat="server" OnClientClick="javascript:AddTwoNumbers();"  Text="Add" /&gt;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6336" y="6381328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HTML Elements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document.getElementById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(‘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elementID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’).value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Example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395288" y="2719388"/>
            <a:ext cx="8540750" cy="381635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&lt;script language="JavaScript" type="text/javascript</a:t>
            </a: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"&gt;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myFun()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var test =  document.getElementById('txt1').value;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alert(test)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&lt;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asp:Button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ID="Add"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runat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="server"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OnClientClick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myFun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();"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SubmitText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" /&gt;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3936" y="6535216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WHAT IS JAVASCRIPT?</a:t>
            </a:r>
            <a:endParaRPr kumimoji="0" lang="tr-TR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JavaScript was designed to add interactivity to HTML pages </a:t>
            </a:r>
            <a:endParaRPr kumimoji="0" lang="tr-TR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JavaScript is a scripting language (a scripting language is a lightweight programming language) </a:t>
            </a:r>
            <a:endParaRPr kumimoji="0" lang="tr-TR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JavaScript consists of lines of executable computer code </a:t>
            </a:r>
            <a:endParaRPr kumimoji="0" lang="tr-TR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JavaScript is usually embedded directly into HTML pages </a:t>
            </a:r>
            <a:endParaRPr kumimoji="0" lang="tr-TR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JavaScript is an interpreted language (means that scripts execute without preliminary compilation) </a:t>
            </a:r>
            <a:endParaRPr kumimoji="0" lang="tr-TR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Everyone can use JavaScript without purchasing a license </a:t>
            </a:r>
            <a:endParaRPr kumimoji="0" lang="tr-TR" sz="2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96336" y="6381328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Are Java and JavaScript the Same? </a:t>
            </a:r>
            <a:endParaRPr kumimoji="0" lang="tr-TR" sz="40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NO!</a:t>
            </a:r>
            <a:endParaRPr kumimoji="0" lang="tr-TR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 and JavaScript are two completely different languages in both concept and design!</a:t>
            </a:r>
            <a:endParaRPr kumimoji="0" lang="tr-TR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 (developed by Sun Microsystems) is a powerful and much more complex programming language - in the same category as C and C++.</a:t>
            </a:r>
            <a:endParaRPr kumimoji="0" lang="tr-TR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96336" y="6381328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to Put a JavaScript Into an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AST.net</a:t>
            </a:r>
            <a:r>
              <a:rPr kumimoji="0" lang="tr-TR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Page?</a:t>
            </a:r>
            <a:endParaRPr kumimoji="0" lang="tr-TR" sz="4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…..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&lt;/head&gt;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&lt;script type="text/javascript"&gt;</a:t>
            </a:r>
            <a:endParaRPr kumimoji="0" lang="tr-TR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document.write("Hello World!")</a:t>
            </a:r>
            <a:endParaRPr kumimoji="0" lang="tr-TR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  <a:endParaRPr kumimoji="0" lang="tr-TR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&lt;body&gt;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…..</a:t>
            </a:r>
            <a:endParaRPr kumimoji="0" lang="tr-TR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96336" y="6381328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Ending Statements With a Semicolon? </a:t>
            </a:r>
            <a:endParaRPr kumimoji="0" lang="tr-TR" sz="40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With traditional programming languages, like C++ and Java, each code statement has to end with a semicolon (;).</a:t>
            </a:r>
            <a:endParaRPr kumimoji="0" lang="tr-TR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Many programmers continue this habit when writing JavaScript, but in general, semicolons are </a:t>
            </a:r>
            <a:r>
              <a:rPr kumimoji="0" lang="tr-TR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optional</a:t>
            </a:r>
            <a:r>
              <a:rPr kumimoji="0" lang="tr-TR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! However, semicolons are required if you want to put more than one statement on a single line.</a:t>
            </a:r>
            <a:endParaRPr kumimoji="0" lang="tr-TR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96336" y="6381328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JavaScript Variables </a:t>
            </a:r>
            <a:endParaRPr kumimoji="0" lang="tr-TR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Variables are used to store data. </a:t>
            </a:r>
            <a:endParaRPr kumimoji="0" lang="tr-TR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variable is a "container" for information you want to store. A variable's value can change during the script. You can refer to a variable by name to see its value or to change its value.</a:t>
            </a:r>
            <a:endParaRPr kumimoji="0" lang="tr-TR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Rules for variable names:</a:t>
            </a:r>
            <a:endParaRPr kumimoji="0" lang="tr-TR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Variable names are case sensitive </a:t>
            </a:r>
            <a:endParaRPr kumimoji="0" lang="tr-TR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They must begin with a letter or the underscore character </a:t>
            </a:r>
            <a:endParaRPr kumimoji="0" lang="tr-TR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/>
            </a:pPr>
            <a:r>
              <a:rPr kumimoji="0" lang="tr-T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strname – STRNAME (not same)</a:t>
            </a:r>
            <a:endParaRPr kumimoji="0" lang="tr-TR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96336" y="6381328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JavaScript Operators</a:t>
            </a:r>
            <a:endParaRPr kumimoji="0" lang="tr-TR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Arithmetic Operators</a:t>
            </a:r>
            <a:endParaRPr kumimoji="0" lang="tr-T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endParaRPr kumimoji="0" lang="tr-TR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673" name="Group 385"/>
          <p:cNvGraphicFramePr>
            <a:graphicFrameLocks noGrp="1"/>
          </p:cNvGraphicFramePr>
          <p:nvPr>
            <p:ph sz="half" idx="1"/>
          </p:nvPr>
        </p:nvGraphicFramePr>
        <p:xfrm>
          <a:off x="4648200" y="1600200"/>
          <a:ext cx="4194175" cy="4760913"/>
        </p:xfrm>
        <a:graphic>
          <a:graphicData uri="http://schemas.openxmlformats.org/drawingml/2006/table">
            <a:tbl>
              <a:tblPr/>
              <a:tblGrid>
                <a:gridCol w="876300"/>
                <a:gridCol w="1423988"/>
                <a:gridCol w="1252537"/>
                <a:gridCol w="641350"/>
              </a:tblGrid>
              <a:tr h="3715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Operator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Result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56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Addition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5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/>
                </a:tc>
              </a:tr>
              <a:tr h="24385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x+y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/>
                </a:tc>
              </a:tr>
              <a:tr h="243856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Subtraction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5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/>
                </a:tc>
              </a:tr>
              <a:tr h="24385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x-y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/>
                </a:tc>
              </a:tr>
              <a:tr h="243856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Multiplication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5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/>
                </a:tc>
              </a:tr>
              <a:tr h="24385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x*y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/>
                </a:tc>
              </a:tr>
              <a:tr h="243856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/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Division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15/5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5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5/2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2,5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56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Modulus (division remainder)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5%2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5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10%8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5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10%2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56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++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Increment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5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x++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/>
                </a:tc>
              </a:tr>
              <a:tr h="243856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--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Decrement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x=4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385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x--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96336" y="6381328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tr-TR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JavaScript Operators – 2</a:t>
            </a:r>
            <a:endParaRPr kumimoji="0" lang="tr-TR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Assignment Operators</a:t>
            </a:r>
            <a:endParaRPr kumimoji="0" lang="tr-T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473" name="Group 137"/>
          <p:cNvGraphicFramePr>
            <a:graphicFrameLocks noGrp="1"/>
          </p:cNvGraphicFramePr>
          <p:nvPr>
            <p:ph sz="half" idx="1"/>
          </p:nvPr>
        </p:nvGraphicFramePr>
        <p:xfrm>
          <a:off x="4648200" y="1600200"/>
          <a:ext cx="4194175" cy="4498975"/>
        </p:xfrm>
        <a:graphic>
          <a:graphicData uri="http://schemas.openxmlformats.org/drawingml/2006/table">
            <a:tbl>
              <a:tblPr/>
              <a:tblGrid>
                <a:gridCol w="1182688"/>
                <a:gridCol w="1096962"/>
                <a:gridCol w="1914525"/>
              </a:tblGrid>
              <a:tr h="974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Operator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The Same As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x+=y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x=x+y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x-=y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x=x-y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x*=y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x=x*y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/=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x/=y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x=x/y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%=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x%=y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tr-T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x=x%y</a:t>
                      </a: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96336" y="6381328"/>
            <a:ext cx="1446116" cy="3077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Hassan Tariq</a:t>
            </a:r>
            <a:endParaRPr kumimoji="0" lang="en-US" sz="14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sula">
  <a:themeElements>
    <a:clrScheme name="Pusula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Pusul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usula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sula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sula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sula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sula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sula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sula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sula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sula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0</TotalTime>
  <Words>5909</Words>
  <Application>WPS Presentation</Application>
  <PresentationFormat>On-screen Show (4:3)</PresentationFormat>
  <Paragraphs>582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SimSun</vt:lpstr>
      <vt:lpstr>Wingdings</vt:lpstr>
      <vt:lpstr>Tahoma</vt:lpstr>
      <vt:lpstr>Calibri</vt:lpstr>
      <vt:lpstr>Verdana</vt:lpstr>
      <vt:lpstr>Arial Tur</vt:lpstr>
      <vt:lpstr>Symbol</vt:lpstr>
      <vt:lpstr>Microsoft YaHei</vt:lpstr>
      <vt:lpstr>Arial Unicode MS</vt:lpstr>
      <vt:lpstr>Pusula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Elif&amp;Mete Yaman</dc:creator>
  <cp:lastModifiedBy>hp</cp:lastModifiedBy>
  <cp:revision>41</cp:revision>
  <dcterms:created xsi:type="dcterms:W3CDTF">2006-05-11T15:58:21Z</dcterms:created>
  <dcterms:modified xsi:type="dcterms:W3CDTF">2023-04-03T20:18:38Z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5930257F9E7C4BD4B9131F79EDB20653</vt:lpwstr>
  </property>
  <property fmtid="{D5CDD505-2E9C-101B-9397-08002B2CF9AE}" pid="3" name="KSOProductBuildVer">
    <vt:lpwstr>1033-11.2.0.11219</vt:lpwstr>
  </property>
</Properties>
</file>