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7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8173-F030-454D-8E29-17D3730D85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6094-7483-41DE-AC58-B492052B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Instructions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Group Work: </a:t>
            </a:r>
            <a:r>
              <a:rPr lang="en-US" sz="2000" dirty="0" smtClean="0"/>
              <a:t>3 members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Follow </a:t>
            </a:r>
            <a:r>
              <a:rPr lang="en-US" sz="2000" dirty="0"/>
              <a:t>the Case Study guidelines provided and complete the analysis.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Your </a:t>
            </a:r>
            <a:r>
              <a:rPr lang="en-US" sz="2000" dirty="0"/>
              <a:t>analysis should </a:t>
            </a:r>
            <a:r>
              <a:rPr lang="en-US" sz="2000" dirty="0" smtClean="0"/>
              <a:t>meet </a:t>
            </a:r>
            <a:r>
              <a:rPr lang="en-US" sz="2000" dirty="0"/>
              <a:t>the following </a:t>
            </a:r>
            <a:r>
              <a:rPr lang="en-US" sz="2000" dirty="0" smtClean="0"/>
              <a:t>criteria:</a:t>
            </a:r>
            <a:br>
              <a:rPr lang="en-US" sz="2000" dirty="0" smtClean="0"/>
            </a:b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Provide </a:t>
            </a:r>
            <a:r>
              <a:rPr lang="en-US" sz="2000" dirty="0"/>
              <a:t>3</a:t>
            </a:r>
            <a:r>
              <a:rPr lang="en-US" sz="2000" dirty="0" smtClean="0"/>
              <a:t> </a:t>
            </a:r>
            <a:r>
              <a:rPr lang="en-US" sz="2000" dirty="0"/>
              <a:t>Literature </a:t>
            </a:r>
            <a:r>
              <a:rPr lang="en-US" sz="2000" dirty="0" smtClean="0"/>
              <a:t>Reviews with 3 </a:t>
            </a:r>
            <a:r>
              <a:rPr lang="en-US" sz="2000" dirty="0"/>
              <a:t>major </a:t>
            </a:r>
            <a:r>
              <a:rPr lang="en-US" sz="2000" dirty="0" smtClean="0"/>
              <a:t>details for each.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Provide 4 </a:t>
            </a:r>
            <a:r>
              <a:rPr lang="en-US" sz="2000" dirty="0"/>
              <a:t>alternatives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Your </a:t>
            </a:r>
            <a:r>
              <a:rPr lang="en-US" sz="2000" dirty="0"/>
              <a:t>proposed solution should be supported by 3 major details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Provide </a:t>
            </a:r>
            <a:r>
              <a:rPr lang="en-US" sz="2000" dirty="0"/>
              <a:t>brief conclusion at the end of the analysis. Your conclusion should include restatement of main idea &amp; opinion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Submission Deadline: 20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April 10:20 AM</a:t>
            </a:r>
            <a:endParaRPr lang="en-US" sz="2000" b="1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0" y="5867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5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Prepare a 5 min Presentation</a:t>
            </a:r>
          </a:p>
          <a:p>
            <a:endParaRPr lang="en-US" dirty="0" smtClean="0"/>
          </a:p>
          <a:p>
            <a:r>
              <a:rPr lang="en-US" dirty="0" smtClean="0"/>
              <a:t>Your presentation should abide by the guidelines discussed in the class. 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8220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</Words>
  <Application>Microsoft Office PowerPoint</Application>
  <PresentationFormat>On-screen Show (4:3)</PresentationFormat>
  <Paragraphs>18</Paragraphs>
  <Slides>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Case Study 3</vt:lpstr>
      <vt:lpstr>Writing Instructions </vt:lpstr>
      <vt:lpstr>Presentation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4</dc:title>
  <dc:creator>Windows User</dc:creator>
  <cp:lastModifiedBy>Muhammad Usman</cp:lastModifiedBy>
  <cp:revision>14</cp:revision>
  <dcterms:created xsi:type="dcterms:W3CDTF">2020-03-21T09:48:25Z</dcterms:created>
  <dcterms:modified xsi:type="dcterms:W3CDTF">2021-05-17T14:29:54Z</dcterms:modified>
</cp:coreProperties>
</file>