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1" r:id="rId2"/>
    <p:sldId id="258" r:id="rId3"/>
    <p:sldId id="259" r:id="rId4"/>
    <p:sldId id="265" r:id="rId5"/>
    <p:sldId id="272" r:id="rId6"/>
    <p:sldId id="273" r:id="rId7"/>
    <p:sldId id="275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>
        <p:scale>
          <a:sx n="76" d="100"/>
          <a:sy n="76" d="100"/>
        </p:scale>
        <p:origin x="-120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7031-C83C-41C4-9515-17F48D5322D7}" type="datetimeFigureOut">
              <a:rPr lang="en-US" smtClean="0"/>
              <a:pPr/>
              <a:t>31-May-20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BCA5FD6E-77CF-47C6-AF81-95F58BB294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7031-C83C-41C4-9515-17F48D5322D7}" type="datetimeFigureOut">
              <a:rPr lang="en-US" smtClean="0"/>
              <a:pPr/>
              <a:t>31-May-20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FD6E-77CF-47C6-AF81-95F58BB294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9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7031-C83C-41C4-9515-17F48D5322D7}" type="datetimeFigureOut">
              <a:rPr lang="en-US" smtClean="0"/>
              <a:pPr/>
              <a:t>31-May-20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FD6E-77CF-47C6-AF81-95F58BB294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3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7031-C83C-41C4-9515-17F48D5322D7}" type="datetimeFigureOut">
              <a:rPr lang="en-US" smtClean="0"/>
              <a:pPr/>
              <a:t>31-May-20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FD6E-77CF-47C6-AF81-95F58BB294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9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38C7031-C83C-41C4-9515-17F48D5322D7}" type="datetimeFigureOut">
              <a:rPr lang="en-US" smtClean="0"/>
              <a:pPr/>
              <a:t>31-May-20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BCA5FD6E-77CF-47C6-AF81-95F58BB294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1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7031-C83C-41C4-9515-17F48D5322D7}" type="datetimeFigureOut">
              <a:rPr lang="en-US" smtClean="0"/>
              <a:pPr/>
              <a:t>31-May-20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FD6E-77CF-47C6-AF81-95F58BB294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3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7031-C83C-41C4-9515-17F48D5322D7}" type="datetimeFigureOut">
              <a:rPr lang="en-US" smtClean="0"/>
              <a:pPr/>
              <a:t>31-May-20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FD6E-77CF-47C6-AF81-95F58BB294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38C7031-C83C-41C4-9515-17F48D5322D7}" type="datetimeFigureOut">
              <a:rPr lang="en-US" smtClean="0"/>
              <a:pPr/>
              <a:t>31-May-20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FD6E-77CF-47C6-AF81-95F58BB294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9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7031-C83C-41C4-9515-17F48D5322D7}" type="datetimeFigureOut">
              <a:rPr lang="en-US" smtClean="0"/>
              <a:pPr/>
              <a:t>31-May-20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FD6E-77CF-47C6-AF81-95F58BB294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8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7031-C83C-41C4-9515-17F48D5322D7}" type="datetimeFigureOut">
              <a:rPr lang="en-US" smtClean="0"/>
              <a:pPr/>
              <a:t>31-May-20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FD6E-77CF-47C6-AF81-95F58BB294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9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7031-C83C-41C4-9515-17F48D5322D7}" type="datetimeFigureOut">
              <a:rPr lang="en-US" smtClean="0"/>
              <a:pPr/>
              <a:t>31-May-20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FD6E-77CF-47C6-AF81-95F58BB294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2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38C7031-C83C-41C4-9515-17F48D5322D7}" type="datetimeFigureOut">
              <a:rPr lang="en-US" smtClean="0"/>
              <a:pPr/>
              <a:t>31-May-20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CA5FD6E-77CF-47C6-AF81-95F58BB294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6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tPSgqwCnV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769352" cy="55626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  Informative</a:t>
            </a:r>
            <a:br>
              <a:rPr lang="en-US" sz="8800" dirty="0" smtClean="0"/>
            </a:br>
            <a:r>
              <a:rPr lang="en-US" sz="8800" dirty="0"/>
              <a:t> </a:t>
            </a:r>
            <a:r>
              <a:rPr lang="en-US" sz="8800" dirty="0" smtClean="0"/>
              <a:t>  Speaking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47"/>
    </mc:Choice>
    <mc:Fallback xmlns="">
      <p:transition spd="slow" advTm="2054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Informative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one whose goal is to explain or describe facts, truths and principles in a way that stimulates interests, facilitates understanding and increase the likelihood of remembering.</a:t>
            </a:r>
          </a:p>
          <a:p>
            <a:r>
              <a:rPr lang="en-US" dirty="0" smtClean="0"/>
              <a:t>Design to educate audience.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93"/>
    </mc:Choice>
    <mc:Fallback xmlns="">
      <p:transition spd="slow" advTm="5759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Effective Informative Speaking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 speeches: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Intellectually stimulating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Relevant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Memorable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Addresses diverse learning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224"/>
    </mc:Choice>
    <mc:Fallback xmlns="">
      <p:transition spd="slow" advTm="26922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Informing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Definition</a:t>
            </a:r>
          </a:p>
          <a:p>
            <a:r>
              <a:rPr lang="en-US" dirty="0" smtClean="0"/>
              <a:t>Comparison and contrast </a:t>
            </a:r>
          </a:p>
          <a:p>
            <a:r>
              <a:rPr lang="en-US" dirty="0" smtClean="0"/>
              <a:t>Narration</a:t>
            </a:r>
          </a:p>
          <a:p>
            <a:r>
              <a:rPr lang="en-US" dirty="0" smtClean="0"/>
              <a:t>Demonstration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558"/>
    </mc:Choice>
    <mc:Fallback xmlns="">
      <p:transition spd="slow" advTm="26055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Informative Speech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Speech</a:t>
            </a:r>
          </a:p>
          <a:p>
            <a:r>
              <a:rPr lang="en-US" dirty="0" smtClean="0"/>
              <a:t>Expository Speech</a:t>
            </a:r>
          </a:p>
          <a:p>
            <a:r>
              <a:rPr lang="en-US" dirty="0" smtClean="0"/>
              <a:t>Exposition of political, economic, social, religious or ethical issues</a:t>
            </a:r>
          </a:p>
          <a:p>
            <a:r>
              <a:rPr lang="en-US" dirty="0" smtClean="0"/>
              <a:t>Exposition of historical events and forces</a:t>
            </a:r>
          </a:p>
          <a:p>
            <a:r>
              <a:rPr lang="en-US" dirty="0" smtClean="0"/>
              <a:t>Exposition of theory, principal and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8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892"/>
    </mc:Choice>
    <mc:Fallback xmlns="">
      <p:transition spd="slow" advTm="21989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Informative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Kindly click on the links provided and note how the speakers use attention getters and then progress with their points and explanations.</a:t>
            </a:r>
          </a:p>
          <a:p>
            <a:pPr lvl="0"/>
            <a:r>
              <a:rPr lang="en-US" u="sng" dirty="0">
                <a:hlinkClick r:id="rId2"/>
              </a:rPr>
              <a:t>https://www.youtube.com/watch?v=StPSgqwCnVk</a:t>
            </a:r>
            <a:endParaRPr lang="en-US" dirty="0"/>
          </a:p>
          <a:p>
            <a:pPr lvl="0"/>
            <a:r>
              <a:rPr lang="en-US" dirty="0"/>
              <a:t>https://www.youtube.com/watch?v=0KdogsEtIIg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4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34"/>
    </mc:Choice>
    <mc:Fallback xmlns="">
      <p:transition spd="slow" advTm="2543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</a:t>
            </a:r>
            <a:br>
              <a:rPr lang="en-US" dirty="0" smtClean="0"/>
            </a:br>
            <a:r>
              <a:rPr lang="en-US" dirty="0" smtClean="0"/>
              <a:t>Instructions </a:t>
            </a:r>
            <a:r>
              <a:rPr lang="en-US" dirty="0" smtClean="0"/>
              <a:t>for Mock Exam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Mock exam will be conducted during lab session</a:t>
            </a:r>
          </a:p>
          <a:p>
            <a:r>
              <a:rPr lang="en-US" dirty="0" smtClean="0"/>
              <a:t>Using any kind of helping material during mock session will not be allowed. </a:t>
            </a:r>
          </a:p>
          <a:p>
            <a:r>
              <a:rPr lang="en-US" dirty="0" smtClean="0"/>
              <a:t>During mock session and actual exam you will keep your audio and video turned on. Therefore, make appropriate arrangements to avoid any disturbance for yourself and your fellows.</a:t>
            </a:r>
          </a:p>
          <a:p>
            <a:r>
              <a:rPr lang="en-US" dirty="0" smtClean="0"/>
              <a:t>Review chapter 15: Informative Speech before joining the session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189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84632"/>
            <a:ext cx="8839200" cy="658368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TASK2:</a:t>
            </a:r>
            <a:br>
              <a:rPr lang="en-US" sz="3600" dirty="0" smtClean="0"/>
            </a:br>
            <a:r>
              <a:rPr lang="en-US" sz="3600" dirty="0" smtClean="0"/>
              <a:t>Instructions </a:t>
            </a:r>
            <a:r>
              <a:rPr lang="en-US" sz="3600" dirty="0" smtClean="0"/>
              <a:t>for Informative Presentation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Prepare 5 min </a:t>
            </a:r>
            <a:r>
              <a:rPr lang="en-US" dirty="0" smtClean="0"/>
              <a:t>informative speech </a:t>
            </a:r>
            <a:r>
              <a:rPr lang="en-US" dirty="0"/>
              <a:t>on the topic assigned to you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Video Record the Presentations &amp; submit in google class </a:t>
            </a:r>
            <a:r>
              <a:rPr lang="en-US" dirty="0" smtClean="0"/>
              <a:t>room by deadline.  </a:t>
            </a:r>
            <a:endParaRPr lang="en-US" dirty="0"/>
          </a:p>
          <a:p>
            <a:endParaRPr lang="en-US" dirty="0"/>
          </a:p>
          <a:p>
            <a:r>
              <a:rPr lang="en-US" dirty="0"/>
              <a:t>During your Presentation, your dress code should be </a:t>
            </a:r>
            <a:r>
              <a:rPr lang="en-US" dirty="0" smtClean="0"/>
              <a:t>formal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Preparing, please note: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sure your facts are accurate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Your voice is well expressed (loud &amp; clear)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7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536"/>
    </mc:Choice>
    <mc:Fallback xmlns="">
      <p:transition spd="slow" advTm="76536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8214</TotalTime>
  <Words>258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Wood Type</vt:lpstr>
      <vt:lpstr>  Informative    Speaking </vt:lpstr>
      <vt:lpstr>Informative Speech</vt:lpstr>
      <vt:lpstr>Characteristics of Effective Informative Speaking</vt:lpstr>
      <vt:lpstr>Methods of Informing </vt:lpstr>
      <vt:lpstr>Common Informative Speech Frameworks</vt:lpstr>
      <vt:lpstr>Sample Informative speech</vt:lpstr>
      <vt:lpstr>TASK 1:  Instructions for Mock Exam Session</vt:lpstr>
      <vt:lpstr>TASK2: Instructions for Informative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Bushra Farzana</dc:creator>
  <cp:lastModifiedBy>Windows User</cp:lastModifiedBy>
  <cp:revision>92</cp:revision>
  <dcterms:created xsi:type="dcterms:W3CDTF">2013-11-17T07:20:47Z</dcterms:created>
  <dcterms:modified xsi:type="dcterms:W3CDTF">2020-05-31T18:45:25Z</dcterms:modified>
</cp:coreProperties>
</file>