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3" r:id="rId12"/>
    <p:sldId id="270" r:id="rId13"/>
    <p:sldId id="271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B9946-3528-4B37-A06C-0A0713E5C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DF861C1-FFEA-4FD0-A857-E964F3F73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C8F6A1-9EDA-48C4-A34F-04659294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5D5E-93E7-4502-9280-E341AE24840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2804BE-8288-4E3E-9469-15F9CB0F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22DCC5-5BFD-45A9-8B2D-C73A402A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603-25A0-41E9-B705-3168D17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5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FB6BF3-0719-4492-8D2B-6CAD9732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3BE3ADF-92CE-4782-A1D7-7F4589EC8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0A41E6-98CE-4C55-8367-68FC1063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5D5E-93E7-4502-9280-E341AE24840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2A4A50-F1E5-4513-BA9E-110DBDC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48CEA7-022F-47BA-95BA-BBAD1B00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603-25A0-41E9-B705-3168D17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D0123A1-3CFF-4892-AD23-D1D611D49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8996FF-29F4-4CA9-8291-0C0BE3048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267E978-ACD4-4066-B3F4-BC364609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5D5E-93E7-4502-9280-E341AE24840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6348AD-B8CE-42FD-8672-5F634307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8C3A87-8D2F-453E-9E97-2DCBC37F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603-25A0-41E9-B705-3168D17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153F1-94EF-4741-81A0-FD10B8B7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9FA7D4-355A-46FD-8995-E6079C74A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0D3C19-A2B7-4F33-B847-1477D495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5D5E-93E7-4502-9280-E341AE24840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EEB45DD-C107-4844-8F35-C60362B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0B15C4-BCC0-4A26-A150-748E5AC1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603-25A0-41E9-B705-3168D17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0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8A2F36-E321-4A13-9026-4B6A0745C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425F68-718E-46EB-8A58-BA5A664A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AD4F7D4-F3A2-4708-A7A8-7C1D128C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5D5E-93E7-4502-9280-E341AE24840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215557-05FB-47F7-A67D-7D8C26F8B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C054CB-5748-4E7B-9AA6-22357C5B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603-25A0-41E9-B705-3168D17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D5EBA6-F0D1-47DB-A03C-2A8DA516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865764-FC3F-4072-973D-8682F9DA3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029D75C-F704-422E-BA1B-08E339B2D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03F095-891E-45B4-8D78-6724A361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5D5E-93E7-4502-9280-E341AE24840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263A2F-FFDD-4A85-85CB-A7A80340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EC6DF0-E70A-4654-9AD5-8E1FD53C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603-25A0-41E9-B705-3168D17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5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60305D-1A6E-4B2B-AD4C-F170EEFE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EAF1F6-FE32-4578-89B9-569231008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B0FD17-7099-4ED3-A5C9-CDF418377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CAD6B91-2E16-4A8F-99B4-8FD753F5D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4C5E3F4-B47C-4EF7-B3FF-3E207BCA3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9A33D3-05C3-41C2-BC32-8FA43237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5D5E-93E7-4502-9280-E341AE24840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4D8C3C-802F-45D5-996E-E1EB81E3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2E498AF-54F7-4934-A03D-A381C3AE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603-25A0-41E9-B705-3168D17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2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32E49-7CCC-4153-945B-DCD51D07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3AD091-CDB9-4BD5-83FE-BB16E7E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5D5E-93E7-4502-9280-E341AE24840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C024EE-0A13-4677-B84A-BE312783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CC6A4A-4488-4376-924D-DEF82AD5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603-25A0-41E9-B705-3168D17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4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5B7FDD-6111-4A7F-A2FB-D5E1C3A6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5D5E-93E7-4502-9280-E341AE24840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ACAE201-2AB2-41D6-B643-686D7EC2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BEB3B63-1A0D-43FA-99A6-3786BC6F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603-25A0-41E9-B705-3168D17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2FB960-3ACC-48C7-9B72-AD925018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6FC166-B993-4EFD-95C4-AF13A1593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8D08CA-59A1-4B40-A26C-A407731AC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7D650D-E746-4415-B929-C04170A5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5D5E-93E7-4502-9280-E341AE24840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1D7C1B-E785-406A-83FF-639D5B13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B850172-B783-430B-8F92-1EC9B9823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603-25A0-41E9-B705-3168D17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5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2CE8CE-584F-41AD-84EB-5069C1E4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DA3F790-1063-40B6-ADC2-E2F98A7C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6BD86ED-FA27-4290-B995-8313C94B7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93C8F70-422A-4764-B70E-0E1407E2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E5D5E-93E7-4502-9280-E341AE24840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E5BD4C-ACC5-4CBD-92F0-FC889223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B0D09C0-1133-4B01-B773-5BED9527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61603-25A0-41E9-B705-3168D17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CBAF11-874F-4362-938B-CF2A12DA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0CDF71-578B-4183-BBB5-376EA042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962F6B-2846-4673-AE8E-DE8A8938C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E5D5E-93E7-4502-9280-E341AE24840D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414D73-474A-4D4F-B396-84C51A3DC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3E5038-3DE2-4AB2-80F4-D80E90DB9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61603-25A0-41E9-B705-3168D17B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8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liberative_assembl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91259B-75A6-4D5F-8198-585266BB4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Parliamentary Debates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328DB5-1D04-40BB-99B0-7F0F3DF8D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6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6C7BA8-EBE6-408F-8141-966C8B4E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of Opposition (MO)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6BE4C9-8008-4327-AB56-90C768A6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Refutes government’s arguments and engages with independent arguments put up by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MG.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Puts forth new constructive at the outset.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Strengthens the case based on the burden of the opposition.</a:t>
            </a:r>
          </a:p>
        </p:txBody>
      </p:sp>
    </p:spTree>
    <p:extLst>
      <p:ext uri="{BB962C8B-B14F-4D97-AF65-F5344CB8AC3E}">
        <p14:creationId xmlns:p14="http://schemas.microsoft.com/office/powerpoint/2010/main" val="388538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Refutations (R)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rebuttal (evidence) to the points established by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MO/LO.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rebuttal (evidence)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flaws in argument and logic.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thematic clashes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introduce new matter but can establish the same through new examples.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3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FC9EA9-0A85-4155-A2E8-BDE59CA4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of Debates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C7D59C-A018-44DD-8300-3FB2D9BB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Time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to 40 minutes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Time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 to 35 minutes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40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567E45-E1C0-4D39-9677-03330A6C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Ingredient of Debate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A3D13-9B8B-46D5-9B39-FC0CE65EC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Manner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Vocal Style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clarity, pronunciation, pace, fluency, confidence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conversational or conventional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notes: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not be read, should not distract from speech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Contact: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audience or with opposing team.</a:t>
            </a:r>
          </a:p>
        </p:txBody>
      </p:sp>
    </p:spTree>
    <p:extLst>
      <p:ext uri="{BB962C8B-B14F-4D97-AF65-F5344CB8AC3E}">
        <p14:creationId xmlns:p14="http://schemas.microsoft.com/office/powerpoint/2010/main" val="132210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DFBCAB-84DE-406B-8ABF-1E7AC2905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Ingredient of Debate</a:t>
            </a: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BB9557-1E40-4F46-A885-9CF011B94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organization of ideas, the clear presentation of arguments and examples, the unity in content and delivery of individual speakers, and consistency of the team.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effort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effort</a:t>
            </a:r>
          </a:p>
        </p:txBody>
      </p:sp>
    </p:spTree>
    <p:extLst>
      <p:ext uri="{BB962C8B-B14F-4D97-AF65-F5344CB8AC3E}">
        <p14:creationId xmlns:p14="http://schemas.microsoft.com/office/powerpoint/2010/main" val="34096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a tool/medium for propaganda or social interaction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Power: The New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Superpower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32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CF9851-B36D-4B34-B996-B367E13E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EC203-4391-469E-9C9B-BB8E91F8B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Debate is a process that involves formal discussion on a topic. In a debate, </a:t>
            </a:r>
            <a:r>
              <a:rPr lang="en-US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put forward to argue for opposing viewpoints.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occurs in public meetings, academic institutions, and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Deliberative assembly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legislative assemblies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formal debate</a:t>
            </a:r>
          </a:p>
          <a:p>
            <a:pPr lvl="2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shows such as the Pakistani talk show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informal debate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3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E20F7E-DD7F-4033-B262-196C399C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8CBFD2-FC61-4F6B-BB8F-2E618D638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277471"/>
            <a:ext cx="11591365" cy="52846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a debate is for students to generate effective critical thinking into primary issues in the given topic.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active participation in the debate activity, students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can: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discriminate between ideas x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erify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evidence for concept x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esolve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controversies,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ecognize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and weaknesses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</a:p>
          <a:p>
            <a:pPr lvl="1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persuasion skills</a:t>
            </a:r>
          </a:p>
        </p:txBody>
      </p:sp>
    </p:spTree>
    <p:extLst>
      <p:ext uri="{BB962C8B-B14F-4D97-AF65-F5344CB8AC3E}">
        <p14:creationId xmlns:p14="http://schemas.microsoft.com/office/powerpoint/2010/main" val="32654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6FD4F0-2148-4E8E-B780-0108875DD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00" y="123825"/>
            <a:ext cx="10515600" cy="803275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Parliamentary Debate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340C6F-E562-47F5-9491-417E62AA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927100"/>
            <a:ext cx="11671300" cy="5600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to imagine yourself in the Pakistan Houses of Parliament.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affirming the resolution is the government, the first speaker being the Prime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Minister,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and third are the Members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Government, fourth and fifth are there for refutation of opposition’s arguments.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negating the resolution is the opposition, the first speaker being the Leader of the Opposition;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and third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Opposition fourth and fifth are there for refutation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government’s arguments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06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668F1-62C8-4B64-8C14-CD32B367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161CB7-A8AF-416C-BA1B-6ED1866F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Proposition(a statement that expresses a judgement or opinion)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Minister / 1st affirmative (agreeing with)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Government /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affirmative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Refutations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Opposition (disagreeing with)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of Opposition / 1st negative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of the Opposition /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Refutations</a:t>
            </a:r>
          </a:p>
        </p:txBody>
      </p:sp>
    </p:spTree>
    <p:extLst>
      <p:ext uri="{BB962C8B-B14F-4D97-AF65-F5344CB8AC3E}">
        <p14:creationId xmlns:p14="http://schemas.microsoft.com/office/powerpoint/2010/main" val="340711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421FB-2A4E-4295-9625-7A98E372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Speaking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F28D0F-829F-4B36-AD8B-AD867F0E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 Minister /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affirmative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of Opposition /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Government/ 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affirmative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Opposition /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of the Government/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affirmative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Opposition/ 3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Refutations of new argument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the Member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Opposition or Member of Government</a:t>
            </a:r>
          </a:p>
        </p:txBody>
      </p:sp>
    </p:spTree>
    <p:extLst>
      <p:ext uri="{BB962C8B-B14F-4D97-AF65-F5344CB8AC3E}">
        <p14:creationId xmlns:p14="http://schemas.microsoft.com/office/powerpoint/2010/main" val="40886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4282AD-79ED-4323-B79A-BDAB91A3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Prime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Minister (PM)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48805E-9273-47BB-9055-0C6BC718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house with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Background, explanation or context for the Government case, if necessary.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Roadmap, whereby team split, and structure of the debate is mentioned.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explanation.</a:t>
            </a:r>
          </a:p>
        </p:txBody>
      </p:sp>
    </p:spTree>
    <p:extLst>
      <p:ext uri="{BB962C8B-B14F-4D97-AF65-F5344CB8AC3E}">
        <p14:creationId xmlns:p14="http://schemas.microsoft.com/office/powerpoint/2010/main" val="347731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AB48B5-657D-4AB5-BABC-CAC1889D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5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Leader of Opposition (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LO)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F2CF20-EA56-48E9-AF65-ABE4B5500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Citing reasons through own constructive, whether the definition put forth by the Proposition is accepted or rejected.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forth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counter-argument through presentation of point.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43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4BCB1E-6E44-4E7F-8133-1CE51BE2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of Government (MG)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29F3EB-4357-479B-991B-1AD6B3BA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in support of the proposal.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clarity (if necessary) and further provide the evidence for the constructive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extensively the detail information of the topic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1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606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Parliamentary Debates</vt:lpstr>
      <vt:lpstr>Definition</vt:lpstr>
      <vt:lpstr>Objectives</vt:lpstr>
      <vt:lpstr>Parliamentary Debate</vt:lpstr>
      <vt:lpstr>Format</vt:lpstr>
      <vt:lpstr>Speaking Sequence</vt:lpstr>
      <vt:lpstr>Role of Prime Minister (PM)</vt:lpstr>
      <vt:lpstr>Role of Leader of Opposition (LO)</vt:lpstr>
      <vt:lpstr>Role of Member of Government (MG) </vt:lpstr>
      <vt:lpstr>Role of Member of Opposition (MO)</vt:lpstr>
      <vt:lpstr>Refutations (R)</vt:lpstr>
      <vt:lpstr>Timing of Debates</vt:lpstr>
      <vt:lpstr>Essential Ingredient of Debate</vt:lpstr>
      <vt:lpstr>Essential Ingredient of Debate</vt:lpstr>
      <vt:lpstr>TOPICS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Debates</dc:title>
  <dc:creator>Maleeha Nazim</dc:creator>
  <cp:lastModifiedBy>Husnain Raza</cp:lastModifiedBy>
  <cp:revision>31</cp:revision>
  <dcterms:created xsi:type="dcterms:W3CDTF">2020-04-26T09:38:27Z</dcterms:created>
  <dcterms:modified xsi:type="dcterms:W3CDTF">2021-05-17T14:41:49Z</dcterms:modified>
</cp:coreProperties>
</file>