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21"/>
  </p:notesMasterIdLst>
  <p:sldIdLst>
    <p:sldId id="261" r:id="rId2"/>
    <p:sldId id="263" r:id="rId3"/>
    <p:sldId id="265" r:id="rId4"/>
    <p:sldId id="271" r:id="rId5"/>
    <p:sldId id="274" r:id="rId6"/>
    <p:sldId id="276" r:id="rId7"/>
    <p:sldId id="264" r:id="rId8"/>
    <p:sldId id="272" r:id="rId9"/>
    <p:sldId id="275" r:id="rId10"/>
    <p:sldId id="262" r:id="rId11"/>
    <p:sldId id="277" r:id="rId12"/>
    <p:sldId id="273" r:id="rId13"/>
    <p:sldId id="278" r:id="rId14"/>
    <p:sldId id="279" r:id="rId15"/>
    <p:sldId id="270" r:id="rId16"/>
    <p:sldId id="269" r:id="rId17"/>
    <p:sldId id="268" r:id="rId18"/>
    <p:sldId id="266" r:id="rId19"/>
    <p:sldId id="267" r:id="rId20"/>
  </p:sldIdLst>
  <p:sldSz cx="9144000" cy="5143500" type="screen16x9"/>
  <p:notesSz cx="6858000" cy="9144000"/>
  <p:embeddedFontLst>
    <p:embeddedFont>
      <p:font typeface="Barlow" panose="00000500000000000000" pitchFamily="2" charset="0"/>
      <p:regular r:id="rId22"/>
      <p:bold r:id="rId23"/>
      <p:italic r:id="rId24"/>
      <p:boldItalic r:id="rId25"/>
    </p:embeddedFont>
    <p:embeddedFont>
      <p:font typeface="Comfortaa" panose="020B0604020202020204" charset="0"/>
      <p:regular r:id="rId26"/>
      <p:bold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F1C2AEE-B3BE-4A78-AAE9-1677FBED2D73}" v="2298" dt="2022-04-25T20:16:10.412"/>
  </p1510:revLst>
</p1510:revInfo>
</file>

<file path=ppt/tableStyles.xml><?xml version="1.0" encoding="utf-8"?>
<a:tblStyleLst xmlns:a="http://schemas.openxmlformats.org/drawingml/2006/main" def="{D88B5F04-5156-40EF-947C-7DBEF239FB72}">
  <a:tblStyle styleId="{D88B5F04-5156-40EF-947C-7DBEF239FB72}" styleName="Table_0">
    <a:wholeTbl>
      <a:tcTxStyle b="off" i="off">
        <a:font>
          <a:latin typeface="Calibri"/>
          <a:ea typeface="Calibri"/>
          <a:cs typeface="Calibri"/>
        </a:font>
        <a:srgbClr val="000000"/>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196ACF9-912E-4653-86E7-B22D90230CAE}"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9856a1a837_0_8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9856a1a837_0_8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9856a1a837_0_83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9856a1a837_0_83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a891361c13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a891361c13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9856a1a837_0_8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9856a1a837_0_8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a891361c13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a891361c13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9856a1a837_0_8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9856a1a837_0_8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a891361c13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a891361c13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9856a1a837_0_83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9856a1a837_0_83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a891361c13_0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7" name="Google Shape;457;ga891361c13_0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blipFill>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5"/>
          <p:cNvSpPr txBox="1">
            <a:spLocks noGrp="1"/>
          </p:cNvSpPr>
          <p:nvPr>
            <p:ph type="body" idx="1"/>
          </p:nvPr>
        </p:nvSpPr>
        <p:spPr>
          <a:xfrm>
            <a:off x="4906275" y="2983075"/>
            <a:ext cx="3200400" cy="8937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sz="1400">
                <a:solidFill>
                  <a:schemeClr val="lt1"/>
                </a:solidFill>
                <a:latin typeface="Barlow"/>
                <a:ea typeface="Barlow"/>
                <a:cs typeface="Barlow"/>
                <a:sym typeface="Barlow"/>
              </a:defRPr>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title"/>
          </p:nvPr>
        </p:nvSpPr>
        <p:spPr>
          <a:xfrm>
            <a:off x="689300" y="539925"/>
            <a:ext cx="7730100" cy="319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2500"/>
              <a:buFont typeface="Comfortaa"/>
              <a:buNone/>
              <a:defRPr b="1">
                <a:solidFill>
                  <a:srgbClr val="FFFFFF"/>
                </a:solidFill>
                <a:latin typeface="Comfortaa"/>
                <a:ea typeface="Comfortaa"/>
                <a:cs typeface="Comfortaa"/>
                <a:sym typeface="Comfortaa"/>
              </a:defRPr>
            </a:lvl1pPr>
            <a:lvl2pPr lvl="1" rtl="0">
              <a:spcBef>
                <a:spcPts val="0"/>
              </a:spcBef>
              <a:spcAft>
                <a:spcPts val="0"/>
              </a:spcAft>
              <a:buClr>
                <a:srgbClr val="FFFFFF"/>
              </a:buClr>
              <a:buSzPts val="2800"/>
              <a:buFont typeface="Comfortaa"/>
              <a:buNone/>
              <a:defRPr sz="2800" b="1">
                <a:solidFill>
                  <a:srgbClr val="FFFFFF"/>
                </a:solidFill>
                <a:latin typeface="Comfortaa"/>
                <a:ea typeface="Comfortaa"/>
                <a:cs typeface="Comfortaa"/>
                <a:sym typeface="Comfortaa"/>
              </a:defRPr>
            </a:lvl2pPr>
            <a:lvl3pPr lvl="2" rtl="0">
              <a:spcBef>
                <a:spcPts val="0"/>
              </a:spcBef>
              <a:spcAft>
                <a:spcPts val="0"/>
              </a:spcAft>
              <a:buClr>
                <a:srgbClr val="FFFFFF"/>
              </a:buClr>
              <a:buSzPts val="2800"/>
              <a:buFont typeface="Comfortaa"/>
              <a:buNone/>
              <a:defRPr sz="2800" b="1">
                <a:solidFill>
                  <a:srgbClr val="FFFFFF"/>
                </a:solidFill>
                <a:latin typeface="Comfortaa"/>
                <a:ea typeface="Comfortaa"/>
                <a:cs typeface="Comfortaa"/>
                <a:sym typeface="Comfortaa"/>
              </a:defRPr>
            </a:lvl3pPr>
            <a:lvl4pPr lvl="3" rtl="0">
              <a:spcBef>
                <a:spcPts val="0"/>
              </a:spcBef>
              <a:spcAft>
                <a:spcPts val="0"/>
              </a:spcAft>
              <a:buClr>
                <a:srgbClr val="FFFFFF"/>
              </a:buClr>
              <a:buSzPts val="2800"/>
              <a:buFont typeface="Comfortaa"/>
              <a:buNone/>
              <a:defRPr sz="2800" b="1">
                <a:solidFill>
                  <a:srgbClr val="FFFFFF"/>
                </a:solidFill>
                <a:latin typeface="Comfortaa"/>
                <a:ea typeface="Comfortaa"/>
                <a:cs typeface="Comfortaa"/>
                <a:sym typeface="Comfortaa"/>
              </a:defRPr>
            </a:lvl4pPr>
            <a:lvl5pPr lvl="4" rtl="0">
              <a:spcBef>
                <a:spcPts val="0"/>
              </a:spcBef>
              <a:spcAft>
                <a:spcPts val="0"/>
              </a:spcAft>
              <a:buClr>
                <a:srgbClr val="FFFFFF"/>
              </a:buClr>
              <a:buSzPts val="2800"/>
              <a:buFont typeface="Comfortaa"/>
              <a:buNone/>
              <a:defRPr sz="2800" b="1">
                <a:solidFill>
                  <a:srgbClr val="FFFFFF"/>
                </a:solidFill>
                <a:latin typeface="Comfortaa"/>
                <a:ea typeface="Comfortaa"/>
                <a:cs typeface="Comfortaa"/>
                <a:sym typeface="Comfortaa"/>
              </a:defRPr>
            </a:lvl5pPr>
            <a:lvl6pPr lvl="5" rtl="0">
              <a:spcBef>
                <a:spcPts val="0"/>
              </a:spcBef>
              <a:spcAft>
                <a:spcPts val="0"/>
              </a:spcAft>
              <a:buClr>
                <a:srgbClr val="FFFFFF"/>
              </a:buClr>
              <a:buSzPts val="2800"/>
              <a:buFont typeface="Comfortaa"/>
              <a:buNone/>
              <a:defRPr sz="2800" b="1">
                <a:solidFill>
                  <a:srgbClr val="FFFFFF"/>
                </a:solidFill>
                <a:latin typeface="Comfortaa"/>
                <a:ea typeface="Comfortaa"/>
                <a:cs typeface="Comfortaa"/>
                <a:sym typeface="Comfortaa"/>
              </a:defRPr>
            </a:lvl6pPr>
            <a:lvl7pPr lvl="6" rtl="0">
              <a:spcBef>
                <a:spcPts val="0"/>
              </a:spcBef>
              <a:spcAft>
                <a:spcPts val="0"/>
              </a:spcAft>
              <a:buClr>
                <a:srgbClr val="FFFFFF"/>
              </a:buClr>
              <a:buSzPts val="2800"/>
              <a:buFont typeface="Comfortaa"/>
              <a:buNone/>
              <a:defRPr sz="2800" b="1">
                <a:solidFill>
                  <a:srgbClr val="FFFFFF"/>
                </a:solidFill>
                <a:latin typeface="Comfortaa"/>
                <a:ea typeface="Comfortaa"/>
                <a:cs typeface="Comfortaa"/>
                <a:sym typeface="Comfortaa"/>
              </a:defRPr>
            </a:lvl7pPr>
            <a:lvl8pPr lvl="7" rtl="0">
              <a:spcBef>
                <a:spcPts val="0"/>
              </a:spcBef>
              <a:spcAft>
                <a:spcPts val="0"/>
              </a:spcAft>
              <a:buClr>
                <a:srgbClr val="FFFFFF"/>
              </a:buClr>
              <a:buSzPts val="2800"/>
              <a:buFont typeface="Comfortaa"/>
              <a:buNone/>
              <a:defRPr sz="2800" b="1">
                <a:solidFill>
                  <a:srgbClr val="FFFFFF"/>
                </a:solidFill>
                <a:latin typeface="Comfortaa"/>
                <a:ea typeface="Comfortaa"/>
                <a:cs typeface="Comfortaa"/>
                <a:sym typeface="Comfortaa"/>
              </a:defRPr>
            </a:lvl8pPr>
            <a:lvl9pPr lvl="8" rtl="0">
              <a:spcBef>
                <a:spcPts val="0"/>
              </a:spcBef>
              <a:spcAft>
                <a:spcPts val="0"/>
              </a:spcAft>
              <a:buClr>
                <a:srgbClr val="FFFFFF"/>
              </a:buClr>
              <a:buSzPts val="2800"/>
              <a:buFont typeface="Comfortaa"/>
              <a:buNone/>
              <a:defRPr sz="2800" b="1">
                <a:solidFill>
                  <a:srgbClr val="FFFFFF"/>
                </a:solidFill>
                <a:latin typeface="Comfortaa"/>
                <a:ea typeface="Comfortaa"/>
                <a:cs typeface="Comfortaa"/>
                <a:sym typeface="Comfortaa"/>
              </a:defRPr>
            </a:lvl9pPr>
          </a:lstStyle>
          <a:p>
            <a:endParaRPr/>
          </a:p>
        </p:txBody>
      </p:sp>
      <p:sp>
        <p:nvSpPr>
          <p:cNvPr id="25" name="Google Shape;25;p5"/>
          <p:cNvSpPr txBox="1">
            <a:spLocks noGrp="1"/>
          </p:cNvSpPr>
          <p:nvPr>
            <p:ph type="subTitle" idx="2"/>
          </p:nvPr>
        </p:nvSpPr>
        <p:spPr>
          <a:xfrm>
            <a:off x="4906275" y="2661550"/>
            <a:ext cx="3200400" cy="301800"/>
          </a:xfrm>
          <a:prstGeom prst="rect">
            <a:avLst/>
          </a:prstGeom>
        </p:spPr>
        <p:txBody>
          <a:bodyPr spcFirstLastPara="1" wrap="square" lIns="91425" tIns="91425" rIns="91425" bIns="91425" anchor="ctr" anchorCtr="0">
            <a:noAutofit/>
          </a:bodyPr>
          <a:lstStyle>
            <a:lvl1pPr lvl="0">
              <a:spcBef>
                <a:spcPts val="0"/>
              </a:spcBef>
              <a:spcAft>
                <a:spcPts val="0"/>
              </a:spcAft>
              <a:buSzPts val="1600"/>
              <a:buNone/>
              <a:defRPr sz="1800" b="1"/>
            </a:lvl1pPr>
            <a:lvl2pPr lvl="1">
              <a:spcBef>
                <a:spcPts val="0"/>
              </a:spcBef>
              <a:spcAft>
                <a:spcPts val="0"/>
              </a:spcAft>
              <a:buSzPts val="1600"/>
              <a:buNone/>
              <a:defRPr sz="1600"/>
            </a:lvl2pPr>
            <a:lvl3pPr lvl="2">
              <a:spcBef>
                <a:spcPts val="0"/>
              </a:spcBef>
              <a:spcAft>
                <a:spcPts val="0"/>
              </a:spcAft>
              <a:buSzPts val="1600"/>
              <a:buNone/>
              <a:defRPr sz="1600"/>
            </a:lvl3pPr>
            <a:lvl4pPr lvl="3">
              <a:spcBef>
                <a:spcPts val="0"/>
              </a:spcBef>
              <a:spcAft>
                <a:spcPts val="0"/>
              </a:spcAft>
              <a:buSzPts val="1600"/>
              <a:buNone/>
              <a:defRPr sz="1600"/>
            </a:lvl4pPr>
            <a:lvl5pPr lvl="4">
              <a:spcBef>
                <a:spcPts val="0"/>
              </a:spcBef>
              <a:spcAft>
                <a:spcPts val="0"/>
              </a:spcAft>
              <a:buSzPts val="1600"/>
              <a:buNone/>
              <a:defRPr sz="1600"/>
            </a:lvl5pPr>
            <a:lvl6pPr lvl="5">
              <a:spcBef>
                <a:spcPts val="0"/>
              </a:spcBef>
              <a:spcAft>
                <a:spcPts val="0"/>
              </a:spcAft>
              <a:buSzPts val="1600"/>
              <a:buNone/>
              <a:defRPr sz="1600"/>
            </a:lvl6pPr>
            <a:lvl7pPr lvl="6">
              <a:spcBef>
                <a:spcPts val="0"/>
              </a:spcBef>
              <a:spcAft>
                <a:spcPts val="0"/>
              </a:spcAft>
              <a:buSzPts val="1600"/>
              <a:buNone/>
              <a:defRPr sz="1600"/>
            </a:lvl7pPr>
            <a:lvl8pPr lvl="7">
              <a:spcBef>
                <a:spcPts val="0"/>
              </a:spcBef>
              <a:spcAft>
                <a:spcPts val="0"/>
              </a:spcAft>
              <a:buSzPts val="1600"/>
              <a:buNone/>
              <a:defRPr sz="1600"/>
            </a:lvl8pPr>
            <a:lvl9pPr lvl="8">
              <a:spcBef>
                <a:spcPts val="0"/>
              </a:spcBef>
              <a:spcAft>
                <a:spcPts val="0"/>
              </a:spcAft>
              <a:buSzPts val="1600"/>
              <a:buNone/>
              <a:defRPr sz="1600"/>
            </a:lvl9pPr>
          </a:lstStyle>
          <a:p>
            <a:endParaRPr/>
          </a:p>
        </p:txBody>
      </p:sp>
      <p:sp>
        <p:nvSpPr>
          <p:cNvPr id="26" name="Google Shape;26;p5"/>
          <p:cNvSpPr txBox="1">
            <a:spLocks noGrp="1"/>
          </p:cNvSpPr>
          <p:nvPr>
            <p:ph type="body" idx="3"/>
          </p:nvPr>
        </p:nvSpPr>
        <p:spPr>
          <a:xfrm>
            <a:off x="1037325" y="2983075"/>
            <a:ext cx="3200400" cy="8937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solidFill>
                  <a:schemeClr val="lt1"/>
                </a:solidFill>
                <a:latin typeface="Barlow"/>
                <a:ea typeface="Barlow"/>
                <a:cs typeface="Barlow"/>
                <a:sym typeface="Barlow"/>
              </a:defRPr>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7" name="Google Shape;27;p5"/>
          <p:cNvSpPr txBox="1">
            <a:spLocks noGrp="1"/>
          </p:cNvSpPr>
          <p:nvPr>
            <p:ph type="subTitle" idx="4"/>
          </p:nvPr>
        </p:nvSpPr>
        <p:spPr>
          <a:xfrm>
            <a:off x="1037325" y="2661550"/>
            <a:ext cx="3200400" cy="3018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sz="1800" b="1"/>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pic>
        <p:nvPicPr>
          <p:cNvPr id="28" name="Google Shape;28;p5"/>
          <p:cNvPicPr preferRelativeResize="0"/>
          <p:nvPr/>
        </p:nvPicPr>
        <p:blipFill>
          <a:blip r:embed="rId3">
            <a:alphaModFix/>
          </a:blip>
          <a:stretch>
            <a:fillRect/>
          </a:stretch>
        </p:blipFill>
        <p:spPr>
          <a:xfrm rot="-3647090">
            <a:off x="7429501" y="-2835751"/>
            <a:ext cx="2533652" cy="7595555"/>
          </a:xfrm>
          <a:prstGeom prst="rect">
            <a:avLst/>
          </a:prstGeom>
          <a:noFill/>
          <a:ln>
            <a:noFill/>
          </a:ln>
        </p:spPr>
      </p:pic>
      <p:pic>
        <p:nvPicPr>
          <p:cNvPr id="29" name="Google Shape;29;p5"/>
          <p:cNvPicPr preferRelativeResize="0"/>
          <p:nvPr/>
        </p:nvPicPr>
        <p:blipFill>
          <a:blip r:embed="rId3">
            <a:alphaModFix/>
          </a:blip>
          <a:stretch>
            <a:fillRect/>
          </a:stretch>
        </p:blipFill>
        <p:spPr>
          <a:xfrm rot="-3647090">
            <a:off x="-142874" y="1631474"/>
            <a:ext cx="2533652" cy="759555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30"/>
        <p:cNvGrpSpPr/>
        <p:nvPr/>
      </p:nvGrpSpPr>
      <p:grpSpPr>
        <a:xfrm>
          <a:off x="0" y="0"/>
          <a:ext cx="0" cy="0"/>
          <a:chOff x="0" y="0"/>
          <a:chExt cx="0" cy="0"/>
        </a:xfrm>
      </p:grpSpPr>
      <p:pic>
        <p:nvPicPr>
          <p:cNvPr id="31" name="Google Shape;31;p6"/>
          <p:cNvPicPr preferRelativeResize="0"/>
          <p:nvPr/>
        </p:nvPicPr>
        <p:blipFill>
          <a:blip r:embed="rId3">
            <a:alphaModFix/>
          </a:blip>
          <a:stretch>
            <a:fillRect/>
          </a:stretch>
        </p:blipFill>
        <p:spPr>
          <a:xfrm rot="-5400000">
            <a:off x="4889175" y="-4153475"/>
            <a:ext cx="2533651" cy="7595549"/>
          </a:xfrm>
          <a:prstGeom prst="rect">
            <a:avLst/>
          </a:prstGeom>
          <a:noFill/>
          <a:ln>
            <a:noFill/>
          </a:ln>
        </p:spPr>
      </p:pic>
      <p:sp>
        <p:nvSpPr>
          <p:cNvPr id="32" name="Google Shape;32;p6"/>
          <p:cNvSpPr txBox="1">
            <a:spLocks noGrp="1"/>
          </p:cNvSpPr>
          <p:nvPr>
            <p:ph type="title"/>
          </p:nvPr>
        </p:nvSpPr>
        <p:spPr>
          <a:xfrm>
            <a:off x="689300" y="539925"/>
            <a:ext cx="7730100" cy="319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2500"/>
              <a:buFont typeface="Comfortaa"/>
              <a:buNone/>
              <a:defRPr b="1">
                <a:solidFill>
                  <a:schemeClr val="lt1"/>
                </a:solidFill>
                <a:latin typeface="Comfortaa"/>
                <a:ea typeface="Comfortaa"/>
                <a:cs typeface="Comfortaa"/>
                <a:sym typeface="Comfortaa"/>
              </a:defRPr>
            </a:lvl1pPr>
            <a:lvl2pPr lvl="1" rtl="0">
              <a:spcBef>
                <a:spcPts val="0"/>
              </a:spcBef>
              <a:spcAft>
                <a:spcPts val="0"/>
              </a:spcAft>
              <a:buClr>
                <a:srgbClr val="FFFFFF"/>
              </a:buClr>
              <a:buSzPts val="2800"/>
              <a:buFont typeface="Comfortaa"/>
              <a:buNone/>
              <a:defRPr sz="2800" b="1">
                <a:solidFill>
                  <a:srgbClr val="FFFFFF"/>
                </a:solidFill>
                <a:latin typeface="Comfortaa"/>
                <a:ea typeface="Comfortaa"/>
                <a:cs typeface="Comfortaa"/>
                <a:sym typeface="Comfortaa"/>
              </a:defRPr>
            </a:lvl2pPr>
            <a:lvl3pPr lvl="2" rtl="0">
              <a:spcBef>
                <a:spcPts val="0"/>
              </a:spcBef>
              <a:spcAft>
                <a:spcPts val="0"/>
              </a:spcAft>
              <a:buClr>
                <a:srgbClr val="FFFFFF"/>
              </a:buClr>
              <a:buSzPts val="2800"/>
              <a:buFont typeface="Comfortaa"/>
              <a:buNone/>
              <a:defRPr sz="2800" b="1">
                <a:solidFill>
                  <a:srgbClr val="FFFFFF"/>
                </a:solidFill>
                <a:latin typeface="Comfortaa"/>
                <a:ea typeface="Comfortaa"/>
                <a:cs typeface="Comfortaa"/>
                <a:sym typeface="Comfortaa"/>
              </a:defRPr>
            </a:lvl3pPr>
            <a:lvl4pPr lvl="3" rtl="0">
              <a:spcBef>
                <a:spcPts val="0"/>
              </a:spcBef>
              <a:spcAft>
                <a:spcPts val="0"/>
              </a:spcAft>
              <a:buClr>
                <a:srgbClr val="FFFFFF"/>
              </a:buClr>
              <a:buSzPts val="2800"/>
              <a:buFont typeface="Comfortaa"/>
              <a:buNone/>
              <a:defRPr sz="2800" b="1">
                <a:solidFill>
                  <a:srgbClr val="FFFFFF"/>
                </a:solidFill>
                <a:latin typeface="Comfortaa"/>
                <a:ea typeface="Comfortaa"/>
                <a:cs typeface="Comfortaa"/>
                <a:sym typeface="Comfortaa"/>
              </a:defRPr>
            </a:lvl4pPr>
            <a:lvl5pPr lvl="4" rtl="0">
              <a:spcBef>
                <a:spcPts val="0"/>
              </a:spcBef>
              <a:spcAft>
                <a:spcPts val="0"/>
              </a:spcAft>
              <a:buClr>
                <a:srgbClr val="FFFFFF"/>
              </a:buClr>
              <a:buSzPts val="2800"/>
              <a:buFont typeface="Comfortaa"/>
              <a:buNone/>
              <a:defRPr sz="2800" b="1">
                <a:solidFill>
                  <a:srgbClr val="FFFFFF"/>
                </a:solidFill>
                <a:latin typeface="Comfortaa"/>
                <a:ea typeface="Comfortaa"/>
                <a:cs typeface="Comfortaa"/>
                <a:sym typeface="Comfortaa"/>
              </a:defRPr>
            </a:lvl5pPr>
            <a:lvl6pPr lvl="5" rtl="0">
              <a:spcBef>
                <a:spcPts val="0"/>
              </a:spcBef>
              <a:spcAft>
                <a:spcPts val="0"/>
              </a:spcAft>
              <a:buClr>
                <a:srgbClr val="FFFFFF"/>
              </a:buClr>
              <a:buSzPts val="2800"/>
              <a:buFont typeface="Comfortaa"/>
              <a:buNone/>
              <a:defRPr sz="2800" b="1">
                <a:solidFill>
                  <a:srgbClr val="FFFFFF"/>
                </a:solidFill>
                <a:latin typeface="Comfortaa"/>
                <a:ea typeface="Comfortaa"/>
                <a:cs typeface="Comfortaa"/>
                <a:sym typeface="Comfortaa"/>
              </a:defRPr>
            </a:lvl6pPr>
            <a:lvl7pPr lvl="6" rtl="0">
              <a:spcBef>
                <a:spcPts val="0"/>
              </a:spcBef>
              <a:spcAft>
                <a:spcPts val="0"/>
              </a:spcAft>
              <a:buClr>
                <a:srgbClr val="FFFFFF"/>
              </a:buClr>
              <a:buSzPts val="2800"/>
              <a:buFont typeface="Comfortaa"/>
              <a:buNone/>
              <a:defRPr sz="2800" b="1">
                <a:solidFill>
                  <a:srgbClr val="FFFFFF"/>
                </a:solidFill>
                <a:latin typeface="Comfortaa"/>
                <a:ea typeface="Comfortaa"/>
                <a:cs typeface="Comfortaa"/>
                <a:sym typeface="Comfortaa"/>
              </a:defRPr>
            </a:lvl7pPr>
            <a:lvl8pPr lvl="7" rtl="0">
              <a:spcBef>
                <a:spcPts val="0"/>
              </a:spcBef>
              <a:spcAft>
                <a:spcPts val="0"/>
              </a:spcAft>
              <a:buClr>
                <a:srgbClr val="FFFFFF"/>
              </a:buClr>
              <a:buSzPts val="2800"/>
              <a:buFont typeface="Comfortaa"/>
              <a:buNone/>
              <a:defRPr sz="2800" b="1">
                <a:solidFill>
                  <a:srgbClr val="FFFFFF"/>
                </a:solidFill>
                <a:latin typeface="Comfortaa"/>
                <a:ea typeface="Comfortaa"/>
                <a:cs typeface="Comfortaa"/>
                <a:sym typeface="Comfortaa"/>
              </a:defRPr>
            </a:lvl8pPr>
            <a:lvl9pPr lvl="8" rtl="0">
              <a:spcBef>
                <a:spcPts val="0"/>
              </a:spcBef>
              <a:spcAft>
                <a:spcPts val="0"/>
              </a:spcAft>
              <a:buClr>
                <a:srgbClr val="FFFFFF"/>
              </a:buClr>
              <a:buSzPts val="2800"/>
              <a:buFont typeface="Comfortaa"/>
              <a:buNone/>
              <a:defRPr sz="2800" b="1">
                <a:solidFill>
                  <a:srgbClr val="FFFFFF"/>
                </a:solidFill>
                <a:latin typeface="Comfortaa"/>
                <a:ea typeface="Comfortaa"/>
                <a:cs typeface="Comfortaa"/>
                <a:sym typeface="Comfortaa"/>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four colums">
  <p:cSld name="CUSTOM_7">
    <p:bg>
      <p:bgPr>
        <a:blipFill>
          <a:blip r:embed="rId2">
            <a:alphaModFix/>
          </a:blip>
          <a:stretch>
            <a:fillRect/>
          </a:stretch>
        </a:blipFill>
        <a:effectLst/>
      </p:bgPr>
    </p:bg>
    <p:spTree>
      <p:nvGrpSpPr>
        <p:cNvPr id="1" name="Shape 75"/>
        <p:cNvGrpSpPr/>
        <p:nvPr/>
      </p:nvGrpSpPr>
      <p:grpSpPr>
        <a:xfrm>
          <a:off x="0" y="0"/>
          <a:ext cx="0" cy="0"/>
          <a:chOff x="0" y="0"/>
          <a:chExt cx="0" cy="0"/>
        </a:xfrm>
      </p:grpSpPr>
      <p:sp>
        <p:nvSpPr>
          <p:cNvPr id="76" name="Google Shape;76;p14"/>
          <p:cNvSpPr txBox="1">
            <a:spLocks noGrp="1"/>
          </p:cNvSpPr>
          <p:nvPr>
            <p:ph type="title"/>
          </p:nvPr>
        </p:nvSpPr>
        <p:spPr>
          <a:xfrm>
            <a:off x="689300" y="539925"/>
            <a:ext cx="7730100" cy="3198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a:solidFill>
                  <a:schemeClr val="lt1"/>
                </a:solidFill>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77" name="Google Shape;77;p14"/>
          <p:cNvSpPr txBox="1">
            <a:spLocks noGrp="1"/>
          </p:cNvSpPr>
          <p:nvPr>
            <p:ph type="subTitle" idx="1"/>
          </p:nvPr>
        </p:nvSpPr>
        <p:spPr>
          <a:xfrm>
            <a:off x="1758712" y="1953300"/>
            <a:ext cx="2784300" cy="806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solidFill>
                  <a:schemeClr val="lt1"/>
                </a:solidFill>
                <a:latin typeface="Barlow"/>
                <a:ea typeface="Barlow"/>
                <a:cs typeface="Barlow"/>
                <a:sym typeface="Barlow"/>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8" name="Google Shape;78;p14"/>
          <p:cNvSpPr txBox="1">
            <a:spLocks noGrp="1"/>
          </p:cNvSpPr>
          <p:nvPr>
            <p:ph type="subTitle" idx="2"/>
          </p:nvPr>
        </p:nvSpPr>
        <p:spPr>
          <a:xfrm>
            <a:off x="5605437" y="1953300"/>
            <a:ext cx="2784300" cy="806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solidFill>
                  <a:schemeClr val="lt1"/>
                </a:solidFill>
                <a:latin typeface="Barlow"/>
                <a:ea typeface="Barlow"/>
                <a:cs typeface="Barlow"/>
                <a:sym typeface="Barlow"/>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4"/>
          <p:cNvSpPr txBox="1">
            <a:spLocks noGrp="1"/>
          </p:cNvSpPr>
          <p:nvPr>
            <p:ph type="subTitle" idx="3"/>
          </p:nvPr>
        </p:nvSpPr>
        <p:spPr>
          <a:xfrm>
            <a:off x="1758712" y="3498475"/>
            <a:ext cx="2784300" cy="806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solidFill>
                  <a:schemeClr val="lt1"/>
                </a:solidFill>
                <a:latin typeface="Barlow"/>
                <a:ea typeface="Barlow"/>
                <a:cs typeface="Barlow"/>
                <a:sym typeface="Barlow"/>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0" name="Google Shape;80;p14"/>
          <p:cNvSpPr txBox="1">
            <a:spLocks noGrp="1"/>
          </p:cNvSpPr>
          <p:nvPr>
            <p:ph type="subTitle" idx="4"/>
          </p:nvPr>
        </p:nvSpPr>
        <p:spPr>
          <a:xfrm>
            <a:off x="5605437" y="3498475"/>
            <a:ext cx="2784300" cy="806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solidFill>
                  <a:schemeClr val="lt1"/>
                </a:solidFill>
                <a:latin typeface="Barlow"/>
                <a:ea typeface="Barlow"/>
                <a:cs typeface="Barlow"/>
                <a:sym typeface="Barlow"/>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1" name="Google Shape;81;p14"/>
          <p:cNvSpPr txBox="1">
            <a:spLocks noGrp="1"/>
          </p:cNvSpPr>
          <p:nvPr>
            <p:ph type="title" idx="5" hasCustomPrompt="1"/>
          </p:nvPr>
        </p:nvSpPr>
        <p:spPr>
          <a:xfrm>
            <a:off x="1758712" y="1572600"/>
            <a:ext cx="2784300" cy="5331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2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82" name="Google Shape;82;p14"/>
          <p:cNvSpPr txBox="1">
            <a:spLocks noGrp="1"/>
          </p:cNvSpPr>
          <p:nvPr>
            <p:ph type="title" idx="6" hasCustomPrompt="1"/>
          </p:nvPr>
        </p:nvSpPr>
        <p:spPr>
          <a:xfrm>
            <a:off x="1758712" y="3117775"/>
            <a:ext cx="2784300" cy="5331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2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83" name="Google Shape;83;p14"/>
          <p:cNvSpPr txBox="1">
            <a:spLocks noGrp="1"/>
          </p:cNvSpPr>
          <p:nvPr>
            <p:ph type="title" idx="7" hasCustomPrompt="1"/>
          </p:nvPr>
        </p:nvSpPr>
        <p:spPr>
          <a:xfrm>
            <a:off x="5605437" y="3117775"/>
            <a:ext cx="2784300" cy="5331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2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84" name="Google Shape;84;p14"/>
          <p:cNvSpPr txBox="1">
            <a:spLocks noGrp="1"/>
          </p:cNvSpPr>
          <p:nvPr>
            <p:ph type="title" idx="8" hasCustomPrompt="1"/>
          </p:nvPr>
        </p:nvSpPr>
        <p:spPr>
          <a:xfrm>
            <a:off x="5605437" y="1572600"/>
            <a:ext cx="2784300" cy="5331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2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pic>
        <p:nvPicPr>
          <p:cNvPr id="85" name="Google Shape;85;p14"/>
          <p:cNvPicPr preferRelativeResize="0"/>
          <p:nvPr/>
        </p:nvPicPr>
        <p:blipFill>
          <a:blip r:embed="rId3">
            <a:alphaModFix/>
          </a:blip>
          <a:stretch>
            <a:fillRect/>
          </a:stretch>
        </p:blipFill>
        <p:spPr>
          <a:xfrm rot="-5400000">
            <a:off x="3489000" y="1789300"/>
            <a:ext cx="2533651" cy="7595549"/>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four columns 3">
  <p:cSld name="CUSTOM_1">
    <p:bg>
      <p:bgPr>
        <a:blipFill>
          <a:blip r:embed="rId2">
            <a:alphaModFix/>
          </a:blip>
          <a:stretch>
            <a:fillRect/>
          </a:stretch>
        </a:blipFill>
        <a:effectLst/>
      </p:bgPr>
    </p:bg>
    <p:spTree>
      <p:nvGrpSpPr>
        <p:cNvPr id="1" name="Shape 110"/>
        <p:cNvGrpSpPr/>
        <p:nvPr/>
      </p:nvGrpSpPr>
      <p:grpSpPr>
        <a:xfrm>
          <a:off x="0" y="0"/>
          <a:ext cx="0" cy="0"/>
          <a:chOff x="0" y="0"/>
          <a:chExt cx="0" cy="0"/>
        </a:xfrm>
      </p:grpSpPr>
      <p:sp>
        <p:nvSpPr>
          <p:cNvPr id="111" name="Google Shape;111;p17"/>
          <p:cNvSpPr txBox="1">
            <a:spLocks noGrp="1"/>
          </p:cNvSpPr>
          <p:nvPr>
            <p:ph type="subTitle" idx="1"/>
          </p:nvPr>
        </p:nvSpPr>
        <p:spPr>
          <a:xfrm>
            <a:off x="1091575" y="3331000"/>
            <a:ext cx="4918800" cy="3027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a:solidFill>
                  <a:schemeClr val="lt1"/>
                </a:solidFill>
                <a:latin typeface="Barlow"/>
                <a:ea typeface="Barlow"/>
                <a:cs typeface="Barlow"/>
                <a:sym typeface="Barlow"/>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2" name="Google Shape;112;p17"/>
          <p:cNvSpPr txBox="1">
            <a:spLocks noGrp="1"/>
          </p:cNvSpPr>
          <p:nvPr>
            <p:ph type="subTitle" idx="2"/>
          </p:nvPr>
        </p:nvSpPr>
        <p:spPr>
          <a:xfrm>
            <a:off x="1091575" y="3028275"/>
            <a:ext cx="7327800" cy="302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b="1">
                <a:solidFill>
                  <a:schemeClr val="lt1"/>
                </a:solidFill>
              </a:defRPr>
            </a:lvl1pPr>
            <a:lvl2pPr lvl="1" rtl="0">
              <a:spcBef>
                <a:spcPts val="0"/>
              </a:spcBef>
              <a:spcAft>
                <a:spcPts val="0"/>
              </a:spcAft>
              <a:buSzPts val="1800"/>
              <a:buNone/>
              <a:defRPr sz="1800" b="1"/>
            </a:lvl2pPr>
            <a:lvl3pPr lvl="2" rtl="0">
              <a:spcBef>
                <a:spcPts val="0"/>
              </a:spcBef>
              <a:spcAft>
                <a:spcPts val="0"/>
              </a:spcAft>
              <a:buSzPts val="1800"/>
              <a:buNone/>
              <a:defRPr sz="1800" b="1"/>
            </a:lvl3pPr>
            <a:lvl4pPr lvl="3" rtl="0">
              <a:spcBef>
                <a:spcPts val="0"/>
              </a:spcBef>
              <a:spcAft>
                <a:spcPts val="0"/>
              </a:spcAft>
              <a:buSzPts val="1800"/>
              <a:buNone/>
              <a:defRPr sz="1800" b="1"/>
            </a:lvl4pPr>
            <a:lvl5pPr lvl="4" rtl="0">
              <a:spcBef>
                <a:spcPts val="0"/>
              </a:spcBef>
              <a:spcAft>
                <a:spcPts val="0"/>
              </a:spcAft>
              <a:buSzPts val="1800"/>
              <a:buNone/>
              <a:defRPr sz="1800" b="1"/>
            </a:lvl5pPr>
            <a:lvl6pPr lvl="5" rtl="0">
              <a:spcBef>
                <a:spcPts val="0"/>
              </a:spcBef>
              <a:spcAft>
                <a:spcPts val="0"/>
              </a:spcAft>
              <a:buSzPts val="1800"/>
              <a:buNone/>
              <a:defRPr sz="1800" b="1"/>
            </a:lvl6pPr>
            <a:lvl7pPr lvl="6" rtl="0">
              <a:spcBef>
                <a:spcPts val="0"/>
              </a:spcBef>
              <a:spcAft>
                <a:spcPts val="0"/>
              </a:spcAft>
              <a:buSzPts val="1800"/>
              <a:buNone/>
              <a:defRPr sz="1800" b="1"/>
            </a:lvl7pPr>
            <a:lvl8pPr lvl="7" rtl="0">
              <a:spcBef>
                <a:spcPts val="0"/>
              </a:spcBef>
              <a:spcAft>
                <a:spcPts val="0"/>
              </a:spcAft>
              <a:buSzPts val="1800"/>
              <a:buNone/>
              <a:defRPr sz="1800" b="1"/>
            </a:lvl8pPr>
            <a:lvl9pPr lvl="8" rtl="0">
              <a:spcBef>
                <a:spcPts val="0"/>
              </a:spcBef>
              <a:spcAft>
                <a:spcPts val="0"/>
              </a:spcAft>
              <a:buSzPts val="1800"/>
              <a:buNone/>
              <a:defRPr sz="1800" b="1"/>
            </a:lvl9pPr>
          </a:lstStyle>
          <a:p>
            <a:endParaRPr/>
          </a:p>
        </p:txBody>
      </p:sp>
      <p:sp>
        <p:nvSpPr>
          <p:cNvPr id="113" name="Google Shape;113;p17"/>
          <p:cNvSpPr txBox="1">
            <a:spLocks noGrp="1"/>
          </p:cNvSpPr>
          <p:nvPr>
            <p:ph type="title"/>
          </p:nvPr>
        </p:nvSpPr>
        <p:spPr>
          <a:xfrm>
            <a:off x="689300" y="539925"/>
            <a:ext cx="7730100" cy="319800"/>
          </a:xfrm>
          <a:prstGeom prst="rect">
            <a:avLst/>
          </a:prstGeom>
        </p:spPr>
        <p:txBody>
          <a:bodyPr spcFirstLastPara="1" wrap="square" lIns="91425" tIns="91425" rIns="91425" bIns="91425" anchor="ctr" anchorCtr="0">
            <a:noAutofit/>
          </a:bodyPr>
          <a:lstStyle>
            <a:lvl1pPr lvl="0">
              <a:spcBef>
                <a:spcPts val="0"/>
              </a:spcBef>
              <a:spcAft>
                <a:spcPts val="0"/>
              </a:spcAft>
              <a:buSzPts val="2500"/>
              <a:buNone/>
              <a:defRPr>
                <a:solidFill>
                  <a:schemeClr val="lt1"/>
                </a:solidFill>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114" name="Google Shape;114;p17"/>
          <p:cNvSpPr txBox="1">
            <a:spLocks noGrp="1"/>
          </p:cNvSpPr>
          <p:nvPr>
            <p:ph type="subTitle" idx="3"/>
          </p:nvPr>
        </p:nvSpPr>
        <p:spPr>
          <a:xfrm>
            <a:off x="1091575" y="1510550"/>
            <a:ext cx="4918800" cy="3027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a:solidFill>
                  <a:schemeClr val="lt1"/>
                </a:solidFill>
                <a:latin typeface="Barlow"/>
                <a:ea typeface="Barlow"/>
                <a:cs typeface="Barlow"/>
                <a:sym typeface="Barlow"/>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5" name="Google Shape;115;p17"/>
          <p:cNvSpPr txBox="1">
            <a:spLocks noGrp="1"/>
          </p:cNvSpPr>
          <p:nvPr>
            <p:ph type="subTitle" idx="4"/>
          </p:nvPr>
        </p:nvSpPr>
        <p:spPr>
          <a:xfrm>
            <a:off x="1091575" y="1207825"/>
            <a:ext cx="7327800" cy="302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b="1">
                <a:solidFill>
                  <a:schemeClr val="lt1"/>
                </a:solidFill>
              </a:defRPr>
            </a:lvl1pPr>
            <a:lvl2pPr lvl="1" rtl="0">
              <a:spcBef>
                <a:spcPts val="0"/>
              </a:spcBef>
              <a:spcAft>
                <a:spcPts val="0"/>
              </a:spcAft>
              <a:buSzPts val="1800"/>
              <a:buNone/>
              <a:defRPr sz="1800" b="1"/>
            </a:lvl2pPr>
            <a:lvl3pPr lvl="2" rtl="0">
              <a:spcBef>
                <a:spcPts val="0"/>
              </a:spcBef>
              <a:spcAft>
                <a:spcPts val="0"/>
              </a:spcAft>
              <a:buSzPts val="1800"/>
              <a:buNone/>
              <a:defRPr sz="1800" b="1"/>
            </a:lvl3pPr>
            <a:lvl4pPr lvl="3" rtl="0">
              <a:spcBef>
                <a:spcPts val="0"/>
              </a:spcBef>
              <a:spcAft>
                <a:spcPts val="0"/>
              </a:spcAft>
              <a:buSzPts val="1800"/>
              <a:buNone/>
              <a:defRPr sz="1800" b="1"/>
            </a:lvl4pPr>
            <a:lvl5pPr lvl="4" rtl="0">
              <a:spcBef>
                <a:spcPts val="0"/>
              </a:spcBef>
              <a:spcAft>
                <a:spcPts val="0"/>
              </a:spcAft>
              <a:buSzPts val="1800"/>
              <a:buNone/>
              <a:defRPr sz="1800" b="1"/>
            </a:lvl5pPr>
            <a:lvl6pPr lvl="5" rtl="0">
              <a:spcBef>
                <a:spcPts val="0"/>
              </a:spcBef>
              <a:spcAft>
                <a:spcPts val="0"/>
              </a:spcAft>
              <a:buSzPts val="1800"/>
              <a:buNone/>
              <a:defRPr sz="1800" b="1"/>
            </a:lvl6pPr>
            <a:lvl7pPr lvl="6" rtl="0">
              <a:spcBef>
                <a:spcPts val="0"/>
              </a:spcBef>
              <a:spcAft>
                <a:spcPts val="0"/>
              </a:spcAft>
              <a:buSzPts val="1800"/>
              <a:buNone/>
              <a:defRPr sz="1800" b="1"/>
            </a:lvl7pPr>
            <a:lvl8pPr lvl="7" rtl="0">
              <a:spcBef>
                <a:spcPts val="0"/>
              </a:spcBef>
              <a:spcAft>
                <a:spcPts val="0"/>
              </a:spcAft>
              <a:buSzPts val="1800"/>
              <a:buNone/>
              <a:defRPr sz="1800" b="1"/>
            </a:lvl8pPr>
            <a:lvl9pPr lvl="8" rtl="0">
              <a:spcBef>
                <a:spcPts val="0"/>
              </a:spcBef>
              <a:spcAft>
                <a:spcPts val="0"/>
              </a:spcAft>
              <a:buSzPts val="1800"/>
              <a:buNone/>
              <a:defRPr sz="1800" b="1"/>
            </a:lvl9pPr>
          </a:lstStyle>
          <a:p>
            <a:endParaRPr/>
          </a:p>
        </p:txBody>
      </p:sp>
      <p:sp>
        <p:nvSpPr>
          <p:cNvPr id="116" name="Google Shape;116;p17"/>
          <p:cNvSpPr txBox="1">
            <a:spLocks noGrp="1"/>
          </p:cNvSpPr>
          <p:nvPr>
            <p:ph type="subTitle" idx="5"/>
          </p:nvPr>
        </p:nvSpPr>
        <p:spPr>
          <a:xfrm>
            <a:off x="1091575" y="2420775"/>
            <a:ext cx="4918800" cy="3027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a:solidFill>
                  <a:schemeClr val="lt1"/>
                </a:solidFill>
                <a:latin typeface="Barlow"/>
                <a:ea typeface="Barlow"/>
                <a:cs typeface="Barlow"/>
                <a:sym typeface="Barlow"/>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7" name="Google Shape;117;p17"/>
          <p:cNvSpPr txBox="1">
            <a:spLocks noGrp="1"/>
          </p:cNvSpPr>
          <p:nvPr>
            <p:ph type="subTitle" idx="6"/>
          </p:nvPr>
        </p:nvSpPr>
        <p:spPr>
          <a:xfrm>
            <a:off x="1091575" y="2118050"/>
            <a:ext cx="7327800" cy="302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b="1">
                <a:solidFill>
                  <a:schemeClr val="lt1"/>
                </a:solidFill>
              </a:defRPr>
            </a:lvl1pPr>
            <a:lvl2pPr lvl="1" rtl="0">
              <a:spcBef>
                <a:spcPts val="0"/>
              </a:spcBef>
              <a:spcAft>
                <a:spcPts val="0"/>
              </a:spcAft>
              <a:buSzPts val="1800"/>
              <a:buNone/>
              <a:defRPr sz="1800" b="1"/>
            </a:lvl2pPr>
            <a:lvl3pPr lvl="2" rtl="0">
              <a:spcBef>
                <a:spcPts val="0"/>
              </a:spcBef>
              <a:spcAft>
                <a:spcPts val="0"/>
              </a:spcAft>
              <a:buSzPts val="1800"/>
              <a:buNone/>
              <a:defRPr sz="1800" b="1"/>
            </a:lvl3pPr>
            <a:lvl4pPr lvl="3" rtl="0">
              <a:spcBef>
                <a:spcPts val="0"/>
              </a:spcBef>
              <a:spcAft>
                <a:spcPts val="0"/>
              </a:spcAft>
              <a:buSzPts val="1800"/>
              <a:buNone/>
              <a:defRPr sz="1800" b="1"/>
            </a:lvl4pPr>
            <a:lvl5pPr lvl="4" rtl="0">
              <a:spcBef>
                <a:spcPts val="0"/>
              </a:spcBef>
              <a:spcAft>
                <a:spcPts val="0"/>
              </a:spcAft>
              <a:buSzPts val="1800"/>
              <a:buNone/>
              <a:defRPr sz="1800" b="1"/>
            </a:lvl5pPr>
            <a:lvl6pPr lvl="5" rtl="0">
              <a:spcBef>
                <a:spcPts val="0"/>
              </a:spcBef>
              <a:spcAft>
                <a:spcPts val="0"/>
              </a:spcAft>
              <a:buSzPts val="1800"/>
              <a:buNone/>
              <a:defRPr sz="1800" b="1"/>
            </a:lvl6pPr>
            <a:lvl7pPr lvl="6" rtl="0">
              <a:spcBef>
                <a:spcPts val="0"/>
              </a:spcBef>
              <a:spcAft>
                <a:spcPts val="0"/>
              </a:spcAft>
              <a:buSzPts val="1800"/>
              <a:buNone/>
              <a:defRPr sz="1800" b="1"/>
            </a:lvl7pPr>
            <a:lvl8pPr lvl="7" rtl="0">
              <a:spcBef>
                <a:spcPts val="0"/>
              </a:spcBef>
              <a:spcAft>
                <a:spcPts val="0"/>
              </a:spcAft>
              <a:buSzPts val="1800"/>
              <a:buNone/>
              <a:defRPr sz="1800" b="1"/>
            </a:lvl8pPr>
            <a:lvl9pPr lvl="8" rtl="0">
              <a:spcBef>
                <a:spcPts val="0"/>
              </a:spcBef>
              <a:spcAft>
                <a:spcPts val="0"/>
              </a:spcAft>
              <a:buSzPts val="1800"/>
              <a:buNone/>
              <a:defRPr sz="1800" b="1"/>
            </a:lvl9pPr>
          </a:lstStyle>
          <a:p>
            <a:endParaRPr/>
          </a:p>
        </p:txBody>
      </p:sp>
      <p:sp>
        <p:nvSpPr>
          <p:cNvPr id="118" name="Google Shape;118;p17"/>
          <p:cNvSpPr txBox="1">
            <a:spLocks noGrp="1"/>
          </p:cNvSpPr>
          <p:nvPr>
            <p:ph type="subTitle" idx="7"/>
          </p:nvPr>
        </p:nvSpPr>
        <p:spPr>
          <a:xfrm>
            <a:off x="1091575" y="4241250"/>
            <a:ext cx="4918800" cy="3027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a:solidFill>
                  <a:schemeClr val="lt1"/>
                </a:solidFill>
                <a:latin typeface="Barlow"/>
                <a:ea typeface="Barlow"/>
                <a:cs typeface="Barlow"/>
                <a:sym typeface="Barlow"/>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9" name="Google Shape;119;p17"/>
          <p:cNvSpPr txBox="1">
            <a:spLocks noGrp="1"/>
          </p:cNvSpPr>
          <p:nvPr>
            <p:ph type="subTitle" idx="8"/>
          </p:nvPr>
        </p:nvSpPr>
        <p:spPr>
          <a:xfrm>
            <a:off x="1091575" y="3938525"/>
            <a:ext cx="7327800" cy="302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b="1">
                <a:solidFill>
                  <a:schemeClr val="lt1"/>
                </a:solidFill>
              </a:defRPr>
            </a:lvl1pPr>
            <a:lvl2pPr lvl="1" rtl="0">
              <a:spcBef>
                <a:spcPts val="0"/>
              </a:spcBef>
              <a:spcAft>
                <a:spcPts val="0"/>
              </a:spcAft>
              <a:buSzPts val="1800"/>
              <a:buNone/>
              <a:defRPr sz="1800" b="1"/>
            </a:lvl2pPr>
            <a:lvl3pPr lvl="2" rtl="0">
              <a:spcBef>
                <a:spcPts val="0"/>
              </a:spcBef>
              <a:spcAft>
                <a:spcPts val="0"/>
              </a:spcAft>
              <a:buSzPts val="1800"/>
              <a:buNone/>
              <a:defRPr sz="1800" b="1"/>
            </a:lvl3pPr>
            <a:lvl4pPr lvl="3" rtl="0">
              <a:spcBef>
                <a:spcPts val="0"/>
              </a:spcBef>
              <a:spcAft>
                <a:spcPts val="0"/>
              </a:spcAft>
              <a:buSzPts val="1800"/>
              <a:buNone/>
              <a:defRPr sz="1800" b="1"/>
            </a:lvl4pPr>
            <a:lvl5pPr lvl="4" rtl="0">
              <a:spcBef>
                <a:spcPts val="0"/>
              </a:spcBef>
              <a:spcAft>
                <a:spcPts val="0"/>
              </a:spcAft>
              <a:buSzPts val="1800"/>
              <a:buNone/>
              <a:defRPr sz="1800" b="1"/>
            </a:lvl5pPr>
            <a:lvl6pPr lvl="5" rtl="0">
              <a:spcBef>
                <a:spcPts val="0"/>
              </a:spcBef>
              <a:spcAft>
                <a:spcPts val="0"/>
              </a:spcAft>
              <a:buSzPts val="1800"/>
              <a:buNone/>
              <a:defRPr sz="1800" b="1"/>
            </a:lvl6pPr>
            <a:lvl7pPr lvl="6" rtl="0">
              <a:spcBef>
                <a:spcPts val="0"/>
              </a:spcBef>
              <a:spcAft>
                <a:spcPts val="0"/>
              </a:spcAft>
              <a:buSzPts val="1800"/>
              <a:buNone/>
              <a:defRPr sz="1800" b="1"/>
            </a:lvl7pPr>
            <a:lvl8pPr lvl="7" rtl="0">
              <a:spcBef>
                <a:spcPts val="0"/>
              </a:spcBef>
              <a:spcAft>
                <a:spcPts val="0"/>
              </a:spcAft>
              <a:buSzPts val="1800"/>
              <a:buNone/>
              <a:defRPr sz="1800" b="1"/>
            </a:lvl8pPr>
            <a:lvl9pPr lvl="8" rtl="0">
              <a:spcBef>
                <a:spcPts val="0"/>
              </a:spcBef>
              <a:spcAft>
                <a:spcPts val="0"/>
              </a:spcAft>
              <a:buSzPts val="1800"/>
              <a:buNone/>
              <a:defRPr sz="1800" b="1"/>
            </a:lvl9pPr>
          </a:lstStyle>
          <a:p>
            <a:endParaRPr/>
          </a:p>
        </p:txBody>
      </p:sp>
      <p:pic>
        <p:nvPicPr>
          <p:cNvPr id="120" name="Google Shape;120;p17"/>
          <p:cNvPicPr preferRelativeResize="0"/>
          <p:nvPr/>
        </p:nvPicPr>
        <p:blipFill>
          <a:blip r:embed="rId3">
            <a:alphaModFix/>
          </a:blip>
          <a:stretch>
            <a:fillRect/>
          </a:stretch>
        </p:blipFill>
        <p:spPr>
          <a:xfrm>
            <a:off x="6276975" y="-1503850"/>
            <a:ext cx="2533651" cy="7595549"/>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1">
  <p:cSld name="CUSTOM_4">
    <p:bg>
      <p:bgPr>
        <a:blipFill>
          <a:blip r:embed="rId2">
            <a:alphaModFix/>
          </a:blip>
          <a:stretch>
            <a:fillRect/>
          </a:stretch>
        </a:blipFill>
        <a:effectLst/>
      </p:bgPr>
    </p:bg>
    <p:spTree>
      <p:nvGrpSpPr>
        <p:cNvPr id="1" name="Shape 121"/>
        <p:cNvGrpSpPr/>
        <p:nvPr/>
      </p:nvGrpSpPr>
      <p:grpSpPr>
        <a:xfrm>
          <a:off x="0" y="0"/>
          <a:ext cx="0" cy="0"/>
          <a:chOff x="0" y="0"/>
          <a:chExt cx="0" cy="0"/>
        </a:xfrm>
      </p:grpSpPr>
      <p:pic>
        <p:nvPicPr>
          <p:cNvPr id="122" name="Google Shape;122;p18"/>
          <p:cNvPicPr preferRelativeResize="0"/>
          <p:nvPr/>
        </p:nvPicPr>
        <p:blipFill>
          <a:blip r:embed="rId3">
            <a:alphaModFix/>
          </a:blip>
          <a:stretch>
            <a:fillRect/>
          </a:stretch>
        </p:blipFill>
        <p:spPr>
          <a:xfrm rot="-5400000">
            <a:off x="6717975" y="-3848675"/>
            <a:ext cx="2533651" cy="7595549"/>
          </a:xfrm>
          <a:prstGeom prst="rect">
            <a:avLst/>
          </a:prstGeom>
          <a:noFill/>
          <a:ln>
            <a:noFill/>
          </a:ln>
        </p:spPr>
      </p:pic>
      <p:sp>
        <p:nvSpPr>
          <p:cNvPr id="123" name="Google Shape;123;p18"/>
          <p:cNvSpPr txBox="1">
            <a:spLocks noGrp="1"/>
          </p:cNvSpPr>
          <p:nvPr>
            <p:ph type="title"/>
          </p:nvPr>
        </p:nvSpPr>
        <p:spPr>
          <a:xfrm>
            <a:off x="689300" y="539925"/>
            <a:ext cx="7730100" cy="319800"/>
          </a:xfrm>
          <a:prstGeom prst="rect">
            <a:avLst/>
          </a:prstGeom>
        </p:spPr>
        <p:txBody>
          <a:bodyPr spcFirstLastPara="1" wrap="square" lIns="91425" tIns="91425" rIns="91425" bIns="91425" anchor="ctr" anchorCtr="0">
            <a:noAutofit/>
          </a:bodyPr>
          <a:lstStyle>
            <a:lvl1pPr lvl="0">
              <a:spcBef>
                <a:spcPts val="0"/>
              </a:spcBef>
              <a:spcAft>
                <a:spcPts val="0"/>
              </a:spcAft>
              <a:buSzPts val="25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124" name="Google Shape;124;p18"/>
          <p:cNvSpPr txBox="1">
            <a:spLocks noGrp="1"/>
          </p:cNvSpPr>
          <p:nvPr>
            <p:ph type="subTitle" idx="1"/>
          </p:nvPr>
        </p:nvSpPr>
        <p:spPr>
          <a:xfrm>
            <a:off x="735425" y="3273775"/>
            <a:ext cx="2158200" cy="639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solidFill>
                  <a:schemeClr val="lt1"/>
                </a:solidFill>
                <a:latin typeface="Barlow"/>
                <a:ea typeface="Barlow"/>
                <a:cs typeface="Barlow"/>
                <a:sym typeface="Barlow"/>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5" name="Google Shape;125;p18"/>
          <p:cNvSpPr txBox="1">
            <a:spLocks noGrp="1"/>
          </p:cNvSpPr>
          <p:nvPr>
            <p:ph type="subTitle" idx="2"/>
          </p:nvPr>
        </p:nvSpPr>
        <p:spPr>
          <a:xfrm>
            <a:off x="735425" y="2971050"/>
            <a:ext cx="2158200" cy="30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b="1">
                <a:solidFill>
                  <a:schemeClr val="lt1"/>
                </a:solidFill>
              </a:defRPr>
            </a:lvl1pPr>
            <a:lvl2pPr lvl="1" algn="ctr" rtl="0">
              <a:spcBef>
                <a:spcPts val="0"/>
              </a:spcBef>
              <a:spcAft>
                <a:spcPts val="0"/>
              </a:spcAft>
              <a:buSzPts val="1800"/>
              <a:buNone/>
              <a:defRPr sz="1800" b="1"/>
            </a:lvl2pPr>
            <a:lvl3pPr lvl="2" algn="ctr" rtl="0">
              <a:spcBef>
                <a:spcPts val="0"/>
              </a:spcBef>
              <a:spcAft>
                <a:spcPts val="0"/>
              </a:spcAft>
              <a:buSzPts val="1800"/>
              <a:buNone/>
              <a:defRPr sz="1800" b="1"/>
            </a:lvl3pPr>
            <a:lvl4pPr lvl="3" algn="ctr" rtl="0">
              <a:spcBef>
                <a:spcPts val="0"/>
              </a:spcBef>
              <a:spcAft>
                <a:spcPts val="0"/>
              </a:spcAft>
              <a:buSzPts val="1800"/>
              <a:buNone/>
              <a:defRPr sz="1800" b="1"/>
            </a:lvl4pPr>
            <a:lvl5pPr lvl="4" algn="ctr" rtl="0">
              <a:spcBef>
                <a:spcPts val="0"/>
              </a:spcBef>
              <a:spcAft>
                <a:spcPts val="0"/>
              </a:spcAft>
              <a:buSzPts val="1800"/>
              <a:buNone/>
              <a:defRPr sz="1800" b="1"/>
            </a:lvl5pPr>
            <a:lvl6pPr lvl="5" algn="ctr" rtl="0">
              <a:spcBef>
                <a:spcPts val="0"/>
              </a:spcBef>
              <a:spcAft>
                <a:spcPts val="0"/>
              </a:spcAft>
              <a:buSzPts val="1800"/>
              <a:buNone/>
              <a:defRPr sz="1800" b="1"/>
            </a:lvl6pPr>
            <a:lvl7pPr lvl="6" algn="ctr" rtl="0">
              <a:spcBef>
                <a:spcPts val="0"/>
              </a:spcBef>
              <a:spcAft>
                <a:spcPts val="0"/>
              </a:spcAft>
              <a:buSzPts val="1800"/>
              <a:buNone/>
              <a:defRPr sz="1800" b="1"/>
            </a:lvl7pPr>
            <a:lvl8pPr lvl="7" algn="ctr" rtl="0">
              <a:spcBef>
                <a:spcPts val="0"/>
              </a:spcBef>
              <a:spcAft>
                <a:spcPts val="0"/>
              </a:spcAft>
              <a:buSzPts val="1800"/>
              <a:buNone/>
              <a:defRPr sz="1800" b="1"/>
            </a:lvl8pPr>
            <a:lvl9pPr lvl="8" algn="ctr" rtl="0">
              <a:spcBef>
                <a:spcPts val="0"/>
              </a:spcBef>
              <a:spcAft>
                <a:spcPts val="0"/>
              </a:spcAft>
              <a:buSzPts val="1800"/>
              <a:buNone/>
              <a:defRPr sz="1800" b="1"/>
            </a:lvl9pPr>
          </a:lstStyle>
          <a:p>
            <a:endParaRPr/>
          </a:p>
        </p:txBody>
      </p:sp>
      <p:sp>
        <p:nvSpPr>
          <p:cNvPr id="126" name="Google Shape;126;p18"/>
          <p:cNvSpPr txBox="1">
            <a:spLocks noGrp="1"/>
          </p:cNvSpPr>
          <p:nvPr>
            <p:ph type="subTitle" idx="3"/>
          </p:nvPr>
        </p:nvSpPr>
        <p:spPr>
          <a:xfrm>
            <a:off x="6214900" y="3273775"/>
            <a:ext cx="2158200" cy="639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solidFill>
                  <a:schemeClr val="lt1"/>
                </a:solidFill>
                <a:latin typeface="Barlow"/>
                <a:ea typeface="Barlow"/>
                <a:cs typeface="Barlow"/>
                <a:sym typeface="Barlow"/>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7" name="Google Shape;127;p18"/>
          <p:cNvSpPr txBox="1">
            <a:spLocks noGrp="1"/>
          </p:cNvSpPr>
          <p:nvPr>
            <p:ph type="subTitle" idx="4"/>
          </p:nvPr>
        </p:nvSpPr>
        <p:spPr>
          <a:xfrm>
            <a:off x="6214900" y="2971050"/>
            <a:ext cx="2158200" cy="30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b="1"/>
            </a:lvl1pPr>
            <a:lvl2pPr lvl="1" algn="ctr" rtl="0">
              <a:spcBef>
                <a:spcPts val="0"/>
              </a:spcBef>
              <a:spcAft>
                <a:spcPts val="0"/>
              </a:spcAft>
              <a:buSzPts val="1800"/>
              <a:buNone/>
              <a:defRPr sz="1800" b="1"/>
            </a:lvl2pPr>
            <a:lvl3pPr lvl="2" algn="ctr" rtl="0">
              <a:spcBef>
                <a:spcPts val="0"/>
              </a:spcBef>
              <a:spcAft>
                <a:spcPts val="0"/>
              </a:spcAft>
              <a:buSzPts val="1800"/>
              <a:buNone/>
              <a:defRPr sz="1800" b="1"/>
            </a:lvl3pPr>
            <a:lvl4pPr lvl="3" algn="ctr" rtl="0">
              <a:spcBef>
                <a:spcPts val="0"/>
              </a:spcBef>
              <a:spcAft>
                <a:spcPts val="0"/>
              </a:spcAft>
              <a:buSzPts val="1800"/>
              <a:buNone/>
              <a:defRPr sz="1800" b="1"/>
            </a:lvl4pPr>
            <a:lvl5pPr lvl="4" algn="ctr" rtl="0">
              <a:spcBef>
                <a:spcPts val="0"/>
              </a:spcBef>
              <a:spcAft>
                <a:spcPts val="0"/>
              </a:spcAft>
              <a:buSzPts val="1800"/>
              <a:buNone/>
              <a:defRPr sz="1800" b="1"/>
            </a:lvl5pPr>
            <a:lvl6pPr lvl="5" algn="ctr" rtl="0">
              <a:spcBef>
                <a:spcPts val="0"/>
              </a:spcBef>
              <a:spcAft>
                <a:spcPts val="0"/>
              </a:spcAft>
              <a:buSzPts val="1800"/>
              <a:buNone/>
              <a:defRPr sz="1800" b="1"/>
            </a:lvl6pPr>
            <a:lvl7pPr lvl="6" algn="ctr" rtl="0">
              <a:spcBef>
                <a:spcPts val="0"/>
              </a:spcBef>
              <a:spcAft>
                <a:spcPts val="0"/>
              </a:spcAft>
              <a:buSzPts val="1800"/>
              <a:buNone/>
              <a:defRPr sz="1800" b="1"/>
            </a:lvl7pPr>
            <a:lvl8pPr lvl="7" algn="ctr" rtl="0">
              <a:spcBef>
                <a:spcPts val="0"/>
              </a:spcBef>
              <a:spcAft>
                <a:spcPts val="0"/>
              </a:spcAft>
              <a:buSzPts val="1800"/>
              <a:buNone/>
              <a:defRPr sz="1800" b="1"/>
            </a:lvl8pPr>
            <a:lvl9pPr lvl="8" algn="ctr" rtl="0">
              <a:spcBef>
                <a:spcPts val="0"/>
              </a:spcBef>
              <a:spcAft>
                <a:spcPts val="0"/>
              </a:spcAft>
              <a:buSzPts val="1800"/>
              <a:buNone/>
              <a:defRPr sz="1800" b="1"/>
            </a:lvl9pPr>
          </a:lstStyle>
          <a:p>
            <a:endParaRPr/>
          </a:p>
        </p:txBody>
      </p:sp>
      <p:sp>
        <p:nvSpPr>
          <p:cNvPr id="128" name="Google Shape;128;p18"/>
          <p:cNvSpPr txBox="1">
            <a:spLocks noGrp="1"/>
          </p:cNvSpPr>
          <p:nvPr>
            <p:ph type="subTitle" idx="5"/>
          </p:nvPr>
        </p:nvSpPr>
        <p:spPr>
          <a:xfrm>
            <a:off x="3492900" y="3273775"/>
            <a:ext cx="2158200" cy="639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solidFill>
                  <a:schemeClr val="lt1"/>
                </a:solidFill>
                <a:latin typeface="Barlow"/>
                <a:ea typeface="Barlow"/>
                <a:cs typeface="Barlow"/>
                <a:sym typeface="Barlow"/>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9" name="Google Shape;129;p18"/>
          <p:cNvSpPr txBox="1">
            <a:spLocks noGrp="1"/>
          </p:cNvSpPr>
          <p:nvPr>
            <p:ph type="subTitle" idx="6"/>
          </p:nvPr>
        </p:nvSpPr>
        <p:spPr>
          <a:xfrm>
            <a:off x="3492900" y="2971050"/>
            <a:ext cx="2158200" cy="30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b="1"/>
            </a:lvl1pPr>
            <a:lvl2pPr lvl="1" algn="ctr" rtl="0">
              <a:spcBef>
                <a:spcPts val="0"/>
              </a:spcBef>
              <a:spcAft>
                <a:spcPts val="0"/>
              </a:spcAft>
              <a:buSzPts val="1800"/>
              <a:buNone/>
              <a:defRPr sz="1800" b="1"/>
            </a:lvl2pPr>
            <a:lvl3pPr lvl="2" algn="ctr" rtl="0">
              <a:spcBef>
                <a:spcPts val="0"/>
              </a:spcBef>
              <a:spcAft>
                <a:spcPts val="0"/>
              </a:spcAft>
              <a:buSzPts val="1800"/>
              <a:buNone/>
              <a:defRPr sz="1800" b="1"/>
            </a:lvl3pPr>
            <a:lvl4pPr lvl="3" algn="ctr" rtl="0">
              <a:spcBef>
                <a:spcPts val="0"/>
              </a:spcBef>
              <a:spcAft>
                <a:spcPts val="0"/>
              </a:spcAft>
              <a:buSzPts val="1800"/>
              <a:buNone/>
              <a:defRPr sz="1800" b="1"/>
            </a:lvl4pPr>
            <a:lvl5pPr lvl="4" algn="ctr" rtl="0">
              <a:spcBef>
                <a:spcPts val="0"/>
              </a:spcBef>
              <a:spcAft>
                <a:spcPts val="0"/>
              </a:spcAft>
              <a:buSzPts val="1800"/>
              <a:buNone/>
              <a:defRPr sz="1800" b="1"/>
            </a:lvl5pPr>
            <a:lvl6pPr lvl="5" algn="ctr" rtl="0">
              <a:spcBef>
                <a:spcPts val="0"/>
              </a:spcBef>
              <a:spcAft>
                <a:spcPts val="0"/>
              </a:spcAft>
              <a:buSzPts val="1800"/>
              <a:buNone/>
              <a:defRPr sz="1800" b="1"/>
            </a:lvl6pPr>
            <a:lvl7pPr lvl="6" algn="ctr" rtl="0">
              <a:spcBef>
                <a:spcPts val="0"/>
              </a:spcBef>
              <a:spcAft>
                <a:spcPts val="0"/>
              </a:spcAft>
              <a:buSzPts val="1800"/>
              <a:buNone/>
              <a:defRPr sz="1800" b="1"/>
            </a:lvl7pPr>
            <a:lvl8pPr lvl="7" algn="ctr" rtl="0">
              <a:spcBef>
                <a:spcPts val="0"/>
              </a:spcBef>
              <a:spcAft>
                <a:spcPts val="0"/>
              </a:spcAft>
              <a:buSzPts val="1800"/>
              <a:buNone/>
              <a:defRPr sz="1800" b="1"/>
            </a:lvl8pPr>
            <a:lvl9pPr lvl="8" algn="ctr" rtl="0">
              <a:spcBef>
                <a:spcPts val="0"/>
              </a:spcBef>
              <a:spcAft>
                <a:spcPts val="0"/>
              </a:spcAft>
              <a:buSzPts val="1800"/>
              <a:buNone/>
              <a:defRPr sz="1800" b="1"/>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1">
  <p:cSld name="TITLE_ONLY_1">
    <p:bg>
      <p:bgPr>
        <a:blipFill>
          <a:blip r:embed="rId2">
            <a:alphaModFix/>
          </a:blip>
          <a:stretch>
            <a:fillRect/>
          </a:stretch>
        </a:blipFill>
        <a:effectLst/>
      </p:bgPr>
    </p:bg>
    <p:spTree>
      <p:nvGrpSpPr>
        <p:cNvPr id="1" name="Shape 199"/>
        <p:cNvGrpSpPr/>
        <p:nvPr/>
      </p:nvGrpSpPr>
      <p:grpSpPr>
        <a:xfrm>
          <a:off x="0" y="0"/>
          <a:ext cx="0" cy="0"/>
          <a:chOff x="0" y="0"/>
          <a:chExt cx="0" cy="0"/>
        </a:xfrm>
      </p:grpSpPr>
      <p:pic>
        <p:nvPicPr>
          <p:cNvPr id="200" name="Google Shape;200;p27"/>
          <p:cNvPicPr preferRelativeResize="0"/>
          <p:nvPr/>
        </p:nvPicPr>
        <p:blipFill>
          <a:blip r:embed="rId3">
            <a:alphaModFix/>
          </a:blip>
          <a:stretch>
            <a:fillRect/>
          </a:stretch>
        </p:blipFill>
        <p:spPr>
          <a:xfrm rot="-5400000">
            <a:off x="4889175" y="-4153475"/>
            <a:ext cx="2533651" cy="7595549"/>
          </a:xfrm>
          <a:prstGeom prst="rect">
            <a:avLst/>
          </a:prstGeom>
          <a:noFill/>
          <a:ln>
            <a:noFill/>
          </a:ln>
        </p:spPr>
      </p:pic>
      <p:sp>
        <p:nvSpPr>
          <p:cNvPr id="201" name="Google Shape;201;p27"/>
          <p:cNvSpPr txBox="1">
            <a:spLocks noGrp="1"/>
          </p:cNvSpPr>
          <p:nvPr>
            <p:ph type="title"/>
          </p:nvPr>
        </p:nvSpPr>
        <p:spPr>
          <a:xfrm>
            <a:off x="689300" y="539925"/>
            <a:ext cx="7730100" cy="319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2500"/>
              <a:buFont typeface="Comfortaa"/>
              <a:buNone/>
              <a:defRPr b="1">
                <a:solidFill>
                  <a:schemeClr val="lt1"/>
                </a:solidFill>
                <a:latin typeface="Comfortaa"/>
                <a:ea typeface="Comfortaa"/>
                <a:cs typeface="Comfortaa"/>
                <a:sym typeface="Comfortaa"/>
              </a:defRPr>
            </a:lvl1pPr>
            <a:lvl2pPr lvl="1" rtl="0">
              <a:spcBef>
                <a:spcPts val="0"/>
              </a:spcBef>
              <a:spcAft>
                <a:spcPts val="0"/>
              </a:spcAft>
              <a:buClr>
                <a:srgbClr val="FFFFFF"/>
              </a:buClr>
              <a:buSzPts val="2800"/>
              <a:buFont typeface="Comfortaa"/>
              <a:buNone/>
              <a:defRPr sz="2800" b="1">
                <a:solidFill>
                  <a:srgbClr val="FFFFFF"/>
                </a:solidFill>
                <a:latin typeface="Comfortaa"/>
                <a:ea typeface="Comfortaa"/>
                <a:cs typeface="Comfortaa"/>
                <a:sym typeface="Comfortaa"/>
              </a:defRPr>
            </a:lvl2pPr>
            <a:lvl3pPr lvl="2" rtl="0">
              <a:spcBef>
                <a:spcPts val="0"/>
              </a:spcBef>
              <a:spcAft>
                <a:spcPts val="0"/>
              </a:spcAft>
              <a:buClr>
                <a:srgbClr val="FFFFFF"/>
              </a:buClr>
              <a:buSzPts val="2800"/>
              <a:buFont typeface="Comfortaa"/>
              <a:buNone/>
              <a:defRPr sz="2800" b="1">
                <a:solidFill>
                  <a:srgbClr val="FFFFFF"/>
                </a:solidFill>
                <a:latin typeface="Comfortaa"/>
                <a:ea typeface="Comfortaa"/>
                <a:cs typeface="Comfortaa"/>
                <a:sym typeface="Comfortaa"/>
              </a:defRPr>
            </a:lvl3pPr>
            <a:lvl4pPr lvl="3" rtl="0">
              <a:spcBef>
                <a:spcPts val="0"/>
              </a:spcBef>
              <a:spcAft>
                <a:spcPts val="0"/>
              </a:spcAft>
              <a:buClr>
                <a:srgbClr val="FFFFFF"/>
              </a:buClr>
              <a:buSzPts val="2800"/>
              <a:buFont typeface="Comfortaa"/>
              <a:buNone/>
              <a:defRPr sz="2800" b="1">
                <a:solidFill>
                  <a:srgbClr val="FFFFFF"/>
                </a:solidFill>
                <a:latin typeface="Comfortaa"/>
                <a:ea typeface="Comfortaa"/>
                <a:cs typeface="Comfortaa"/>
                <a:sym typeface="Comfortaa"/>
              </a:defRPr>
            </a:lvl4pPr>
            <a:lvl5pPr lvl="4" rtl="0">
              <a:spcBef>
                <a:spcPts val="0"/>
              </a:spcBef>
              <a:spcAft>
                <a:spcPts val="0"/>
              </a:spcAft>
              <a:buClr>
                <a:srgbClr val="FFFFFF"/>
              </a:buClr>
              <a:buSzPts val="2800"/>
              <a:buFont typeface="Comfortaa"/>
              <a:buNone/>
              <a:defRPr sz="2800" b="1">
                <a:solidFill>
                  <a:srgbClr val="FFFFFF"/>
                </a:solidFill>
                <a:latin typeface="Comfortaa"/>
                <a:ea typeface="Comfortaa"/>
                <a:cs typeface="Comfortaa"/>
                <a:sym typeface="Comfortaa"/>
              </a:defRPr>
            </a:lvl5pPr>
            <a:lvl6pPr lvl="5" rtl="0">
              <a:spcBef>
                <a:spcPts val="0"/>
              </a:spcBef>
              <a:spcAft>
                <a:spcPts val="0"/>
              </a:spcAft>
              <a:buClr>
                <a:srgbClr val="FFFFFF"/>
              </a:buClr>
              <a:buSzPts val="2800"/>
              <a:buFont typeface="Comfortaa"/>
              <a:buNone/>
              <a:defRPr sz="2800" b="1">
                <a:solidFill>
                  <a:srgbClr val="FFFFFF"/>
                </a:solidFill>
                <a:latin typeface="Comfortaa"/>
                <a:ea typeface="Comfortaa"/>
                <a:cs typeface="Comfortaa"/>
                <a:sym typeface="Comfortaa"/>
              </a:defRPr>
            </a:lvl6pPr>
            <a:lvl7pPr lvl="6" rtl="0">
              <a:spcBef>
                <a:spcPts val="0"/>
              </a:spcBef>
              <a:spcAft>
                <a:spcPts val="0"/>
              </a:spcAft>
              <a:buClr>
                <a:srgbClr val="FFFFFF"/>
              </a:buClr>
              <a:buSzPts val="2800"/>
              <a:buFont typeface="Comfortaa"/>
              <a:buNone/>
              <a:defRPr sz="2800" b="1">
                <a:solidFill>
                  <a:srgbClr val="FFFFFF"/>
                </a:solidFill>
                <a:latin typeface="Comfortaa"/>
                <a:ea typeface="Comfortaa"/>
                <a:cs typeface="Comfortaa"/>
                <a:sym typeface="Comfortaa"/>
              </a:defRPr>
            </a:lvl7pPr>
            <a:lvl8pPr lvl="7" rtl="0">
              <a:spcBef>
                <a:spcPts val="0"/>
              </a:spcBef>
              <a:spcAft>
                <a:spcPts val="0"/>
              </a:spcAft>
              <a:buClr>
                <a:srgbClr val="FFFFFF"/>
              </a:buClr>
              <a:buSzPts val="2800"/>
              <a:buFont typeface="Comfortaa"/>
              <a:buNone/>
              <a:defRPr sz="2800" b="1">
                <a:solidFill>
                  <a:srgbClr val="FFFFFF"/>
                </a:solidFill>
                <a:latin typeface="Comfortaa"/>
                <a:ea typeface="Comfortaa"/>
                <a:cs typeface="Comfortaa"/>
                <a:sym typeface="Comfortaa"/>
              </a:defRPr>
            </a:lvl8pPr>
            <a:lvl9pPr lvl="8" rtl="0">
              <a:spcBef>
                <a:spcPts val="0"/>
              </a:spcBef>
              <a:spcAft>
                <a:spcPts val="0"/>
              </a:spcAft>
              <a:buClr>
                <a:srgbClr val="FFFFFF"/>
              </a:buClr>
              <a:buSzPts val="2800"/>
              <a:buFont typeface="Comfortaa"/>
              <a:buNone/>
              <a:defRPr sz="2800" b="1">
                <a:solidFill>
                  <a:srgbClr val="FFFFFF"/>
                </a:solidFill>
                <a:latin typeface="Comfortaa"/>
                <a:ea typeface="Comfortaa"/>
                <a:cs typeface="Comfortaa"/>
                <a:sym typeface="Comfortaa"/>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8">
    <p:bg>
      <p:bgPr>
        <a:blipFill>
          <a:blip r:embed="rId2">
            <a:alphaModFix/>
          </a:blip>
          <a:stretch>
            <a:fillRect/>
          </a:stretch>
        </a:blipFill>
        <a:effectLst/>
      </p:bgPr>
    </p:bg>
    <p:spTree>
      <p:nvGrpSpPr>
        <p:cNvPr id="1" name="Shape 202"/>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2">
  <p:cSld name="CUSTOM_8_1">
    <p:bg>
      <p:bgPr>
        <a:blipFill>
          <a:blip r:embed="rId2">
            <a:alphaModFix/>
          </a:blip>
          <a:stretch>
            <a:fillRect/>
          </a:stretch>
        </a:blipFill>
        <a:effectLst/>
      </p:bgPr>
    </p:bg>
    <p:spTree>
      <p:nvGrpSpPr>
        <p:cNvPr id="1" name="Shape 203"/>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5"/>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89300" y="539925"/>
            <a:ext cx="7730100" cy="3198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FFFFFF"/>
              </a:buClr>
              <a:buSzPts val="2500"/>
              <a:buFont typeface="Comfortaa"/>
              <a:buNone/>
              <a:defRPr sz="2500" b="1">
                <a:solidFill>
                  <a:srgbClr val="FFFFFF"/>
                </a:solidFill>
                <a:latin typeface="Comfortaa"/>
                <a:ea typeface="Comfortaa"/>
                <a:cs typeface="Comfortaa"/>
                <a:sym typeface="Comfortaa"/>
              </a:defRPr>
            </a:lvl1pPr>
            <a:lvl2pPr lvl="1" rtl="0">
              <a:spcBef>
                <a:spcPts val="0"/>
              </a:spcBef>
              <a:spcAft>
                <a:spcPts val="0"/>
              </a:spcAft>
              <a:buClr>
                <a:srgbClr val="FFFFFF"/>
              </a:buClr>
              <a:buSzPts val="2400"/>
              <a:buFont typeface="Comfortaa"/>
              <a:buNone/>
              <a:defRPr sz="2400" b="1">
                <a:solidFill>
                  <a:srgbClr val="FFFFFF"/>
                </a:solidFill>
                <a:latin typeface="Comfortaa"/>
                <a:ea typeface="Comfortaa"/>
                <a:cs typeface="Comfortaa"/>
                <a:sym typeface="Comfortaa"/>
              </a:defRPr>
            </a:lvl2pPr>
            <a:lvl3pPr lvl="2" rtl="0">
              <a:spcBef>
                <a:spcPts val="0"/>
              </a:spcBef>
              <a:spcAft>
                <a:spcPts val="0"/>
              </a:spcAft>
              <a:buClr>
                <a:srgbClr val="FFFFFF"/>
              </a:buClr>
              <a:buSzPts val="2400"/>
              <a:buFont typeface="Comfortaa"/>
              <a:buNone/>
              <a:defRPr sz="2400" b="1">
                <a:solidFill>
                  <a:srgbClr val="FFFFFF"/>
                </a:solidFill>
                <a:latin typeface="Comfortaa"/>
                <a:ea typeface="Comfortaa"/>
                <a:cs typeface="Comfortaa"/>
                <a:sym typeface="Comfortaa"/>
              </a:defRPr>
            </a:lvl3pPr>
            <a:lvl4pPr lvl="3" rtl="0">
              <a:spcBef>
                <a:spcPts val="0"/>
              </a:spcBef>
              <a:spcAft>
                <a:spcPts val="0"/>
              </a:spcAft>
              <a:buClr>
                <a:srgbClr val="FFFFFF"/>
              </a:buClr>
              <a:buSzPts val="2400"/>
              <a:buFont typeface="Comfortaa"/>
              <a:buNone/>
              <a:defRPr sz="2400" b="1">
                <a:solidFill>
                  <a:srgbClr val="FFFFFF"/>
                </a:solidFill>
                <a:latin typeface="Comfortaa"/>
                <a:ea typeface="Comfortaa"/>
                <a:cs typeface="Comfortaa"/>
                <a:sym typeface="Comfortaa"/>
              </a:defRPr>
            </a:lvl4pPr>
            <a:lvl5pPr lvl="4" rtl="0">
              <a:spcBef>
                <a:spcPts val="0"/>
              </a:spcBef>
              <a:spcAft>
                <a:spcPts val="0"/>
              </a:spcAft>
              <a:buClr>
                <a:srgbClr val="FFFFFF"/>
              </a:buClr>
              <a:buSzPts val="2400"/>
              <a:buFont typeface="Comfortaa"/>
              <a:buNone/>
              <a:defRPr sz="2400" b="1">
                <a:solidFill>
                  <a:srgbClr val="FFFFFF"/>
                </a:solidFill>
                <a:latin typeface="Comfortaa"/>
                <a:ea typeface="Comfortaa"/>
                <a:cs typeface="Comfortaa"/>
                <a:sym typeface="Comfortaa"/>
              </a:defRPr>
            </a:lvl5pPr>
            <a:lvl6pPr lvl="5" rtl="0">
              <a:spcBef>
                <a:spcPts val="0"/>
              </a:spcBef>
              <a:spcAft>
                <a:spcPts val="0"/>
              </a:spcAft>
              <a:buClr>
                <a:srgbClr val="FFFFFF"/>
              </a:buClr>
              <a:buSzPts val="2400"/>
              <a:buFont typeface="Comfortaa"/>
              <a:buNone/>
              <a:defRPr sz="2400" b="1">
                <a:solidFill>
                  <a:srgbClr val="FFFFFF"/>
                </a:solidFill>
                <a:latin typeface="Comfortaa"/>
                <a:ea typeface="Comfortaa"/>
                <a:cs typeface="Comfortaa"/>
                <a:sym typeface="Comfortaa"/>
              </a:defRPr>
            </a:lvl6pPr>
            <a:lvl7pPr lvl="6" rtl="0">
              <a:spcBef>
                <a:spcPts val="0"/>
              </a:spcBef>
              <a:spcAft>
                <a:spcPts val="0"/>
              </a:spcAft>
              <a:buClr>
                <a:srgbClr val="FFFFFF"/>
              </a:buClr>
              <a:buSzPts val="2400"/>
              <a:buFont typeface="Comfortaa"/>
              <a:buNone/>
              <a:defRPr sz="2400" b="1">
                <a:solidFill>
                  <a:srgbClr val="FFFFFF"/>
                </a:solidFill>
                <a:latin typeface="Comfortaa"/>
                <a:ea typeface="Comfortaa"/>
                <a:cs typeface="Comfortaa"/>
                <a:sym typeface="Comfortaa"/>
              </a:defRPr>
            </a:lvl7pPr>
            <a:lvl8pPr lvl="7" rtl="0">
              <a:spcBef>
                <a:spcPts val="0"/>
              </a:spcBef>
              <a:spcAft>
                <a:spcPts val="0"/>
              </a:spcAft>
              <a:buClr>
                <a:srgbClr val="FFFFFF"/>
              </a:buClr>
              <a:buSzPts val="2400"/>
              <a:buFont typeface="Comfortaa"/>
              <a:buNone/>
              <a:defRPr sz="2400" b="1">
                <a:solidFill>
                  <a:srgbClr val="FFFFFF"/>
                </a:solidFill>
                <a:latin typeface="Comfortaa"/>
                <a:ea typeface="Comfortaa"/>
                <a:cs typeface="Comfortaa"/>
                <a:sym typeface="Comfortaa"/>
              </a:defRPr>
            </a:lvl8pPr>
            <a:lvl9pPr lvl="8" rtl="0">
              <a:spcBef>
                <a:spcPts val="0"/>
              </a:spcBef>
              <a:spcAft>
                <a:spcPts val="0"/>
              </a:spcAft>
              <a:buClr>
                <a:srgbClr val="FFFFFF"/>
              </a:buClr>
              <a:buSzPts val="2400"/>
              <a:buFont typeface="Comfortaa"/>
              <a:buNone/>
              <a:defRPr sz="2400" b="1">
                <a:solidFill>
                  <a:srgbClr val="FFFFFF"/>
                </a:solidFill>
                <a:latin typeface="Comfortaa"/>
                <a:ea typeface="Comfortaa"/>
                <a:cs typeface="Comfortaa"/>
                <a:sym typeface="Comfortaa"/>
              </a:defRPr>
            </a:lvl9pPr>
          </a:lstStyle>
          <a:p>
            <a:endParaRPr/>
          </a:p>
        </p:txBody>
      </p:sp>
      <p:sp>
        <p:nvSpPr>
          <p:cNvPr id="7" name="Google Shape;7;p1"/>
          <p:cNvSpPr txBox="1">
            <a:spLocks noGrp="1"/>
          </p:cNvSpPr>
          <p:nvPr>
            <p:ph type="body" idx="1"/>
          </p:nvPr>
        </p:nvSpPr>
        <p:spPr>
          <a:xfrm>
            <a:off x="689300" y="1558300"/>
            <a:ext cx="7730100" cy="30453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rgbClr val="FFFFFF"/>
              </a:buClr>
              <a:buSzPts val="1400"/>
              <a:buFont typeface="Comfortaa"/>
              <a:buChar char="●"/>
              <a:defRPr>
                <a:solidFill>
                  <a:srgbClr val="FFFFFF"/>
                </a:solidFill>
                <a:latin typeface="Comfortaa"/>
                <a:ea typeface="Comfortaa"/>
                <a:cs typeface="Comfortaa"/>
                <a:sym typeface="Comfortaa"/>
              </a:defRPr>
            </a:lvl1pPr>
            <a:lvl2pPr marL="914400" lvl="1" indent="-317500">
              <a:spcBef>
                <a:spcPts val="0"/>
              </a:spcBef>
              <a:spcAft>
                <a:spcPts val="0"/>
              </a:spcAft>
              <a:buClr>
                <a:srgbClr val="FFFFFF"/>
              </a:buClr>
              <a:buSzPts val="1400"/>
              <a:buFont typeface="Comfortaa"/>
              <a:buChar char="○"/>
              <a:defRPr>
                <a:solidFill>
                  <a:srgbClr val="FFFFFF"/>
                </a:solidFill>
                <a:latin typeface="Comfortaa"/>
                <a:ea typeface="Comfortaa"/>
                <a:cs typeface="Comfortaa"/>
                <a:sym typeface="Comfortaa"/>
              </a:defRPr>
            </a:lvl2pPr>
            <a:lvl3pPr marL="1371600" lvl="2" indent="-317500">
              <a:spcBef>
                <a:spcPts val="0"/>
              </a:spcBef>
              <a:spcAft>
                <a:spcPts val="0"/>
              </a:spcAft>
              <a:buClr>
                <a:srgbClr val="FFFFFF"/>
              </a:buClr>
              <a:buSzPts val="1400"/>
              <a:buFont typeface="Comfortaa"/>
              <a:buChar char="■"/>
              <a:defRPr>
                <a:solidFill>
                  <a:srgbClr val="FFFFFF"/>
                </a:solidFill>
                <a:latin typeface="Comfortaa"/>
                <a:ea typeface="Comfortaa"/>
                <a:cs typeface="Comfortaa"/>
                <a:sym typeface="Comfortaa"/>
              </a:defRPr>
            </a:lvl3pPr>
            <a:lvl4pPr marL="1828800" lvl="3" indent="-317500">
              <a:spcBef>
                <a:spcPts val="0"/>
              </a:spcBef>
              <a:spcAft>
                <a:spcPts val="0"/>
              </a:spcAft>
              <a:buClr>
                <a:srgbClr val="FFFFFF"/>
              </a:buClr>
              <a:buSzPts val="1400"/>
              <a:buFont typeface="Comfortaa"/>
              <a:buChar char="●"/>
              <a:defRPr>
                <a:solidFill>
                  <a:srgbClr val="FFFFFF"/>
                </a:solidFill>
                <a:latin typeface="Comfortaa"/>
                <a:ea typeface="Comfortaa"/>
                <a:cs typeface="Comfortaa"/>
                <a:sym typeface="Comfortaa"/>
              </a:defRPr>
            </a:lvl4pPr>
            <a:lvl5pPr marL="2286000" lvl="4" indent="-317500">
              <a:spcBef>
                <a:spcPts val="0"/>
              </a:spcBef>
              <a:spcAft>
                <a:spcPts val="0"/>
              </a:spcAft>
              <a:buClr>
                <a:srgbClr val="FFFFFF"/>
              </a:buClr>
              <a:buSzPts val="1400"/>
              <a:buFont typeface="Comfortaa"/>
              <a:buChar char="○"/>
              <a:defRPr>
                <a:solidFill>
                  <a:srgbClr val="FFFFFF"/>
                </a:solidFill>
                <a:latin typeface="Comfortaa"/>
                <a:ea typeface="Comfortaa"/>
                <a:cs typeface="Comfortaa"/>
                <a:sym typeface="Comfortaa"/>
              </a:defRPr>
            </a:lvl5pPr>
            <a:lvl6pPr marL="2743200" lvl="5" indent="-317500">
              <a:spcBef>
                <a:spcPts val="0"/>
              </a:spcBef>
              <a:spcAft>
                <a:spcPts val="0"/>
              </a:spcAft>
              <a:buClr>
                <a:srgbClr val="FFFFFF"/>
              </a:buClr>
              <a:buSzPts val="1400"/>
              <a:buFont typeface="Comfortaa"/>
              <a:buChar char="■"/>
              <a:defRPr>
                <a:solidFill>
                  <a:srgbClr val="FFFFFF"/>
                </a:solidFill>
                <a:latin typeface="Comfortaa"/>
                <a:ea typeface="Comfortaa"/>
                <a:cs typeface="Comfortaa"/>
                <a:sym typeface="Comfortaa"/>
              </a:defRPr>
            </a:lvl6pPr>
            <a:lvl7pPr marL="3200400" lvl="6" indent="-317500">
              <a:spcBef>
                <a:spcPts val="0"/>
              </a:spcBef>
              <a:spcAft>
                <a:spcPts val="0"/>
              </a:spcAft>
              <a:buClr>
                <a:srgbClr val="FFFFFF"/>
              </a:buClr>
              <a:buSzPts val="1400"/>
              <a:buFont typeface="Comfortaa"/>
              <a:buChar char="●"/>
              <a:defRPr>
                <a:solidFill>
                  <a:srgbClr val="FFFFFF"/>
                </a:solidFill>
                <a:latin typeface="Comfortaa"/>
                <a:ea typeface="Comfortaa"/>
                <a:cs typeface="Comfortaa"/>
                <a:sym typeface="Comfortaa"/>
              </a:defRPr>
            </a:lvl7pPr>
            <a:lvl8pPr marL="3657600" lvl="7" indent="-317500">
              <a:spcBef>
                <a:spcPts val="0"/>
              </a:spcBef>
              <a:spcAft>
                <a:spcPts val="0"/>
              </a:spcAft>
              <a:buClr>
                <a:srgbClr val="FFFFFF"/>
              </a:buClr>
              <a:buSzPts val="1400"/>
              <a:buFont typeface="Comfortaa"/>
              <a:buChar char="○"/>
              <a:defRPr>
                <a:solidFill>
                  <a:srgbClr val="FFFFFF"/>
                </a:solidFill>
                <a:latin typeface="Comfortaa"/>
                <a:ea typeface="Comfortaa"/>
                <a:cs typeface="Comfortaa"/>
                <a:sym typeface="Comfortaa"/>
              </a:defRPr>
            </a:lvl8pPr>
            <a:lvl9pPr marL="4114800" lvl="8" indent="-317500">
              <a:spcBef>
                <a:spcPts val="0"/>
              </a:spcBef>
              <a:spcAft>
                <a:spcPts val="0"/>
              </a:spcAft>
              <a:buClr>
                <a:srgbClr val="FFFFFF"/>
              </a:buClr>
              <a:buSzPts val="1400"/>
              <a:buFont typeface="Comfortaa"/>
              <a:buChar char="■"/>
              <a:defRPr>
                <a:solidFill>
                  <a:srgbClr val="FFFFFF"/>
                </a:solidFill>
                <a:latin typeface="Comfortaa"/>
                <a:ea typeface="Comfortaa"/>
                <a:cs typeface="Comfortaa"/>
                <a:sym typeface="Comfortaa"/>
              </a:defRPr>
            </a:lvl9pPr>
          </a:lstStyle>
          <a:p>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8" r:id="rId3"/>
    <p:sldLayoutId id="2147483660" r:id="rId4"/>
    <p:sldLayoutId id="2147483663" r:id="rId5"/>
    <p:sldLayoutId id="2147483664" r:id="rId6"/>
    <p:sldLayoutId id="2147483673" r:id="rId7"/>
    <p:sldLayoutId id="2147483674" r:id="rId8"/>
    <p:sldLayoutId id="2147483675"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6">
          <p15:clr>
            <a:srgbClr val="EA4335"/>
          </p15:clr>
        </p15:guide>
        <p15:guide id="2" orient="horz" pos="340">
          <p15:clr>
            <a:srgbClr val="EA4335"/>
          </p15:clr>
        </p15:guide>
        <p15:guide id="3" pos="5304">
          <p15:clr>
            <a:srgbClr val="EA4335"/>
          </p15:clr>
        </p15:guide>
        <p15:guide id="4" orient="horz" pos="2900">
          <p15:clr>
            <a:srgbClr val="EA4335"/>
          </p15:clr>
        </p15:guide>
        <p15:guide id="5" pos="2880">
          <p15:clr>
            <a:srgbClr val="EA4335"/>
          </p15:clr>
        </p15:guide>
        <p15:guide id="6" orient="horz" pos="1620">
          <p15:clr>
            <a:srgbClr val="EA4335"/>
          </p15:clr>
        </p15:guide>
        <p15:guide id="7" pos="1668">
          <p15:clr>
            <a:srgbClr val="EA4335"/>
          </p15:clr>
        </p15:guide>
        <p15:guide id="8" pos="4092">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20"/>
        <p:cNvGrpSpPr/>
        <p:nvPr/>
      </p:nvGrpSpPr>
      <p:grpSpPr>
        <a:xfrm>
          <a:off x="0" y="0"/>
          <a:ext cx="0" cy="0"/>
          <a:chOff x="0" y="0"/>
          <a:chExt cx="0" cy="0"/>
        </a:xfrm>
      </p:grpSpPr>
      <p:sp>
        <p:nvSpPr>
          <p:cNvPr id="24" name="TextBox 23">
            <a:extLst>
              <a:ext uri="{FF2B5EF4-FFF2-40B4-BE49-F238E27FC236}">
                <a16:creationId xmlns:a16="http://schemas.microsoft.com/office/drawing/2014/main" id="{D1EF234E-7F56-4CB8-88D7-4F28E0634555}"/>
              </a:ext>
            </a:extLst>
          </p:cNvPr>
          <p:cNvSpPr txBox="1"/>
          <p:nvPr/>
        </p:nvSpPr>
        <p:spPr>
          <a:xfrm>
            <a:off x="-44838" y="177533"/>
            <a:ext cx="7894553" cy="4886274"/>
          </a:xfrm>
          <a:prstGeom prst="rect">
            <a:avLst/>
          </a:prstGeom>
          <a:noFill/>
        </p:spPr>
        <p:txBody>
          <a:bodyPr wrap="square" lIns="91440" tIns="45720" rIns="91440" bIns="45720" rtlCol="0" anchor="t">
            <a:spAutoFit/>
          </a:bodyPr>
          <a:lstStyle/>
          <a:p>
            <a:pPr algn="ctr">
              <a:lnSpc>
                <a:spcPct val="200000"/>
              </a:lnSpc>
              <a:buClr>
                <a:schemeClr val="bg1"/>
              </a:buClr>
            </a:pPr>
            <a:r>
              <a:rPr lang="en-US" sz="5400" b="1" dirty="0">
                <a:solidFill>
                  <a:schemeClr val="bg1"/>
                </a:solidFill>
                <a:latin typeface="Comfortaa"/>
              </a:rPr>
              <a:t>Passive Smoking</a:t>
            </a:r>
          </a:p>
          <a:p>
            <a:pPr>
              <a:lnSpc>
                <a:spcPct val="200000"/>
              </a:lnSpc>
            </a:pPr>
            <a:endParaRPr lang="en-US" b="1" dirty="0">
              <a:solidFill>
                <a:schemeClr val="bg1"/>
              </a:solidFill>
              <a:latin typeface="Comfortaa"/>
            </a:endParaRPr>
          </a:p>
          <a:p>
            <a:pPr>
              <a:lnSpc>
                <a:spcPct val="200000"/>
              </a:lnSpc>
            </a:pPr>
            <a:r>
              <a:rPr lang="en-US" b="1" dirty="0">
                <a:solidFill>
                  <a:schemeClr val="bg1"/>
                </a:solidFill>
                <a:latin typeface="Comfortaa"/>
              </a:rPr>
              <a:t>     </a:t>
            </a:r>
            <a:r>
              <a:rPr lang="en-US" sz="1200" b="1" dirty="0">
                <a:solidFill>
                  <a:schemeClr val="bg1"/>
                </a:solidFill>
                <a:latin typeface="Comfortaa"/>
              </a:rPr>
              <a:t> Presented by :</a:t>
            </a:r>
            <a:endParaRPr lang="en-US" sz="1200" b="1" dirty="0">
              <a:solidFill>
                <a:schemeClr val="bg1"/>
              </a:solidFill>
              <a:latin typeface="Comfortaa" panose="020B0604020202020204" charset="0"/>
            </a:endParaRPr>
          </a:p>
          <a:p>
            <a:pPr>
              <a:lnSpc>
                <a:spcPct val="200000"/>
              </a:lnSpc>
            </a:pPr>
            <a:r>
              <a:rPr lang="en-US" sz="1100" b="1" dirty="0">
                <a:solidFill>
                  <a:schemeClr val="bg1"/>
                </a:solidFill>
                <a:latin typeface="Comfortaa"/>
              </a:rPr>
              <a:t>                   </a:t>
            </a:r>
            <a:r>
              <a:rPr lang="en-US" sz="1050" b="1" dirty="0">
                <a:solidFill>
                  <a:schemeClr val="bg1"/>
                </a:solidFill>
                <a:latin typeface="Comfortaa"/>
              </a:rPr>
              <a:t> </a:t>
            </a:r>
            <a:r>
              <a:rPr lang="en-US" sz="1050" dirty="0">
                <a:solidFill>
                  <a:schemeClr val="bg1"/>
                </a:solidFill>
                <a:latin typeface="Comfortaa"/>
              </a:rPr>
              <a:t>Sultan Sheikh  (21L-5170)</a:t>
            </a:r>
          </a:p>
          <a:p>
            <a:pPr>
              <a:lnSpc>
                <a:spcPct val="200000"/>
              </a:lnSpc>
            </a:pPr>
            <a:r>
              <a:rPr lang="en-US" sz="1050" dirty="0">
                <a:solidFill>
                  <a:schemeClr val="bg1"/>
                </a:solidFill>
                <a:latin typeface="Comfortaa"/>
              </a:rPr>
              <a:t>                    Saba Saleem  (21L-5317)</a:t>
            </a:r>
          </a:p>
          <a:p>
            <a:pPr>
              <a:lnSpc>
                <a:spcPct val="200000"/>
              </a:lnSpc>
            </a:pPr>
            <a:r>
              <a:rPr lang="en-US" sz="1050" dirty="0">
                <a:solidFill>
                  <a:schemeClr val="bg1"/>
                </a:solidFill>
                <a:latin typeface="Comfortaa"/>
              </a:rPr>
              <a:t>                    Muhammad Ahmed  (21L-5151)   </a:t>
            </a:r>
          </a:p>
          <a:p>
            <a:pPr>
              <a:lnSpc>
                <a:spcPct val="200000"/>
              </a:lnSpc>
            </a:pPr>
            <a:r>
              <a:rPr lang="en-US" sz="1050" dirty="0">
                <a:solidFill>
                  <a:schemeClr val="bg1"/>
                </a:solidFill>
                <a:latin typeface="Comfortaa"/>
              </a:rPr>
              <a:t>                     Abdullah Awan  (21L-7713)  </a:t>
            </a:r>
            <a:endParaRPr lang="en-US" sz="1050" dirty="0">
              <a:solidFill>
                <a:schemeClr val="bg1"/>
              </a:solidFill>
            </a:endParaRPr>
          </a:p>
          <a:p>
            <a:pPr>
              <a:lnSpc>
                <a:spcPct val="200000"/>
              </a:lnSpc>
            </a:pPr>
            <a:r>
              <a:rPr lang="en-US" sz="1050" dirty="0">
                <a:solidFill>
                  <a:schemeClr val="bg1"/>
                </a:solidFill>
                <a:latin typeface="Comfortaa"/>
              </a:rPr>
              <a:t>                     Abdullah Tahir  (21L-5419)  </a:t>
            </a:r>
          </a:p>
          <a:p>
            <a:pPr>
              <a:lnSpc>
                <a:spcPct val="200000"/>
              </a:lnSpc>
            </a:pPr>
            <a:r>
              <a:rPr lang="en-US" sz="1050" dirty="0">
                <a:solidFill>
                  <a:schemeClr val="bg1"/>
                </a:solidFill>
                <a:latin typeface="Comfortaa"/>
              </a:rPr>
              <a:t>                     Sufiyan Ali  (21L-7541)    </a:t>
            </a:r>
          </a:p>
          <a:p>
            <a:pPr>
              <a:lnSpc>
                <a:spcPct val="200000"/>
              </a:lnSpc>
            </a:pPr>
            <a:r>
              <a:rPr lang="en-US" sz="1200" dirty="0">
                <a:solidFill>
                  <a:schemeClr val="bg1"/>
                </a:solidFill>
                <a:latin typeface="Comfortaa"/>
              </a:rPr>
              <a:t>                  </a:t>
            </a: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4" name="TextBox 3">
            <a:extLst>
              <a:ext uri="{FF2B5EF4-FFF2-40B4-BE49-F238E27FC236}">
                <a16:creationId xmlns:a16="http://schemas.microsoft.com/office/drawing/2014/main" id="{2CC20378-4218-4248-B98C-566E173D9443}"/>
              </a:ext>
            </a:extLst>
          </p:cNvPr>
          <p:cNvSpPr txBox="1"/>
          <p:nvPr/>
        </p:nvSpPr>
        <p:spPr>
          <a:xfrm>
            <a:off x="809698" y="551432"/>
            <a:ext cx="7336140" cy="4011804"/>
          </a:xfrm>
          <a:prstGeom prst="rect">
            <a:avLst/>
          </a:prstGeom>
          <a:noFill/>
        </p:spPr>
        <p:txBody>
          <a:bodyPr wrap="square" rtlCol="0">
            <a:spAutoFit/>
          </a:bodyPr>
          <a:lstStyle/>
          <a:p>
            <a:pPr marL="285750" indent="-285750">
              <a:lnSpc>
                <a:spcPct val="150000"/>
              </a:lnSpc>
              <a:buClr>
                <a:schemeClr val="bg1"/>
              </a:buClr>
              <a:buFont typeface="Arial" panose="020B0604020202020204" pitchFamily="34" charset="0"/>
              <a:buChar char="•"/>
            </a:pPr>
            <a:r>
              <a:rPr lang="en-US" sz="1800" dirty="0">
                <a:solidFill>
                  <a:schemeClr val="bg1"/>
                </a:solidFill>
                <a:latin typeface="Comfortaa" panose="020B0604020202020204" charset="0"/>
              </a:rPr>
              <a:t>Effects on pregnant women.</a:t>
            </a:r>
          </a:p>
          <a:p>
            <a:pPr marL="285750" indent="-285750">
              <a:lnSpc>
                <a:spcPct val="150000"/>
              </a:lnSpc>
              <a:buClr>
                <a:schemeClr val="bg1"/>
              </a:buClr>
              <a:buFont typeface="Arial" panose="020B0604020202020204" pitchFamily="34" charset="0"/>
              <a:buChar char="•"/>
            </a:pPr>
            <a:r>
              <a:rPr lang="en-US" sz="1800" dirty="0">
                <a:solidFill>
                  <a:schemeClr val="bg1"/>
                </a:solidFill>
                <a:latin typeface="Comfortaa" panose="020B0604020202020204" charset="0"/>
              </a:rPr>
              <a:t>Irritation in nose ,eyes and lung.</a:t>
            </a:r>
          </a:p>
          <a:p>
            <a:pPr algn="ctr">
              <a:buClr>
                <a:schemeClr val="bg1"/>
              </a:buClr>
            </a:pPr>
            <a:endParaRPr lang="en-US" sz="1800" dirty="0">
              <a:solidFill>
                <a:schemeClr val="bg1"/>
              </a:solidFill>
              <a:latin typeface="Comfortaa" panose="020B0604020202020204" charset="0"/>
            </a:endParaRPr>
          </a:p>
          <a:p>
            <a:pPr algn="ctr">
              <a:buClr>
                <a:schemeClr val="bg1"/>
              </a:buClr>
            </a:pPr>
            <a:endParaRPr lang="en-US" sz="1800" dirty="0">
              <a:solidFill>
                <a:schemeClr val="bg1"/>
              </a:solidFill>
              <a:latin typeface="Comfortaa" panose="020B0604020202020204" charset="0"/>
            </a:endParaRPr>
          </a:p>
          <a:p>
            <a:pPr algn="ctr">
              <a:lnSpc>
                <a:spcPct val="150000"/>
              </a:lnSpc>
              <a:buClr>
                <a:schemeClr val="bg1"/>
              </a:buClr>
            </a:pPr>
            <a:endParaRPr lang="en-US" sz="2000" b="1" dirty="0">
              <a:solidFill>
                <a:schemeClr val="bg1"/>
              </a:solidFill>
              <a:latin typeface="Comfortaa" panose="020B0604020202020204" charset="0"/>
            </a:endParaRPr>
          </a:p>
          <a:p>
            <a:pPr algn="ctr">
              <a:lnSpc>
                <a:spcPct val="150000"/>
              </a:lnSpc>
              <a:buClr>
                <a:schemeClr val="bg1"/>
              </a:buClr>
            </a:pPr>
            <a:r>
              <a:rPr lang="en-US" sz="1600" b="1" dirty="0">
                <a:solidFill>
                  <a:schemeClr val="bg1"/>
                </a:solidFill>
                <a:latin typeface="Comfortaa" panose="020B0604020202020204" charset="0"/>
              </a:rPr>
              <a:t>BBC news on March 04, 2014 reported a research conducted by medical experts which revealed that </a:t>
            </a:r>
          </a:p>
          <a:p>
            <a:pPr algn="ctr">
              <a:lnSpc>
                <a:spcPct val="150000"/>
              </a:lnSpc>
              <a:buClr>
                <a:schemeClr val="bg1"/>
              </a:buClr>
            </a:pPr>
            <a:r>
              <a:rPr lang="en-US" sz="2000" b="1" dirty="0">
                <a:solidFill>
                  <a:schemeClr val="bg1"/>
                </a:solidFill>
                <a:latin typeface="Comfortaa" panose="020B0604020202020204" charset="0"/>
              </a:rPr>
              <a:t>“Passive smoking causes lasting damage to children's arteries, prematurely ageing their blood vessels by more than three years”. </a:t>
            </a:r>
          </a:p>
        </p:txBody>
      </p:sp>
      <p:cxnSp>
        <p:nvCxnSpPr>
          <p:cNvPr id="6" name="Straight Connector 5">
            <a:extLst>
              <a:ext uri="{FF2B5EF4-FFF2-40B4-BE49-F238E27FC236}">
                <a16:creationId xmlns:a16="http://schemas.microsoft.com/office/drawing/2014/main" id="{1CD3F409-87AE-402B-87EF-F1949FA1BECD}"/>
              </a:ext>
            </a:extLst>
          </p:cNvPr>
          <p:cNvCxnSpPr>
            <a:cxnSpLocks/>
          </p:cNvCxnSpPr>
          <p:nvPr/>
        </p:nvCxnSpPr>
        <p:spPr>
          <a:xfrm>
            <a:off x="2362782" y="1996324"/>
            <a:ext cx="4418436" cy="0"/>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 name="TextBox 3">
            <a:extLst>
              <a:ext uri="{FF2B5EF4-FFF2-40B4-BE49-F238E27FC236}">
                <a16:creationId xmlns:a16="http://schemas.microsoft.com/office/drawing/2014/main" id="{A2DC786A-08F8-4002-9E47-B16805099125}"/>
              </a:ext>
            </a:extLst>
          </p:cNvPr>
          <p:cNvSpPr txBox="1"/>
          <p:nvPr/>
        </p:nvSpPr>
        <p:spPr>
          <a:xfrm>
            <a:off x="809698" y="600293"/>
            <a:ext cx="7252379" cy="3370538"/>
          </a:xfrm>
          <a:prstGeom prst="rect">
            <a:avLst/>
          </a:prstGeom>
          <a:noFill/>
        </p:spPr>
        <p:txBody>
          <a:bodyPr wrap="square" rtlCol="0">
            <a:spAutoFit/>
          </a:bodyPr>
          <a:lstStyle/>
          <a:p>
            <a:pPr marL="285750" indent="-285750">
              <a:lnSpc>
                <a:spcPct val="150000"/>
              </a:lnSpc>
              <a:buClr>
                <a:schemeClr val="bg1"/>
              </a:buClr>
              <a:buFont typeface="Arial" panose="020B0604020202020204" pitchFamily="34" charset="0"/>
              <a:buChar char="•"/>
            </a:pPr>
            <a:r>
              <a:rPr lang="en-US" sz="1800" dirty="0">
                <a:solidFill>
                  <a:schemeClr val="bg1"/>
                </a:solidFill>
                <a:latin typeface="Comfortaa" panose="020B0604020202020204" charset="0"/>
              </a:rPr>
              <a:t>It should be a crime.</a:t>
            </a:r>
          </a:p>
          <a:p>
            <a:pPr marL="285750" indent="-285750">
              <a:lnSpc>
                <a:spcPct val="150000"/>
              </a:lnSpc>
              <a:buClr>
                <a:schemeClr val="bg1"/>
              </a:buClr>
              <a:buFont typeface="Arial" panose="020B0604020202020204" pitchFamily="34" charset="0"/>
              <a:buChar char="•"/>
            </a:pPr>
            <a:r>
              <a:rPr lang="en-US" sz="1800" dirty="0">
                <a:solidFill>
                  <a:schemeClr val="bg1"/>
                </a:solidFill>
                <a:latin typeface="Comfortaa" panose="020B0604020202020204" charset="0"/>
              </a:rPr>
              <a:t>Feeding someone with smoke without consent.</a:t>
            </a:r>
          </a:p>
          <a:p>
            <a:pPr marL="285750" indent="-285750">
              <a:lnSpc>
                <a:spcPct val="150000"/>
              </a:lnSpc>
              <a:buClr>
                <a:schemeClr val="bg1"/>
              </a:buClr>
              <a:buFont typeface="Arial" panose="020B0604020202020204" pitchFamily="34" charset="0"/>
              <a:buChar char="•"/>
            </a:pPr>
            <a:endParaRPr lang="en-US" sz="1800" dirty="0">
              <a:solidFill>
                <a:schemeClr val="bg1"/>
              </a:solidFill>
              <a:latin typeface="Comfortaa" panose="020B0604020202020204" charset="0"/>
            </a:endParaRPr>
          </a:p>
          <a:p>
            <a:pPr marL="285750" indent="-285750">
              <a:lnSpc>
                <a:spcPct val="150000"/>
              </a:lnSpc>
              <a:buClr>
                <a:schemeClr val="bg1"/>
              </a:buClr>
              <a:buFont typeface="Arial" panose="020B0604020202020204" pitchFamily="34" charset="0"/>
              <a:buChar char="•"/>
            </a:pPr>
            <a:endParaRPr lang="en-US" sz="1800" dirty="0">
              <a:solidFill>
                <a:schemeClr val="bg1"/>
              </a:solidFill>
              <a:latin typeface="Comfortaa" panose="020B0604020202020204" charset="0"/>
            </a:endParaRPr>
          </a:p>
          <a:p>
            <a:pPr>
              <a:lnSpc>
                <a:spcPct val="150000"/>
              </a:lnSpc>
              <a:buClr>
                <a:schemeClr val="bg1"/>
              </a:buClr>
            </a:pPr>
            <a:endParaRPr lang="en-US" sz="1800" dirty="0">
              <a:solidFill>
                <a:schemeClr val="bg1"/>
              </a:solidFill>
              <a:latin typeface="Comfortaa" panose="020B0604020202020204" charset="0"/>
            </a:endParaRPr>
          </a:p>
          <a:p>
            <a:pPr algn="ctr">
              <a:lnSpc>
                <a:spcPct val="150000"/>
              </a:lnSpc>
              <a:buClr>
                <a:schemeClr val="bg1"/>
              </a:buClr>
            </a:pPr>
            <a:r>
              <a:rPr lang="en-US" sz="1800" dirty="0">
                <a:solidFill>
                  <a:schemeClr val="bg1"/>
                </a:solidFill>
                <a:latin typeface="Comfortaa" panose="020B0604020202020204" charset="0"/>
              </a:rPr>
              <a:t>“It was estimated that in 2019, passive smoking was responsible for 50 000 child deaths.”</a:t>
            </a:r>
          </a:p>
          <a:p>
            <a:pPr algn="ctr">
              <a:lnSpc>
                <a:spcPct val="150000"/>
              </a:lnSpc>
              <a:buClr>
                <a:schemeClr val="bg1"/>
              </a:buClr>
            </a:pPr>
            <a:r>
              <a:rPr lang="en-US" sz="1800" dirty="0">
                <a:solidFill>
                  <a:schemeClr val="bg1"/>
                </a:solidFill>
                <a:latin typeface="Comfortaa" panose="020B0604020202020204" charset="0"/>
              </a:rPr>
              <a:t>(Global Burden of Disease Study,2019)</a:t>
            </a:r>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A0701C-D1B3-472C-B46B-24860F60C630}"/>
              </a:ext>
            </a:extLst>
          </p:cNvPr>
          <p:cNvSpPr txBox="1"/>
          <p:nvPr/>
        </p:nvSpPr>
        <p:spPr>
          <a:xfrm>
            <a:off x="597877" y="372794"/>
            <a:ext cx="8110025" cy="646331"/>
          </a:xfrm>
          <a:prstGeom prst="rect">
            <a:avLst/>
          </a:prstGeom>
          <a:noFill/>
        </p:spPr>
        <p:txBody>
          <a:bodyPr wrap="square" rtlCol="0">
            <a:spAutoFit/>
          </a:bodyPr>
          <a:lstStyle/>
          <a:p>
            <a:r>
              <a:rPr lang="en-US" sz="3600" dirty="0">
                <a:solidFill>
                  <a:schemeClr val="bg1"/>
                </a:solidFill>
              </a:rPr>
              <a:t>Solution to avoid passive smoke</a:t>
            </a:r>
          </a:p>
        </p:txBody>
      </p:sp>
      <p:sp>
        <p:nvSpPr>
          <p:cNvPr id="3" name="TextBox 2">
            <a:extLst>
              <a:ext uri="{FF2B5EF4-FFF2-40B4-BE49-F238E27FC236}">
                <a16:creationId xmlns:a16="http://schemas.microsoft.com/office/drawing/2014/main" id="{624D27B8-2BF6-4880-ADA1-07AECAFAC88F}"/>
              </a:ext>
            </a:extLst>
          </p:cNvPr>
          <p:cNvSpPr txBox="1"/>
          <p:nvPr/>
        </p:nvSpPr>
        <p:spPr>
          <a:xfrm>
            <a:off x="675249" y="1399735"/>
            <a:ext cx="7941213" cy="2031325"/>
          </a:xfrm>
          <a:prstGeom prst="rect">
            <a:avLst/>
          </a:prstGeom>
          <a:noFill/>
        </p:spPr>
        <p:txBody>
          <a:bodyPr wrap="square" rtlCol="0">
            <a:spAutoFit/>
          </a:bodyPr>
          <a:lstStyle/>
          <a:p>
            <a:pPr marL="285750" indent="-285750">
              <a:buClr>
                <a:schemeClr val="bg1"/>
              </a:buClr>
              <a:buFont typeface="Wingdings" panose="05000000000000000000" pitchFamily="2" charset="2"/>
              <a:buChar char="Ø"/>
            </a:pPr>
            <a:r>
              <a:rPr lang="en-US" sz="1800" dirty="0">
                <a:solidFill>
                  <a:schemeClr val="bg1"/>
                </a:solidFill>
              </a:rPr>
              <a:t>Make your car smoke free</a:t>
            </a:r>
          </a:p>
          <a:p>
            <a:pPr>
              <a:buClr>
                <a:schemeClr val="bg1"/>
              </a:buClr>
            </a:pPr>
            <a:endParaRPr lang="en-US" sz="1800" dirty="0">
              <a:solidFill>
                <a:schemeClr val="bg1"/>
              </a:solidFill>
            </a:endParaRPr>
          </a:p>
          <a:p>
            <a:pPr marL="285750" indent="-285750">
              <a:buClr>
                <a:schemeClr val="bg1"/>
              </a:buClr>
              <a:buFont typeface="Wingdings" panose="05000000000000000000" pitchFamily="2" charset="2"/>
              <a:buChar char="Ø"/>
            </a:pPr>
            <a:r>
              <a:rPr lang="en-US" sz="1800" dirty="0">
                <a:solidFill>
                  <a:schemeClr val="bg1"/>
                </a:solidFill>
              </a:rPr>
              <a:t>Make your home smoke free</a:t>
            </a:r>
          </a:p>
          <a:p>
            <a:pPr>
              <a:buClr>
                <a:schemeClr val="bg1"/>
              </a:buClr>
            </a:pPr>
            <a:endParaRPr lang="en-US" sz="1800" dirty="0">
              <a:solidFill>
                <a:schemeClr val="bg1"/>
              </a:solidFill>
            </a:endParaRPr>
          </a:p>
          <a:p>
            <a:pPr marL="285750" indent="-285750">
              <a:buClr>
                <a:schemeClr val="bg1"/>
              </a:buClr>
              <a:buFont typeface="Wingdings" panose="05000000000000000000" pitchFamily="2" charset="2"/>
              <a:buChar char="Ø"/>
            </a:pPr>
            <a:r>
              <a:rPr lang="en-US" sz="1800" dirty="0">
                <a:solidFill>
                  <a:schemeClr val="bg1"/>
                </a:solidFill>
              </a:rPr>
              <a:t>Don’t allow smoking in enclosed spaces</a:t>
            </a:r>
          </a:p>
          <a:p>
            <a:pPr>
              <a:buClr>
                <a:schemeClr val="bg1"/>
              </a:buClr>
            </a:pPr>
            <a:endParaRPr lang="en-US" sz="1800" dirty="0">
              <a:solidFill>
                <a:schemeClr val="bg1"/>
              </a:solidFill>
            </a:endParaRPr>
          </a:p>
          <a:p>
            <a:pPr marL="285750" indent="-285750">
              <a:buClr>
                <a:schemeClr val="bg1"/>
              </a:buClr>
              <a:buFont typeface="Wingdings" panose="05000000000000000000" pitchFamily="2" charset="2"/>
              <a:buChar char="Ø"/>
            </a:pPr>
            <a:r>
              <a:rPr lang="en-US" sz="1800" dirty="0">
                <a:solidFill>
                  <a:schemeClr val="bg1"/>
                </a:solidFill>
              </a:rPr>
              <a:t>Try to avoid taking children to areas where people smoke </a:t>
            </a:r>
          </a:p>
        </p:txBody>
      </p:sp>
    </p:spTree>
    <p:extLst>
      <p:ext uri="{BB962C8B-B14F-4D97-AF65-F5344CB8AC3E}">
        <p14:creationId xmlns:p14="http://schemas.microsoft.com/office/powerpoint/2010/main" val="2063243367"/>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16" name="TextBox 15">
            <a:extLst>
              <a:ext uri="{FF2B5EF4-FFF2-40B4-BE49-F238E27FC236}">
                <a16:creationId xmlns:a16="http://schemas.microsoft.com/office/drawing/2014/main" id="{3DF31BCD-D5FA-44AA-AEB3-49199F328148}"/>
              </a:ext>
            </a:extLst>
          </p:cNvPr>
          <p:cNvSpPr txBox="1"/>
          <p:nvPr/>
        </p:nvSpPr>
        <p:spPr>
          <a:xfrm>
            <a:off x="707572" y="1444172"/>
            <a:ext cx="7728857" cy="2108847"/>
          </a:xfrm>
          <a:prstGeom prst="rect">
            <a:avLst/>
          </a:prstGeom>
          <a:noFill/>
        </p:spPr>
        <p:txBody>
          <a:bodyPr wrap="square" rtlCol="0">
            <a:spAutoFit/>
          </a:bodyPr>
          <a:lstStyle/>
          <a:p>
            <a:pPr marL="285750" indent="-285750" algn="ctr">
              <a:lnSpc>
                <a:spcPct val="300000"/>
              </a:lnSpc>
              <a:buClr>
                <a:schemeClr val="bg1"/>
              </a:buClr>
              <a:buFont typeface="Arial" panose="020B0604020202020204" pitchFamily="34" charset="0"/>
              <a:buChar char="•"/>
            </a:pPr>
            <a:r>
              <a:rPr lang="en-US" sz="2400" dirty="0">
                <a:solidFill>
                  <a:schemeClr val="bg1"/>
                </a:solidFill>
                <a:latin typeface="Comfortaa" panose="020B0604020202020204" charset="0"/>
              </a:rPr>
              <a:t>Avoid smoking areas.</a:t>
            </a:r>
          </a:p>
          <a:p>
            <a:pPr marL="285750" indent="-285750" algn="ctr">
              <a:lnSpc>
                <a:spcPct val="300000"/>
              </a:lnSpc>
              <a:buClr>
                <a:schemeClr val="bg1"/>
              </a:buClr>
              <a:buFont typeface="Arial" panose="020B0604020202020204" pitchFamily="34" charset="0"/>
              <a:buChar char="•"/>
            </a:pPr>
            <a:r>
              <a:rPr lang="en-US" sz="2400" dirty="0">
                <a:solidFill>
                  <a:schemeClr val="bg1"/>
                </a:solidFill>
                <a:latin typeface="Comfortaa" panose="020B0604020202020204" charset="0"/>
              </a:rPr>
              <a:t>Eat at smoke free zones.</a:t>
            </a:r>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20" name="TextBox 19">
            <a:extLst>
              <a:ext uri="{FF2B5EF4-FFF2-40B4-BE49-F238E27FC236}">
                <a16:creationId xmlns:a16="http://schemas.microsoft.com/office/drawing/2014/main" id="{16F1B122-337B-4BEF-B9AF-4EA56203B95E}"/>
              </a:ext>
            </a:extLst>
          </p:cNvPr>
          <p:cNvSpPr txBox="1"/>
          <p:nvPr/>
        </p:nvSpPr>
        <p:spPr>
          <a:xfrm>
            <a:off x="628214" y="446730"/>
            <a:ext cx="7768910" cy="1293046"/>
          </a:xfrm>
          <a:prstGeom prst="rect">
            <a:avLst/>
          </a:prstGeom>
          <a:noFill/>
        </p:spPr>
        <p:txBody>
          <a:bodyPr wrap="square" rtlCol="0">
            <a:spAutoFit/>
          </a:bodyPr>
          <a:lstStyle/>
          <a:p>
            <a:pPr marL="285750" indent="-285750">
              <a:lnSpc>
                <a:spcPct val="150000"/>
              </a:lnSpc>
              <a:buClr>
                <a:schemeClr val="bg1"/>
              </a:buClr>
              <a:buFont typeface="Arial" panose="020B0604020202020204" pitchFamily="34" charset="0"/>
              <a:buChar char="•"/>
            </a:pPr>
            <a:r>
              <a:rPr lang="en-US" sz="1800" dirty="0">
                <a:solidFill>
                  <a:schemeClr val="bg1"/>
                </a:solidFill>
                <a:latin typeface="Comfortaa" panose="020B0604020202020204" charset="0"/>
              </a:rPr>
              <a:t>Young people should be counselled.</a:t>
            </a:r>
          </a:p>
          <a:p>
            <a:pPr marL="285750" indent="-285750">
              <a:lnSpc>
                <a:spcPct val="150000"/>
              </a:lnSpc>
              <a:buClr>
                <a:schemeClr val="bg1"/>
              </a:buClr>
              <a:buFont typeface="Arial" panose="020B0604020202020204" pitchFamily="34" charset="0"/>
              <a:buChar char="•"/>
            </a:pPr>
            <a:r>
              <a:rPr lang="en-US" sz="1800" dirty="0">
                <a:solidFill>
                  <a:schemeClr val="bg1"/>
                </a:solidFill>
                <a:latin typeface="Comfortaa" panose="020B0604020202020204" charset="0"/>
              </a:rPr>
              <a:t>Huge taxes should be implemented on cigarette.</a:t>
            </a:r>
          </a:p>
          <a:p>
            <a:pPr marL="285750" indent="-285750">
              <a:lnSpc>
                <a:spcPct val="150000"/>
              </a:lnSpc>
              <a:buClr>
                <a:schemeClr val="bg1"/>
              </a:buClr>
              <a:buFont typeface="Arial" panose="020B0604020202020204" pitchFamily="34" charset="0"/>
              <a:buChar char="•"/>
            </a:pPr>
            <a:r>
              <a:rPr lang="en-US" sz="1800" dirty="0">
                <a:solidFill>
                  <a:schemeClr val="bg1"/>
                </a:solidFill>
                <a:latin typeface="Comfortaa" panose="020B0604020202020204" charset="0"/>
              </a:rPr>
              <a:t>Anti addiction organization should be promoted.</a:t>
            </a:r>
          </a:p>
        </p:txBody>
      </p:sp>
      <p:sp>
        <p:nvSpPr>
          <p:cNvPr id="24" name="TextBox 23">
            <a:extLst>
              <a:ext uri="{FF2B5EF4-FFF2-40B4-BE49-F238E27FC236}">
                <a16:creationId xmlns:a16="http://schemas.microsoft.com/office/drawing/2014/main" id="{065F40F8-20D7-4CA4-AACE-52BECB3E8DBE}"/>
              </a:ext>
            </a:extLst>
          </p:cNvPr>
          <p:cNvSpPr txBox="1"/>
          <p:nvPr/>
        </p:nvSpPr>
        <p:spPr>
          <a:xfrm>
            <a:off x="1455362" y="2571750"/>
            <a:ext cx="6233276" cy="1015663"/>
          </a:xfrm>
          <a:prstGeom prst="rect">
            <a:avLst/>
          </a:prstGeom>
          <a:noFill/>
        </p:spPr>
        <p:txBody>
          <a:bodyPr wrap="square" rtlCol="0">
            <a:spAutoFit/>
          </a:bodyPr>
          <a:lstStyle/>
          <a:p>
            <a:pPr algn="ctr"/>
            <a:r>
              <a:rPr lang="en-US" sz="2000" b="1" dirty="0">
                <a:solidFill>
                  <a:schemeClr val="bg1"/>
                </a:solidFill>
                <a:latin typeface="Comfortaa" panose="020B0604020202020204" charset="0"/>
              </a:rPr>
              <a:t>“According to survey ,55% Pakistanis think there should be a huge increase in tobacco imports.”(2019)</a:t>
            </a: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4ABFF2-E057-A9AA-3D15-F1EC4F03C2E1}"/>
              </a:ext>
            </a:extLst>
          </p:cNvPr>
          <p:cNvSpPr txBox="1"/>
          <p:nvPr/>
        </p:nvSpPr>
        <p:spPr>
          <a:xfrm>
            <a:off x="1185991" y="3265121"/>
            <a:ext cx="694213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dirty="0">
                <a:solidFill>
                  <a:schemeClr val="bg1"/>
                </a:solidFill>
                <a:effectLst/>
                <a:latin typeface="Arial" panose="020B0604020202020204" pitchFamily="34" charset="0"/>
                <a:ea typeface="Times New Roman" panose="02020603050405020304" pitchFamily="18" charset="0"/>
              </a:rPr>
              <a:t>“T</a:t>
            </a:r>
            <a:r>
              <a:rPr lang="en-PK" sz="1800" dirty="0">
                <a:solidFill>
                  <a:schemeClr val="bg1"/>
                </a:solidFill>
                <a:effectLst/>
                <a:latin typeface="Arial" panose="020B0604020202020204" pitchFamily="34" charset="0"/>
                <a:ea typeface="Times New Roman" panose="02020603050405020304" pitchFamily="18" charset="0"/>
              </a:rPr>
              <a:t>here are over 7,000 chemicals found in tobacco smoke. In all, at least 69 are cancerous. Over 250 are harmful in other ways.</a:t>
            </a:r>
            <a:r>
              <a:rPr lang="en-US" sz="1800" dirty="0">
                <a:solidFill>
                  <a:schemeClr val="bg1"/>
                </a:solidFill>
                <a:effectLst/>
                <a:latin typeface="Arial" panose="020B0604020202020204" pitchFamily="34" charset="0"/>
                <a:ea typeface="Times New Roman" panose="02020603050405020304" pitchFamily="18" charset="0"/>
              </a:rPr>
              <a:t>”</a:t>
            </a:r>
            <a:endParaRPr lang="en-PK" sz="1800" u="sng" dirty="0">
              <a:solidFill>
                <a:schemeClr val="bg1"/>
              </a:solidFill>
              <a:effectLst/>
              <a:latin typeface="Times New Roman" panose="02020603050405020304" pitchFamily="18" charset="0"/>
              <a:ea typeface="Times New Roman" panose="02020603050405020304" pitchFamily="18" charset="0"/>
            </a:endParaRPr>
          </a:p>
        </p:txBody>
      </p:sp>
      <p:sp>
        <p:nvSpPr>
          <p:cNvPr id="4" name="TextBox 3">
            <a:extLst>
              <a:ext uri="{FF2B5EF4-FFF2-40B4-BE49-F238E27FC236}">
                <a16:creationId xmlns:a16="http://schemas.microsoft.com/office/drawing/2014/main" id="{79E22B3E-485B-40D4-BAF3-AA73E3771D22}"/>
              </a:ext>
            </a:extLst>
          </p:cNvPr>
          <p:cNvSpPr txBox="1"/>
          <p:nvPr/>
        </p:nvSpPr>
        <p:spPr>
          <a:xfrm>
            <a:off x="4774019" y="4144040"/>
            <a:ext cx="4114800" cy="369332"/>
          </a:xfrm>
          <a:prstGeom prst="rect">
            <a:avLst/>
          </a:prstGeom>
          <a:noFill/>
        </p:spPr>
        <p:txBody>
          <a:bodyPr wrap="square" rtlCol="0">
            <a:spAutoFit/>
          </a:bodyPr>
          <a:lstStyle/>
          <a:p>
            <a:r>
              <a:rPr lang="en-US" sz="1800" dirty="0">
                <a:solidFill>
                  <a:schemeClr val="bg1"/>
                </a:solidFill>
                <a:effectLst/>
                <a:latin typeface="Arial" panose="020B0604020202020204" pitchFamily="34" charset="0"/>
                <a:ea typeface="Times New Roman" panose="02020603050405020304" pitchFamily="18" charset="0"/>
              </a:rPr>
              <a:t>World Health Organization (WHO)</a:t>
            </a:r>
            <a:endParaRPr lang="en-PK" sz="1800" dirty="0"/>
          </a:p>
        </p:txBody>
      </p:sp>
      <p:cxnSp>
        <p:nvCxnSpPr>
          <p:cNvPr id="5" name="Straight Connector 4">
            <a:extLst>
              <a:ext uri="{FF2B5EF4-FFF2-40B4-BE49-F238E27FC236}">
                <a16:creationId xmlns:a16="http://schemas.microsoft.com/office/drawing/2014/main" id="{B2E00B18-78C5-4FAA-88E6-2C6843E3FB2F}"/>
              </a:ext>
            </a:extLst>
          </p:cNvPr>
          <p:cNvCxnSpPr/>
          <p:nvPr/>
        </p:nvCxnSpPr>
        <p:spPr>
          <a:xfrm>
            <a:off x="765544" y="2828260"/>
            <a:ext cx="7602279"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E625F5D0-5479-4F41-9F28-CBD57A91D57B}"/>
              </a:ext>
            </a:extLst>
          </p:cNvPr>
          <p:cNvSpPr txBox="1"/>
          <p:nvPr/>
        </p:nvSpPr>
        <p:spPr>
          <a:xfrm>
            <a:off x="765543" y="1222237"/>
            <a:ext cx="7602279" cy="1015663"/>
          </a:xfrm>
          <a:prstGeom prst="rect">
            <a:avLst/>
          </a:prstGeom>
          <a:noFill/>
        </p:spPr>
        <p:txBody>
          <a:bodyPr wrap="square" rtlCol="0">
            <a:spAutoFit/>
          </a:bodyPr>
          <a:lstStyle/>
          <a:p>
            <a:pPr marL="285750" indent="-285750">
              <a:buFont typeface="Wingdings" panose="05000000000000000000" pitchFamily="2" charset="2"/>
              <a:buChar char="v"/>
            </a:pPr>
            <a:r>
              <a:rPr lang="en-US" sz="2000" dirty="0">
                <a:solidFill>
                  <a:schemeClr val="bg1"/>
                </a:solidFill>
                <a:latin typeface="Arial" panose="020B0604020202020204" pitchFamily="34" charset="0"/>
                <a:ea typeface="Calibri" panose="020F0502020204030204" pitchFamily="34" charset="0"/>
              </a:rPr>
              <a:t>M</a:t>
            </a:r>
            <a:r>
              <a:rPr lang="en-PK" sz="2000" dirty="0">
                <a:solidFill>
                  <a:schemeClr val="bg1"/>
                </a:solidFill>
                <a:effectLst/>
                <a:latin typeface="Arial" panose="020B0604020202020204" pitchFamily="34" charset="0"/>
                <a:ea typeface="Calibri" panose="020F0502020204030204" pitchFamily="34" charset="0"/>
              </a:rPr>
              <a:t>ore harmful toxins than mainstream smoke</a:t>
            </a:r>
            <a:endParaRPr lang="en-US" sz="2000" dirty="0">
              <a:solidFill>
                <a:schemeClr val="bg1"/>
              </a:solidFill>
              <a:effectLst/>
              <a:latin typeface="Arial" panose="020B0604020202020204" pitchFamily="34" charset="0"/>
              <a:ea typeface="Calibri" panose="020F0502020204030204" pitchFamily="34" charset="0"/>
            </a:endParaRPr>
          </a:p>
          <a:p>
            <a:pPr marL="285750" indent="-285750">
              <a:buFont typeface="Arial" panose="020B0604020202020204" pitchFamily="34" charset="0"/>
              <a:buChar char="•"/>
            </a:pPr>
            <a:endParaRPr lang="en-US" sz="2000" dirty="0">
              <a:solidFill>
                <a:schemeClr val="bg1"/>
              </a:solidFill>
              <a:effectLst/>
              <a:latin typeface="Arial" panose="020B0604020202020204" pitchFamily="34" charset="0"/>
              <a:ea typeface="Calibri" panose="020F0502020204030204" pitchFamily="34" charset="0"/>
            </a:endParaRPr>
          </a:p>
          <a:p>
            <a:pPr marL="285750" indent="-285750">
              <a:buFont typeface="Wingdings" panose="05000000000000000000" pitchFamily="2" charset="2"/>
              <a:buChar char="v"/>
            </a:pPr>
            <a:r>
              <a:rPr lang="en-US" sz="2000" dirty="0">
                <a:solidFill>
                  <a:schemeClr val="bg1"/>
                </a:solidFill>
                <a:effectLst/>
                <a:latin typeface="Arial" panose="020B0604020202020204" pitchFamily="34" charset="0"/>
                <a:ea typeface="Calibri" panose="020F0502020204030204" pitchFamily="34" charset="0"/>
              </a:rPr>
              <a:t>Increases n</a:t>
            </a:r>
            <a:r>
              <a:rPr lang="en-PK" sz="2000" dirty="0">
                <a:solidFill>
                  <a:schemeClr val="bg1"/>
                </a:solidFill>
                <a:effectLst/>
                <a:latin typeface="Arial" panose="020B0604020202020204" pitchFamily="34" charset="0"/>
                <a:ea typeface="Calibri" panose="020F0502020204030204" pitchFamily="34" charset="0"/>
              </a:rPr>
              <a:t>icotine, carbon monoxide, and formaldehyde.  </a:t>
            </a:r>
            <a:endParaRPr lang="en-PK" sz="1600" dirty="0">
              <a:solidFill>
                <a:schemeClr val="bg1"/>
              </a:solidFill>
            </a:endParaRPr>
          </a:p>
        </p:txBody>
      </p:sp>
    </p:spTree>
    <p:extLst>
      <p:ext uri="{BB962C8B-B14F-4D97-AF65-F5344CB8AC3E}">
        <p14:creationId xmlns:p14="http://schemas.microsoft.com/office/powerpoint/2010/main" val="183574579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4ABFF2-E057-A9AA-3D15-F1EC4F03C2E1}"/>
              </a:ext>
            </a:extLst>
          </p:cNvPr>
          <p:cNvSpPr txBox="1"/>
          <p:nvPr/>
        </p:nvSpPr>
        <p:spPr>
          <a:xfrm>
            <a:off x="1100931" y="3205238"/>
            <a:ext cx="6942137"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chemeClr val="bg1"/>
                </a:solidFill>
                <a:effectLst/>
                <a:latin typeface="Arial" panose="020B0604020202020204" pitchFamily="34" charset="0"/>
                <a:ea typeface="Times New Roman" panose="02020603050405020304" pitchFamily="18" charset="0"/>
              </a:rPr>
              <a:t>“</a:t>
            </a:r>
            <a:r>
              <a:rPr lang="en-PK" sz="2000" dirty="0">
                <a:solidFill>
                  <a:schemeClr val="bg1"/>
                </a:solidFill>
                <a:effectLst/>
                <a:latin typeface="Arial" panose="020B0604020202020204" pitchFamily="34" charset="0"/>
                <a:ea typeface="Times New Roman" panose="02020603050405020304" pitchFamily="18" charset="0"/>
              </a:rPr>
              <a:t>Passive smoking </a:t>
            </a:r>
            <a:r>
              <a:rPr lang="en-US" sz="2000" dirty="0">
                <a:solidFill>
                  <a:schemeClr val="bg1"/>
                </a:solidFill>
                <a:effectLst/>
                <a:latin typeface="Arial" panose="020B0604020202020204" pitchFamily="34" charset="0"/>
                <a:ea typeface="Times New Roman" panose="02020603050405020304" pitchFamily="18" charset="0"/>
              </a:rPr>
              <a:t>causes </a:t>
            </a:r>
            <a:r>
              <a:rPr lang="en-PK" sz="2000" dirty="0">
                <a:solidFill>
                  <a:schemeClr val="bg1"/>
                </a:solidFill>
                <a:effectLst/>
                <a:latin typeface="Arial" panose="020B0604020202020204" pitchFamily="34" charset="0"/>
                <a:ea typeface="Times New Roman" panose="02020603050405020304" pitchFamily="18" charset="0"/>
              </a:rPr>
              <a:t>low levels of antioxidants and vitamins in the blood</a:t>
            </a:r>
            <a:r>
              <a:rPr lang="en-US" sz="2000" dirty="0">
                <a:solidFill>
                  <a:schemeClr val="bg1"/>
                </a:solidFill>
                <a:effectLst/>
                <a:latin typeface="Arial" panose="020B0604020202020204" pitchFamily="34" charset="0"/>
                <a:ea typeface="Times New Roman" panose="02020603050405020304" pitchFamily="18" charset="0"/>
              </a:rPr>
              <a:t>” </a:t>
            </a:r>
          </a:p>
          <a:p>
            <a:pPr algn="r"/>
            <a:r>
              <a:rPr lang="en-US" sz="2000" dirty="0">
                <a:solidFill>
                  <a:schemeClr val="bg1"/>
                </a:solidFill>
                <a:effectLst/>
                <a:latin typeface="Arial" panose="020B0604020202020204" pitchFamily="34" charset="0"/>
                <a:ea typeface="Times New Roman" panose="02020603050405020304" pitchFamily="18" charset="0"/>
              </a:rPr>
              <a:t>World Health Organization (WHO)</a:t>
            </a:r>
            <a:endParaRPr lang="en-PK" sz="2000" u="sng" dirty="0">
              <a:solidFill>
                <a:schemeClr val="bg1"/>
              </a:solidFill>
              <a:effectLst/>
              <a:latin typeface="Times New Roman" panose="02020603050405020304" pitchFamily="18" charset="0"/>
              <a:ea typeface="Times New Roman" panose="02020603050405020304" pitchFamily="18" charset="0"/>
            </a:endParaRPr>
          </a:p>
        </p:txBody>
      </p:sp>
      <p:cxnSp>
        <p:nvCxnSpPr>
          <p:cNvPr id="4" name="Straight Connector 3">
            <a:extLst>
              <a:ext uri="{FF2B5EF4-FFF2-40B4-BE49-F238E27FC236}">
                <a16:creationId xmlns:a16="http://schemas.microsoft.com/office/drawing/2014/main" id="{570B4A84-71C3-4817-8E52-69126BD3D5AE}"/>
              </a:ext>
            </a:extLst>
          </p:cNvPr>
          <p:cNvCxnSpPr>
            <a:cxnSpLocks/>
          </p:cNvCxnSpPr>
          <p:nvPr/>
        </p:nvCxnSpPr>
        <p:spPr>
          <a:xfrm>
            <a:off x="754912" y="2571750"/>
            <a:ext cx="7655441"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E34B849-F2D1-4E3E-84D2-C21E2D164867}"/>
              </a:ext>
            </a:extLst>
          </p:cNvPr>
          <p:cNvSpPr txBox="1"/>
          <p:nvPr/>
        </p:nvSpPr>
        <p:spPr>
          <a:xfrm>
            <a:off x="754912" y="922599"/>
            <a:ext cx="5369442" cy="1200329"/>
          </a:xfrm>
          <a:prstGeom prst="rect">
            <a:avLst/>
          </a:prstGeom>
          <a:noFill/>
        </p:spPr>
        <p:txBody>
          <a:bodyPr wrap="square" rtlCol="0">
            <a:spAutoFit/>
          </a:bodyPr>
          <a:lstStyle/>
          <a:p>
            <a:pPr marL="285750" indent="-285750">
              <a:buFont typeface="Wingdings" panose="05000000000000000000" pitchFamily="2" charset="2"/>
              <a:buChar char="v"/>
            </a:pPr>
            <a:r>
              <a:rPr lang="en-US" sz="2400" dirty="0">
                <a:solidFill>
                  <a:schemeClr val="bg1"/>
                </a:solidFill>
                <a:latin typeface="Arial" panose="020B0604020202020204" pitchFamily="34" charset="0"/>
                <a:ea typeface="Times New Roman" panose="02020603050405020304" pitchFamily="18" charset="0"/>
              </a:rPr>
              <a:t>M</a:t>
            </a:r>
            <a:r>
              <a:rPr lang="en-PK" sz="2400" dirty="0">
                <a:solidFill>
                  <a:schemeClr val="bg1"/>
                </a:solidFill>
                <a:effectLst/>
                <a:latin typeface="Arial" panose="020B0604020202020204" pitchFamily="34" charset="0"/>
                <a:ea typeface="Times New Roman" panose="02020603050405020304" pitchFamily="18" charset="0"/>
              </a:rPr>
              <a:t>akes the blood more ‘sticky’</a:t>
            </a:r>
            <a:endParaRPr lang="en-US" sz="2400" dirty="0">
              <a:solidFill>
                <a:schemeClr val="bg1"/>
              </a:solidFill>
              <a:effectLst/>
              <a:latin typeface="Arial" panose="020B0604020202020204" pitchFamily="34" charset="0"/>
              <a:ea typeface="Times New Roman" panose="02020603050405020304" pitchFamily="18" charset="0"/>
            </a:endParaRPr>
          </a:p>
          <a:p>
            <a:pPr marL="285750" indent="-285750">
              <a:buFont typeface="Wingdings" panose="05000000000000000000" pitchFamily="2" charset="2"/>
              <a:buChar char="v"/>
            </a:pPr>
            <a:endParaRPr lang="en-US" sz="2400" dirty="0">
              <a:solidFill>
                <a:schemeClr val="bg1"/>
              </a:solidFill>
              <a:effectLst/>
              <a:latin typeface="Arial" panose="020B0604020202020204" pitchFamily="34" charset="0"/>
              <a:ea typeface="Times New Roman" panose="02020603050405020304" pitchFamily="18" charset="0"/>
            </a:endParaRPr>
          </a:p>
          <a:p>
            <a:pPr marL="285750" indent="-285750">
              <a:buFont typeface="Wingdings" panose="05000000000000000000" pitchFamily="2" charset="2"/>
              <a:buChar char="v"/>
            </a:pPr>
            <a:r>
              <a:rPr lang="en-US" sz="2400" dirty="0">
                <a:solidFill>
                  <a:schemeClr val="bg1"/>
                </a:solidFill>
                <a:latin typeface="Arial" panose="020B0604020202020204" pitchFamily="34" charset="0"/>
              </a:rPr>
              <a:t>More chances of heart attack</a:t>
            </a:r>
            <a:endParaRPr lang="en-PK" sz="1800" dirty="0">
              <a:solidFill>
                <a:schemeClr val="bg1"/>
              </a:solidFill>
            </a:endParaRPr>
          </a:p>
        </p:txBody>
      </p:sp>
    </p:spTree>
    <p:extLst>
      <p:ext uri="{BB962C8B-B14F-4D97-AF65-F5344CB8AC3E}">
        <p14:creationId xmlns:p14="http://schemas.microsoft.com/office/powerpoint/2010/main" val="260645805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4ABFF2-E057-A9AA-3D15-F1EC4F03C2E1}"/>
              </a:ext>
            </a:extLst>
          </p:cNvPr>
          <p:cNvSpPr txBox="1"/>
          <p:nvPr/>
        </p:nvSpPr>
        <p:spPr>
          <a:xfrm>
            <a:off x="1521380" y="1775234"/>
            <a:ext cx="6942137"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panose="05000000000000000000" pitchFamily="2" charset="2"/>
              <a:buChar char="v"/>
            </a:pPr>
            <a:r>
              <a:rPr lang="en-US" sz="2400" dirty="0">
                <a:solidFill>
                  <a:schemeClr val="bg1"/>
                </a:solidFill>
                <a:latin typeface="Arial" panose="020B0604020202020204" pitchFamily="34" charset="0"/>
                <a:ea typeface="Times New Roman" panose="02020603050405020304" pitchFamily="18" charset="0"/>
              </a:rPr>
              <a:t>No possible treatment</a:t>
            </a:r>
          </a:p>
          <a:p>
            <a:pPr marL="285750" indent="-285750">
              <a:buFont typeface="Wingdings" panose="05000000000000000000" pitchFamily="2" charset="2"/>
              <a:buChar char="v"/>
            </a:pPr>
            <a:endParaRPr lang="en-US" sz="2400" dirty="0">
              <a:solidFill>
                <a:schemeClr val="bg1"/>
              </a:solidFill>
              <a:latin typeface="Arial" panose="020B0604020202020204" pitchFamily="34" charset="0"/>
              <a:ea typeface="Times New Roman" panose="02020603050405020304" pitchFamily="18" charset="0"/>
            </a:endParaRPr>
          </a:p>
          <a:p>
            <a:pPr marL="285750" indent="-285750">
              <a:buFont typeface="Wingdings" panose="05000000000000000000" pitchFamily="2" charset="2"/>
              <a:buChar char="v"/>
            </a:pPr>
            <a:r>
              <a:rPr lang="en-US" sz="2400" dirty="0">
                <a:solidFill>
                  <a:schemeClr val="bg1"/>
                </a:solidFill>
                <a:latin typeface="Arial" panose="020B0604020202020204" pitchFamily="34" charset="0"/>
                <a:ea typeface="Times New Roman" panose="02020603050405020304" pitchFamily="18" charset="0"/>
              </a:rPr>
              <a:t>S</a:t>
            </a:r>
            <a:r>
              <a:rPr lang="en-PK" sz="2400" dirty="0">
                <a:solidFill>
                  <a:schemeClr val="bg1"/>
                </a:solidFill>
                <a:effectLst/>
                <a:latin typeface="Arial" panose="020B0604020202020204" pitchFamily="34" charset="0"/>
                <a:ea typeface="Times New Roman" panose="02020603050405020304" pitchFamily="18" charset="0"/>
              </a:rPr>
              <a:t>tay away from areas where people smoke</a:t>
            </a:r>
            <a:endParaRPr lang="en-US" sz="2400" dirty="0">
              <a:solidFill>
                <a:schemeClr val="bg1"/>
              </a:solidFill>
              <a:effectLst/>
              <a:latin typeface="Arial" panose="020B0604020202020204" pitchFamily="34" charset="0"/>
              <a:ea typeface="Times New Roman" panose="02020603050405020304" pitchFamily="18" charset="0"/>
            </a:endParaRPr>
          </a:p>
          <a:p>
            <a:pPr marL="285750" indent="-285750">
              <a:buFont typeface="Wingdings" panose="05000000000000000000" pitchFamily="2" charset="2"/>
              <a:buChar char="v"/>
            </a:pPr>
            <a:endParaRPr lang="en-US" sz="2400" dirty="0">
              <a:solidFill>
                <a:schemeClr val="bg1"/>
              </a:solidFill>
              <a:effectLst/>
              <a:latin typeface="Arial" panose="020B0604020202020204" pitchFamily="34" charset="0"/>
              <a:ea typeface="Times New Roman" panose="02020603050405020304" pitchFamily="18" charset="0"/>
            </a:endParaRPr>
          </a:p>
          <a:p>
            <a:pPr marL="285750" indent="-285750">
              <a:buFont typeface="Wingdings" panose="05000000000000000000" pitchFamily="2" charset="2"/>
              <a:buChar char="v"/>
            </a:pPr>
            <a:r>
              <a:rPr lang="en-US" sz="2400" dirty="0">
                <a:solidFill>
                  <a:schemeClr val="bg1"/>
                </a:solidFill>
                <a:latin typeface="Arial" panose="020B0604020202020204" pitchFamily="34" charset="0"/>
                <a:ea typeface="Times New Roman" panose="02020603050405020304" pitchFamily="18" charset="0"/>
              </a:rPr>
              <a:t>A</a:t>
            </a:r>
            <a:r>
              <a:rPr lang="en-PK" sz="2400" dirty="0">
                <a:solidFill>
                  <a:schemeClr val="bg1"/>
                </a:solidFill>
                <a:effectLst/>
                <a:latin typeface="Arial" panose="020B0604020202020204" pitchFamily="34" charset="0"/>
                <a:ea typeface="Times New Roman" panose="02020603050405020304" pitchFamily="18" charset="0"/>
              </a:rPr>
              <a:t>voiding restaurants and bars</a:t>
            </a:r>
            <a:endParaRPr lang="en-PK" sz="2400" u="sng" dirty="0">
              <a:solidFill>
                <a:schemeClr val="bg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3464090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2B5AE-940F-40B0-CA1F-00F98AEC617B}"/>
              </a:ext>
            </a:extLst>
          </p:cNvPr>
          <p:cNvSpPr>
            <a:spLocks noGrp="1"/>
          </p:cNvSpPr>
          <p:nvPr>
            <p:ph type="title"/>
          </p:nvPr>
        </p:nvSpPr>
        <p:spPr>
          <a:xfrm>
            <a:off x="316237" y="968550"/>
            <a:ext cx="7730100" cy="319800"/>
          </a:xfrm>
        </p:spPr>
        <p:txBody>
          <a:bodyPr/>
          <a:lstStyle/>
          <a:p>
            <a:pPr algn="ctr"/>
            <a:r>
              <a:rPr lang="en-US" sz="3600" dirty="0"/>
              <a:t>Conclusion</a:t>
            </a:r>
            <a:endParaRPr lang="en-US" dirty="0"/>
          </a:p>
        </p:txBody>
      </p:sp>
      <p:sp>
        <p:nvSpPr>
          <p:cNvPr id="3" name="TextBox 2">
            <a:extLst>
              <a:ext uri="{FF2B5EF4-FFF2-40B4-BE49-F238E27FC236}">
                <a16:creationId xmlns:a16="http://schemas.microsoft.com/office/drawing/2014/main" id="{D14ABFF2-E057-A9AA-3D15-F1EC4F03C2E1}"/>
              </a:ext>
            </a:extLst>
          </p:cNvPr>
          <p:cNvSpPr txBox="1"/>
          <p:nvPr/>
        </p:nvSpPr>
        <p:spPr>
          <a:xfrm>
            <a:off x="1287463" y="2073275"/>
            <a:ext cx="694213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dirty="0">
                <a:solidFill>
                  <a:schemeClr val="bg1"/>
                </a:solidFill>
                <a:latin typeface="Comfortaa"/>
              </a:rPr>
              <a:t>Passive smoking is more harmful than active smoking. It is not taken as much seriously as it should be, so an awareness should be raised so that can avoid this harmful act.</a:t>
            </a:r>
          </a:p>
        </p:txBody>
      </p:sp>
    </p:spTree>
    <p:extLst>
      <p:ext uri="{BB962C8B-B14F-4D97-AF65-F5344CB8AC3E}">
        <p14:creationId xmlns:p14="http://schemas.microsoft.com/office/powerpoint/2010/main" val="3927538226"/>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8B68F-B76F-D6AA-609F-6356ACBEAA55}"/>
              </a:ext>
            </a:extLst>
          </p:cNvPr>
          <p:cNvSpPr>
            <a:spLocks noGrp="1"/>
          </p:cNvSpPr>
          <p:nvPr>
            <p:ph type="title"/>
          </p:nvPr>
        </p:nvSpPr>
        <p:spPr>
          <a:xfrm>
            <a:off x="1752925" y="2032175"/>
            <a:ext cx="7730100" cy="319800"/>
          </a:xfrm>
        </p:spPr>
        <p:txBody>
          <a:bodyPr/>
          <a:lstStyle/>
          <a:p>
            <a:r>
              <a:rPr lang="en-US" sz="7200" dirty="0"/>
              <a:t>Thank you !</a:t>
            </a:r>
          </a:p>
        </p:txBody>
      </p:sp>
    </p:spTree>
    <p:extLst>
      <p:ext uri="{BB962C8B-B14F-4D97-AF65-F5344CB8AC3E}">
        <p14:creationId xmlns:p14="http://schemas.microsoft.com/office/powerpoint/2010/main" val="177603771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58"/>
        <p:cNvGrpSpPr/>
        <p:nvPr/>
      </p:nvGrpSpPr>
      <p:grpSpPr>
        <a:xfrm>
          <a:off x="0" y="0"/>
          <a:ext cx="0" cy="0"/>
          <a:chOff x="0" y="0"/>
          <a:chExt cx="0" cy="0"/>
        </a:xfrm>
      </p:grpSpPr>
      <p:sp>
        <p:nvSpPr>
          <p:cNvPr id="16" name="TextBox 15">
            <a:extLst>
              <a:ext uri="{FF2B5EF4-FFF2-40B4-BE49-F238E27FC236}">
                <a16:creationId xmlns:a16="http://schemas.microsoft.com/office/drawing/2014/main" id="{3DF31BCD-D5FA-44AA-AEB3-49199F328148}"/>
              </a:ext>
            </a:extLst>
          </p:cNvPr>
          <p:cNvSpPr txBox="1"/>
          <p:nvPr/>
        </p:nvSpPr>
        <p:spPr>
          <a:xfrm>
            <a:off x="390072" y="-627515"/>
            <a:ext cx="7728857" cy="13735363"/>
          </a:xfrm>
          <a:prstGeom prst="rect">
            <a:avLst/>
          </a:prstGeom>
          <a:noFill/>
        </p:spPr>
        <p:txBody>
          <a:bodyPr wrap="square" lIns="91440" tIns="45720" rIns="91440" bIns="45720" rtlCol="0" anchor="t">
            <a:spAutoFit/>
          </a:bodyPr>
          <a:lstStyle/>
          <a:p>
            <a:pPr algn="ctr">
              <a:lnSpc>
                <a:spcPct val="300000"/>
              </a:lnSpc>
              <a:buClr>
                <a:schemeClr val="bg1"/>
              </a:buClr>
            </a:pPr>
            <a:r>
              <a:rPr lang="en-US" sz="3600" dirty="0">
                <a:solidFill>
                  <a:schemeClr val="bg1"/>
                </a:solidFill>
                <a:latin typeface="Comfortaa"/>
              </a:rPr>
              <a:t>Contents</a:t>
            </a:r>
            <a:endParaRPr lang="en-US" dirty="0"/>
          </a:p>
          <a:p>
            <a:pPr marL="571500" indent="-571500">
              <a:lnSpc>
                <a:spcPct val="300000"/>
              </a:lnSpc>
              <a:buClr>
                <a:srgbClr val="FFFFFF"/>
              </a:buClr>
              <a:buChar char="•"/>
            </a:pPr>
            <a:r>
              <a:rPr lang="en-US" sz="1800" dirty="0">
                <a:solidFill>
                  <a:schemeClr val="bg1"/>
                </a:solidFill>
                <a:latin typeface="Comfortaa"/>
              </a:rPr>
              <a:t>Introduction</a:t>
            </a:r>
          </a:p>
          <a:p>
            <a:pPr marL="571500" indent="-571500">
              <a:lnSpc>
                <a:spcPct val="300000"/>
              </a:lnSpc>
              <a:buClr>
                <a:srgbClr val="FFFFFF"/>
              </a:buClr>
              <a:buChar char="•"/>
            </a:pPr>
            <a:r>
              <a:rPr lang="en-US" sz="1800" dirty="0">
                <a:solidFill>
                  <a:schemeClr val="bg1"/>
                </a:solidFill>
                <a:latin typeface="Comfortaa"/>
              </a:rPr>
              <a:t>Is Passive more harmful Than Active Smoking ?</a:t>
            </a:r>
            <a:endParaRPr lang="en-US" sz="1800" b="1" dirty="0">
              <a:solidFill>
                <a:schemeClr val="bg1"/>
              </a:solidFill>
              <a:latin typeface="Comfortaa"/>
            </a:endParaRPr>
          </a:p>
          <a:p>
            <a:pPr marL="571500" indent="-571500">
              <a:lnSpc>
                <a:spcPct val="300000"/>
              </a:lnSpc>
              <a:buClr>
                <a:srgbClr val="FFFFFF"/>
              </a:buClr>
              <a:buChar char="•"/>
            </a:pPr>
            <a:r>
              <a:rPr lang="en-US" sz="1800" dirty="0">
                <a:solidFill>
                  <a:schemeClr val="bg1"/>
                </a:solidFill>
                <a:latin typeface="Comfortaa"/>
              </a:rPr>
              <a:t>What are The Effects of Passive smoking ? </a:t>
            </a:r>
          </a:p>
          <a:p>
            <a:pPr marL="571500" indent="-571500">
              <a:lnSpc>
                <a:spcPct val="300000"/>
              </a:lnSpc>
              <a:buClr>
                <a:srgbClr val="FFFFFF"/>
              </a:buClr>
              <a:buChar char="•"/>
            </a:pPr>
            <a:r>
              <a:rPr lang="en-US" sz="1800" dirty="0">
                <a:solidFill>
                  <a:schemeClr val="bg1"/>
                </a:solidFill>
                <a:latin typeface="Comfortaa"/>
              </a:rPr>
              <a:t>What can be the Solution to Avoid Passive Smoking ?</a:t>
            </a:r>
          </a:p>
          <a:p>
            <a:pPr marL="571500" indent="-571500">
              <a:lnSpc>
                <a:spcPct val="300000"/>
              </a:lnSpc>
              <a:buClr>
                <a:srgbClr val="FFFFFF"/>
              </a:buClr>
              <a:buChar char="•"/>
            </a:pPr>
            <a:endParaRPr lang="en-US" dirty="0"/>
          </a:p>
          <a:p>
            <a:pPr marL="571500" indent="-571500" algn="ctr">
              <a:lnSpc>
                <a:spcPct val="300000"/>
              </a:lnSpc>
              <a:buClr>
                <a:srgbClr val="FFFFFF"/>
              </a:buClr>
              <a:buChar char="•"/>
            </a:pPr>
            <a:endParaRPr lang="en-US" sz="3600" dirty="0">
              <a:solidFill>
                <a:schemeClr val="bg1"/>
              </a:solidFill>
              <a:latin typeface="Comfortaa"/>
            </a:endParaRPr>
          </a:p>
          <a:p>
            <a:pPr marL="571500" indent="-571500" algn="ctr">
              <a:lnSpc>
                <a:spcPct val="300000"/>
              </a:lnSpc>
              <a:buChar char="•"/>
            </a:pPr>
            <a:endParaRPr lang="en-US" sz="3600" dirty="0">
              <a:solidFill>
                <a:schemeClr val="bg1"/>
              </a:solidFill>
              <a:latin typeface="Comfortaa"/>
            </a:endParaRPr>
          </a:p>
          <a:p>
            <a:pPr algn="ctr">
              <a:lnSpc>
                <a:spcPct val="300000"/>
              </a:lnSpc>
            </a:pPr>
            <a:endParaRPr lang="en-US" sz="3600" dirty="0">
              <a:solidFill>
                <a:schemeClr val="bg1"/>
              </a:solidFill>
              <a:latin typeface="Comfortaa"/>
            </a:endParaRPr>
          </a:p>
          <a:p>
            <a:pPr marL="571500" indent="-571500" algn="ctr">
              <a:lnSpc>
                <a:spcPct val="300000"/>
              </a:lnSpc>
              <a:buClr>
                <a:schemeClr val="bg1"/>
              </a:buClr>
              <a:buChar char="•"/>
            </a:pPr>
            <a:endParaRPr lang="en-US" sz="3600" dirty="0">
              <a:solidFill>
                <a:schemeClr val="bg1"/>
              </a:solidFill>
              <a:latin typeface="Comfortaa"/>
            </a:endParaRPr>
          </a:p>
          <a:p>
            <a:pPr marL="571500" indent="-571500" algn="ctr">
              <a:lnSpc>
                <a:spcPct val="300000"/>
              </a:lnSpc>
              <a:buClr>
                <a:schemeClr val="bg1"/>
              </a:buClr>
              <a:buChar char="•"/>
            </a:pPr>
            <a:endParaRPr lang="en-US" sz="3600" dirty="0">
              <a:solidFill>
                <a:schemeClr val="bg1"/>
              </a:solidFill>
              <a:latin typeface="Comfortaa"/>
            </a:endParaRPr>
          </a:p>
        </p:txBody>
      </p:sp>
      <p:sp>
        <p:nvSpPr>
          <p:cNvPr id="2" name="TextBox 1">
            <a:extLst>
              <a:ext uri="{FF2B5EF4-FFF2-40B4-BE49-F238E27FC236}">
                <a16:creationId xmlns:a16="http://schemas.microsoft.com/office/drawing/2014/main" id="{E616E08F-D2C5-0FB2-96DD-6A81755FA15B}"/>
              </a:ext>
            </a:extLst>
          </p:cNvPr>
          <p:cNvSpPr txBox="1"/>
          <p:nvPr/>
        </p:nvSpPr>
        <p:spPr>
          <a:xfrm>
            <a:off x="668338" y="1501775"/>
            <a:ext cx="344963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dirty="0">
                <a:solidFill>
                  <a:schemeClr val="bg1"/>
                </a:solidFill>
              </a:rPr>
              <a:t>   </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11"/>
        <p:cNvGrpSpPr/>
        <p:nvPr/>
      </p:nvGrpSpPr>
      <p:grpSpPr>
        <a:xfrm>
          <a:off x="0" y="0"/>
          <a:ext cx="0" cy="0"/>
          <a:chOff x="0" y="0"/>
          <a:chExt cx="0" cy="0"/>
        </a:xfrm>
      </p:grpSpPr>
      <p:sp>
        <p:nvSpPr>
          <p:cNvPr id="4" name="TextBox 3">
            <a:extLst>
              <a:ext uri="{FF2B5EF4-FFF2-40B4-BE49-F238E27FC236}">
                <a16:creationId xmlns:a16="http://schemas.microsoft.com/office/drawing/2014/main" id="{A2DC786A-08F8-4002-9E47-B16805099125}"/>
              </a:ext>
            </a:extLst>
          </p:cNvPr>
          <p:cNvSpPr txBox="1"/>
          <p:nvPr/>
        </p:nvSpPr>
        <p:spPr>
          <a:xfrm>
            <a:off x="238199" y="1243230"/>
            <a:ext cx="7252379" cy="4247701"/>
          </a:xfrm>
          <a:prstGeom prst="rect">
            <a:avLst/>
          </a:prstGeom>
          <a:noFill/>
        </p:spPr>
        <p:txBody>
          <a:bodyPr wrap="square" lIns="91440" tIns="45720" rIns="91440" bIns="45720" rtlCol="0" anchor="t">
            <a:spAutoFit/>
          </a:bodyPr>
          <a:lstStyle/>
          <a:p>
            <a:pPr marL="285750" indent="-285750">
              <a:lnSpc>
                <a:spcPct val="150000"/>
              </a:lnSpc>
              <a:buClr>
                <a:schemeClr val="bg1"/>
              </a:buClr>
              <a:buFont typeface="Arial" panose="020B0604020202020204" pitchFamily="34" charset="0"/>
              <a:buChar char="•"/>
            </a:pPr>
            <a:r>
              <a:rPr lang="en-US" sz="1600" dirty="0">
                <a:solidFill>
                  <a:schemeClr val="bg1"/>
                </a:solidFill>
                <a:latin typeface="Comfortaa"/>
              </a:rPr>
              <a:t>Two Types of Smoking</a:t>
            </a:r>
          </a:p>
          <a:p>
            <a:pPr>
              <a:lnSpc>
                <a:spcPct val="150000"/>
              </a:lnSpc>
            </a:pPr>
            <a:r>
              <a:rPr lang="en-US" sz="1600" dirty="0">
                <a:solidFill>
                  <a:schemeClr val="bg1"/>
                </a:solidFill>
              </a:rPr>
              <a:t>              Active smoking</a:t>
            </a:r>
          </a:p>
          <a:p>
            <a:pPr>
              <a:lnSpc>
                <a:spcPct val="150000"/>
              </a:lnSpc>
            </a:pPr>
            <a:r>
              <a:rPr lang="en-US" sz="1600" dirty="0">
                <a:solidFill>
                  <a:schemeClr val="bg1"/>
                </a:solidFill>
              </a:rPr>
              <a:t>             Passive smoking</a:t>
            </a:r>
          </a:p>
          <a:p>
            <a:pPr>
              <a:lnSpc>
                <a:spcPct val="150000"/>
              </a:lnSpc>
            </a:pPr>
            <a:endParaRPr lang="en-US" sz="1600" dirty="0">
              <a:solidFill>
                <a:schemeClr val="bg1"/>
              </a:solidFill>
            </a:endParaRPr>
          </a:p>
          <a:p>
            <a:pPr marL="285750" indent="-285750">
              <a:lnSpc>
                <a:spcPct val="150000"/>
              </a:lnSpc>
              <a:buClr>
                <a:schemeClr val="bg1"/>
              </a:buClr>
              <a:buFont typeface="Arial" panose="020B0604020202020204" pitchFamily="34" charset="0"/>
              <a:buChar char="•"/>
            </a:pPr>
            <a:r>
              <a:rPr lang="en-US" sz="1600" dirty="0">
                <a:solidFill>
                  <a:schemeClr val="bg1"/>
                </a:solidFill>
                <a:latin typeface="Comfortaa"/>
              </a:rPr>
              <a:t>Has Many Adverse effects on Our Health</a:t>
            </a:r>
          </a:p>
          <a:p>
            <a:pPr marL="285750" indent="-285750">
              <a:lnSpc>
                <a:spcPct val="150000"/>
              </a:lnSpc>
              <a:buClr>
                <a:schemeClr val="bg1"/>
              </a:buClr>
              <a:buFont typeface="Arial" panose="020B0604020202020204" pitchFamily="34" charset="0"/>
              <a:buChar char="•"/>
            </a:pPr>
            <a:endParaRPr lang="en-US" sz="1600" dirty="0">
              <a:solidFill>
                <a:schemeClr val="bg1"/>
              </a:solidFill>
              <a:latin typeface="Comfortaa"/>
            </a:endParaRPr>
          </a:p>
          <a:p>
            <a:pPr marL="285750" indent="-285750">
              <a:lnSpc>
                <a:spcPct val="150000"/>
              </a:lnSpc>
              <a:buClr>
                <a:schemeClr val="bg1"/>
              </a:buClr>
              <a:buFont typeface="Arial" panose="020B0604020202020204" pitchFamily="34" charset="0"/>
              <a:buChar char="•"/>
            </a:pPr>
            <a:r>
              <a:rPr lang="en-US" sz="1600" dirty="0">
                <a:solidFill>
                  <a:schemeClr val="bg1"/>
                </a:solidFill>
                <a:latin typeface="Comfortaa"/>
              </a:rPr>
              <a:t>We Should Try Our Best to Avoid It</a:t>
            </a:r>
          </a:p>
          <a:p>
            <a:pPr>
              <a:lnSpc>
                <a:spcPct val="150000"/>
              </a:lnSpc>
              <a:buClr>
                <a:schemeClr val="bg1"/>
              </a:buClr>
            </a:pPr>
            <a:r>
              <a:rPr lang="en-US" sz="1600" dirty="0">
                <a:solidFill>
                  <a:schemeClr val="bg1"/>
                </a:solidFill>
                <a:latin typeface="Comfortaa"/>
              </a:rPr>
              <a:t>            </a:t>
            </a:r>
            <a:endParaRPr lang="en-US" sz="1600" dirty="0">
              <a:solidFill>
                <a:schemeClr val="bg1"/>
              </a:solidFill>
              <a:latin typeface="Comfortaa" panose="020B0604020202020204" charset="0"/>
            </a:endParaRPr>
          </a:p>
          <a:p>
            <a:pPr marL="285750" indent="-285750">
              <a:lnSpc>
                <a:spcPct val="150000"/>
              </a:lnSpc>
              <a:buClr>
                <a:schemeClr val="bg1"/>
              </a:buClr>
              <a:buFont typeface="Arial" panose="020B0604020202020204" pitchFamily="34" charset="0"/>
              <a:buChar char="•"/>
            </a:pPr>
            <a:endParaRPr lang="en-US" sz="1800" dirty="0">
              <a:solidFill>
                <a:schemeClr val="bg1"/>
              </a:solidFill>
              <a:latin typeface="Comfortaa" panose="020B0604020202020204" charset="0"/>
            </a:endParaRPr>
          </a:p>
          <a:p>
            <a:pPr marL="285750" indent="-285750">
              <a:lnSpc>
                <a:spcPct val="150000"/>
              </a:lnSpc>
              <a:buClr>
                <a:schemeClr val="bg1"/>
              </a:buClr>
              <a:buFont typeface="Arial" panose="020B0604020202020204" pitchFamily="34" charset="0"/>
              <a:buChar char="•"/>
            </a:pPr>
            <a:endParaRPr lang="en-US" sz="1800" dirty="0">
              <a:solidFill>
                <a:schemeClr val="bg1"/>
              </a:solidFill>
              <a:latin typeface="Comfortaa" panose="020B0604020202020204" charset="0"/>
            </a:endParaRPr>
          </a:p>
          <a:p>
            <a:pPr>
              <a:lnSpc>
                <a:spcPct val="150000"/>
              </a:lnSpc>
              <a:buClr>
                <a:schemeClr val="bg1"/>
              </a:buClr>
            </a:pPr>
            <a:endParaRPr lang="en-US" sz="1800" dirty="0">
              <a:solidFill>
                <a:schemeClr val="bg1"/>
              </a:solidFill>
              <a:latin typeface="Comfortaa" panose="020B0604020202020204" charset="0"/>
            </a:endParaRPr>
          </a:p>
        </p:txBody>
      </p:sp>
      <p:sp>
        <p:nvSpPr>
          <p:cNvPr id="2" name="TextBox 1">
            <a:extLst>
              <a:ext uri="{FF2B5EF4-FFF2-40B4-BE49-F238E27FC236}">
                <a16:creationId xmlns:a16="http://schemas.microsoft.com/office/drawing/2014/main" id="{C421C69F-83D2-6954-BBC0-9FF61A21EB4A}"/>
              </a:ext>
            </a:extLst>
          </p:cNvPr>
          <p:cNvSpPr txBox="1"/>
          <p:nvPr/>
        </p:nvSpPr>
        <p:spPr>
          <a:xfrm>
            <a:off x="1906588" y="271462"/>
            <a:ext cx="435451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dirty="0">
                <a:solidFill>
                  <a:srgbClr val="FFFFFF"/>
                </a:solidFill>
                <a:latin typeface="Comfortaa"/>
              </a:rPr>
              <a:t>Introduction</a:t>
            </a: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CCA6138-1272-41C0-9932-AF97F91D0437}"/>
              </a:ext>
            </a:extLst>
          </p:cNvPr>
          <p:cNvSpPr>
            <a:spLocks noGrp="1"/>
          </p:cNvSpPr>
          <p:nvPr>
            <p:ph type="body" idx="1"/>
          </p:nvPr>
        </p:nvSpPr>
        <p:spPr>
          <a:xfrm>
            <a:off x="4632675" y="2127550"/>
            <a:ext cx="3200400" cy="893700"/>
          </a:xfrm>
        </p:spPr>
        <p:txBody>
          <a:bodyPr/>
          <a:lstStyle/>
          <a:p>
            <a:r>
              <a:rPr lang="en-US" dirty="0"/>
              <a:t>Smoke released from the end of the cigarette</a:t>
            </a:r>
          </a:p>
        </p:txBody>
      </p:sp>
      <p:sp>
        <p:nvSpPr>
          <p:cNvPr id="3" name="Title 2">
            <a:extLst>
              <a:ext uri="{FF2B5EF4-FFF2-40B4-BE49-F238E27FC236}">
                <a16:creationId xmlns:a16="http://schemas.microsoft.com/office/drawing/2014/main" id="{C8A96AE9-E6CE-4F39-8E0A-61BA146D282F}"/>
              </a:ext>
            </a:extLst>
          </p:cNvPr>
          <p:cNvSpPr>
            <a:spLocks noGrp="1"/>
          </p:cNvSpPr>
          <p:nvPr>
            <p:ph type="title"/>
          </p:nvPr>
        </p:nvSpPr>
        <p:spPr/>
        <p:txBody>
          <a:bodyPr/>
          <a:lstStyle/>
          <a:p>
            <a:r>
              <a:rPr lang="en-US" sz="3600" b="0" dirty="0"/>
              <a:t>Types of Passive Smoking</a:t>
            </a:r>
          </a:p>
        </p:txBody>
      </p:sp>
      <p:sp>
        <p:nvSpPr>
          <p:cNvPr id="4" name="Subtitle 3">
            <a:extLst>
              <a:ext uri="{FF2B5EF4-FFF2-40B4-BE49-F238E27FC236}">
                <a16:creationId xmlns:a16="http://schemas.microsoft.com/office/drawing/2014/main" id="{DE1C2C1D-BFAF-470C-9D80-0451D695A73A}"/>
              </a:ext>
            </a:extLst>
          </p:cNvPr>
          <p:cNvSpPr>
            <a:spLocks noGrp="1"/>
          </p:cNvSpPr>
          <p:nvPr>
            <p:ph type="subTitle" idx="2"/>
          </p:nvPr>
        </p:nvSpPr>
        <p:spPr>
          <a:xfrm>
            <a:off x="4920675" y="1711000"/>
            <a:ext cx="3200400" cy="301800"/>
          </a:xfrm>
        </p:spPr>
        <p:txBody>
          <a:bodyPr/>
          <a:lstStyle/>
          <a:p>
            <a:r>
              <a:rPr lang="en-US" dirty="0"/>
              <a:t>Side-Stream Smoke</a:t>
            </a:r>
          </a:p>
        </p:txBody>
      </p:sp>
      <p:sp>
        <p:nvSpPr>
          <p:cNvPr id="5" name="Text Placeholder 4">
            <a:extLst>
              <a:ext uri="{FF2B5EF4-FFF2-40B4-BE49-F238E27FC236}">
                <a16:creationId xmlns:a16="http://schemas.microsoft.com/office/drawing/2014/main" id="{2D8E6DE2-EB15-4DC6-AB96-90C3DFE2D99B}"/>
              </a:ext>
            </a:extLst>
          </p:cNvPr>
          <p:cNvSpPr>
            <a:spLocks noGrp="1"/>
          </p:cNvSpPr>
          <p:nvPr>
            <p:ph type="body" idx="3"/>
          </p:nvPr>
        </p:nvSpPr>
        <p:spPr>
          <a:xfrm>
            <a:off x="358100" y="2127550"/>
            <a:ext cx="3200400" cy="893700"/>
          </a:xfrm>
        </p:spPr>
        <p:txBody>
          <a:bodyPr/>
          <a:lstStyle/>
          <a:p>
            <a:r>
              <a:rPr lang="en-US" dirty="0"/>
              <a:t>Smoke exhaled by smoker </a:t>
            </a:r>
          </a:p>
        </p:txBody>
      </p:sp>
      <p:sp>
        <p:nvSpPr>
          <p:cNvPr id="6" name="Subtitle 5">
            <a:extLst>
              <a:ext uri="{FF2B5EF4-FFF2-40B4-BE49-F238E27FC236}">
                <a16:creationId xmlns:a16="http://schemas.microsoft.com/office/drawing/2014/main" id="{AE35A6A2-ED61-4671-A60F-A1934D594446}"/>
              </a:ext>
            </a:extLst>
          </p:cNvPr>
          <p:cNvSpPr>
            <a:spLocks noGrp="1"/>
          </p:cNvSpPr>
          <p:nvPr>
            <p:ph type="subTitle" idx="4"/>
          </p:nvPr>
        </p:nvSpPr>
        <p:spPr>
          <a:xfrm>
            <a:off x="857325" y="1711000"/>
            <a:ext cx="3200400" cy="301800"/>
          </a:xfrm>
        </p:spPr>
        <p:txBody>
          <a:bodyPr/>
          <a:lstStyle/>
          <a:p>
            <a:r>
              <a:rPr lang="en-US" dirty="0"/>
              <a:t>Main-Stream Smoke</a:t>
            </a:r>
          </a:p>
        </p:txBody>
      </p:sp>
      <p:sp>
        <p:nvSpPr>
          <p:cNvPr id="7" name="TextBox 6">
            <a:extLst>
              <a:ext uri="{FF2B5EF4-FFF2-40B4-BE49-F238E27FC236}">
                <a16:creationId xmlns:a16="http://schemas.microsoft.com/office/drawing/2014/main" id="{D0204EBC-1844-4EEA-9BA4-DD1D9C93834E}"/>
              </a:ext>
            </a:extLst>
          </p:cNvPr>
          <p:cNvSpPr txBox="1"/>
          <p:nvPr/>
        </p:nvSpPr>
        <p:spPr>
          <a:xfrm>
            <a:off x="1029075" y="3218400"/>
            <a:ext cx="7207200" cy="646331"/>
          </a:xfrm>
          <a:prstGeom prst="rect">
            <a:avLst/>
          </a:prstGeom>
          <a:noFill/>
        </p:spPr>
        <p:txBody>
          <a:bodyPr wrap="square" rtlCol="0">
            <a:spAutoFit/>
          </a:bodyPr>
          <a:lstStyle/>
          <a:p>
            <a:r>
              <a:rPr lang="en-US" sz="1800" dirty="0">
                <a:solidFill>
                  <a:schemeClr val="bg1"/>
                </a:solidFill>
              </a:rPr>
              <a:t>Cigarette, cigar, pipe, joint accounts for roughly 85% of secondhand smoke exposure</a:t>
            </a:r>
          </a:p>
        </p:txBody>
      </p:sp>
    </p:spTree>
    <p:extLst>
      <p:ext uri="{BB962C8B-B14F-4D97-AF65-F5344CB8AC3E}">
        <p14:creationId xmlns:p14="http://schemas.microsoft.com/office/powerpoint/2010/main" val="4230594199"/>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BDC9B-5B0C-4FB2-8327-A29E1DC120F0}"/>
              </a:ext>
            </a:extLst>
          </p:cNvPr>
          <p:cNvSpPr>
            <a:spLocks noGrp="1"/>
          </p:cNvSpPr>
          <p:nvPr>
            <p:ph type="title"/>
          </p:nvPr>
        </p:nvSpPr>
        <p:spPr>
          <a:xfrm>
            <a:off x="706950" y="539925"/>
            <a:ext cx="7730100" cy="319800"/>
          </a:xfrm>
        </p:spPr>
        <p:txBody>
          <a:bodyPr/>
          <a:lstStyle/>
          <a:p>
            <a:r>
              <a:rPr lang="en-US" dirty="0"/>
              <a:t>	</a:t>
            </a:r>
          </a:p>
        </p:txBody>
      </p:sp>
      <p:sp>
        <p:nvSpPr>
          <p:cNvPr id="3" name="Subtitle 2">
            <a:extLst>
              <a:ext uri="{FF2B5EF4-FFF2-40B4-BE49-F238E27FC236}">
                <a16:creationId xmlns:a16="http://schemas.microsoft.com/office/drawing/2014/main" id="{D8F31F0D-603C-48B0-91E0-F92A0C55F444}"/>
              </a:ext>
            </a:extLst>
          </p:cNvPr>
          <p:cNvSpPr>
            <a:spLocks noGrp="1"/>
          </p:cNvSpPr>
          <p:nvPr>
            <p:ph type="subTitle" idx="1"/>
          </p:nvPr>
        </p:nvSpPr>
        <p:spPr>
          <a:xfrm>
            <a:off x="476224" y="1230125"/>
            <a:ext cx="7730100" cy="639600"/>
          </a:xfrm>
        </p:spPr>
        <p:txBody>
          <a:bodyPr/>
          <a:lstStyle/>
          <a:p>
            <a:pPr algn="l">
              <a:buFont typeface="Wingdings" panose="05000000000000000000" pitchFamily="2" charset="2"/>
              <a:buChar char="Ø"/>
            </a:pPr>
            <a:r>
              <a:rPr lang="en-US" sz="1800" dirty="0"/>
              <a:t>Secondhand smoke has no filter.</a:t>
            </a:r>
          </a:p>
          <a:p>
            <a:pPr>
              <a:buFont typeface="Wingdings" panose="05000000000000000000" pitchFamily="2" charset="2"/>
              <a:buChar char="Ø"/>
            </a:pPr>
            <a:endParaRPr lang="en-US" sz="1800" dirty="0"/>
          </a:p>
          <a:p>
            <a:pPr algn="l">
              <a:buFont typeface="Wingdings" panose="05000000000000000000" pitchFamily="2" charset="2"/>
              <a:buChar char="Ø"/>
            </a:pPr>
            <a:r>
              <a:rPr lang="en-US" sz="1800" dirty="0"/>
              <a:t>Contains harmful chemicals.</a:t>
            </a:r>
          </a:p>
          <a:p>
            <a:pPr algn="l">
              <a:buFont typeface="Wingdings" panose="05000000000000000000" pitchFamily="2" charset="2"/>
              <a:buChar char="Ø"/>
            </a:pPr>
            <a:endParaRPr lang="en-US" sz="1800" dirty="0"/>
          </a:p>
          <a:p>
            <a:pPr marL="139700" indent="0" algn="l"/>
            <a:endParaRPr lang="en-US" sz="1800" dirty="0"/>
          </a:p>
          <a:p>
            <a:pPr marL="139700" indent="0" algn="l"/>
            <a:endParaRPr lang="en-US" sz="1800" dirty="0"/>
          </a:p>
          <a:p>
            <a:pPr marL="139700" indent="0" algn="l"/>
            <a:r>
              <a:rPr lang="en-US" sz="2000" b="0" i="0" dirty="0">
                <a:solidFill>
                  <a:schemeClr val="bg1"/>
                </a:solidFill>
                <a:effectLst/>
                <a:latin typeface="+mj-lt"/>
              </a:rPr>
              <a:t>During 2013-2014, 58 million people who do not smoke were exposed to secondhand smoke.</a:t>
            </a:r>
            <a:endParaRPr lang="en-US" sz="2000" dirty="0">
              <a:solidFill>
                <a:schemeClr val="bg1"/>
              </a:solidFill>
              <a:latin typeface="+mj-lt"/>
            </a:endParaRPr>
          </a:p>
        </p:txBody>
      </p:sp>
    </p:spTree>
    <p:extLst>
      <p:ext uri="{BB962C8B-B14F-4D97-AF65-F5344CB8AC3E}">
        <p14:creationId xmlns:p14="http://schemas.microsoft.com/office/powerpoint/2010/main" val="989699186"/>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24" name="TextBox 23">
            <a:extLst>
              <a:ext uri="{FF2B5EF4-FFF2-40B4-BE49-F238E27FC236}">
                <a16:creationId xmlns:a16="http://schemas.microsoft.com/office/drawing/2014/main" id="{D1EF234E-7F56-4CB8-88D7-4F28E0634555}"/>
              </a:ext>
            </a:extLst>
          </p:cNvPr>
          <p:cNvSpPr txBox="1"/>
          <p:nvPr/>
        </p:nvSpPr>
        <p:spPr>
          <a:xfrm>
            <a:off x="558412" y="383908"/>
            <a:ext cx="7894553" cy="3846246"/>
          </a:xfrm>
          <a:prstGeom prst="rect">
            <a:avLst/>
          </a:prstGeom>
          <a:noFill/>
        </p:spPr>
        <p:txBody>
          <a:bodyPr wrap="square" rtlCol="0">
            <a:spAutoFit/>
          </a:bodyPr>
          <a:lstStyle/>
          <a:p>
            <a:pPr marL="285750" indent="-285750">
              <a:lnSpc>
                <a:spcPct val="200000"/>
              </a:lnSpc>
              <a:buClr>
                <a:schemeClr val="bg1"/>
              </a:buClr>
              <a:buFont typeface="Arial" panose="020B0604020202020204" pitchFamily="34" charset="0"/>
              <a:buChar char="•"/>
            </a:pPr>
            <a:r>
              <a:rPr lang="en-US" sz="1800" dirty="0">
                <a:solidFill>
                  <a:schemeClr val="bg1"/>
                </a:solidFill>
                <a:latin typeface="Comfortaa" panose="020B0604020202020204" charset="0"/>
              </a:rPr>
              <a:t>Passive smoking is more harmful .</a:t>
            </a:r>
          </a:p>
          <a:p>
            <a:pPr marL="285750" indent="-285750">
              <a:lnSpc>
                <a:spcPct val="200000"/>
              </a:lnSpc>
              <a:buClr>
                <a:schemeClr val="bg1"/>
              </a:buClr>
              <a:buFont typeface="Arial" panose="020B0604020202020204" pitchFamily="34" charset="0"/>
              <a:buChar char="•"/>
            </a:pPr>
            <a:r>
              <a:rPr lang="en-US" sz="1800" dirty="0">
                <a:solidFill>
                  <a:schemeClr val="bg1"/>
                </a:solidFill>
                <a:latin typeface="Comfortaa" panose="020B0604020202020204" charset="0"/>
              </a:rPr>
              <a:t>Smoke from someone else’s cigarette .</a:t>
            </a:r>
          </a:p>
          <a:p>
            <a:pPr marL="285750" indent="-285750">
              <a:lnSpc>
                <a:spcPct val="200000"/>
              </a:lnSpc>
              <a:buClr>
                <a:schemeClr val="bg1"/>
              </a:buClr>
              <a:buFont typeface="Arial" panose="020B0604020202020204" pitchFamily="34" charset="0"/>
              <a:buChar char="•"/>
            </a:pPr>
            <a:r>
              <a:rPr lang="en-US" sz="1800" dirty="0">
                <a:solidFill>
                  <a:schemeClr val="bg1"/>
                </a:solidFill>
                <a:latin typeface="Comfortaa" panose="020B0604020202020204" charset="0"/>
              </a:rPr>
              <a:t>Cigarette smoke pollute environment at whole.</a:t>
            </a:r>
          </a:p>
          <a:p>
            <a:pPr algn="ctr">
              <a:lnSpc>
                <a:spcPct val="200000"/>
              </a:lnSpc>
              <a:buClr>
                <a:schemeClr val="bg1"/>
              </a:buClr>
            </a:pPr>
            <a:r>
              <a:rPr lang="en-US" sz="1600" u="sng" dirty="0">
                <a:solidFill>
                  <a:schemeClr val="bg1"/>
                </a:solidFill>
                <a:latin typeface="Comfortaa" panose="020B0604020202020204" charset="0"/>
              </a:rPr>
              <a:t>By research:</a:t>
            </a:r>
          </a:p>
          <a:p>
            <a:pPr algn="ctr">
              <a:lnSpc>
                <a:spcPct val="200000"/>
              </a:lnSpc>
              <a:buClr>
                <a:schemeClr val="bg1"/>
              </a:buClr>
            </a:pPr>
            <a:r>
              <a:rPr lang="en-US" sz="2000" b="1" dirty="0">
                <a:solidFill>
                  <a:schemeClr val="bg1"/>
                </a:solidFill>
                <a:latin typeface="Comfortaa" panose="020B0604020202020204" charset="0"/>
              </a:rPr>
              <a:t>“ The air pollution emitted by cigarettes is 10 times greater than diesel car </a:t>
            </a:r>
            <a:r>
              <a:rPr lang="en-US" sz="2000" b="1">
                <a:solidFill>
                  <a:schemeClr val="bg1"/>
                </a:solidFill>
                <a:latin typeface="Comfortaa" panose="020B0604020202020204" charset="0"/>
              </a:rPr>
              <a:t>exhaust” </a:t>
            </a:r>
            <a:r>
              <a:rPr lang="en-US" b="1" dirty="0">
                <a:solidFill>
                  <a:schemeClr val="bg1"/>
                </a:solidFill>
                <a:latin typeface="Comfortaa" panose="020B0604020202020204" charset="0"/>
              </a:rPr>
              <a:t>suggests a controlled experiment, reported in Tobacco Control.</a:t>
            </a:r>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14" name="TextBox 13">
            <a:extLst>
              <a:ext uri="{FF2B5EF4-FFF2-40B4-BE49-F238E27FC236}">
                <a16:creationId xmlns:a16="http://schemas.microsoft.com/office/drawing/2014/main" id="{2C0F592B-9978-4B5D-BF85-EC44CA3EBA6C}"/>
              </a:ext>
            </a:extLst>
          </p:cNvPr>
          <p:cNvSpPr txBox="1"/>
          <p:nvPr/>
        </p:nvSpPr>
        <p:spPr>
          <a:xfrm>
            <a:off x="765628" y="1676399"/>
            <a:ext cx="7612743" cy="2435667"/>
          </a:xfrm>
          <a:prstGeom prst="rect">
            <a:avLst/>
          </a:prstGeom>
          <a:noFill/>
        </p:spPr>
        <p:txBody>
          <a:bodyPr wrap="square" rtlCol="0">
            <a:spAutoFit/>
          </a:bodyPr>
          <a:lstStyle/>
          <a:p>
            <a:pPr marL="285750" indent="-285750" algn="ctr">
              <a:lnSpc>
                <a:spcPct val="300000"/>
              </a:lnSpc>
              <a:buClr>
                <a:schemeClr val="bg1"/>
              </a:buClr>
              <a:buFont typeface="Arial" panose="020B0604020202020204" pitchFamily="34" charset="0"/>
              <a:buChar char="•"/>
            </a:pPr>
            <a:r>
              <a:rPr lang="en-US" sz="1800" dirty="0">
                <a:solidFill>
                  <a:schemeClr val="bg1"/>
                </a:solidFill>
                <a:latin typeface="Comfortaa" panose="020B0604020202020204" charset="0"/>
              </a:rPr>
              <a:t>Decrease human immunity.</a:t>
            </a:r>
          </a:p>
          <a:p>
            <a:pPr marL="285750" indent="-285750" algn="ctr">
              <a:lnSpc>
                <a:spcPct val="300000"/>
              </a:lnSpc>
              <a:buClr>
                <a:schemeClr val="bg1"/>
              </a:buClr>
              <a:buFont typeface="Arial" panose="020B0604020202020204" pitchFamily="34" charset="0"/>
              <a:buChar char="•"/>
            </a:pPr>
            <a:r>
              <a:rPr lang="en-US" sz="1800" dirty="0">
                <a:solidFill>
                  <a:schemeClr val="bg1"/>
                </a:solidFill>
                <a:latin typeface="Comfortaa" panose="020B0604020202020204" charset="0"/>
              </a:rPr>
              <a:t>Reduce hemoglobin level in blood.</a:t>
            </a:r>
          </a:p>
          <a:p>
            <a:pPr algn="ctr">
              <a:lnSpc>
                <a:spcPct val="300000"/>
              </a:lnSpc>
              <a:buClr>
                <a:schemeClr val="bg1"/>
              </a:buClr>
            </a:pPr>
            <a:r>
              <a:rPr lang="en-US" sz="1800" dirty="0">
                <a:solidFill>
                  <a:schemeClr val="bg1"/>
                </a:solidFill>
                <a:latin typeface="Comfortaa" panose="020B0604020202020204" charset="0"/>
              </a:rPr>
              <a:t> </a:t>
            </a: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8778A-8968-4E8C-9461-3F1043E408F3}"/>
              </a:ext>
            </a:extLst>
          </p:cNvPr>
          <p:cNvSpPr>
            <a:spLocks noGrp="1"/>
          </p:cNvSpPr>
          <p:nvPr>
            <p:ph type="title"/>
          </p:nvPr>
        </p:nvSpPr>
        <p:spPr>
          <a:xfrm>
            <a:off x="706950" y="789669"/>
            <a:ext cx="7730100" cy="319800"/>
          </a:xfrm>
        </p:spPr>
        <p:txBody>
          <a:bodyPr/>
          <a:lstStyle/>
          <a:p>
            <a:r>
              <a:rPr lang="en-US" dirty="0"/>
              <a:t> </a:t>
            </a:r>
            <a:r>
              <a:rPr lang="en-US" sz="3600" dirty="0"/>
              <a:t>Effects</a:t>
            </a:r>
            <a:br>
              <a:rPr lang="en-US" sz="3600" dirty="0"/>
            </a:br>
            <a:endParaRPr lang="en-US" sz="3600" dirty="0"/>
          </a:p>
        </p:txBody>
      </p:sp>
      <p:sp>
        <p:nvSpPr>
          <p:cNvPr id="3" name="TextBox 2">
            <a:extLst>
              <a:ext uri="{FF2B5EF4-FFF2-40B4-BE49-F238E27FC236}">
                <a16:creationId xmlns:a16="http://schemas.microsoft.com/office/drawing/2014/main" id="{CC692176-DA63-4F2F-8615-A3F502F89A94}"/>
              </a:ext>
            </a:extLst>
          </p:cNvPr>
          <p:cNvSpPr txBox="1"/>
          <p:nvPr/>
        </p:nvSpPr>
        <p:spPr>
          <a:xfrm>
            <a:off x="837028" y="949569"/>
            <a:ext cx="7730100" cy="3416320"/>
          </a:xfrm>
          <a:prstGeom prst="rect">
            <a:avLst/>
          </a:prstGeom>
          <a:noFill/>
        </p:spPr>
        <p:txBody>
          <a:bodyPr wrap="square" rtlCol="0">
            <a:spAutoFit/>
          </a:bodyPr>
          <a:lstStyle/>
          <a:p>
            <a:pPr marL="285750" indent="-285750">
              <a:buClr>
                <a:schemeClr val="bg1"/>
              </a:buClr>
              <a:buFont typeface="Wingdings" panose="05000000000000000000" pitchFamily="2" charset="2"/>
              <a:buChar char="§"/>
            </a:pPr>
            <a:endParaRPr lang="en-US" sz="1800" dirty="0">
              <a:solidFill>
                <a:schemeClr val="bg1"/>
              </a:solidFill>
            </a:endParaRPr>
          </a:p>
          <a:p>
            <a:pPr marL="285750" indent="-285750">
              <a:buClr>
                <a:schemeClr val="bg1"/>
              </a:buClr>
              <a:buFont typeface="Wingdings" panose="05000000000000000000" pitchFamily="2" charset="2"/>
              <a:buChar char="§"/>
            </a:pPr>
            <a:r>
              <a:rPr lang="en-US" sz="1800" dirty="0">
                <a:solidFill>
                  <a:schemeClr val="bg1"/>
                </a:solidFill>
              </a:rPr>
              <a:t>Lung Cancer</a:t>
            </a:r>
          </a:p>
          <a:p>
            <a:endParaRPr lang="en-US" sz="1800" dirty="0">
              <a:solidFill>
                <a:schemeClr val="bg1"/>
              </a:solidFill>
            </a:endParaRPr>
          </a:p>
          <a:p>
            <a:pPr marL="285750" indent="-285750">
              <a:buClr>
                <a:schemeClr val="bg1"/>
              </a:buClr>
              <a:buFont typeface="Wingdings" panose="05000000000000000000" pitchFamily="2" charset="2"/>
              <a:buChar char="§"/>
            </a:pPr>
            <a:r>
              <a:rPr lang="en-US" sz="1800" dirty="0">
                <a:solidFill>
                  <a:schemeClr val="bg1"/>
                </a:solidFill>
              </a:rPr>
              <a:t>Respiratory illness</a:t>
            </a:r>
          </a:p>
          <a:p>
            <a:endParaRPr lang="en-US" sz="1800" dirty="0">
              <a:solidFill>
                <a:schemeClr val="bg1"/>
              </a:solidFill>
            </a:endParaRPr>
          </a:p>
          <a:p>
            <a:pPr marL="285750" indent="-285750">
              <a:buClr>
                <a:schemeClr val="bg1"/>
              </a:buClr>
              <a:buFont typeface="Wingdings" panose="05000000000000000000" pitchFamily="2" charset="2"/>
              <a:buChar char="§"/>
            </a:pPr>
            <a:r>
              <a:rPr lang="en-US" sz="1800" dirty="0">
                <a:solidFill>
                  <a:schemeClr val="bg1"/>
                </a:solidFill>
              </a:rPr>
              <a:t>Irritation of throat and eyes</a:t>
            </a:r>
          </a:p>
          <a:p>
            <a:endParaRPr lang="en-US" sz="1800" dirty="0">
              <a:solidFill>
                <a:schemeClr val="bg1"/>
              </a:solidFill>
            </a:endParaRPr>
          </a:p>
          <a:p>
            <a:endParaRPr lang="en-US" sz="1800" dirty="0">
              <a:solidFill>
                <a:schemeClr val="bg1"/>
              </a:solidFill>
            </a:endParaRPr>
          </a:p>
          <a:p>
            <a:r>
              <a:rPr lang="en-US" sz="1800" b="0" i="0" dirty="0">
                <a:solidFill>
                  <a:schemeClr val="bg1"/>
                </a:solidFill>
                <a:effectLst/>
                <a:latin typeface="arial" panose="020B0604020202020204" pitchFamily="34" charset="0"/>
              </a:rPr>
              <a:t>Nonsmokers who are exposed to secondhand smoke at home or at work increase their risk of developing lung cancer by 20–30%. Secondhand smoke causes more than 7,300 lung cancer deaths among U.S. nonsmokers each year.</a:t>
            </a:r>
            <a:endParaRPr lang="en-US" sz="1800" dirty="0">
              <a:solidFill>
                <a:schemeClr val="bg1"/>
              </a:solidFill>
            </a:endParaRPr>
          </a:p>
        </p:txBody>
      </p:sp>
    </p:spTree>
    <p:extLst>
      <p:ext uri="{BB962C8B-B14F-4D97-AF65-F5344CB8AC3E}">
        <p14:creationId xmlns:p14="http://schemas.microsoft.com/office/powerpoint/2010/main" val="1185108360"/>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235398-D0A1-448A-A831-6AB56CA00644}"/>
              </a:ext>
            </a:extLst>
          </p:cNvPr>
          <p:cNvSpPr txBox="1"/>
          <p:nvPr/>
        </p:nvSpPr>
        <p:spPr>
          <a:xfrm>
            <a:off x="794825" y="429064"/>
            <a:ext cx="8004517" cy="646331"/>
          </a:xfrm>
          <a:prstGeom prst="rect">
            <a:avLst/>
          </a:prstGeom>
          <a:noFill/>
        </p:spPr>
        <p:txBody>
          <a:bodyPr wrap="square" rtlCol="0">
            <a:spAutoFit/>
          </a:bodyPr>
          <a:lstStyle/>
          <a:p>
            <a:r>
              <a:rPr lang="en-US" sz="3600" dirty="0">
                <a:solidFill>
                  <a:schemeClr val="bg1"/>
                </a:solidFill>
              </a:rPr>
              <a:t>Risk In Children</a:t>
            </a:r>
          </a:p>
        </p:txBody>
      </p:sp>
      <p:sp>
        <p:nvSpPr>
          <p:cNvPr id="3" name="TextBox 2">
            <a:extLst>
              <a:ext uri="{FF2B5EF4-FFF2-40B4-BE49-F238E27FC236}">
                <a16:creationId xmlns:a16="http://schemas.microsoft.com/office/drawing/2014/main" id="{D6AE6603-7B81-46C8-83AB-17FDD1DD5EF3}"/>
              </a:ext>
            </a:extLst>
          </p:cNvPr>
          <p:cNvSpPr txBox="1"/>
          <p:nvPr/>
        </p:nvSpPr>
        <p:spPr>
          <a:xfrm>
            <a:off x="794825" y="1075395"/>
            <a:ext cx="7821637" cy="4801314"/>
          </a:xfrm>
          <a:prstGeom prst="rect">
            <a:avLst/>
          </a:prstGeom>
          <a:noFill/>
        </p:spPr>
        <p:txBody>
          <a:bodyPr wrap="square" rtlCol="0">
            <a:spAutoFit/>
          </a:bodyPr>
          <a:lstStyle/>
          <a:p>
            <a:pPr marL="285750" indent="-285750">
              <a:buClr>
                <a:schemeClr val="bg1"/>
              </a:buClr>
              <a:buFont typeface="Wingdings" panose="05000000000000000000" pitchFamily="2" charset="2"/>
              <a:buChar char="§"/>
            </a:pPr>
            <a:r>
              <a:rPr lang="en-US" sz="1800" dirty="0">
                <a:solidFill>
                  <a:schemeClr val="bg1"/>
                </a:solidFill>
              </a:rPr>
              <a:t>Sudden Unexpected Deaths in infants (SUDI).</a:t>
            </a:r>
          </a:p>
          <a:p>
            <a:pPr marL="285750" indent="-285750">
              <a:buClr>
                <a:schemeClr val="bg1"/>
              </a:buClr>
              <a:buFont typeface="Wingdings" panose="05000000000000000000" pitchFamily="2" charset="2"/>
              <a:buChar char="§"/>
            </a:pPr>
            <a:endParaRPr lang="en-US" sz="1800" dirty="0">
              <a:solidFill>
                <a:schemeClr val="bg1"/>
              </a:solidFill>
            </a:endParaRPr>
          </a:p>
          <a:p>
            <a:pPr marL="285750" indent="-285750">
              <a:buClr>
                <a:schemeClr val="bg1"/>
              </a:buClr>
              <a:buFont typeface="Wingdings" panose="05000000000000000000" pitchFamily="2" charset="2"/>
              <a:buChar char="§"/>
            </a:pPr>
            <a:r>
              <a:rPr lang="en-US" sz="1800" dirty="0">
                <a:solidFill>
                  <a:schemeClr val="bg1"/>
                </a:solidFill>
              </a:rPr>
              <a:t>Fatal sleep accident. </a:t>
            </a:r>
          </a:p>
          <a:p>
            <a:pPr marL="285750" indent="-285750">
              <a:buClr>
                <a:schemeClr val="bg1"/>
              </a:buClr>
              <a:buFont typeface="Wingdings" panose="05000000000000000000" pitchFamily="2" charset="2"/>
              <a:buChar char="§"/>
            </a:pPr>
            <a:endParaRPr lang="en-US" sz="1800" dirty="0">
              <a:solidFill>
                <a:schemeClr val="bg1"/>
              </a:solidFill>
            </a:endParaRPr>
          </a:p>
          <a:p>
            <a:pPr marL="285750" indent="-285750">
              <a:buClr>
                <a:schemeClr val="bg1"/>
              </a:buClr>
              <a:buFont typeface="Wingdings" panose="05000000000000000000" pitchFamily="2" charset="2"/>
              <a:buChar char="§"/>
            </a:pPr>
            <a:r>
              <a:rPr lang="en-US" sz="1800" dirty="0">
                <a:solidFill>
                  <a:schemeClr val="bg1"/>
                </a:solidFill>
              </a:rPr>
              <a:t>Breathing problems.</a:t>
            </a:r>
          </a:p>
          <a:p>
            <a:pPr marL="285750" indent="-285750">
              <a:buClr>
                <a:schemeClr val="bg1"/>
              </a:buClr>
              <a:buFont typeface="Wingdings" panose="05000000000000000000" pitchFamily="2" charset="2"/>
              <a:buChar char="§"/>
            </a:pPr>
            <a:endParaRPr lang="en-US" sz="1800" dirty="0">
              <a:solidFill>
                <a:schemeClr val="bg1"/>
              </a:solidFill>
            </a:endParaRPr>
          </a:p>
          <a:p>
            <a:pPr marL="285750" indent="-285750">
              <a:buClr>
                <a:schemeClr val="bg1"/>
              </a:buClr>
              <a:buFont typeface="Wingdings" panose="05000000000000000000" pitchFamily="2" charset="2"/>
              <a:buChar char="§"/>
            </a:pPr>
            <a:r>
              <a:rPr lang="en-US" sz="1800" dirty="0">
                <a:solidFill>
                  <a:schemeClr val="bg1"/>
                </a:solidFill>
              </a:rPr>
              <a:t>Ear Infection.</a:t>
            </a:r>
          </a:p>
          <a:p>
            <a:endParaRPr lang="en-US" dirty="0"/>
          </a:p>
          <a:p>
            <a:endParaRPr lang="en-US" dirty="0"/>
          </a:p>
          <a:p>
            <a:r>
              <a:rPr lang="en-US" sz="1800" b="0" i="0" dirty="0">
                <a:solidFill>
                  <a:schemeClr val="bg1"/>
                </a:solidFill>
                <a:effectLst/>
                <a:latin typeface="+mj-lt"/>
              </a:rPr>
              <a:t>Children are particularly exposed; in 2019, it was estimated that passive smoking was responsible for </a:t>
            </a:r>
            <a:r>
              <a:rPr lang="en-US" sz="1800" b="1" i="0" dirty="0">
                <a:solidFill>
                  <a:schemeClr val="bg1"/>
                </a:solidFill>
                <a:effectLst/>
                <a:latin typeface="+mj-lt"/>
              </a:rPr>
              <a:t>50 000 deaths and 4 500 000 disability-adjusted life-years among children younger than 14 years</a:t>
            </a:r>
            <a:endParaRPr lang="en-US" sz="1800" dirty="0">
              <a:solidFill>
                <a:schemeClr val="bg1"/>
              </a:solidFill>
              <a:latin typeface="+mj-lt"/>
            </a:endParaRPr>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678274239"/>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theme/theme1.xml><?xml version="1.0" encoding="utf-8"?>
<a:theme xmlns:a="http://schemas.openxmlformats.org/drawingml/2006/main" name="Smoke Social Media">
  <a:themeElements>
    <a:clrScheme name="Simple Light">
      <a:dk1>
        <a:srgbClr val="000000"/>
      </a:dk1>
      <a:lt1>
        <a:srgbClr val="FFFFFF"/>
      </a:lt1>
      <a:dk2>
        <a:srgbClr val="585858"/>
      </a:dk2>
      <a:lt2>
        <a:srgbClr val="C5C4C4"/>
      </a:lt2>
      <a:accent1>
        <a:srgbClr val="E9DDC5"/>
      </a:accent1>
      <a:accent2>
        <a:srgbClr val="E2C587"/>
      </a:accent2>
      <a:accent3>
        <a:srgbClr val="FFFFFF"/>
      </a:accent3>
      <a:accent4>
        <a:srgbClr val="E2C587"/>
      </a:accent4>
      <a:accent5>
        <a:srgbClr val="585858"/>
      </a:accent5>
      <a:accent6>
        <a:srgbClr val="FCFC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TotalTime>
  <Words>641</Words>
  <Application>Microsoft Office PowerPoint</Application>
  <PresentationFormat>On-screen Show (16:9)</PresentationFormat>
  <Paragraphs>124</Paragraphs>
  <Slides>19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Comfortaa</vt:lpstr>
      <vt:lpstr>Wingdings</vt:lpstr>
      <vt:lpstr>Arial</vt:lpstr>
      <vt:lpstr>Arial</vt:lpstr>
      <vt:lpstr>Barlow</vt:lpstr>
      <vt:lpstr>Times New Roman</vt:lpstr>
      <vt:lpstr>Smoke Social Media</vt:lpstr>
      <vt:lpstr>PowerPoint Presentation</vt:lpstr>
      <vt:lpstr>PowerPoint Presentation</vt:lpstr>
      <vt:lpstr>PowerPoint Presentation</vt:lpstr>
      <vt:lpstr>Types of Passive Smoking</vt:lpstr>
      <vt:lpstr> </vt:lpstr>
      <vt:lpstr>PowerPoint Presentation</vt:lpstr>
      <vt:lpstr>PowerPoint Presentation</vt:lpstr>
      <vt:lpstr> Effects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SMOKE SOCIAL MEDIA</dc:title>
  <dc:creator>Abdullah Awan</dc:creator>
  <cp:lastModifiedBy>abdullah.tahir.at@hotmail.com</cp:lastModifiedBy>
  <cp:revision>333</cp:revision>
  <dcterms:modified xsi:type="dcterms:W3CDTF">2022-04-26T05:49:42Z</dcterms:modified>
</cp:coreProperties>
</file>