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90" r:id="rId4"/>
    <p:sldId id="293" r:id="rId5"/>
    <p:sldId id="304" r:id="rId6"/>
    <p:sldId id="310" r:id="rId7"/>
    <p:sldId id="308" r:id="rId8"/>
    <p:sldId id="309" r:id="rId9"/>
    <p:sldId id="289" r:id="rId10"/>
    <p:sldId id="288" r:id="rId11"/>
    <p:sldId id="305" r:id="rId12"/>
    <p:sldId id="306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4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6" r:id="rId31"/>
    <p:sldId id="275" r:id="rId32"/>
    <p:sldId id="277" r:id="rId33"/>
    <p:sldId id="278" r:id="rId34"/>
    <p:sldId id="279" r:id="rId35"/>
    <p:sldId id="280" r:id="rId36"/>
    <p:sldId id="307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212852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54864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8154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 Master-Slave Flip-Flop</a:t>
            </a:r>
            <a:br>
              <a:rPr lang="en-US" dirty="0" smtClean="0"/>
            </a:br>
            <a:r>
              <a:rPr lang="en-US" dirty="0" smtClean="0"/>
              <a:t>Clock input C = 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23622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2438400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438400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8674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219200" y="4495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59436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343400" y="45720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17526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543800" y="944880"/>
            <a:ext cx="931025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 Master-Slave Flip-Flop</a:t>
            </a:r>
            <a:br>
              <a:rPr lang="en-US" dirty="0" smtClean="0"/>
            </a:br>
            <a:r>
              <a:rPr lang="en-US" dirty="0" smtClean="0"/>
              <a:t>Clock input C = 0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23622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2438400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438400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8674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219200" y="4495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5943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343400" y="45720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17526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239000" y="838200"/>
            <a:ext cx="95097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432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Simulation of SR Master-Slave Flip-Flop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36692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257800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of </a:t>
            </a:r>
          </a:p>
          <a:p>
            <a:r>
              <a:rPr lang="en-US" b="1" dirty="0" smtClean="0"/>
              <a:t>Flip Flop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563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219200" y="36576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41132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5704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49530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4086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7912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219200" y="36576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41132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5704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49530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4086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7912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4724400"/>
            <a:ext cx="1470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Value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all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 Signals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Are unknown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6710" y="4724400"/>
            <a:ext cx="100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84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5914" y="838200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5914" y="1992868"/>
            <a:ext cx="3664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Y’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6710" y="4724400"/>
            <a:ext cx="100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in 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Generator</a:t>
            </a:r>
          </a:p>
          <a:p>
            <a:r>
              <a:rPr lang="en-US" dirty="0" smtClean="0"/>
              <a:t>Clock Pulses</a:t>
            </a:r>
          </a:p>
          <a:p>
            <a:r>
              <a:rPr lang="en-US" dirty="0" smtClean="0"/>
              <a:t>Hertz (Cycles </a:t>
            </a:r>
            <a:r>
              <a:rPr lang="en-US" smtClean="0"/>
              <a:t>per second)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28600" y="4267200"/>
            <a:ext cx="10048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4267200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(1,0)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52800" y="6019800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6600" y="6172200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Clock Cycle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7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4267200"/>
            <a:ext cx="1005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(0,1)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ReSet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(Q=0)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743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867400"/>
            <a:ext cx="179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 = Control Input</a:t>
            </a:r>
          </a:p>
          <a:p>
            <a:r>
              <a:rPr lang="en-US" b="1" dirty="0" smtClean="0"/>
              <a:t>D = Data 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4008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572000"/>
            <a:ext cx="2057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Latch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Triggers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When C = 1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(i.e. changes its state according to input signal)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16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581400"/>
            <a:ext cx="685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6211669"/>
            <a:ext cx="5296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Master “caught” Both the 1s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Slave latch Changed According to Last values passed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2024" y="3886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“correct” response is assumed to be the response to the input values when the clock goes to 0.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743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181600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Clock pulse as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Control Input</a:t>
            </a:r>
          </a:p>
          <a:p>
            <a:endParaRPr lang="en-US" b="1" dirty="0" smtClean="0"/>
          </a:p>
          <a:p>
            <a:r>
              <a:rPr lang="en-US" b="1" dirty="0" smtClean="0"/>
              <a:t>D = Data 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4008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501" y="2667000"/>
            <a:ext cx="747320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</a:p>
          <a:p>
            <a:r>
              <a:rPr lang="en-US" b="1" dirty="0" smtClean="0"/>
              <a:t> Pulse</a:t>
            </a:r>
          </a:p>
          <a:p>
            <a:r>
              <a:rPr lang="en-US" b="1" dirty="0" smtClean="0"/>
              <a:t>= 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6096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" y="3886200"/>
            <a:ext cx="1440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 just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Before C = 0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Should have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Its 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 State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0200" y="6260068"/>
            <a:ext cx="475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Wrong State of Flip-Flop due to 1s Catching on 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(1,1)Undefined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(1,1)Undefined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3581400"/>
            <a:ext cx="6096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024" y="3886200"/>
            <a:ext cx="1329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(1,1) just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Before C = 0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Undefined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143000"/>
            <a:ext cx="417679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18356" y="1219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3930" y="1143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62000" y="1066800"/>
            <a:ext cx="34290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029200" y="914400"/>
            <a:ext cx="3385672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2004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Simulation of SR Master-Slave Flip-Flop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80206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89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994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2090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186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4282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37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6489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70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8666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015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57200" y="5410200"/>
            <a:ext cx="521208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429000"/>
            <a:ext cx="1213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FF changes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its output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maximum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clock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cycle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Transparency Issue with Latches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 Slave Flip-Flop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05200" y="2057400"/>
            <a:ext cx="2110587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57600" y="5257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43434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5029200"/>
            <a:ext cx="19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Right angle means</a:t>
            </a:r>
          </a:p>
          <a:p>
            <a:r>
              <a:rPr lang="en-US" b="1" dirty="0" smtClean="0"/>
              <a:t>Update State of </a:t>
            </a:r>
          </a:p>
          <a:p>
            <a:r>
              <a:rPr lang="en-US" b="1" dirty="0" smtClean="0"/>
              <a:t>Flip-flop when</a:t>
            </a:r>
          </a:p>
          <a:p>
            <a:r>
              <a:rPr lang="en-US" b="1" dirty="0" smtClean="0"/>
              <a:t>Clock Pulse = 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667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5779" y="38862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362200"/>
            <a:ext cx="39065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55626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00200" y="22860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9000" y="2438400"/>
            <a:ext cx="86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Master</a:t>
            </a:r>
          </a:p>
          <a:p>
            <a:pPr algn="ctr"/>
            <a:r>
              <a:rPr lang="en-US" b="1" dirty="0" smtClean="0"/>
              <a:t>Latch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2438400"/>
            <a:ext cx="69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b="1" dirty="0" smtClean="0"/>
              <a:t>Latch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048000"/>
            <a:ext cx="12554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Clock Pulse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9800" y="18288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1509</Words>
  <Application>Microsoft Office PowerPoint</Application>
  <PresentationFormat>On-screen Show (4:3)</PresentationFormat>
  <Paragraphs>892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Flip-Flops</vt:lpstr>
      <vt:lpstr>Synchronization in Digital Systems</vt:lpstr>
      <vt:lpstr>D Latch</vt:lpstr>
      <vt:lpstr>D Latch</vt:lpstr>
      <vt:lpstr>Transparency Issue with Latches</vt:lpstr>
      <vt:lpstr>Flip-Flops</vt:lpstr>
      <vt:lpstr>SR Master Slave Flip-Flop</vt:lpstr>
      <vt:lpstr>SR Master-Slave Flip-Flop</vt:lpstr>
      <vt:lpstr>SR Master-Slave Flip-Flop</vt:lpstr>
      <vt:lpstr>SR Latch with Control Input</vt:lpstr>
      <vt:lpstr>SR Master-Slave Flip-Flop Clock input C = 1</vt:lpstr>
      <vt:lpstr>SR Master-Slave Flip-Flop Clock input C = 0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SR Master-Slave Flip-Flop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Samin</dc:creator>
  <cp:lastModifiedBy>Samin</cp:lastModifiedBy>
  <cp:revision>219</cp:revision>
  <dcterms:created xsi:type="dcterms:W3CDTF">2006-08-16T00:00:00Z</dcterms:created>
  <dcterms:modified xsi:type="dcterms:W3CDTF">2016-03-27T07:52:15Z</dcterms:modified>
</cp:coreProperties>
</file>