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sldIdLst>
    <p:sldId id="256" r:id="rId2"/>
    <p:sldId id="257" r:id="rId3"/>
    <p:sldId id="258" r:id="rId4"/>
    <p:sldId id="266" r:id="rId5"/>
    <p:sldId id="267" r:id="rId6"/>
    <p:sldId id="262" r:id="rId7"/>
    <p:sldId id="268" r:id="rId8"/>
    <p:sldId id="269" r:id="rId9"/>
    <p:sldId id="261" r:id="rId10"/>
    <p:sldId id="270" r:id="rId11"/>
    <p:sldId id="260" r:id="rId12"/>
    <p:sldId id="271" r:id="rId13"/>
    <p:sldId id="273" r:id="rId14"/>
    <p:sldId id="265" r:id="rId15"/>
    <p:sldId id="263" r:id="rId16"/>
    <p:sldId id="264"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0C7"/>
    <a:srgbClr val="814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75" d="100"/>
          <a:sy n="75" d="100"/>
        </p:scale>
        <p:origin x="2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3A781-D2EE-4A74-BCE8-AA72996D1EAF}" type="doc">
      <dgm:prSet loTypeId="urn:microsoft.com/office/officeart/2008/layout/HorizontalMultiLevelHierarchy" loCatId="hierarchy" qsTypeId="urn:microsoft.com/office/officeart/2005/8/quickstyle/simple3" qsCatId="simple" csTypeId="urn:microsoft.com/office/officeart/2005/8/colors/colorful5" csCatId="colorful" phldr="1"/>
      <dgm:spPr/>
      <dgm:t>
        <a:bodyPr/>
        <a:lstStyle/>
        <a:p>
          <a:endParaRPr lang="en-US"/>
        </a:p>
      </dgm:t>
    </dgm:pt>
    <dgm:pt modelId="{236A91F1-0145-47D1-9D5F-514528740E35}">
      <dgm:prSet phldrT="[Text]"/>
      <dgm:spPr/>
      <dgm:t>
        <a:bodyPr/>
        <a:lstStyle/>
        <a:p>
          <a:r>
            <a:rPr lang="en-US" b="1" dirty="0" smtClean="0"/>
            <a:t>The Consensus of Muslim Ummah (Al Ijma)</a:t>
          </a:r>
          <a:br>
            <a:rPr lang="en-US" b="1" dirty="0" smtClean="0"/>
          </a:br>
          <a:endParaRPr lang="en-US" dirty="0"/>
        </a:p>
      </dgm:t>
    </dgm:pt>
    <dgm:pt modelId="{41CC64D3-2843-4D3C-BF22-B6FF9F1A676C}" type="parTrans" cxnId="{9F4EBF2B-1D32-4875-8727-75E987F7CF7F}">
      <dgm:prSet/>
      <dgm:spPr/>
      <dgm:t>
        <a:bodyPr/>
        <a:lstStyle/>
        <a:p>
          <a:endParaRPr lang="en-US"/>
        </a:p>
      </dgm:t>
    </dgm:pt>
    <dgm:pt modelId="{6E2C73A6-8E3B-46EA-872B-FF1195032AF9}" type="sibTrans" cxnId="{9F4EBF2B-1D32-4875-8727-75E987F7CF7F}">
      <dgm:prSet/>
      <dgm:spPr/>
      <dgm:t>
        <a:bodyPr/>
        <a:lstStyle/>
        <a:p>
          <a:endParaRPr lang="en-US"/>
        </a:p>
      </dgm:t>
    </dgm:pt>
    <dgm:pt modelId="{6AC8AEDB-C091-4E39-B353-18F4DAF9306D}">
      <dgm:prSet phldrT="[Text]"/>
      <dgm:spPr>
        <a:solidFill>
          <a:schemeClr val="accent4">
            <a:lumMod val="40000"/>
            <a:lumOff val="60000"/>
          </a:schemeClr>
        </a:solidFill>
        <a:ln>
          <a:solidFill>
            <a:schemeClr val="accent4">
              <a:lumMod val="40000"/>
              <a:lumOff val="60000"/>
            </a:schemeClr>
          </a:solidFill>
        </a:ln>
      </dgm:spPr>
      <dgm:t>
        <a:bodyPr/>
        <a:lstStyle/>
        <a:p>
          <a:r>
            <a:rPr lang="en-US" b="1" dirty="0" smtClean="0"/>
            <a:t>Meaning </a:t>
          </a:r>
          <a:endParaRPr lang="en-US" dirty="0"/>
        </a:p>
      </dgm:t>
    </dgm:pt>
    <dgm:pt modelId="{453E3027-0257-45B6-A2A0-6BE0B26AD6E1}" type="parTrans" cxnId="{F350E7A2-8867-419E-A617-248B73C70984}">
      <dgm:prSet/>
      <dgm:spPr/>
      <dgm:t>
        <a:bodyPr/>
        <a:lstStyle/>
        <a:p>
          <a:endParaRPr lang="en-US"/>
        </a:p>
      </dgm:t>
    </dgm:pt>
    <dgm:pt modelId="{97F32A94-4BA0-41D7-BFEC-EA457DB48620}" type="sibTrans" cxnId="{F350E7A2-8867-419E-A617-248B73C70984}">
      <dgm:prSet/>
      <dgm:spPr/>
      <dgm:t>
        <a:bodyPr/>
        <a:lstStyle/>
        <a:p>
          <a:endParaRPr lang="en-US"/>
        </a:p>
      </dgm:t>
    </dgm:pt>
    <dgm:pt modelId="{7BA8137B-1CD2-4A5E-92E4-91923FC43D61}">
      <dgm:prSet phldrT="[Text]"/>
      <dgm:spPr>
        <a:solidFill>
          <a:schemeClr val="accent4">
            <a:lumMod val="60000"/>
            <a:lumOff val="40000"/>
          </a:schemeClr>
        </a:solidFill>
      </dgm:spPr>
      <dgm:t>
        <a:bodyPr/>
        <a:lstStyle/>
        <a:p>
          <a:r>
            <a:rPr lang="en-US" b="1" dirty="0" smtClean="0"/>
            <a:t>Definition</a:t>
          </a:r>
          <a:endParaRPr lang="en-US" dirty="0"/>
        </a:p>
      </dgm:t>
    </dgm:pt>
    <dgm:pt modelId="{4F42BD77-E99B-4CFB-B54B-736ED349D61C}" type="parTrans" cxnId="{B2BFDC03-C04F-4E96-B3E4-4A2932090382}">
      <dgm:prSet/>
      <dgm:spPr/>
      <dgm:t>
        <a:bodyPr/>
        <a:lstStyle/>
        <a:p>
          <a:endParaRPr lang="en-US"/>
        </a:p>
      </dgm:t>
    </dgm:pt>
    <dgm:pt modelId="{28A38F3F-8A81-497A-A28A-C04B1E559BEC}" type="sibTrans" cxnId="{B2BFDC03-C04F-4E96-B3E4-4A2932090382}">
      <dgm:prSet/>
      <dgm:spPr/>
      <dgm:t>
        <a:bodyPr/>
        <a:lstStyle/>
        <a:p>
          <a:endParaRPr lang="en-US"/>
        </a:p>
      </dgm:t>
    </dgm:pt>
    <dgm:pt modelId="{B119C0EC-D37D-4220-B7CF-9850F2FCEDD1}">
      <dgm:prSet phldrT="[Text]"/>
      <dgm:spPr>
        <a:solidFill>
          <a:schemeClr val="tx2">
            <a:lumMod val="25000"/>
            <a:lumOff val="75000"/>
          </a:schemeClr>
        </a:solidFill>
      </dgm:spPr>
      <dgm:t>
        <a:bodyPr/>
        <a:lstStyle/>
        <a:p>
          <a:r>
            <a:rPr lang="en-US" b="1" dirty="0" smtClean="0">
              <a:latin typeface="Calibri" panose="020F0502020204030204" pitchFamily="34" charset="0"/>
              <a:cs typeface="Calibri" panose="020F0502020204030204" pitchFamily="34" charset="0"/>
            </a:rPr>
            <a:t>Status of Ijmah in the light of Qur’an &amp; Sunnah</a:t>
          </a:r>
          <a:endParaRPr lang="en-US" dirty="0"/>
        </a:p>
      </dgm:t>
    </dgm:pt>
    <dgm:pt modelId="{639C9030-60BC-4451-9063-D027FBAB9DA1}" type="parTrans" cxnId="{00B6687F-88FE-4DAB-B2D0-C931B2AFFD84}">
      <dgm:prSet/>
      <dgm:spPr/>
      <dgm:t>
        <a:bodyPr/>
        <a:lstStyle/>
        <a:p>
          <a:endParaRPr lang="en-US"/>
        </a:p>
      </dgm:t>
    </dgm:pt>
    <dgm:pt modelId="{E23FEE06-B20F-4D05-B144-4EE7CFFC3F14}" type="sibTrans" cxnId="{00B6687F-88FE-4DAB-B2D0-C931B2AFFD84}">
      <dgm:prSet/>
      <dgm:spPr/>
      <dgm:t>
        <a:bodyPr/>
        <a:lstStyle/>
        <a:p>
          <a:endParaRPr lang="en-US"/>
        </a:p>
      </dgm:t>
    </dgm:pt>
    <dgm:pt modelId="{DF7D7121-AA32-4693-B8AF-3E5EC1ED829B}">
      <dgm:prSet phldrT="[Text]"/>
      <dgm:spPr>
        <a:solidFill>
          <a:schemeClr val="bg2">
            <a:lumMod val="75000"/>
          </a:schemeClr>
        </a:solidFill>
      </dgm:spPr>
      <dgm:t>
        <a:bodyPr/>
        <a:lstStyle/>
        <a:p>
          <a:r>
            <a:rPr lang="en-US" b="1" dirty="0" smtClean="0">
              <a:latin typeface="Calibri" panose="020F0502020204030204" pitchFamily="34" charset="0"/>
              <a:cs typeface="Calibri" panose="020F0502020204030204" pitchFamily="34" charset="0"/>
            </a:rPr>
            <a:t>Examples of Ijmah (contemporary: Declaration of QADYANIS as Non-Muslim)</a:t>
          </a:r>
          <a:endParaRPr lang="en-US" dirty="0"/>
        </a:p>
      </dgm:t>
    </dgm:pt>
    <dgm:pt modelId="{EC9CA9F7-6B96-46A2-B6C5-D5BB24B91227}" type="parTrans" cxnId="{D8BBFACF-926F-4903-B0A5-6F48BA27A18D}">
      <dgm:prSet/>
      <dgm:spPr/>
      <dgm:t>
        <a:bodyPr/>
        <a:lstStyle/>
        <a:p>
          <a:endParaRPr lang="en-US"/>
        </a:p>
      </dgm:t>
    </dgm:pt>
    <dgm:pt modelId="{41CFA622-D86C-452B-BCDD-D9657600AA1F}" type="sibTrans" cxnId="{D8BBFACF-926F-4903-B0A5-6F48BA27A18D}">
      <dgm:prSet/>
      <dgm:spPr/>
      <dgm:t>
        <a:bodyPr/>
        <a:lstStyle/>
        <a:p>
          <a:endParaRPr lang="en-US"/>
        </a:p>
      </dgm:t>
    </dgm:pt>
    <dgm:pt modelId="{18AE7D1A-8EE9-43F4-9326-CF3F6CAAFFC9}">
      <dgm:prSet/>
      <dgm:spPr>
        <a:solidFill>
          <a:schemeClr val="tx2">
            <a:lumMod val="50000"/>
            <a:lumOff val="50000"/>
          </a:schemeClr>
        </a:solidFill>
      </dgm:spPr>
      <dgm:t>
        <a:bodyPr/>
        <a:lstStyle/>
        <a:p>
          <a:r>
            <a:rPr lang="en-US" b="1" dirty="0" smtClean="0">
              <a:latin typeface="Calibri" panose="020F0502020204030204" pitchFamily="34" charset="0"/>
              <a:cs typeface="Calibri" panose="020F0502020204030204" pitchFamily="34" charset="0"/>
            </a:rPr>
            <a:t>Conditions &amp; Criteria</a:t>
          </a:r>
          <a:endParaRPr lang="en-US" b="1" dirty="0"/>
        </a:p>
      </dgm:t>
    </dgm:pt>
    <dgm:pt modelId="{6A4A58B9-2A99-40EC-933A-1DC4A3EB38CF}" type="parTrans" cxnId="{CA2E46FB-2EAC-44EC-BD61-C0A8590DC788}">
      <dgm:prSet/>
      <dgm:spPr/>
      <dgm:t>
        <a:bodyPr/>
        <a:lstStyle/>
        <a:p>
          <a:endParaRPr lang="en-US"/>
        </a:p>
      </dgm:t>
    </dgm:pt>
    <dgm:pt modelId="{0D739907-2F63-495A-B099-A645A94D430E}" type="sibTrans" cxnId="{CA2E46FB-2EAC-44EC-BD61-C0A8590DC788}">
      <dgm:prSet/>
      <dgm:spPr/>
      <dgm:t>
        <a:bodyPr/>
        <a:lstStyle/>
        <a:p>
          <a:endParaRPr lang="en-US"/>
        </a:p>
      </dgm:t>
    </dgm:pt>
    <dgm:pt modelId="{D1B97953-C02B-4CC1-91F1-96BCF38C8590}">
      <dgm:prSet/>
      <dgm:spPr>
        <a:solidFill>
          <a:schemeClr val="bg2">
            <a:lumMod val="50000"/>
          </a:schemeClr>
        </a:solidFill>
      </dgm:spPr>
      <dgm:t>
        <a:bodyPr/>
        <a:lstStyle/>
        <a:p>
          <a:r>
            <a:rPr lang="en-US" b="1" dirty="0" smtClean="0">
              <a:latin typeface="Calibri" panose="020F0502020204030204" pitchFamily="34" charset="0"/>
              <a:cs typeface="Calibri" panose="020F0502020204030204" pitchFamily="34" charset="0"/>
            </a:rPr>
            <a:t>Types of Ijmah</a:t>
          </a:r>
          <a:endParaRPr lang="en-US" dirty="0"/>
        </a:p>
      </dgm:t>
    </dgm:pt>
    <dgm:pt modelId="{0A2F415A-9E31-4787-8A44-824084CE2DD1}" type="parTrans" cxnId="{2B611430-FA8C-4777-8699-F93E28267A01}">
      <dgm:prSet/>
      <dgm:spPr/>
      <dgm:t>
        <a:bodyPr/>
        <a:lstStyle/>
        <a:p>
          <a:endParaRPr lang="en-US"/>
        </a:p>
      </dgm:t>
    </dgm:pt>
    <dgm:pt modelId="{9FE7BCF6-D422-49D1-9F11-0066BD5D59E6}" type="sibTrans" cxnId="{2B611430-FA8C-4777-8699-F93E28267A01}">
      <dgm:prSet/>
      <dgm:spPr/>
      <dgm:t>
        <a:bodyPr/>
        <a:lstStyle/>
        <a:p>
          <a:endParaRPr lang="en-US"/>
        </a:p>
      </dgm:t>
    </dgm:pt>
    <dgm:pt modelId="{7DAD22BB-22B8-4F74-81F4-1F8538B33A8D}" type="pres">
      <dgm:prSet presAssocID="{02D3A781-D2EE-4A74-BCE8-AA72996D1EAF}" presName="Name0" presStyleCnt="0">
        <dgm:presLayoutVars>
          <dgm:chPref val="1"/>
          <dgm:dir/>
          <dgm:animOne val="branch"/>
          <dgm:animLvl val="lvl"/>
          <dgm:resizeHandles val="exact"/>
        </dgm:presLayoutVars>
      </dgm:prSet>
      <dgm:spPr/>
    </dgm:pt>
    <dgm:pt modelId="{C755E8FA-EFA1-41A3-9EBE-E8F4C0F5B72A}" type="pres">
      <dgm:prSet presAssocID="{236A91F1-0145-47D1-9D5F-514528740E35}" presName="root1" presStyleCnt="0"/>
      <dgm:spPr/>
    </dgm:pt>
    <dgm:pt modelId="{C73324BD-7319-4C04-9FAC-120C6404EE9A}" type="pres">
      <dgm:prSet presAssocID="{236A91F1-0145-47D1-9D5F-514528740E35}" presName="LevelOneTextNode" presStyleLbl="node0" presStyleIdx="0" presStyleCnt="1" custScaleX="104500" custScaleY="125746" custLinFactX="-74647" custLinFactNeighborX="-100000" custLinFactNeighborY="886">
        <dgm:presLayoutVars>
          <dgm:chPref val="3"/>
        </dgm:presLayoutVars>
      </dgm:prSet>
      <dgm:spPr/>
      <dgm:t>
        <a:bodyPr/>
        <a:lstStyle/>
        <a:p>
          <a:endParaRPr lang="en-US"/>
        </a:p>
      </dgm:t>
    </dgm:pt>
    <dgm:pt modelId="{4C26D2E5-B47F-48B2-9BC9-3D3BCECAF251}" type="pres">
      <dgm:prSet presAssocID="{236A91F1-0145-47D1-9D5F-514528740E35}" presName="level2hierChild" presStyleCnt="0"/>
      <dgm:spPr/>
    </dgm:pt>
    <dgm:pt modelId="{A1BECD1B-D3BC-4D01-8DBE-F1CE40E16EA1}" type="pres">
      <dgm:prSet presAssocID="{453E3027-0257-45B6-A2A0-6BE0B26AD6E1}" presName="conn2-1" presStyleLbl="parChTrans1D2" presStyleIdx="0" presStyleCnt="6"/>
      <dgm:spPr/>
    </dgm:pt>
    <dgm:pt modelId="{873B2ECF-DF3C-48CF-8EDC-508A30C093BA}" type="pres">
      <dgm:prSet presAssocID="{453E3027-0257-45B6-A2A0-6BE0B26AD6E1}" presName="connTx" presStyleLbl="parChTrans1D2" presStyleIdx="0" presStyleCnt="6"/>
      <dgm:spPr/>
    </dgm:pt>
    <dgm:pt modelId="{7EF8BCB8-BB8D-4A75-97AF-0822FF654393}" type="pres">
      <dgm:prSet presAssocID="{6AC8AEDB-C091-4E39-B353-18F4DAF9306D}" presName="root2" presStyleCnt="0"/>
      <dgm:spPr/>
    </dgm:pt>
    <dgm:pt modelId="{7EBF7031-133E-4E57-8913-8B55CE7D52D4}" type="pres">
      <dgm:prSet presAssocID="{6AC8AEDB-C091-4E39-B353-18F4DAF9306D}" presName="LevelTwoTextNode" presStyleLbl="node2" presStyleIdx="0" presStyleCnt="6" custScaleX="172517">
        <dgm:presLayoutVars>
          <dgm:chPref val="3"/>
        </dgm:presLayoutVars>
      </dgm:prSet>
      <dgm:spPr/>
      <dgm:t>
        <a:bodyPr/>
        <a:lstStyle/>
        <a:p>
          <a:endParaRPr lang="en-US"/>
        </a:p>
      </dgm:t>
    </dgm:pt>
    <dgm:pt modelId="{89F69CCF-3F0B-4F1E-BB7A-6F379DDB7BB3}" type="pres">
      <dgm:prSet presAssocID="{6AC8AEDB-C091-4E39-B353-18F4DAF9306D}" presName="level3hierChild" presStyleCnt="0"/>
      <dgm:spPr/>
    </dgm:pt>
    <dgm:pt modelId="{99DCD810-A421-4851-8CFA-404517A62C15}" type="pres">
      <dgm:prSet presAssocID="{4F42BD77-E99B-4CFB-B54B-736ED349D61C}" presName="conn2-1" presStyleLbl="parChTrans1D2" presStyleIdx="1" presStyleCnt="6"/>
      <dgm:spPr/>
    </dgm:pt>
    <dgm:pt modelId="{B047DF38-2A14-4E99-A933-8FF5775D03D7}" type="pres">
      <dgm:prSet presAssocID="{4F42BD77-E99B-4CFB-B54B-736ED349D61C}" presName="connTx" presStyleLbl="parChTrans1D2" presStyleIdx="1" presStyleCnt="6"/>
      <dgm:spPr/>
    </dgm:pt>
    <dgm:pt modelId="{858DF779-9722-404B-A079-5F619111E8A8}" type="pres">
      <dgm:prSet presAssocID="{7BA8137B-1CD2-4A5E-92E4-91923FC43D61}" presName="root2" presStyleCnt="0"/>
      <dgm:spPr/>
    </dgm:pt>
    <dgm:pt modelId="{0CD8FD24-E602-465B-8755-D1AAC2D724AC}" type="pres">
      <dgm:prSet presAssocID="{7BA8137B-1CD2-4A5E-92E4-91923FC43D61}" presName="LevelTwoTextNode" presStyleLbl="node2" presStyleIdx="1" presStyleCnt="6" custScaleX="172517" custLinFactNeighborY="1164">
        <dgm:presLayoutVars>
          <dgm:chPref val="3"/>
        </dgm:presLayoutVars>
      </dgm:prSet>
      <dgm:spPr/>
      <dgm:t>
        <a:bodyPr/>
        <a:lstStyle/>
        <a:p>
          <a:endParaRPr lang="en-US"/>
        </a:p>
      </dgm:t>
    </dgm:pt>
    <dgm:pt modelId="{14C4C58F-9CDB-4CBB-8185-6AEB21D3A0E2}" type="pres">
      <dgm:prSet presAssocID="{7BA8137B-1CD2-4A5E-92E4-91923FC43D61}" presName="level3hierChild" presStyleCnt="0"/>
      <dgm:spPr/>
    </dgm:pt>
    <dgm:pt modelId="{C60EDBA4-95C6-4017-BB80-BC9CA3984C04}" type="pres">
      <dgm:prSet presAssocID="{639C9030-60BC-4451-9063-D027FBAB9DA1}" presName="conn2-1" presStyleLbl="parChTrans1D2" presStyleIdx="2" presStyleCnt="6"/>
      <dgm:spPr/>
    </dgm:pt>
    <dgm:pt modelId="{888334F9-E8BC-4428-BAA7-1BF4CEE86422}" type="pres">
      <dgm:prSet presAssocID="{639C9030-60BC-4451-9063-D027FBAB9DA1}" presName="connTx" presStyleLbl="parChTrans1D2" presStyleIdx="2" presStyleCnt="6"/>
      <dgm:spPr/>
    </dgm:pt>
    <dgm:pt modelId="{24BDBE76-2253-428B-A171-0297E7FC1971}" type="pres">
      <dgm:prSet presAssocID="{B119C0EC-D37D-4220-B7CF-9850F2FCEDD1}" presName="root2" presStyleCnt="0"/>
      <dgm:spPr/>
    </dgm:pt>
    <dgm:pt modelId="{27B75B10-51CD-4A97-AB94-9FE40BBF52E7}" type="pres">
      <dgm:prSet presAssocID="{B119C0EC-D37D-4220-B7CF-9850F2FCEDD1}" presName="LevelTwoTextNode" presStyleLbl="node2" presStyleIdx="2" presStyleCnt="6" custScaleX="172517">
        <dgm:presLayoutVars>
          <dgm:chPref val="3"/>
        </dgm:presLayoutVars>
      </dgm:prSet>
      <dgm:spPr/>
      <dgm:t>
        <a:bodyPr/>
        <a:lstStyle/>
        <a:p>
          <a:endParaRPr lang="en-US"/>
        </a:p>
      </dgm:t>
    </dgm:pt>
    <dgm:pt modelId="{0050AF8F-2ECA-4040-82B9-B89BAF35C22A}" type="pres">
      <dgm:prSet presAssocID="{B119C0EC-D37D-4220-B7CF-9850F2FCEDD1}" presName="level3hierChild" presStyleCnt="0"/>
      <dgm:spPr/>
    </dgm:pt>
    <dgm:pt modelId="{CF52D774-15E4-4CC9-B38B-D7E926FE8F89}" type="pres">
      <dgm:prSet presAssocID="{EC9CA9F7-6B96-46A2-B6C5-D5BB24B91227}" presName="conn2-1" presStyleLbl="parChTrans1D2" presStyleIdx="3" presStyleCnt="6"/>
      <dgm:spPr/>
    </dgm:pt>
    <dgm:pt modelId="{326184C9-C5CE-49B7-9B96-D85A971961F0}" type="pres">
      <dgm:prSet presAssocID="{EC9CA9F7-6B96-46A2-B6C5-D5BB24B91227}" presName="connTx" presStyleLbl="parChTrans1D2" presStyleIdx="3" presStyleCnt="6"/>
      <dgm:spPr/>
    </dgm:pt>
    <dgm:pt modelId="{E5A7F3EE-CAC8-40FE-82AA-9E4B0A44D809}" type="pres">
      <dgm:prSet presAssocID="{DF7D7121-AA32-4693-B8AF-3E5EC1ED829B}" presName="root2" presStyleCnt="0"/>
      <dgm:spPr/>
    </dgm:pt>
    <dgm:pt modelId="{79425E0B-151A-4B71-AB79-6384991124AD}" type="pres">
      <dgm:prSet presAssocID="{DF7D7121-AA32-4693-B8AF-3E5EC1ED829B}" presName="LevelTwoTextNode" presStyleLbl="node2" presStyleIdx="3" presStyleCnt="6" custScaleX="172517">
        <dgm:presLayoutVars>
          <dgm:chPref val="3"/>
        </dgm:presLayoutVars>
      </dgm:prSet>
      <dgm:spPr/>
      <dgm:t>
        <a:bodyPr/>
        <a:lstStyle/>
        <a:p>
          <a:endParaRPr lang="en-US"/>
        </a:p>
      </dgm:t>
    </dgm:pt>
    <dgm:pt modelId="{B4CB60F8-71B7-4436-B3C4-F2B83EDB642F}" type="pres">
      <dgm:prSet presAssocID="{DF7D7121-AA32-4693-B8AF-3E5EC1ED829B}" presName="level3hierChild" presStyleCnt="0"/>
      <dgm:spPr/>
    </dgm:pt>
    <dgm:pt modelId="{12BA06C4-6525-4357-A691-30CE00EA07DD}" type="pres">
      <dgm:prSet presAssocID="{0A2F415A-9E31-4787-8A44-824084CE2DD1}" presName="conn2-1" presStyleLbl="parChTrans1D2" presStyleIdx="4" presStyleCnt="6"/>
      <dgm:spPr/>
    </dgm:pt>
    <dgm:pt modelId="{715AFE9C-A0F9-4208-B4C7-CFD36537B773}" type="pres">
      <dgm:prSet presAssocID="{0A2F415A-9E31-4787-8A44-824084CE2DD1}" presName="connTx" presStyleLbl="parChTrans1D2" presStyleIdx="4" presStyleCnt="6"/>
      <dgm:spPr/>
    </dgm:pt>
    <dgm:pt modelId="{4839A5E0-2994-46FD-809F-B5E4F2F5D49C}" type="pres">
      <dgm:prSet presAssocID="{D1B97953-C02B-4CC1-91F1-96BCF38C8590}" presName="root2" presStyleCnt="0"/>
      <dgm:spPr/>
    </dgm:pt>
    <dgm:pt modelId="{C7600855-7736-4F3B-B0C0-9DC8BB8FE9FD}" type="pres">
      <dgm:prSet presAssocID="{D1B97953-C02B-4CC1-91F1-96BCF38C8590}" presName="LevelTwoTextNode" presStyleLbl="node2" presStyleIdx="4" presStyleCnt="6" custScaleX="172517">
        <dgm:presLayoutVars>
          <dgm:chPref val="3"/>
        </dgm:presLayoutVars>
      </dgm:prSet>
      <dgm:spPr/>
      <dgm:t>
        <a:bodyPr/>
        <a:lstStyle/>
        <a:p>
          <a:endParaRPr lang="en-US"/>
        </a:p>
      </dgm:t>
    </dgm:pt>
    <dgm:pt modelId="{8EF66D03-B0E6-4285-B3E2-4C7E79DE8C54}" type="pres">
      <dgm:prSet presAssocID="{D1B97953-C02B-4CC1-91F1-96BCF38C8590}" presName="level3hierChild" presStyleCnt="0"/>
      <dgm:spPr/>
    </dgm:pt>
    <dgm:pt modelId="{3271FC75-875C-48FB-B012-E10767FD49E6}" type="pres">
      <dgm:prSet presAssocID="{6A4A58B9-2A99-40EC-933A-1DC4A3EB38CF}" presName="conn2-1" presStyleLbl="parChTrans1D2" presStyleIdx="5" presStyleCnt="6"/>
      <dgm:spPr/>
    </dgm:pt>
    <dgm:pt modelId="{11B5ECFA-009F-4559-BB63-2C9624954363}" type="pres">
      <dgm:prSet presAssocID="{6A4A58B9-2A99-40EC-933A-1DC4A3EB38CF}" presName="connTx" presStyleLbl="parChTrans1D2" presStyleIdx="5" presStyleCnt="6"/>
      <dgm:spPr/>
    </dgm:pt>
    <dgm:pt modelId="{02963502-61E3-4E4E-BD2D-D00FC4B60272}" type="pres">
      <dgm:prSet presAssocID="{18AE7D1A-8EE9-43F4-9326-CF3F6CAAFFC9}" presName="root2" presStyleCnt="0"/>
      <dgm:spPr/>
    </dgm:pt>
    <dgm:pt modelId="{B440E4C8-F964-4946-9E10-EC3DCF4C1990}" type="pres">
      <dgm:prSet presAssocID="{18AE7D1A-8EE9-43F4-9326-CF3F6CAAFFC9}" presName="LevelTwoTextNode" presStyleLbl="node2" presStyleIdx="5" presStyleCnt="6" custScaleX="172517">
        <dgm:presLayoutVars>
          <dgm:chPref val="3"/>
        </dgm:presLayoutVars>
      </dgm:prSet>
      <dgm:spPr/>
      <dgm:t>
        <a:bodyPr/>
        <a:lstStyle/>
        <a:p>
          <a:endParaRPr lang="en-US"/>
        </a:p>
      </dgm:t>
    </dgm:pt>
    <dgm:pt modelId="{C2C2A42C-F050-497E-A5BD-933E1BB64B3F}" type="pres">
      <dgm:prSet presAssocID="{18AE7D1A-8EE9-43F4-9326-CF3F6CAAFFC9}" presName="level3hierChild" presStyleCnt="0"/>
      <dgm:spPr/>
    </dgm:pt>
  </dgm:ptLst>
  <dgm:cxnLst>
    <dgm:cxn modelId="{D8BBFACF-926F-4903-B0A5-6F48BA27A18D}" srcId="{236A91F1-0145-47D1-9D5F-514528740E35}" destId="{DF7D7121-AA32-4693-B8AF-3E5EC1ED829B}" srcOrd="3" destOrd="0" parTransId="{EC9CA9F7-6B96-46A2-B6C5-D5BB24B91227}" sibTransId="{41CFA622-D86C-452B-BCDD-D9657600AA1F}"/>
    <dgm:cxn modelId="{169C328B-2207-4EE4-A619-C99F4D967C92}" type="presOf" srcId="{236A91F1-0145-47D1-9D5F-514528740E35}" destId="{C73324BD-7319-4C04-9FAC-120C6404EE9A}" srcOrd="0" destOrd="0" presId="urn:microsoft.com/office/officeart/2008/layout/HorizontalMultiLevelHierarchy"/>
    <dgm:cxn modelId="{CA2E46FB-2EAC-44EC-BD61-C0A8590DC788}" srcId="{236A91F1-0145-47D1-9D5F-514528740E35}" destId="{18AE7D1A-8EE9-43F4-9326-CF3F6CAAFFC9}" srcOrd="5" destOrd="0" parTransId="{6A4A58B9-2A99-40EC-933A-1DC4A3EB38CF}" sibTransId="{0D739907-2F63-495A-B099-A645A94D430E}"/>
    <dgm:cxn modelId="{3171064F-A53A-4303-905D-AEC5B1808937}" type="presOf" srcId="{02D3A781-D2EE-4A74-BCE8-AA72996D1EAF}" destId="{7DAD22BB-22B8-4F74-81F4-1F8538B33A8D}" srcOrd="0" destOrd="0" presId="urn:microsoft.com/office/officeart/2008/layout/HorizontalMultiLevelHierarchy"/>
    <dgm:cxn modelId="{FE799913-0451-45E5-B324-3D8B207824AE}" type="presOf" srcId="{6A4A58B9-2A99-40EC-933A-1DC4A3EB38CF}" destId="{3271FC75-875C-48FB-B012-E10767FD49E6}" srcOrd="0" destOrd="0" presId="urn:microsoft.com/office/officeart/2008/layout/HorizontalMultiLevelHierarchy"/>
    <dgm:cxn modelId="{00B6687F-88FE-4DAB-B2D0-C931B2AFFD84}" srcId="{236A91F1-0145-47D1-9D5F-514528740E35}" destId="{B119C0EC-D37D-4220-B7CF-9850F2FCEDD1}" srcOrd="2" destOrd="0" parTransId="{639C9030-60BC-4451-9063-D027FBAB9DA1}" sibTransId="{E23FEE06-B20F-4D05-B144-4EE7CFFC3F14}"/>
    <dgm:cxn modelId="{F6D6E83F-595E-4D62-8031-0AF844E3701F}" type="presOf" srcId="{4F42BD77-E99B-4CFB-B54B-736ED349D61C}" destId="{99DCD810-A421-4851-8CFA-404517A62C15}" srcOrd="0" destOrd="0" presId="urn:microsoft.com/office/officeart/2008/layout/HorizontalMultiLevelHierarchy"/>
    <dgm:cxn modelId="{4A42B5E6-E675-43DC-A3CE-627A9D326567}" type="presOf" srcId="{4F42BD77-E99B-4CFB-B54B-736ED349D61C}" destId="{B047DF38-2A14-4E99-A933-8FF5775D03D7}" srcOrd="1" destOrd="0" presId="urn:microsoft.com/office/officeart/2008/layout/HorizontalMultiLevelHierarchy"/>
    <dgm:cxn modelId="{F96E7A2B-2A9E-43AF-915A-E1FEE72238AA}" type="presOf" srcId="{DF7D7121-AA32-4693-B8AF-3E5EC1ED829B}" destId="{79425E0B-151A-4B71-AB79-6384991124AD}" srcOrd="0" destOrd="0" presId="urn:microsoft.com/office/officeart/2008/layout/HorizontalMultiLevelHierarchy"/>
    <dgm:cxn modelId="{2B611430-FA8C-4777-8699-F93E28267A01}" srcId="{236A91F1-0145-47D1-9D5F-514528740E35}" destId="{D1B97953-C02B-4CC1-91F1-96BCF38C8590}" srcOrd="4" destOrd="0" parTransId="{0A2F415A-9E31-4787-8A44-824084CE2DD1}" sibTransId="{9FE7BCF6-D422-49D1-9F11-0066BD5D59E6}"/>
    <dgm:cxn modelId="{D4EB3FD9-C794-4FBD-A7A7-719FF7BA03BD}" type="presOf" srcId="{453E3027-0257-45B6-A2A0-6BE0B26AD6E1}" destId="{873B2ECF-DF3C-48CF-8EDC-508A30C093BA}" srcOrd="1" destOrd="0" presId="urn:microsoft.com/office/officeart/2008/layout/HorizontalMultiLevelHierarchy"/>
    <dgm:cxn modelId="{85B90021-B67C-4CDA-B83F-D778C2BA175A}" type="presOf" srcId="{6A4A58B9-2A99-40EC-933A-1DC4A3EB38CF}" destId="{11B5ECFA-009F-4559-BB63-2C9624954363}" srcOrd="1" destOrd="0" presId="urn:microsoft.com/office/officeart/2008/layout/HorizontalMultiLevelHierarchy"/>
    <dgm:cxn modelId="{168CE688-B872-41B1-9B78-D106EFD6CBDC}" type="presOf" srcId="{453E3027-0257-45B6-A2A0-6BE0B26AD6E1}" destId="{A1BECD1B-D3BC-4D01-8DBE-F1CE40E16EA1}" srcOrd="0" destOrd="0" presId="urn:microsoft.com/office/officeart/2008/layout/HorizontalMultiLevelHierarchy"/>
    <dgm:cxn modelId="{4C18FCFC-5DD9-4025-8B7B-B563C2B09058}" type="presOf" srcId="{0A2F415A-9E31-4787-8A44-824084CE2DD1}" destId="{12BA06C4-6525-4357-A691-30CE00EA07DD}" srcOrd="0" destOrd="0" presId="urn:microsoft.com/office/officeart/2008/layout/HorizontalMultiLevelHierarchy"/>
    <dgm:cxn modelId="{93F84AA1-F8C7-4B62-8AA0-5D6D5E8B0C4D}" type="presOf" srcId="{639C9030-60BC-4451-9063-D027FBAB9DA1}" destId="{C60EDBA4-95C6-4017-BB80-BC9CA3984C04}" srcOrd="0" destOrd="0" presId="urn:microsoft.com/office/officeart/2008/layout/HorizontalMultiLevelHierarchy"/>
    <dgm:cxn modelId="{11CDD751-EA14-4C18-A0A3-83EE06E321AB}" type="presOf" srcId="{0A2F415A-9E31-4787-8A44-824084CE2DD1}" destId="{715AFE9C-A0F9-4208-B4C7-CFD36537B773}" srcOrd="1" destOrd="0" presId="urn:microsoft.com/office/officeart/2008/layout/HorizontalMultiLevelHierarchy"/>
    <dgm:cxn modelId="{31DA53A8-46DD-4CCF-AF9E-BA47906E6791}" type="presOf" srcId="{7BA8137B-1CD2-4A5E-92E4-91923FC43D61}" destId="{0CD8FD24-E602-465B-8755-D1AAC2D724AC}" srcOrd="0" destOrd="0" presId="urn:microsoft.com/office/officeart/2008/layout/HorizontalMultiLevelHierarchy"/>
    <dgm:cxn modelId="{079B24DE-AC6A-40B0-A709-4811175A95C5}" type="presOf" srcId="{B119C0EC-D37D-4220-B7CF-9850F2FCEDD1}" destId="{27B75B10-51CD-4A97-AB94-9FE40BBF52E7}" srcOrd="0" destOrd="0" presId="urn:microsoft.com/office/officeart/2008/layout/HorizontalMultiLevelHierarchy"/>
    <dgm:cxn modelId="{B2BFDC03-C04F-4E96-B3E4-4A2932090382}" srcId="{236A91F1-0145-47D1-9D5F-514528740E35}" destId="{7BA8137B-1CD2-4A5E-92E4-91923FC43D61}" srcOrd="1" destOrd="0" parTransId="{4F42BD77-E99B-4CFB-B54B-736ED349D61C}" sibTransId="{28A38F3F-8A81-497A-A28A-C04B1E559BEC}"/>
    <dgm:cxn modelId="{F350E7A2-8867-419E-A617-248B73C70984}" srcId="{236A91F1-0145-47D1-9D5F-514528740E35}" destId="{6AC8AEDB-C091-4E39-B353-18F4DAF9306D}" srcOrd="0" destOrd="0" parTransId="{453E3027-0257-45B6-A2A0-6BE0B26AD6E1}" sibTransId="{97F32A94-4BA0-41D7-BFEC-EA457DB48620}"/>
    <dgm:cxn modelId="{0C476417-2B95-48CF-BBFA-C03FCDD76F1E}" type="presOf" srcId="{EC9CA9F7-6B96-46A2-B6C5-D5BB24B91227}" destId="{326184C9-C5CE-49B7-9B96-D85A971961F0}" srcOrd="1" destOrd="0" presId="urn:microsoft.com/office/officeart/2008/layout/HorizontalMultiLevelHierarchy"/>
    <dgm:cxn modelId="{BD8B8F21-A5DB-4F99-93EA-6C665248DE3B}" type="presOf" srcId="{6AC8AEDB-C091-4E39-B353-18F4DAF9306D}" destId="{7EBF7031-133E-4E57-8913-8B55CE7D52D4}" srcOrd="0" destOrd="0" presId="urn:microsoft.com/office/officeart/2008/layout/HorizontalMultiLevelHierarchy"/>
    <dgm:cxn modelId="{E8E6D8C4-2A9C-464B-B848-C1974EF18565}" type="presOf" srcId="{18AE7D1A-8EE9-43F4-9326-CF3F6CAAFFC9}" destId="{B440E4C8-F964-4946-9E10-EC3DCF4C1990}" srcOrd="0" destOrd="0" presId="urn:microsoft.com/office/officeart/2008/layout/HorizontalMultiLevelHierarchy"/>
    <dgm:cxn modelId="{9F4EBF2B-1D32-4875-8727-75E987F7CF7F}" srcId="{02D3A781-D2EE-4A74-BCE8-AA72996D1EAF}" destId="{236A91F1-0145-47D1-9D5F-514528740E35}" srcOrd="0" destOrd="0" parTransId="{41CC64D3-2843-4D3C-BF22-B6FF9F1A676C}" sibTransId="{6E2C73A6-8E3B-46EA-872B-FF1195032AF9}"/>
    <dgm:cxn modelId="{404505C7-C328-414C-949E-D2D67065EC8B}" type="presOf" srcId="{D1B97953-C02B-4CC1-91F1-96BCF38C8590}" destId="{C7600855-7736-4F3B-B0C0-9DC8BB8FE9FD}" srcOrd="0" destOrd="0" presId="urn:microsoft.com/office/officeart/2008/layout/HorizontalMultiLevelHierarchy"/>
    <dgm:cxn modelId="{83164A62-F00F-4284-A808-8396360A3608}" type="presOf" srcId="{639C9030-60BC-4451-9063-D027FBAB9DA1}" destId="{888334F9-E8BC-4428-BAA7-1BF4CEE86422}" srcOrd="1" destOrd="0" presId="urn:microsoft.com/office/officeart/2008/layout/HorizontalMultiLevelHierarchy"/>
    <dgm:cxn modelId="{B2402112-6C40-42F7-850A-16C64D57ADC9}" type="presOf" srcId="{EC9CA9F7-6B96-46A2-B6C5-D5BB24B91227}" destId="{CF52D774-15E4-4CC9-B38B-D7E926FE8F89}" srcOrd="0" destOrd="0" presId="urn:microsoft.com/office/officeart/2008/layout/HorizontalMultiLevelHierarchy"/>
    <dgm:cxn modelId="{3DC297ED-5F28-4FD9-8FA4-F96A39EB7707}" type="presParOf" srcId="{7DAD22BB-22B8-4F74-81F4-1F8538B33A8D}" destId="{C755E8FA-EFA1-41A3-9EBE-E8F4C0F5B72A}" srcOrd="0" destOrd="0" presId="urn:microsoft.com/office/officeart/2008/layout/HorizontalMultiLevelHierarchy"/>
    <dgm:cxn modelId="{A5875E00-FE99-467C-BFF3-259A85F8D60F}" type="presParOf" srcId="{C755E8FA-EFA1-41A3-9EBE-E8F4C0F5B72A}" destId="{C73324BD-7319-4C04-9FAC-120C6404EE9A}" srcOrd="0" destOrd="0" presId="urn:microsoft.com/office/officeart/2008/layout/HorizontalMultiLevelHierarchy"/>
    <dgm:cxn modelId="{9FF3526F-B129-4550-A09C-44A0D3603186}" type="presParOf" srcId="{C755E8FA-EFA1-41A3-9EBE-E8F4C0F5B72A}" destId="{4C26D2E5-B47F-48B2-9BC9-3D3BCECAF251}" srcOrd="1" destOrd="0" presId="urn:microsoft.com/office/officeart/2008/layout/HorizontalMultiLevelHierarchy"/>
    <dgm:cxn modelId="{2ABF55CA-1D06-4A12-9A09-3A525D0B7674}" type="presParOf" srcId="{4C26D2E5-B47F-48B2-9BC9-3D3BCECAF251}" destId="{A1BECD1B-D3BC-4D01-8DBE-F1CE40E16EA1}" srcOrd="0" destOrd="0" presId="urn:microsoft.com/office/officeart/2008/layout/HorizontalMultiLevelHierarchy"/>
    <dgm:cxn modelId="{6BB4BE14-6920-430B-AC17-452A401355C8}" type="presParOf" srcId="{A1BECD1B-D3BC-4D01-8DBE-F1CE40E16EA1}" destId="{873B2ECF-DF3C-48CF-8EDC-508A30C093BA}" srcOrd="0" destOrd="0" presId="urn:microsoft.com/office/officeart/2008/layout/HorizontalMultiLevelHierarchy"/>
    <dgm:cxn modelId="{4A152057-6842-4127-BFFF-5A2F3038816F}" type="presParOf" srcId="{4C26D2E5-B47F-48B2-9BC9-3D3BCECAF251}" destId="{7EF8BCB8-BB8D-4A75-97AF-0822FF654393}" srcOrd="1" destOrd="0" presId="urn:microsoft.com/office/officeart/2008/layout/HorizontalMultiLevelHierarchy"/>
    <dgm:cxn modelId="{D029FF4E-F836-4E40-A6F3-C0B27F1BA68E}" type="presParOf" srcId="{7EF8BCB8-BB8D-4A75-97AF-0822FF654393}" destId="{7EBF7031-133E-4E57-8913-8B55CE7D52D4}" srcOrd="0" destOrd="0" presId="urn:microsoft.com/office/officeart/2008/layout/HorizontalMultiLevelHierarchy"/>
    <dgm:cxn modelId="{0F6F56C4-9DFA-4A94-B37B-362AC4D5C209}" type="presParOf" srcId="{7EF8BCB8-BB8D-4A75-97AF-0822FF654393}" destId="{89F69CCF-3F0B-4F1E-BB7A-6F379DDB7BB3}" srcOrd="1" destOrd="0" presId="urn:microsoft.com/office/officeart/2008/layout/HorizontalMultiLevelHierarchy"/>
    <dgm:cxn modelId="{A59CEAC0-3E5A-4D61-81BB-6FB3F069CF2D}" type="presParOf" srcId="{4C26D2E5-B47F-48B2-9BC9-3D3BCECAF251}" destId="{99DCD810-A421-4851-8CFA-404517A62C15}" srcOrd="2" destOrd="0" presId="urn:microsoft.com/office/officeart/2008/layout/HorizontalMultiLevelHierarchy"/>
    <dgm:cxn modelId="{23653A48-6872-4022-9FAE-61DEBB6E4AF0}" type="presParOf" srcId="{99DCD810-A421-4851-8CFA-404517A62C15}" destId="{B047DF38-2A14-4E99-A933-8FF5775D03D7}" srcOrd="0" destOrd="0" presId="urn:microsoft.com/office/officeart/2008/layout/HorizontalMultiLevelHierarchy"/>
    <dgm:cxn modelId="{C33AD644-1EBB-468E-AA31-507E06292BB0}" type="presParOf" srcId="{4C26D2E5-B47F-48B2-9BC9-3D3BCECAF251}" destId="{858DF779-9722-404B-A079-5F619111E8A8}" srcOrd="3" destOrd="0" presId="urn:microsoft.com/office/officeart/2008/layout/HorizontalMultiLevelHierarchy"/>
    <dgm:cxn modelId="{D5548BD5-F72A-4679-A585-0FEBA7F187BF}" type="presParOf" srcId="{858DF779-9722-404B-A079-5F619111E8A8}" destId="{0CD8FD24-E602-465B-8755-D1AAC2D724AC}" srcOrd="0" destOrd="0" presId="urn:microsoft.com/office/officeart/2008/layout/HorizontalMultiLevelHierarchy"/>
    <dgm:cxn modelId="{664DCE78-89BD-44C2-A1A2-959E2142BDAD}" type="presParOf" srcId="{858DF779-9722-404B-A079-5F619111E8A8}" destId="{14C4C58F-9CDB-4CBB-8185-6AEB21D3A0E2}" srcOrd="1" destOrd="0" presId="urn:microsoft.com/office/officeart/2008/layout/HorizontalMultiLevelHierarchy"/>
    <dgm:cxn modelId="{E9DD03BD-DEE6-44C8-B4A9-226CC757DAEB}" type="presParOf" srcId="{4C26D2E5-B47F-48B2-9BC9-3D3BCECAF251}" destId="{C60EDBA4-95C6-4017-BB80-BC9CA3984C04}" srcOrd="4" destOrd="0" presId="urn:microsoft.com/office/officeart/2008/layout/HorizontalMultiLevelHierarchy"/>
    <dgm:cxn modelId="{9FD8929B-A33E-4DA2-8064-2DA146B8913A}" type="presParOf" srcId="{C60EDBA4-95C6-4017-BB80-BC9CA3984C04}" destId="{888334F9-E8BC-4428-BAA7-1BF4CEE86422}" srcOrd="0" destOrd="0" presId="urn:microsoft.com/office/officeart/2008/layout/HorizontalMultiLevelHierarchy"/>
    <dgm:cxn modelId="{D4539F69-4C1E-4BE4-813B-6A5E5E459FF3}" type="presParOf" srcId="{4C26D2E5-B47F-48B2-9BC9-3D3BCECAF251}" destId="{24BDBE76-2253-428B-A171-0297E7FC1971}" srcOrd="5" destOrd="0" presId="urn:microsoft.com/office/officeart/2008/layout/HorizontalMultiLevelHierarchy"/>
    <dgm:cxn modelId="{38BCC321-A6FC-40C4-A302-C4158F973E75}" type="presParOf" srcId="{24BDBE76-2253-428B-A171-0297E7FC1971}" destId="{27B75B10-51CD-4A97-AB94-9FE40BBF52E7}" srcOrd="0" destOrd="0" presId="urn:microsoft.com/office/officeart/2008/layout/HorizontalMultiLevelHierarchy"/>
    <dgm:cxn modelId="{98B161B7-E917-42C4-B2FD-C7F2241F256F}" type="presParOf" srcId="{24BDBE76-2253-428B-A171-0297E7FC1971}" destId="{0050AF8F-2ECA-4040-82B9-B89BAF35C22A}" srcOrd="1" destOrd="0" presId="urn:microsoft.com/office/officeart/2008/layout/HorizontalMultiLevelHierarchy"/>
    <dgm:cxn modelId="{27D73CCF-614C-4418-BEE0-80456FB16D98}" type="presParOf" srcId="{4C26D2E5-B47F-48B2-9BC9-3D3BCECAF251}" destId="{CF52D774-15E4-4CC9-B38B-D7E926FE8F89}" srcOrd="6" destOrd="0" presId="urn:microsoft.com/office/officeart/2008/layout/HorizontalMultiLevelHierarchy"/>
    <dgm:cxn modelId="{D25B91E6-7C5E-4145-9863-FA09B71995D1}" type="presParOf" srcId="{CF52D774-15E4-4CC9-B38B-D7E926FE8F89}" destId="{326184C9-C5CE-49B7-9B96-D85A971961F0}" srcOrd="0" destOrd="0" presId="urn:microsoft.com/office/officeart/2008/layout/HorizontalMultiLevelHierarchy"/>
    <dgm:cxn modelId="{E64E0FF9-EB42-4AD4-9C64-2C4A8869C8FF}" type="presParOf" srcId="{4C26D2E5-B47F-48B2-9BC9-3D3BCECAF251}" destId="{E5A7F3EE-CAC8-40FE-82AA-9E4B0A44D809}" srcOrd="7" destOrd="0" presId="urn:microsoft.com/office/officeart/2008/layout/HorizontalMultiLevelHierarchy"/>
    <dgm:cxn modelId="{2460E6D6-CDC3-4DDE-894E-B7EB80012D90}" type="presParOf" srcId="{E5A7F3EE-CAC8-40FE-82AA-9E4B0A44D809}" destId="{79425E0B-151A-4B71-AB79-6384991124AD}" srcOrd="0" destOrd="0" presId="urn:microsoft.com/office/officeart/2008/layout/HorizontalMultiLevelHierarchy"/>
    <dgm:cxn modelId="{4A9E4A1E-BC43-42E1-A18C-E204BABC20F5}" type="presParOf" srcId="{E5A7F3EE-CAC8-40FE-82AA-9E4B0A44D809}" destId="{B4CB60F8-71B7-4436-B3C4-F2B83EDB642F}" srcOrd="1" destOrd="0" presId="urn:microsoft.com/office/officeart/2008/layout/HorizontalMultiLevelHierarchy"/>
    <dgm:cxn modelId="{7A41EAA8-5A70-4195-8788-BD223A559819}" type="presParOf" srcId="{4C26D2E5-B47F-48B2-9BC9-3D3BCECAF251}" destId="{12BA06C4-6525-4357-A691-30CE00EA07DD}" srcOrd="8" destOrd="0" presId="urn:microsoft.com/office/officeart/2008/layout/HorizontalMultiLevelHierarchy"/>
    <dgm:cxn modelId="{F74AEC60-8327-4733-9ABA-DBE89BF1C8BF}" type="presParOf" srcId="{12BA06C4-6525-4357-A691-30CE00EA07DD}" destId="{715AFE9C-A0F9-4208-B4C7-CFD36537B773}" srcOrd="0" destOrd="0" presId="urn:microsoft.com/office/officeart/2008/layout/HorizontalMultiLevelHierarchy"/>
    <dgm:cxn modelId="{EF0AFAB5-AFD3-488F-8070-734132B602BC}" type="presParOf" srcId="{4C26D2E5-B47F-48B2-9BC9-3D3BCECAF251}" destId="{4839A5E0-2994-46FD-809F-B5E4F2F5D49C}" srcOrd="9" destOrd="0" presId="urn:microsoft.com/office/officeart/2008/layout/HorizontalMultiLevelHierarchy"/>
    <dgm:cxn modelId="{E738EB73-BC08-4AB7-A8D2-B057F96258D7}" type="presParOf" srcId="{4839A5E0-2994-46FD-809F-B5E4F2F5D49C}" destId="{C7600855-7736-4F3B-B0C0-9DC8BB8FE9FD}" srcOrd="0" destOrd="0" presId="urn:microsoft.com/office/officeart/2008/layout/HorizontalMultiLevelHierarchy"/>
    <dgm:cxn modelId="{C8E33CF3-47A1-4B36-A6F2-AFE113A59E8C}" type="presParOf" srcId="{4839A5E0-2994-46FD-809F-B5E4F2F5D49C}" destId="{8EF66D03-B0E6-4285-B3E2-4C7E79DE8C54}" srcOrd="1" destOrd="0" presId="urn:microsoft.com/office/officeart/2008/layout/HorizontalMultiLevelHierarchy"/>
    <dgm:cxn modelId="{7198C835-7339-4C68-8E52-E2030DB31A13}" type="presParOf" srcId="{4C26D2E5-B47F-48B2-9BC9-3D3BCECAF251}" destId="{3271FC75-875C-48FB-B012-E10767FD49E6}" srcOrd="10" destOrd="0" presId="urn:microsoft.com/office/officeart/2008/layout/HorizontalMultiLevelHierarchy"/>
    <dgm:cxn modelId="{DEDDA88C-77A2-4303-96D9-6A9752F97281}" type="presParOf" srcId="{3271FC75-875C-48FB-B012-E10767FD49E6}" destId="{11B5ECFA-009F-4559-BB63-2C9624954363}" srcOrd="0" destOrd="0" presId="urn:microsoft.com/office/officeart/2008/layout/HorizontalMultiLevelHierarchy"/>
    <dgm:cxn modelId="{E379C69E-6EFE-49A4-8ECB-9D1568CE036D}" type="presParOf" srcId="{4C26D2E5-B47F-48B2-9BC9-3D3BCECAF251}" destId="{02963502-61E3-4E4E-BD2D-D00FC4B60272}" srcOrd="11" destOrd="0" presId="urn:microsoft.com/office/officeart/2008/layout/HorizontalMultiLevelHierarchy"/>
    <dgm:cxn modelId="{3BB7A3AB-D614-46AB-8688-44B86ECE8A4E}" type="presParOf" srcId="{02963502-61E3-4E4E-BD2D-D00FC4B60272}" destId="{B440E4C8-F964-4946-9E10-EC3DCF4C1990}" srcOrd="0" destOrd="0" presId="urn:microsoft.com/office/officeart/2008/layout/HorizontalMultiLevelHierarchy"/>
    <dgm:cxn modelId="{FB3CDDE8-3AB3-4718-8064-569381EB7CCA}" type="presParOf" srcId="{02963502-61E3-4E4E-BD2D-D00FC4B60272}" destId="{C2C2A42C-F050-497E-A5BD-933E1BB64B3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71C80C-A3CA-41D3-8B91-0E21077C0B13}" type="doc">
      <dgm:prSet loTypeId="urn:microsoft.com/office/officeart/2005/8/layout/orgChart1" loCatId="hierarchy" qsTypeId="urn:microsoft.com/office/officeart/2005/8/quickstyle/3d5" qsCatId="3D" csTypeId="urn:microsoft.com/office/officeart/2005/8/colors/colorful5" csCatId="colorful" phldr="1"/>
      <dgm:spPr/>
      <dgm:t>
        <a:bodyPr/>
        <a:lstStyle/>
        <a:p>
          <a:endParaRPr lang="en-US"/>
        </a:p>
      </dgm:t>
    </dgm:pt>
    <dgm:pt modelId="{61146C02-65BF-4B0A-9DF9-BA43FAD6B644}">
      <dgm:prSet phldrT="[Text]"/>
      <dgm:spPr/>
      <dgm:t>
        <a:bodyPr/>
        <a:lstStyle/>
        <a:p>
          <a:r>
            <a:rPr lang="en-US" b="1" dirty="0" smtClean="0">
              <a:latin typeface="Calibri" panose="020F0502020204030204" pitchFamily="34" charset="0"/>
              <a:cs typeface="Calibri" panose="020F0502020204030204" pitchFamily="34" charset="0"/>
            </a:rPr>
            <a:t>Meaning of IJMAH</a:t>
          </a:r>
          <a:endParaRPr lang="en-US" dirty="0"/>
        </a:p>
      </dgm:t>
    </dgm:pt>
    <dgm:pt modelId="{9CDA9D95-765B-4EC7-9DC4-4B36F3E451EA}" type="parTrans" cxnId="{BD84D9FA-B53C-41DE-BA23-90B21ADD2565}">
      <dgm:prSet/>
      <dgm:spPr/>
      <dgm:t>
        <a:bodyPr/>
        <a:lstStyle/>
        <a:p>
          <a:endParaRPr lang="en-US"/>
        </a:p>
      </dgm:t>
    </dgm:pt>
    <dgm:pt modelId="{9FD7F608-1310-4624-93D1-503A43B46BAF}" type="sibTrans" cxnId="{BD84D9FA-B53C-41DE-BA23-90B21ADD2565}">
      <dgm:prSet/>
      <dgm:spPr/>
      <dgm:t>
        <a:bodyPr/>
        <a:lstStyle/>
        <a:p>
          <a:endParaRPr lang="en-US"/>
        </a:p>
      </dgm:t>
    </dgm:pt>
    <dgm:pt modelId="{7979828A-C488-4738-BA30-902393681949}">
      <dgm:prSet phldrT="[Text]"/>
      <dgm:spPr/>
      <dgm:t>
        <a:bodyPr/>
        <a:lstStyle/>
        <a:p>
          <a:r>
            <a:rPr lang="en-US" b="1" smtClean="0">
              <a:latin typeface="Calibri" panose="020F0502020204030204" pitchFamily="34" charset="0"/>
              <a:cs typeface="Calibri" panose="020F0502020204030204" pitchFamily="34" charset="0"/>
            </a:rPr>
            <a:t>Literal meaning</a:t>
          </a:r>
          <a:endParaRPr lang="en-US" dirty="0"/>
        </a:p>
      </dgm:t>
    </dgm:pt>
    <dgm:pt modelId="{F0983772-BA4E-4050-8331-991CD7AE376F}" type="parTrans" cxnId="{1780364E-30AB-4116-9850-1DA4AC6417F6}">
      <dgm:prSet/>
      <dgm:spPr/>
      <dgm:t>
        <a:bodyPr/>
        <a:lstStyle/>
        <a:p>
          <a:endParaRPr lang="en-US"/>
        </a:p>
      </dgm:t>
    </dgm:pt>
    <dgm:pt modelId="{ADA88715-2885-4DF3-A50C-B71E6FA92F01}" type="sibTrans" cxnId="{1780364E-30AB-4116-9850-1DA4AC6417F6}">
      <dgm:prSet/>
      <dgm:spPr/>
      <dgm:t>
        <a:bodyPr/>
        <a:lstStyle/>
        <a:p>
          <a:endParaRPr lang="en-US"/>
        </a:p>
      </dgm:t>
    </dgm:pt>
    <dgm:pt modelId="{23C82727-D174-4AA0-915F-97872CC6BF0A}">
      <dgm:prSet phldrT="[Text]"/>
      <dgm:spPr/>
      <dgm:t>
        <a:bodyPr/>
        <a:lstStyle/>
        <a:p>
          <a:r>
            <a:rPr lang="en-US" b="1" smtClean="0">
              <a:latin typeface="Calibri" panose="020F0502020204030204" pitchFamily="34" charset="0"/>
              <a:cs typeface="Calibri" panose="020F0502020204030204" pitchFamily="34" charset="0"/>
            </a:rPr>
            <a:t>In sharia terminology</a:t>
          </a:r>
          <a:endParaRPr lang="en-US" dirty="0"/>
        </a:p>
      </dgm:t>
    </dgm:pt>
    <dgm:pt modelId="{1EE17837-B604-4F58-BDD7-56AB6B11C3CC}" type="parTrans" cxnId="{2525FD70-C293-48DC-9E66-24D26761924F}">
      <dgm:prSet/>
      <dgm:spPr/>
      <dgm:t>
        <a:bodyPr/>
        <a:lstStyle/>
        <a:p>
          <a:endParaRPr lang="en-US"/>
        </a:p>
      </dgm:t>
    </dgm:pt>
    <dgm:pt modelId="{E56C2DF3-17A7-4739-8A46-E269FADEC2D2}" type="sibTrans" cxnId="{2525FD70-C293-48DC-9E66-24D26761924F}">
      <dgm:prSet/>
      <dgm:spPr/>
      <dgm:t>
        <a:bodyPr/>
        <a:lstStyle/>
        <a:p>
          <a:endParaRPr lang="en-US"/>
        </a:p>
      </dgm:t>
    </dgm:pt>
    <dgm:pt modelId="{F48C2067-7EAE-488F-A537-41E388D47580}" type="asst">
      <dgm:prSet custT="1"/>
      <dgm:spPr>
        <a:solidFill>
          <a:srgbClr val="7FC0C7"/>
        </a:solidFill>
      </dgm:spPr>
      <dgm:t>
        <a:bodyPr/>
        <a:lstStyle/>
        <a:p>
          <a:r>
            <a:rPr lang="en-US" sz="2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Ijmah is to agree and to concur. determination, resolution and agreement</a:t>
          </a:r>
        </a:p>
        <a:p>
          <a:r>
            <a:rPr lang="en-US" sz="2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upon something</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C9E65F6-0010-48F6-AE43-5A96E06F67E4}" type="parTrans" cxnId="{7B5ABD2E-E32F-45F3-B1B9-41070F651FD4}">
      <dgm:prSet/>
      <dgm:spPr/>
      <dgm:t>
        <a:bodyPr/>
        <a:lstStyle/>
        <a:p>
          <a:endParaRPr lang="en-US"/>
        </a:p>
      </dgm:t>
    </dgm:pt>
    <dgm:pt modelId="{44BE7D18-44CB-4CF1-8C4F-56FEF1DCB33B}" type="sibTrans" cxnId="{7B5ABD2E-E32F-45F3-B1B9-41070F651FD4}">
      <dgm:prSet/>
      <dgm:spPr/>
      <dgm:t>
        <a:bodyPr/>
        <a:lstStyle/>
        <a:p>
          <a:endParaRPr lang="en-US"/>
        </a:p>
      </dgm:t>
    </dgm:pt>
    <dgm:pt modelId="{22328744-4D08-402F-B95E-6918954188C7}">
      <dgm:prSet custT="1"/>
      <dgm:spPr>
        <a:solidFill>
          <a:srgbClr val="7FC0C7"/>
        </a:solidFill>
      </dgm:spPr>
      <dgm:t>
        <a:bodyPr/>
        <a:lstStyle/>
        <a:p>
          <a:pPr rtl="1"/>
          <a:r>
            <a:rPr lang="en-US" sz="2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of the mujtahids (jurists) from among community of Muhammad (peace be upon him) after his death in a certain period of time upon a rule of Islamic law.”</a:t>
          </a:r>
          <a:endParaRPr lang="en-US" sz="20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F13D20B-A101-4B53-9A30-7CFFE4026D72}" type="parTrans" cxnId="{3A46B851-3532-4FC2-BCB1-33AC70EE0914}">
      <dgm:prSet/>
      <dgm:spPr/>
      <dgm:t>
        <a:bodyPr/>
        <a:lstStyle/>
        <a:p>
          <a:endParaRPr lang="en-US"/>
        </a:p>
      </dgm:t>
    </dgm:pt>
    <dgm:pt modelId="{28DEA1D3-E275-4102-BD81-C83C47659C2A}" type="sibTrans" cxnId="{3A46B851-3532-4FC2-BCB1-33AC70EE0914}">
      <dgm:prSet/>
      <dgm:spPr/>
      <dgm:t>
        <a:bodyPr/>
        <a:lstStyle/>
        <a:p>
          <a:endParaRPr lang="en-US"/>
        </a:p>
      </dgm:t>
    </dgm:pt>
    <dgm:pt modelId="{C8F9C517-5BA6-4C56-8FF8-F9B6B87FA41F}" type="pres">
      <dgm:prSet presAssocID="{2971C80C-A3CA-41D3-8B91-0E21077C0B13}" presName="hierChild1" presStyleCnt="0">
        <dgm:presLayoutVars>
          <dgm:orgChart val="1"/>
          <dgm:chPref val="1"/>
          <dgm:dir/>
          <dgm:animOne val="branch"/>
          <dgm:animLvl val="lvl"/>
          <dgm:resizeHandles/>
        </dgm:presLayoutVars>
      </dgm:prSet>
      <dgm:spPr/>
    </dgm:pt>
    <dgm:pt modelId="{B1111286-0451-4E52-875B-F5FB757C6C9B}" type="pres">
      <dgm:prSet presAssocID="{61146C02-65BF-4B0A-9DF9-BA43FAD6B644}" presName="hierRoot1" presStyleCnt="0">
        <dgm:presLayoutVars>
          <dgm:hierBranch val="init"/>
        </dgm:presLayoutVars>
      </dgm:prSet>
      <dgm:spPr/>
    </dgm:pt>
    <dgm:pt modelId="{7AF70F99-7047-4734-803F-7FD8BE2B3C37}" type="pres">
      <dgm:prSet presAssocID="{61146C02-65BF-4B0A-9DF9-BA43FAD6B644}" presName="rootComposite1" presStyleCnt="0"/>
      <dgm:spPr/>
    </dgm:pt>
    <dgm:pt modelId="{A7759DB5-014F-47D7-B520-53EF9DE7C85B}" type="pres">
      <dgm:prSet presAssocID="{61146C02-65BF-4B0A-9DF9-BA43FAD6B644}" presName="rootText1" presStyleLbl="node0" presStyleIdx="0" presStyleCnt="1" custScaleY="71667">
        <dgm:presLayoutVars>
          <dgm:chPref val="3"/>
        </dgm:presLayoutVars>
      </dgm:prSet>
      <dgm:spPr/>
      <dgm:t>
        <a:bodyPr/>
        <a:lstStyle/>
        <a:p>
          <a:endParaRPr lang="en-US"/>
        </a:p>
      </dgm:t>
    </dgm:pt>
    <dgm:pt modelId="{0A3A9925-AE16-4849-A1B7-3872531E606D}" type="pres">
      <dgm:prSet presAssocID="{61146C02-65BF-4B0A-9DF9-BA43FAD6B644}" presName="rootConnector1" presStyleLbl="node1" presStyleIdx="0" presStyleCnt="0"/>
      <dgm:spPr/>
    </dgm:pt>
    <dgm:pt modelId="{103143B9-2AE9-4BB9-8CA4-07150C9BE3B0}" type="pres">
      <dgm:prSet presAssocID="{61146C02-65BF-4B0A-9DF9-BA43FAD6B644}" presName="hierChild2" presStyleCnt="0"/>
      <dgm:spPr/>
    </dgm:pt>
    <dgm:pt modelId="{6813A24F-6FD0-44AD-B914-3DE955C70A87}" type="pres">
      <dgm:prSet presAssocID="{F0983772-BA4E-4050-8331-991CD7AE376F}" presName="Name37" presStyleLbl="parChTrans1D2" presStyleIdx="0" presStyleCnt="2"/>
      <dgm:spPr/>
    </dgm:pt>
    <dgm:pt modelId="{94562E05-D16B-41E8-BF8A-3FEE9D058C0D}" type="pres">
      <dgm:prSet presAssocID="{7979828A-C488-4738-BA30-902393681949}" presName="hierRoot2" presStyleCnt="0">
        <dgm:presLayoutVars>
          <dgm:hierBranch val="init"/>
        </dgm:presLayoutVars>
      </dgm:prSet>
      <dgm:spPr/>
    </dgm:pt>
    <dgm:pt modelId="{E37A3EE4-837C-42B3-BF4B-A010389A457E}" type="pres">
      <dgm:prSet presAssocID="{7979828A-C488-4738-BA30-902393681949}" presName="rootComposite" presStyleCnt="0"/>
      <dgm:spPr/>
    </dgm:pt>
    <dgm:pt modelId="{433BFACA-3E57-4793-83CE-6758E8157C6B}" type="pres">
      <dgm:prSet presAssocID="{7979828A-C488-4738-BA30-902393681949}" presName="rootText" presStyleLbl="node2" presStyleIdx="0" presStyleCnt="2" custScaleX="92781" custScaleY="61576">
        <dgm:presLayoutVars>
          <dgm:chPref val="3"/>
        </dgm:presLayoutVars>
      </dgm:prSet>
      <dgm:spPr/>
      <dgm:t>
        <a:bodyPr/>
        <a:lstStyle/>
        <a:p>
          <a:endParaRPr lang="en-US"/>
        </a:p>
      </dgm:t>
    </dgm:pt>
    <dgm:pt modelId="{067465DA-918F-49CA-8E37-EE3DCA367054}" type="pres">
      <dgm:prSet presAssocID="{7979828A-C488-4738-BA30-902393681949}" presName="rootConnector" presStyleLbl="node2" presStyleIdx="0" presStyleCnt="2"/>
      <dgm:spPr/>
    </dgm:pt>
    <dgm:pt modelId="{CFA59541-521C-495F-9CA7-F254D67F94AC}" type="pres">
      <dgm:prSet presAssocID="{7979828A-C488-4738-BA30-902393681949}" presName="hierChild4" presStyleCnt="0"/>
      <dgm:spPr/>
    </dgm:pt>
    <dgm:pt modelId="{5C2063C4-E64A-4409-9F3C-80E8848DE17B}" type="pres">
      <dgm:prSet presAssocID="{7979828A-C488-4738-BA30-902393681949}" presName="hierChild5" presStyleCnt="0"/>
      <dgm:spPr/>
    </dgm:pt>
    <dgm:pt modelId="{6BA8A594-3DE1-4F04-94B8-32691FDD50A8}" type="pres">
      <dgm:prSet presAssocID="{1C9E65F6-0010-48F6-AE43-5A96E06F67E4}" presName="Name111" presStyleLbl="parChTrans1D3" presStyleIdx="0" presStyleCnt="2"/>
      <dgm:spPr/>
    </dgm:pt>
    <dgm:pt modelId="{645F6869-7F3E-4B23-B6B3-8F753ED72F1C}" type="pres">
      <dgm:prSet presAssocID="{F48C2067-7EAE-488F-A537-41E388D47580}" presName="hierRoot3" presStyleCnt="0">
        <dgm:presLayoutVars>
          <dgm:hierBranch val="init"/>
        </dgm:presLayoutVars>
      </dgm:prSet>
      <dgm:spPr/>
    </dgm:pt>
    <dgm:pt modelId="{C9B13532-5DC1-4B30-BDD7-099EC4B2BD84}" type="pres">
      <dgm:prSet presAssocID="{F48C2067-7EAE-488F-A537-41E388D47580}" presName="rootComposite3" presStyleCnt="0"/>
      <dgm:spPr/>
    </dgm:pt>
    <dgm:pt modelId="{2B92FD37-62A6-4CC0-A137-B8BE793E63B6}" type="pres">
      <dgm:prSet presAssocID="{F48C2067-7EAE-488F-A537-41E388D47580}" presName="rootText3" presStyleLbl="asst2" presStyleIdx="0" presStyleCnt="1" custScaleX="134488" custScaleY="134926">
        <dgm:presLayoutVars>
          <dgm:chPref val="3"/>
        </dgm:presLayoutVars>
      </dgm:prSet>
      <dgm:spPr/>
      <dgm:t>
        <a:bodyPr/>
        <a:lstStyle/>
        <a:p>
          <a:endParaRPr lang="en-US"/>
        </a:p>
      </dgm:t>
    </dgm:pt>
    <dgm:pt modelId="{665DB8F2-096F-463D-9269-197349F6F112}" type="pres">
      <dgm:prSet presAssocID="{F48C2067-7EAE-488F-A537-41E388D47580}" presName="rootConnector3" presStyleLbl="asst2" presStyleIdx="0" presStyleCnt="1"/>
      <dgm:spPr/>
    </dgm:pt>
    <dgm:pt modelId="{33EEC1C8-9CE4-4972-BE63-A860033F8724}" type="pres">
      <dgm:prSet presAssocID="{F48C2067-7EAE-488F-A537-41E388D47580}" presName="hierChild6" presStyleCnt="0"/>
      <dgm:spPr/>
    </dgm:pt>
    <dgm:pt modelId="{CF78B7A8-A754-43D2-8754-48BB9750AC56}" type="pres">
      <dgm:prSet presAssocID="{F48C2067-7EAE-488F-A537-41E388D47580}" presName="hierChild7" presStyleCnt="0"/>
      <dgm:spPr/>
    </dgm:pt>
    <dgm:pt modelId="{9EB8B65B-154C-4293-AAA3-47CFE6984E2F}" type="pres">
      <dgm:prSet presAssocID="{1EE17837-B604-4F58-BDD7-56AB6B11C3CC}" presName="Name37" presStyleLbl="parChTrans1D2" presStyleIdx="1" presStyleCnt="2"/>
      <dgm:spPr/>
    </dgm:pt>
    <dgm:pt modelId="{CFB2E452-4686-495F-B792-545F156F14E4}" type="pres">
      <dgm:prSet presAssocID="{23C82727-D174-4AA0-915F-97872CC6BF0A}" presName="hierRoot2" presStyleCnt="0">
        <dgm:presLayoutVars>
          <dgm:hierBranch val="init"/>
        </dgm:presLayoutVars>
      </dgm:prSet>
      <dgm:spPr/>
    </dgm:pt>
    <dgm:pt modelId="{92FC6798-C090-4D86-AD6D-B6BE33B837B4}" type="pres">
      <dgm:prSet presAssocID="{23C82727-D174-4AA0-915F-97872CC6BF0A}" presName="rootComposite" presStyleCnt="0"/>
      <dgm:spPr/>
    </dgm:pt>
    <dgm:pt modelId="{F3C30E90-CFDE-4EB0-9718-F2B63CC65AF6}" type="pres">
      <dgm:prSet presAssocID="{23C82727-D174-4AA0-915F-97872CC6BF0A}" presName="rootText" presStyleLbl="node2" presStyleIdx="1" presStyleCnt="2" custScaleX="92781" custScaleY="61576">
        <dgm:presLayoutVars>
          <dgm:chPref val="3"/>
        </dgm:presLayoutVars>
      </dgm:prSet>
      <dgm:spPr/>
      <dgm:t>
        <a:bodyPr/>
        <a:lstStyle/>
        <a:p>
          <a:endParaRPr lang="en-US"/>
        </a:p>
      </dgm:t>
    </dgm:pt>
    <dgm:pt modelId="{C08205E1-B8CF-447C-A2A0-318154972AEF}" type="pres">
      <dgm:prSet presAssocID="{23C82727-D174-4AA0-915F-97872CC6BF0A}" presName="rootConnector" presStyleLbl="node2" presStyleIdx="1" presStyleCnt="2"/>
      <dgm:spPr/>
    </dgm:pt>
    <dgm:pt modelId="{F648F6A4-A812-4D47-913F-A37A77955C48}" type="pres">
      <dgm:prSet presAssocID="{23C82727-D174-4AA0-915F-97872CC6BF0A}" presName="hierChild4" presStyleCnt="0"/>
      <dgm:spPr/>
    </dgm:pt>
    <dgm:pt modelId="{38DF59FF-D5F2-413B-82FF-B46795B32A16}" type="pres">
      <dgm:prSet presAssocID="{AF13D20B-A101-4B53-9A30-7CFFE4026D72}" presName="Name37" presStyleLbl="parChTrans1D3" presStyleIdx="1" presStyleCnt="2"/>
      <dgm:spPr/>
    </dgm:pt>
    <dgm:pt modelId="{5FB6DC58-BAE1-485A-AD11-CB289D315B7B}" type="pres">
      <dgm:prSet presAssocID="{22328744-4D08-402F-B95E-6918954188C7}" presName="hierRoot2" presStyleCnt="0">
        <dgm:presLayoutVars>
          <dgm:hierBranch val="init"/>
        </dgm:presLayoutVars>
      </dgm:prSet>
      <dgm:spPr/>
    </dgm:pt>
    <dgm:pt modelId="{29338FDC-DBD5-4BBD-8FF3-13945AC86A12}" type="pres">
      <dgm:prSet presAssocID="{22328744-4D08-402F-B95E-6918954188C7}" presName="rootComposite" presStyleCnt="0"/>
      <dgm:spPr/>
    </dgm:pt>
    <dgm:pt modelId="{71BCBCE3-A825-4413-8871-48BD03692996}" type="pres">
      <dgm:prSet presAssocID="{22328744-4D08-402F-B95E-6918954188C7}" presName="rootText" presStyleLbl="node3" presStyleIdx="0" presStyleCnt="1" custScaleX="134488" custScaleY="134813">
        <dgm:presLayoutVars>
          <dgm:chPref val="3"/>
        </dgm:presLayoutVars>
      </dgm:prSet>
      <dgm:spPr/>
      <dgm:t>
        <a:bodyPr/>
        <a:lstStyle/>
        <a:p>
          <a:endParaRPr lang="en-US"/>
        </a:p>
      </dgm:t>
    </dgm:pt>
    <dgm:pt modelId="{04F96A1D-4474-4667-AD4D-35CC5006B29E}" type="pres">
      <dgm:prSet presAssocID="{22328744-4D08-402F-B95E-6918954188C7}" presName="rootConnector" presStyleLbl="node3" presStyleIdx="0" presStyleCnt="1"/>
      <dgm:spPr/>
    </dgm:pt>
    <dgm:pt modelId="{F63F0506-5594-4457-A594-C3A578EAAB78}" type="pres">
      <dgm:prSet presAssocID="{22328744-4D08-402F-B95E-6918954188C7}" presName="hierChild4" presStyleCnt="0"/>
      <dgm:spPr/>
    </dgm:pt>
    <dgm:pt modelId="{1BF938F7-22DB-44D8-ABF8-E9885F5A94EB}" type="pres">
      <dgm:prSet presAssocID="{22328744-4D08-402F-B95E-6918954188C7}" presName="hierChild5" presStyleCnt="0"/>
      <dgm:spPr/>
    </dgm:pt>
    <dgm:pt modelId="{89DD368B-3E4D-44C5-8473-5F6529C1FC36}" type="pres">
      <dgm:prSet presAssocID="{23C82727-D174-4AA0-915F-97872CC6BF0A}" presName="hierChild5" presStyleCnt="0"/>
      <dgm:spPr/>
    </dgm:pt>
    <dgm:pt modelId="{DB7DC24E-390F-455D-8DF6-49043617CABD}" type="pres">
      <dgm:prSet presAssocID="{61146C02-65BF-4B0A-9DF9-BA43FAD6B644}" presName="hierChild3" presStyleCnt="0"/>
      <dgm:spPr/>
    </dgm:pt>
  </dgm:ptLst>
  <dgm:cxnLst>
    <dgm:cxn modelId="{1780364E-30AB-4116-9850-1DA4AC6417F6}" srcId="{61146C02-65BF-4B0A-9DF9-BA43FAD6B644}" destId="{7979828A-C488-4738-BA30-902393681949}" srcOrd="0" destOrd="0" parTransId="{F0983772-BA4E-4050-8331-991CD7AE376F}" sibTransId="{ADA88715-2885-4DF3-A50C-B71E6FA92F01}"/>
    <dgm:cxn modelId="{36534C19-C447-4192-B014-5DF1BE5D3EF9}" type="presOf" srcId="{F48C2067-7EAE-488F-A537-41E388D47580}" destId="{665DB8F2-096F-463D-9269-197349F6F112}" srcOrd="1" destOrd="0" presId="urn:microsoft.com/office/officeart/2005/8/layout/orgChart1"/>
    <dgm:cxn modelId="{D619BA25-7EAE-42A0-A51A-946ABB260AFD}" type="presOf" srcId="{61146C02-65BF-4B0A-9DF9-BA43FAD6B644}" destId="{A7759DB5-014F-47D7-B520-53EF9DE7C85B}" srcOrd="0" destOrd="0" presId="urn:microsoft.com/office/officeart/2005/8/layout/orgChart1"/>
    <dgm:cxn modelId="{D05CA01B-4CA6-4D73-BA49-8A332222C10E}" type="presOf" srcId="{AF13D20B-A101-4B53-9A30-7CFFE4026D72}" destId="{38DF59FF-D5F2-413B-82FF-B46795B32A16}" srcOrd="0" destOrd="0" presId="urn:microsoft.com/office/officeart/2005/8/layout/orgChart1"/>
    <dgm:cxn modelId="{3C9FB1A7-261A-4161-BA75-C660111F2393}" type="presOf" srcId="{F48C2067-7EAE-488F-A537-41E388D47580}" destId="{2B92FD37-62A6-4CC0-A137-B8BE793E63B6}" srcOrd="0" destOrd="0" presId="urn:microsoft.com/office/officeart/2005/8/layout/orgChart1"/>
    <dgm:cxn modelId="{7B5ABD2E-E32F-45F3-B1B9-41070F651FD4}" srcId="{7979828A-C488-4738-BA30-902393681949}" destId="{F48C2067-7EAE-488F-A537-41E388D47580}" srcOrd="0" destOrd="0" parTransId="{1C9E65F6-0010-48F6-AE43-5A96E06F67E4}" sibTransId="{44BE7D18-44CB-4CF1-8C4F-56FEF1DCB33B}"/>
    <dgm:cxn modelId="{AD81B0D7-834F-4D3B-8645-4A757CD2613B}" type="presOf" srcId="{2971C80C-A3CA-41D3-8B91-0E21077C0B13}" destId="{C8F9C517-5BA6-4C56-8FF8-F9B6B87FA41F}" srcOrd="0" destOrd="0" presId="urn:microsoft.com/office/officeart/2005/8/layout/orgChart1"/>
    <dgm:cxn modelId="{62A92EF4-27F5-4377-BF98-FE198BFBB285}" type="presOf" srcId="{F0983772-BA4E-4050-8331-991CD7AE376F}" destId="{6813A24F-6FD0-44AD-B914-3DE955C70A87}" srcOrd="0" destOrd="0" presId="urn:microsoft.com/office/officeart/2005/8/layout/orgChart1"/>
    <dgm:cxn modelId="{2525FD70-C293-48DC-9E66-24D26761924F}" srcId="{61146C02-65BF-4B0A-9DF9-BA43FAD6B644}" destId="{23C82727-D174-4AA0-915F-97872CC6BF0A}" srcOrd="1" destOrd="0" parTransId="{1EE17837-B604-4F58-BDD7-56AB6B11C3CC}" sibTransId="{E56C2DF3-17A7-4739-8A46-E269FADEC2D2}"/>
    <dgm:cxn modelId="{CBA2F5B8-CC43-4A38-AF59-AD15F7967CF1}" type="presOf" srcId="{1C9E65F6-0010-48F6-AE43-5A96E06F67E4}" destId="{6BA8A594-3DE1-4F04-94B8-32691FDD50A8}" srcOrd="0" destOrd="0" presId="urn:microsoft.com/office/officeart/2005/8/layout/orgChart1"/>
    <dgm:cxn modelId="{54C14A06-9ACE-4CF1-82E2-20225B77D8CE}" type="presOf" srcId="{1EE17837-B604-4F58-BDD7-56AB6B11C3CC}" destId="{9EB8B65B-154C-4293-AAA3-47CFE6984E2F}" srcOrd="0" destOrd="0" presId="urn:microsoft.com/office/officeart/2005/8/layout/orgChart1"/>
    <dgm:cxn modelId="{C9896264-7F4F-4246-8072-48E4C396BDEB}" type="presOf" srcId="{22328744-4D08-402F-B95E-6918954188C7}" destId="{71BCBCE3-A825-4413-8871-48BD03692996}" srcOrd="0" destOrd="0" presId="urn:microsoft.com/office/officeart/2005/8/layout/orgChart1"/>
    <dgm:cxn modelId="{C424EE01-D8E8-4881-B74B-CA1133A70B74}" type="presOf" srcId="{22328744-4D08-402F-B95E-6918954188C7}" destId="{04F96A1D-4474-4667-AD4D-35CC5006B29E}" srcOrd="1" destOrd="0" presId="urn:microsoft.com/office/officeart/2005/8/layout/orgChart1"/>
    <dgm:cxn modelId="{0C4E39E5-2B20-495C-93C4-73C6E96AD076}" type="presOf" srcId="{23C82727-D174-4AA0-915F-97872CC6BF0A}" destId="{C08205E1-B8CF-447C-A2A0-318154972AEF}" srcOrd="1" destOrd="0" presId="urn:microsoft.com/office/officeart/2005/8/layout/orgChart1"/>
    <dgm:cxn modelId="{8A57E41B-0D4F-4B6B-A924-83F5E02BB5DB}" type="presOf" srcId="{23C82727-D174-4AA0-915F-97872CC6BF0A}" destId="{F3C30E90-CFDE-4EB0-9718-F2B63CC65AF6}" srcOrd="0" destOrd="0" presId="urn:microsoft.com/office/officeart/2005/8/layout/orgChart1"/>
    <dgm:cxn modelId="{DC61FB4D-16FA-47E1-8769-52C93FBFDABC}" type="presOf" srcId="{61146C02-65BF-4B0A-9DF9-BA43FAD6B644}" destId="{0A3A9925-AE16-4849-A1B7-3872531E606D}" srcOrd="1" destOrd="0" presId="urn:microsoft.com/office/officeart/2005/8/layout/orgChart1"/>
    <dgm:cxn modelId="{3A46B851-3532-4FC2-BCB1-33AC70EE0914}" srcId="{23C82727-D174-4AA0-915F-97872CC6BF0A}" destId="{22328744-4D08-402F-B95E-6918954188C7}" srcOrd="0" destOrd="0" parTransId="{AF13D20B-A101-4B53-9A30-7CFFE4026D72}" sibTransId="{28DEA1D3-E275-4102-BD81-C83C47659C2A}"/>
    <dgm:cxn modelId="{BD84D9FA-B53C-41DE-BA23-90B21ADD2565}" srcId="{2971C80C-A3CA-41D3-8B91-0E21077C0B13}" destId="{61146C02-65BF-4B0A-9DF9-BA43FAD6B644}" srcOrd="0" destOrd="0" parTransId="{9CDA9D95-765B-4EC7-9DC4-4B36F3E451EA}" sibTransId="{9FD7F608-1310-4624-93D1-503A43B46BAF}"/>
    <dgm:cxn modelId="{6159E1C1-ED3F-42EC-81A5-E32C9FA5AA7F}" type="presOf" srcId="{7979828A-C488-4738-BA30-902393681949}" destId="{067465DA-918F-49CA-8E37-EE3DCA367054}" srcOrd="1" destOrd="0" presId="urn:microsoft.com/office/officeart/2005/8/layout/orgChart1"/>
    <dgm:cxn modelId="{8E09D9E2-6EB1-4A5F-BA37-73DB2F2DEB22}" type="presOf" srcId="{7979828A-C488-4738-BA30-902393681949}" destId="{433BFACA-3E57-4793-83CE-6758E8157C6B}" srcOrd="0" destOrd="0" presId="urn:microsoft.com/office/officeart/2005/8/layout/orgChart1"/>
    <dgm:cxn modelId="{B268BAFE-FF1F-4CBB-8FD8-38589ADDD935}" type="presParOf" srcId="{C8F9C517-5BA6-4C56-8FF8-F9B6B87FA41F}" destId="{B1111286-0451-4E52-875B-F5FB757C6C9B}" srcOrd="0" destOrd="0" presId="urn:microsoft.com/office/officeart/2005/8/layout/orgChart1"/>
    <dgm:cxn modelId="{A54B2304-C4AD-4AB5-B2A6-787F041DC59C}" type="presParOf" srcId="{B1111286-0451-4E52-875B-F5FB757C6C9B}" destId="{7AF70F99-7047-4734-803F-7FD8BE2B3C37}" srcOrd="0" destOrd="0" presId="urn:microsoft.com/office/officeart/2005/8/layout/orgChart1"/>
    <dgm:cxn modelId="{E1E9FFB1-A291-458E-BEED-7905EC93C13C}" type="presParOf" srcId="{7AF70F99-7047-4734-803F-7FD8BE2B3C37}" destId="{A7759DB5-014F-47D7-B520-53EF9DE7C85B}" srcOrd="0" destOrd="0" presId="urn:microsoft.com/office/officeart/2005/8/layout/orgChart1"/>
    <dgm:cxn modelId="{EE930232-5804-489F-835F-6F8DC419FA13}" type="presParOf" srcId="{7AF70F99-7047-4734-803F-7FD8BE2B3C37}" destId="{0A3A9925-AE16-4849-A1B7-3872531E606D}" srcOrd="1" destOrd="0" presId="urn:microsoft.com/office/officeart/2005/8/layout/orgChart1"/>
    <dgm:cxn modelId="{1147417C-2A9C-41A3-B401-86E71BEA7B0F}" type="presParOf" srcId="{B1111286-0451-4E52-875B-F5FB757C6C9B}" destId="{103143B9-2AE9-4BB9-8CA4-07150C9BE3B0}" srcOrd="1" destOrd="0" presId="urn:microsoft.com/office/officeart/2005/8/layout/orgChart1"/>
    <dgm:cxn modelId="{85DC12E8-294F-42C3-9202-F24997969EAA}" type="presParOf" srcId="{103143B9-2AE9-4BB9-8CA4-07150C9BE3B0}" destId="{6813A24F-6FD0-44AD-B914-3DE955C70A87}" srcOrd="0" destOrd="0" presId="urn:microsoft.com/office/officeart/2005/8/layout/orgChart1"/>
    <dgm:cxn modelId="{C87A5B08-A9AB-49FA-8918-F302395DC0FF}" type="presParOf" srcId="{103143B9-2AE9-4BB9-8CA4-07150C9BE3B0}" destId="{94562E05-D16B-41E8-BF8A-3FEE9D058C0D}" srcOrd="1" destOrd="0" presId="urn:microsoft.com/office/officeart/2005/8/layout/orgChart1"/>
    <dgm:cxn modelId="{530501A3-9C22-4693-8F52-5DB068A29546}" type="presParOf" srcId="{94562E05-D16B-41E8-BF8A-3FEE9D058C0D}" destId="{E37A3EE4-837C-42B3-BF4B-A010389A457E}" srcOrd="0" destOrd="0" presId="urn:microsoft.com/office/officeart/2005/8/layout/orgChart1"/>
    <dgm:cxn modelId="{CEF38AEA-98A4-4236-85CF-F51CAFA48C57}" type="presParOf" srcId="{E37A3EE4-837C-42B3-BF4B-A010389A457E}" destId="{433BFACA-3E57-4793-83CE-6758E8157C6B}" srcOrd="0" destOrd="0" presId="urn:microsoft.com/office/officeart/2005/8/layout/orgChart1"/>
    <dgm:cxn modelId="{401B73AA-D666-4544-95BF-F26E528066B8}" type="presParOf" srcId="{E37A3EE4-837C-42B3-BF4B-A010389A457E}" destId="{067465DA-918F-49CA-8E37-EE3DCA367054}" srcOrd="1" destOrd="0" presId="urn:microsoft.com/office/officeart/2005/8/layout/orgChart1"/>
    <dgm:cxn modelId="{1388D772-B11A-49F9-83BD-52C22D8ACE99}" type="presParOf" srcId="{94562E05-D16B-41E8-BF8A-3FEE9D058C0D}" destId="{CFA59541-521C-495F-9CA7-F254D67F94AC}" srcOrd="1" destOrd="0" presId="urn:microsoft.com/office/officeart/2005/8/layout/orgChart1"/>
    <dgm:cxn modelId="{135C257F-B84B-4A79-A5DD-C5CA88735272}" type="presParOf" srcId="{94562E05-D16B-41E8-BF8A-3FEE9D058C0D}" destId="{5C2063C4-E64A-4409-9F3C-80E8848DE17B}" srcOrd="2" destOrd="0" presId="urn:microsoft.com/office/officeart/2005/8/layout/orgChart1"/>
    <dgm:cxn modelId="{CA2C45E4-DB5C-4398-B5D5-58A7FF627517}" type="presParOf" srcId="{5C2063C4-E64A-4409-9F3C-80E8848DE17B}" destId="{6BA8A594-3DE1-4F04-94B8-32691FDD50A8}" srcOrd="0" destOrd="0" presId="urn:microsoft.com/office/officeart/2005/8/layout/orgChart1"/>
    <dgm:cxn modelId="{92EB3B05-8B35-4C74-AC4B-662C142677CF}" type="presParOf" srcId="{5C2063C4-E64A-4409-9F3C-80E8848DE17B}" destId="{645F6869-7F3E-4B23-B6B3-8F753ED72F1C}" srcOrd="1" destOrd="0" presId="urn:microsoft.com/office/officeart/2005/8/layout/orgChart1"/>
    <dgm:cxn modelId="{397DAD69-7921-4923-8A41-FA8DBB9AAF61}" type="presParOf" srcId="{645F6869-7F3E-4B23-B6B3-8F753ED72F1C}" destId="{C9B13532-5DC1-4B30-BDD7-099EC4B2BD84}" srcOrd="0" destOrd="0" presId="urn:microsoft.com/office/officeart/2005/8/layout/orgChart1"/>
    <dgm:cxn modelId="{8730F392-4E02-4714-A08C-415983D6A82F}" type="presParOf" srcId="{C9B13532-5DC1-4B30-BDD7-099EC4B2BD84}" destId="{2B92FD37-62A6-4CC0-A137-B8BE793E63B6}" srcOrd="0" destOrd="0" presId="urn:microsoft.com/office/officeart/2005/8/layout/orgChart1"/>
    <dgm:cxn modelId="{D31E85B0-B311-4417-A79F-51A855C935B7}" type="presParOf" srcId="{C9B13532-5DC1-4B30-BDD7-099EC4B2BD84}" destId="{665DB8F2-096F-463D-9269-197349F6F112}" srcOrd="1" destOrd="0" presId="urn:microsoft.com/office/officeart/2005/8/layout/orgChart1"/>
    <dgm:cxn modelId="{8D0A8443-CA37-414E-8E0A-C7A5F3EFFD85}" type="presParOf" srcId="{645F6869-7F3E-4B23-B6B3-8F753ED72F1C}" destId="{33EEC1C8-9CE4-4972-BE63-A860033F8724}" srcOrd="1" destOrd="0" presId="urn:microsoft.com/office/officeart/2005/8/layout/orgChart1"/>
    <dgm:cxn modelId="{506A1D6F-D27E-4833-89F1-CB76F14F8564}" type="presParOf" srcId="{645F6869-7F3E-4B23-B6B3-8F753ED72F1C}" destId="{CF78B7A8-A754-43D2-8754-48BB9750AC56}" srcOrd="2" destOrd="0" presId="urn:microsoft.com/office/officeart/2005/8/layout/orgChart1"/>
    <dgm:cxn modelId="{6C5E1F4D-2179-4408-B486-7A640843E21A}" type="presParOf" srcId="{103143B9-2AE9-4BB9-8CA4-07150C9BE3B0}" destId="{9EB8B65B-154C-4293-AAA3-47CFE6984E2F}" srcOrd="2" destOrd="0" presId="urn:microsoft.com/office/officeart/2005/8/layout/orgChart1"/>
    <dgm:cxn modelId="{133241A4-91DB-4A3C-B9AA-7D5BA13A9F28}" type="presParOf" srcId="{103143B9-2AE9-4BB9-8CA4-07150C9BE3B0}" destId="{CFB2E452-4686-495F-B792-545F156F14E4}" srcOrd="3" destOrd="0" presId="urn:microsoft.com/office/officeart/2005/8/layout/orgChart1"/>
    <dgm:cxn modelId="{4FCC8E10-45E0-487B-8E68-ED618222E19A}" type="presParOf" srcId="{CFB2E452-4686-495F-B792-545F156F14E4}" destId="{92FC6798-C090-4D86-AD6D-B6BE33B837B4}" srcOrd="0" destOrd="0" presId="urn:microsoft.com/office/officeart/2005/8/layout/orgChart1"/>
    <dgm:cxn modelId="{E22179B8-3D3F-4ABE-8DEA-9502F21D71C2}" type="presParOf" srcId="{92FC6798-C090-4D86-AD6D-B6BE33B837B4}" destId="{F3C30E90-CFDE-4EB0-9718-F2B63CC65AF6}" srcOrd="0" destOrd="0" presId="urn:microsoft.com/office/officeart/2005/8/layout/orgChart1"/>
    <dgm:cxn modelId="{5A2AA3A0-D483-402D-A0A5-82DD9794B852}" type="presParOf" srcId="{92FC6798-C090-4D86-AD6D-B6BE33B837B4}" destId="{C08205E1-B8CF-447C-A2A0-318154972AEF}" srcOrd="1" destOrd="0" presId="urn:microsoft.com/office/officeart/2005/8/layout/orgChart1"/>
    <dgm:cxn modelId="{D2A5FCAE-6BCD-447C-B271-39D292699A47}" type="presParOf" srcId="{CFB2E452-4686-495F-B792-545F156F14E4}" destId="{F648F6A4-A812-4D47-913F-A37A77955C48}" srcOrd="1" destOrd="0" presId="urn:microsoft.com/office/officeart/2005/8/layout/orgChart1"/>
    <dgm:cxn modelId="{7CE5B2C8-C290-4124-9BE0-64608BA05F81}" type="presParOf" srcId="{F648F6A4-A812-4D47-913F-A37A77955C48}" destId="{38DF59FF-D5F2-413B-82FF-B46795B32A16}" srcOrd="0" destOrd="0" presId="urn:microsoft.com/office/officeart/2005/8/layout/orgChart1"/>
    <dgm:cxn modelId="{21BCE056-7FB9-4A85-9542-D9CD5C082366}" type="presParOf" srcId="{F648F6A4-A812-4D47-913F-A37A77955C48}" destId="{5FB6DC58-BAE1-485A-AD11-CB289D315B7B}" srcOrd="1" destOrd="0" presId="urn:microsoft.com/office/officeart/2005/8/layout/orgChart1"/>
    <dgm:cxn modelId="{5C9D9F77-F447-408A-BAC4-D51C58F32807}" type="presParOf" srcId="{5FB6DC58-BAE1-485A-AD11-CB289D315B7B}" destId="{29338FDC-DBD5-4BBD-8FF3-13945AC86A12}" srcOrd="0" destOrd="0" presId="urn:microsoft.com/office/officeart/2005/8/layout/orgChart1"/>
    <dgm:cxn modelId="{19B7C661-1CD8-43A5-8DE3-169A6B8788A0}" type="presParOf" srcId="{29338FDC-DBD5-4BBD-8FF3-13945AC86A12}" destId="{71BCBCE3-A825-4413-8871-48BD03692996}" srcOrd="0" destOrd="0" presId="urn:microsoft.com/office/officeart/2005/8/layout/orgChart1"/>
    <dgm:cxn modelId="{143A7BF1-3ACE-4AD5-B4D2-393BEEBC1F03}" type="presParOf" srcId="{29338FDC-DBD5-4BBD-8FF3-13945AC86A12}" destId="{04F96A1D-4474-4667-AD4D-35CC5006B29E}" srcOrd="1" destOrd="0" presId="urn:microsoft.com/office/officeart/2005/8/layout/orgChart1"/>
    <dgm:cxn modelId="{957EABB9-504C-4E1F-BB0C-D8F634E305AD}" type="presParOf" srcId="{5FB6DC58-BAE1-485A-AD11-CB289D315B7B}" destId="{F63F0506-5594-4457-A594-C3A578EAAB78}" srcOrd="1" destOrd="0" presId="urn:microsoft.com/office/officeart/2005/8/layout/orgChart1"/>
    <dgm:cxn modelId="{FD7FF96E-11AD-4421-A43D-1F3A14DF34F4}" type="presParOf" srcId="{5FB6DC58-BAE1-485A-AD11-CB289D315B7B}" destId="{1BF938F7-22DB-44D8-ABF8-E9885F5A94EB}" srcOrd="2" destOrd="0" presId="urn:microsoft.com/office/officeart/2005/8/layout/orgChart1"/>
    <dgm:cxn modelId="{BD60862E-B21F-4897-816C-7F21B3A7E260}" type="presParOf" srcId="{CFB2E452-4686-495F-B792-545F156F14E4}" destId="{89DD368B-3E4D-44C5-8473-5F6529C1FC36}" srcOrd="2" destOrd="0" presId="urn:microsoft.com/office/officeart/2005/8/layout/orgChart1"/>
    <dgm:cxn modelId="{70D070A3-8FB4-4038-98B3-B2591F939815}" type="presParOf" srcId="{B1111286-0451-4E52-875B-F5FB757C6C9B}" destId="{DB7DC24E-390F-455D-8DF6-49043617CAB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6E3F1C-6E7B-4530-A29D-D0895C9F5B4C}" type="doc">
      <dgm:prSet loTypeId="urn:microsoft.com/office/officeart/2005/8/layout/chevron2" loCatId="process" qsTypeId="urn:microsoft.com/office/officeart/2005/8/quickstyle/3d4" qsCatId="3D" csTypeId="urn:microsoft.com/office/officeart/2005/8/colors/accent1_2" csCatId="accent1" phldr="1"/>
      <dgm:spPr/>
      <dgm:t>
        <a:bodyPr/>
        <a:lstStyle/>
        <a:p>
          <a:endParaRPr lang="en-US"/>
        </a:p>
      </dgm:t>
    </dgm:pt>
    <dgm:pt modelId="{AC3E3298-F11E-4E55-A230-880639E5F971}">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421515D-8118-4FFC-B805-E8C98A2F3E02}" type="parTrans" cxnId="{B2D500E4-46FF-4409-8E3A-FEBEAF6E43B9}">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157C12C-75B8-4F0C-8676-8A99A201FD9B}" type="sibTrans" cxnId="{B2D500E4-46FF-4409-8E3A-FEBEAF6E43B9}">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A0833A3-25EB-4FC8-B2BF-28C24C8EF552}">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take place among mujtahids</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58D8410-FC5E-4E8B-8707-DC05E8C023A2}" type="parTrans" cxnId="{49A3E916-A40B-4A1C-8535-1B2F759A2E3D}">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E7921F4-F2AF-43A7-81AF-DC46F632AFC7}" type="sibTrans" cxnId="{49A3E916-A40B-4A1C-8535-1B2F759A2E3D}">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7FE68DF-CC55-4C36-A80D-FEF75548C02E}">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9CD896F-31C5-4030-AEB3-24993B7769EC}" type="parTrans" cxnId="{6A1C8AF2-827A-485B-9FB3-D5FC740DD77E}">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343CC6A-69A5-48A0-ACD3-C88FAB598D74}" type="sibTrans" cxnId="{6A1C8AF2-827A-485B-9FB3-D5FC740DD77E}">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FE18B3F1-BAD4-4EBB-97D4-045B594777E7}">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Mujtahid is a person who is  qualified to exercise ijtihad</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9EBBD2F-3208-41D7-AA84-4566D7632C68}" type="parTrans" cxnId="{5E652887-77CE-48F0-A544-33F8AF96690F}">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FCB3350-EFDD-4AE3-80F1-75EA397C21B9}" type="sibTrans" cxnId="{5E652887-77CE-48F0-A544-33F8AF96690F}">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AC5595A-6CDF-4BA2-8F90-8704D4906C07}">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40D044F-4A2A-47CB-8610-4C2BD21968EB}" type="parTrans" cxnId="{267715D4-617A-40B1-81FB-92F25D67E051}">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8973AA7-1576-4A2A-966C-F0AE34B3EA39}" type="sibTrans" cxnId="{267715D4-617A-40B1-81FB-92F25D67E051}">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28DF154-2282-479B-98AA-061EAFC13FAA}">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be unanimous.</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89EE099-FF2F-4F3D-80DD-DFE30A1B068B}" type="parTrans" cxnId="{6F32CBDB-FB38-4874-8A62-4D74C429727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27E7AB82-7528-4DB0-B8DE-623D54DCBAFE}" type="sibTrans" cxnId="{6F32CBDB-FB38-4874-8A62-4D74C429727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65A82A4-0807-4CB4-A1AE-9DB386D02C3A}">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21477BF-9B7E-405B-960A-D2657F14B6D8}" type="parTrans" cxnId="{BDA88B8F-95E4-49FE-AA20-9FD8D5F7C87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2F6D431-3EC0-46BF-90F7-66F46A407B30}" type="sibTrans" cxnId="{BDA88B8F-95E4-49FE-AA20-9FD8D5F7C87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659AF83-E767-4665-BAF1-2CDFE449E5E1}">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mujtahids must belong to the Islamic community.</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E0BB520-4662-4831-97CD-E284B305586A}" type="parTrans" cxnId="{FCEF347B-9D05-44FD-A776-3E139DAF8400}">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4B7E4E5-8E2F-4693-A6F7-AC59C5A8FE9B}" type="sibTrans" cxnId="{FCEF347B-9D05-44FD-A776-3E139DAF8400}">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801A602-CACC-4F4A-AE06-EE7EAE2250E9}">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A12A4995-3AC9-4B7E-A318-A7F2B848A4A7}" type="parTrans" cxnId="{77655A83-C775-406F-9576-5C0235628F9B}">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AD413B2-E828-468B-9720-74C07D790B45}" type="sibTrans" cxnId="{77655A83-C775-406F-9576-5C0235628F9B}">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9CF2F64-4DC8-408A-A175-24E4AF18198B}">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of mujtahids must be held after </a:t>
          </a:r>
          <a:r>
            <a:rPr lang="en-US" sz="1400" b="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death of Allah’s Messenger (peace be upon him)</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35A8991-3986-4963-99CC-B55C1ADF0312}" type="parTrans" cxnId="{9B5A9E8C-C91C-40CE-A881-D56C93EFC0D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9D6B110-D546-4B58-8594-1E5F59607A43}" type="sibTrans" cxnId="{9B5A9E8C-C91C-40CE-A881-D56C93EFC0D6}">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F546A5BC-87E2-48A3-92F7-D1CB287547BB}">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8B6B2A4-CBE0-4B2C-B3D6-9E0B427F9962}" type="parTrans" cxnId="{9D2ED8DC-B458-4567-ACCC-FDD5477CB58A}">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0E8DCEE-31BD-40B1-824E-3329F5756F91}" type="sibTrans" cxnId="{9D2ED8DC-B458-4567-ACCC-FDD5477CB58A}">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A10DE76-41E2-474E-BEF5-FBFD3588ACBC}">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be among the mujtahids of one period, even though some mujtahids of subsequent periods may differ from them. </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BFABB4A1-2961-45DC-9087-AE1AF1501A13}" type="parTrans" cxnId="{B4BD42EC-9A20-43A8-B032-5CD3C698F17E}">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05841DA8-B0BD-430A-A17B-859B76902152}" type="sibTrans" cxnId="{B4BD42EC-9A20-43A8-B032-5CD3C698F17E}">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362D4159-E829-41E2-AEBF-E274522A0CE2}">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91799F1-87E9-41A9-B18F-CC294CA48A8F}" type="parTrans" cxnId="{203DE939-A623-49AE-ADFF-241DCB4AA059}">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A9EF0C0-6A21-47D8-859A-AA1C09FF8502}" type="sibTrans" cxnId="{203DE939-A623-49AE-ADFF-241DCB4AA059}">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CA1A60CC-A49D-4617-8398-9D12883DD207}">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should be held on a rule of Islamic law (in legal matter).</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7C546BA7-CE7D-494B-96D7-410C194CAF10}" type="parTrans" cxnId="{CEE013D9-E294-453D-83CB-F2881DB12FC5}">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E9D3B09D-ED84-4E1D-929E-4833BF690C9E}" type="sibTrans" cxnId="{CEE013D9-E294-453D-83CB-F2881DB12FC5}">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AC9E836-191E-4907-9B44-A75BF4711FBD}">
      <dgm:prSet phldrT="[Text]" custT="1"/>
      <dgm:spPr/>
      <dgm:t>
        <a:bodyPr/>
        <a:lstStyle/>
        <a:p>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6E91E5EA-C1CB-4D57-84FA-15D793D6EB30}" type="parTrans" cxnId="{C88B3F0C-C43F-449E-8477-16439E3B096A}">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DE9BF69E-18CA-4C54-8589-9C99069FD870}" type="sibTrans" cxnId="{C88B3F0C-C43F-449E-8477-16439E3B096A}">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431FB408-9020-4798-96C4-A2C710381B35}">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mujtahids should have relied upon a </a:t>
          </a:r>
          <a:r>
            <a:rPr lang="en-US" sz="14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sanad</a:t>
          </a:r>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for deriving their opinion. </a:t>
          </a:r>
          <a:r>
            <a:rPr lang="en-US" sz="1400" b="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Sanad</a:t>
          </a:r>
          <a:r>
            <a:rPr lang="en-US" sz="1400" b="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is the evidence (proof) upon which the mujtahids rely on, for arriving upon an agreement.</a:t>
          </a:r>
          <a:endParaRPr lang="en-US" sz="1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8BDD1B77-4BCC-4C4C-B76B-6E366EF719E7}" type="parTrans" cxnId="{A3F66DDE-10FF-4959-92D2-E94FFA1E7E3D}">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1ACF6222-2DC6-443E-A080-B52A4B0609EA}" type="sibTrans" cxnId="{A3F66DDE-10FF-4959-92D2-E94FFA1E7E3D}">
      <dgm:prSet/>
      <dgm:spPr/>
      <dgm:t>
        <a:bodyPr/>
        <a:lstStyle/>
        <a:p>
          <a:endParaRPr lang="en-US" sz="14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B9C5F67-D352-4C3B-ABCF-FBD89A6B9959}" type="pres">
      <dgm:prSet presAssocID="{EA6E3F1C-6E7B-4530-A29D-D0895C9F5B4C}" presName="linearFlow" presStyleCnt="0">
        <dgm:presLayoutVars>
          <dgm:dir/>
          <dgm:animLvl val="lvl"/>
          <dgm:resizeHandles val="exact"/>
        </dgm:presLayoutVars>
      </dgm:prSet>
      <dgm:spPr/>
    </dgm:pt>
    <dgm:pt modelId="{EB7F2C4E-2B95-497E-9AD6-E55F712E9EA3}" type="pres">
      <dgm:prSet presAssocID="{AC3E3298-F11E-4E55-A230-880639E5F971}" presName="composite" presStyleCnt="0"/>
      <dgm:spPr/>
    </dgm:pt>
    <dgm:pt modelId="{0732D8A9-7E8B-442C-9361-881473E6C6BD}" type="pres">
      <dgm:prSet presAssocID="{AC3E3298-F11E-4E55-A230-880639E5F971}" presName="parentText" presStyleLbl="alignNode1" presStyleIdx="0" presStyleCnt="8">
        <dgm:presLayoutVars>
          <dgm:chMax val="1"/>
          <dgm:bulletEnabled val="1"/>
        </dgm:presLayoutVars>
      </dgm:prSet>
      <dgm:spPr/>
      <dgm:t>
        <a:bodyPr/>
        <a:lstStyle/>
        <a:p>
          <a:endParaRPr lang="en-US"/>
        </a:p>
      </dgm:t>
    </dgm:pt>
    <dgm:pt modelId="{62D3AA52-984A-4A2D-A733-3556164ED8DE}" type="pres">
      <dgm:prSet presAssocID="{AC3E3298-F11E-4E55-A230-880639E5F971}" presName="descendantText" presStyleLbl="alignAcc1" presStyleIdx="0" presStyleCnt="8">
        <dgm:presLayoutVars>
          <dgm:bulletEnabled val="1"/>
        </dgm:presLayoutVars>
      </dgm:prSet>
      <dgm:spPr/>
      <dgm:t>
        <a:bodyPr/>
        <a:lstStyle/>
        <a:p>
          <a:endParaRPr lang="en-US"/>
        </a:p>
      </dgm:t>
    </dgm:pt>
    <dgm:pt modelId="{BE47BA9C-5CBA-4E48-9B8B-C1A0729AA4F9}" type="pres">
      <dgm:prSet presAssocID="{4157C12C-75B8-4F0C-8676-8A99A201FD9B}" presName="sp" presStyleCnt="0"/>
      <dgm:spPr/>
    </dgm:pt>
    <dgm:pt modelId="{EB0C4B45-701B-4D44-BAA2-046A43253CEF}" type="pres">
      <dgm:prSet presAssocID="{D7FE68DF-CC55-4C36-A80D-FEF75548C02E}" presName="composite" presStyleCnt="0"/>
      <dgm:spPr/>
    </dgm:pt>
    <dgm:pt modelId="{22369CC5-7663-4FB4-A974-1788EB9BADB6}" type="pres">
      <dgm:prSet presAssocID="{D7FE68DF-CC55-4C36-A80D-FEF75548C02E}" presName="parentText" presStyleLbl="alignNode1" presStyleIdx="1" presStyleCnt="8">
        <dgm:presLayoutVars>
          <dgm:chMax val="1"/>
          <dgm:bulletEnabled val="1"/>
        </dgm:presLayoutVars>
      </dgm:prSet>
      <dgm:spPr/>
      <dgm:t>
        <a:bodyPr/>
        <a:lstStyle/>
        <a:p>
          <a:endParaRPr lang="en-US"/>
        </a:p>
      </dgm:t>
    </dgm:pt>
    <dgm:pt modelId="{02EBFEAD-F35F-4445-B3C1-776BC72D6070}" type="pres">
      <dgm:prSet presAssocID="{D7FE68DF-CC55-4C36-A80D-FEF75548C02E}" presName="descendantText" presStyleLbl="alignAcc1" presStyleIdx="1" presStyleCnt="8">
        <dgm:presLayoutVars>
          <dgm:bulletEnabled val="1"/>
        </dgm:presLayoutVars>
      </dgm:prSet>
      <dgm:spPr/>
      <dgm:t>
        <a:bodyPr/>
        <a:lstStyle/>
        <a:p>
          <a:endParaRPr lang="en-US"/>
        </a:p>
      </dgm:t>
    </dgm:pt>
    <dgm:pt modelId="{04CF1228-7C7B-47C6-A69E-78A90F0C141A}" type="pres">
      <dgm:prSet presAssocID="{0343CC6A-69A5-48A0-ACD3-C88FAB598D74}" presName="sp" presStyleCnt="0"/>
      <dgm:spPr/>
    </dgm:pt>
    <dgm:pt modelId="{378F6FDE-3FB3-495D-BA60-EFB9C5B418E2}" type="pres">
      <dgm:prSet presAssocID="{AAC5595A-6CDF-4BA2-8F90-8704D4906C07}" presName="composite" presStyleCnt="0"/>
      <dgm:spPr/>
    </dgm:pt>
    <dgm:pt modelId="{701AEAA3-A479-437E-9835-4F0648F51BF7}" type="pres">
      <dgm:prSet presAssocID="{AAC5595A-6CDF-4BA2-8F90-8704D4906C07}" presName="parentText" presStyleLbl="alignNode1" presStyleIdx="2" presStyleCnt="8">
        <dgm:presLayoutVars>
          <dgm:chMax val="1"/>
          <dgm:bulletEnabled val="1"/>
        </dgm:presLayoutVars>
      </dgm:prSet>
      <dgm:spPr/>
      <dgm:t>
        <a:bodyPr/>
        <a:lstStyle/>
        <a:p>
          <a:endParaRPr lang="en-US"/>
        </a:p>
      </dgm:t>
    </dgm:pt>
    <dgm:pt modelId="{8507376F-E7AB-44E2-9123-4C465E282D09}" type="pres">
      <dgm:prSet presAssocID="{AAC5595A-6CDF-4BA2-8F90-8704D4906C07}" presName="descendantText" presStyleLbl="alignAcc1" presStyleIdx="2" presStyleCnt="8">
        <dgm:presLayoutVars>
          <dgm:bulletEnabled val="1"/>
        </dgm:presLayoutVars>
      </dgm:prSet>
      <dgm:spPr/>
      <dgm:t>
        <a:bodyPr/>
        <a:lstStyle/>
        <a:p>
          <a:endParaRPr lang="en-US"/>
        </a:p>
      </dgm:t>
    </dgm:pt>
    <dgm:pt modelId="{84FD011F-6214-410A-B2AC-CE5062CDF031}" type="pres">
      <dgm:prSet presAssocID="{C8973AA7-1576-4A2A-966C-F0AE34B3EA39}" presName="sp" presStyleCnt="0"/>
      <dgm:spPr/>
    </dgm:pt>
    <dgm:pt modelId="{43F486A4-F6BC-4B87-9EA8-8580E7F4BDCD}" type="pres">
      <dgm:prSet presAssocID="{E65A82A4-0807-4CB4-A1AE-9DB386D02C3A}" presName="composite" presStyleCnt="0"/>
      <dgm:spPr/>
    </dgm:pt>
    <dgm:pt modelId="{6261B4BB-F987-4663-9506-3784DB7E76F4}" type="pres">
      <dgm:prSet presAssocID="{E65A82A4-0807-4CB4-A1AE-9DB386D02C3A}" presName="parentText" presStyleLbl="alignNode1" presStyleIdx="3" presStyleCnt="8">
        <dgm:presLayoutVars>
          <dgm:chMax val="1"/>
          <dgm:bulletEnabled val="1"/>
        </dgm:presLayoutVars>
      </dgm:prSet>
      <dgm:spPr/>
      <dgm:t>
        <a:bodyPr/>
        <a:lstStyle/>
        <a:p>
          <a:endParaRPr lang="en-US"/>
        </a:p>
      </dgm:t>
    </dgm:pt>
    <dgm:pt modelId="{22C01EBF-6AB4-426E-996C-941B85D86B1C}" type="pres">
      <dgm:prSet presAssocID="{E65A82A4-0807-4CB4-A1AE-9DB386D02C3A}" presName="descendantText" presStyleLbl="alignAcc1" presStyleIdx="3" presStyleCnt="8">
        <dgm:presLayoutVars>
          <dgm:bulletEnabled val="1"/>
        </dgm:presLayoutVars>
      </dgm:prSet>
      <dgm:spPr/>
      <dgm:t>
        <a:bodyPr/>
        <a:lstStyle/>
        <a:p>
          <a:endParaRPr lang="en-US"/>
        </a:p>
      </dgm:t>
    </dgm:pt>
    <dgm:pt modelId="{A8FBD0AF-C96A-4046-BD88-781E043E4404}" type="pres">
      <dgm:prSet presAssocID="{52F6D431-3EC0-46BF-90F7-66F46A407B30}" presName="sp" presStyleCnt="0"/>
      <dgm:spPr/>
    </dgm:pt>
    <dgm:pt modelId="{F30CE223-8EA7-45CF-8D60-6160A222E29F}" type="pres">
      <dgm:prSet presAssocID="{3801A602-CACC-4F4A-AE06-EE7EAE2250E9}" presName="composite" presStyleCnt="0"/>
      <dgm:spPr/>
    </dgm:pt>
    <dgm:pt modelId="{17D6F87B-635B-46D2-B3BF-71A8CD8BE556}" type="pres">
      <dgm:prSet presAssocID="{3801A602-CACC-4F4A-AE06-EE7EAE2250E9}" presName="parentText" presStyleLbl="alignNode1" presStyleIdx="4" presStyleCnt="8">
        <dgm:presLayoutVars>
          <dgm:chMax val="1"/>
          <dgm:bulletEnabled val="1"/>
        </dgm:presLayoutVars>
      </dgm:prSet>
      <dgm:spPr/>
      <dgm:t>
        <a:bodyPr/>
        <a:lstStyle/>
        <a:p>
          <a:endParaRPr lang="en-US"/>
        </a:p>
      </dgm:t>
    </dgm:pt>
    <dgm:pt modelId="{21C960B4-3C2C-4BD2-B0F2-E8CC11147ADD}" type="pres">
      <dgm:prSet presAssocID="{3801A602-CACC-4F4A-AE06-EE7EAE2250E9}" presName="descendantText" presStyleLbl="alignAcc1" presStyleIdx="4" presStyleCnt="8">
        <dgm:presLayoutVars>
          <dgm:bulletEnabled val="1"/>
        </dgm:presLayoutVars>
      </dgm:prSet>
      <dgm:spPr/>
      <dgm:t>
        <a:bodyPr/>
        <a:lstStyle/>
        <a:p>
          <a:endParaRPr lang="en-US"/>
        </a:p>
      </dgm:t>
    </dgm:pt>
    <dgm:pt modelId="{EFE1C714-8BD2-4284-BC52-764D80FB1BD2}" type="pres">
      <dgm:prSet presAssocID="{CAD413B2-E828-468B-9720-74C07D790B45}" presName="sp" presStyleCnt="0"/>
      <dgm:spPr/>
    </dgm:pt>
    <dgm:pt modelId="{12FFD852-4307-4CF8-8143-970C2E23F698}" type="pres">
      <dgm:prSet presAssocID="{F546A5BC-87E2-48A3-92F7-D1CB287547BB}" presName="composite" presStyleCnt="0"/>
      <dgm:spPr/>
    </dgm:pt>
    <dgm:pt modelId="{661F30AF-4698-4B14-9F61-701CB625FCD8}" type="pres">
      <dgm:prSet presAssocID="{F546A5BC-87E2-48A3-92F7-D1CB287547BB}" presName="parentText" presStyleLbl="alignNode1" presStyleIdx="5" presStyleCnt="8">
        <dgm:presLayoutVars>
          <dgm:chMax val="1"/>
          <dgm:bulletEnabled val="1"/>
        </dgm:presLayoutVars>
      </dgm:prSet>
      <dgm:spPr/>
      <dgm:t>
        <a:bodyPr/>
        <a:lstStyle/>
        <a:p>
          <a:endParaRPr lang="en-US"/>
        </a:p>
      </dgm:t>
    </dgm:pt>
    <dgm:pt modelId="{1887BCC6-B896-4585-B057-147287239B37}" type="pres">
      <dgm:prSet presAssocID="{F546A5BC-87E2-48A3-92F7-D1CB287547BB}" presName="descendantText" presStyleLbl="alignAcc1" presStyleIdx="5" presStyleCnt="8">
        <dgm:presLayoutVars>
          <dgm:bulletEnabled val="1"/>
        </dgm:presLayoutVars>
      </dgm:prSet>
      <dgm:spPr/>
      <dgm:t>
        <a:bodyPr/>
        <a:lstStyle/>
        <a:p>
          <a:endParaRPr lang="en-US"/>
        </a:p>
      </dgm:t>
    </dgm:pt>
    <dgm:pt modelId="{A12E6B69-7024-418E-AC3D-133570A28AF9}" type="pres">
      <dgm:prSet presAssocID="{B0E8DCEE-31BD-40B1-824E-3329F5756F91}" presName="sp" presStyleCnt="0"/>
      <dgm:spPr/>
    </dgm:pt>
    <dgm:pt modelId="{46717600-3D92-4B3B-840B-C14EF68D2781}" type="pres">
      <dgm:prSet presAssocID="{362D4159-E829-41E2-AEBF-E274522A0CE2}" presName="composite" presStyleCnt="0"/>
      <dgm:spPr/>
    </dgm:pt>
    <dgm:pt modelId="{795D5AE9-F547-4A20-BEDB-6E909E4E16D5}" type="pres">
      <dgm:prSet presAssocID="{362D4159-E829-41E2-AEBF-E274522A0CE2}" presName="parentText" presStyleLbl="alignNode1" presStyleIdx="6" presStyleCnt="8">
        <dgm:presLayoutVars>
          <dgm:chMax val="1"/>
          <dgm:bulletEnabled val="1"/>
        </dgm:presLayoutVars>
      </dgm:prSet>
      <dgm:spPr/>
      <dgm:t>
        <a:bodyPr/>
        <a:lstStyle/>
        <a:p>
          <a:endParaRPr lang="en-US"/>
        </a:p>
      </dgm:t>
    </dgm:pt>
    <dgm:pt modelId="{DF32192E-82FE-4C26-B54C-8AF5858710CE}" type="pres">
      <dgm:prSet presAssocID="{362D4159-E829-41E2-AEBF-E274522A0CE2}" presName="descendantText" presStyleLbl="alignAcc1" presStyleIdx="6" presStyleCnt="8">
        <dgm:presLayoutVars>
          <dgm:bulletEnabled val="1"/>
        </dgm:presLayoutVars>
      </dgm:prSet>
      <dgm:spPr/>
      <dgm:t>
        <a:bodyPr/>
        <a:lstStyle/>
        <a:p>
          <a:endParaRPr lang="en-US"/>
        </a:p>
      </dgm:t>
    </dgm:pt>
    <dgm:pt modelId="{DA4C5CC0-0E4F-465C-8345-6C88211C58A6}" type="pres">
      <dgm:prSet presAssocID="{EA9EF0C0-6A21-47D8-859A-AA1C09FF8502}" presName="sp" presStyleCnt="0"/>
      <dgm:spPr/>
    </dgm:pt>
    <dgm:pt modelId="{936EF641-4ECA-4F1F-951C-15214EA4BD3E}" type="pres">
      <dgm:prSet presAssocID="{6AC9E836-191E-4907-9B44-A75BF4711FBD}" presName="composite" presStyleCnt="0"/>
      <dgm:spPr/>
    </dgm:pt>
    <dgm:pt modelId="{242FEEF6-87B0-4BB0-9CFF-9175F86F858E}" type="pres">
      <dgm:prSet presAssocID="{6AC9E836-191E-4907-9B44-A75BF4711FBD}" presName="parentText" presStyleLbl="alignNode1" presStyleIdx="7" presStyleCnt="8">
        <dgm:presLayoutVars>
          <dgm:chMax val="1"/>
          <dgm:bulletEnabled val="1"/>
        </dgm:presLayoutVars>
      </dgm:prSet>
      <dgm:spPr/>
      <dgm:t>
        <a:bodyPr/>
        <a:lstStyle/>
        <a:p>
          <a:endParaRPr lang="en-US"/>
        </a:p>
      </dgm:t>
    </dgm:pt>
    <dgm:pt modelId="{2AD89ADB-C77D-4CF4-8375-F61405CBEBC0}" type="pres">
      <dgm:prSet presAssocID="{6AC9E836-191E-4907-9B44-A75BF4711FBD}" presName="descendantText" presStyleLbl="alignAcc1" presStyleIdx="7" presStyleCnt="8">
        <dgm:presLayoutVars>
          <dgm:bulletEnabled val="1"/>
        </dgm:presLayoutVars>
      </dgm:prSet>
      <dgm:spPr/>
      <dgm:t>
        <a:bodyPr/>
        <a:lstStyle/>
        <a:p>
          <a:endParaRPr lang="en-US"/>
        </a:p>
      </dgm:t>
    </dgm:pt>
  </dgm:ptLst>
  <dgm:cxnLst>
    <dgm:cxn modelId="{89FE4C99-4423-4852-9CC1-F4EF1F6F1EE8}" type="presOf" srcId="{E65A82A4-0807-4CB4-A1AE-9DB386D02C3A}" destId="{6261B4BB-F987-4663-9506-3784DB7E76F4}" srcOrd="0" destOrd="0" presId="urn:microsoft.com/office/officeart/2005/8/layout/chevron2"/>
    <dgm:cxn modelId="{CEE013D9-E294-453D-83CB-F2881DB12FC5}" srcId="{362D4159-E829-41E2-AEBF-E274522A0CE2}" destId="{CA1A60CC-A49D-4617-8398-9D12883DD207}" srcOrd="0" destOrd="0" parTransId="{7C546BA7-CE7D-494B-96D7-410C194CAF10}" sibTransId="{E9D3B09D-ED84-4E1D-929E-4833BF690C9E}"/>
    <dgm:cxn modelId="{C470C47F-5C9B-4151-A1D5-206A2C6E1764}" type="presOf" srcId="{E659AF83-E767-4665-BAF1-2CDFE449E5E1}" destId="{22C01EBF-6AB4-426E-996C-941B85D86B1C}" srcOrd="0" destOrd="0" presId="urn:microsoft.com/office/officeart/2005/8/layout/chevron2"/>
    <dgm:cxn modelId="{BDA88B8F-95E4-49FE-AA20-9FD8D5F7C876}" srcId="{EA6E3F1C-6E7B-4530-A29D-D0895C9F5B4C}" destId="{E65A82A4-0807-4CB4-A1AE-9DB386D02C3A}" srcOrd="3" destOrd="0" parTransId="{A21477BF-9B7E-405B-960A-D2657F14B6D8}" sibTransId="{52F6D431-3EC0-46BF-90F7-66F46A407B30}"/>
    <dgm:cxn modelId="{EEFF35B4-C63B-4AAB-9184-922F23B0D065}" type="presOf" srcId="{3801A602-CACC-4F4A-AE06-EE7EAE2250E9}" destId="{17D6F87B-635B-46D2-B3BF-71A8CD8BE556}" srcOrd="0" destOrd="0" presId="urn:microsoft.com/office/officeart/2005/8/layout/chevron2"/>
    <dgm:cxn modelId="{2976A5F8-0894-4AA9-8F6B-E003CB860B28}" type="presOf" srcId="{1A0833A3-25EB-4FC8-B2BF-28C24C8EF552}" destId="{62D3AA52-984A-4A2D-A733-3556164ED8DE}" srcOrd="0" destOrd="0" presId="urn:microsoft.com/office/officeart/2005/8/layout/chevron2"/>
    <dgm:cxn modelId="{FCEF347B-9D05-44FD-A776-3E139DAF8400}" srcId="{E65A82A4-0807-4CB4-A1AE-9DB386D02C3A}" destId="{E659AF83-E767-4665-BAF1-2CDFE449E5E1}" srcOrd="0" destOrd="0" parTransId="{CE0BB520-4662-4831-97CD-E284B305586A}" sibTransId="{14B7E4E5-8E2F-4693-A6F7-AC59C5A8FE9B}"/>
    <dgm:cxn modelId="{09971DCE-D69E-4831-BF66-7B4FD11522A4}" type="presOf" srcId="{DA10DE76-41E2-474E-BEF5-FBFD3588ACBC}" destId="{1887BCC6-B896-4585-B057-147287239B37}" srcOrd="0" destOrd="0" presId="urn:microsoft.com/office/officeart/2005/8/layout/chevron2"/>
    <dgm:cxn modelId="{A3F66DDE-10FF-4959-92D2-E94FFA1E7E3D}" srcId="{6AC9E836-191E-4907-9B44-A75BF4711FBD}" destId="{431FB408-9020-4798-96C4-A2C710381B35}" srcOrd="0" destOrd="0" parTransId="{8BDD1B77-4BCC-4C4C-B76B-6E366EF719E7}" sibTransId="{1ACF6222-2DC6-443E-A080-B52A4B0609EA}"/>
    <dgm:cxn modelId="{98A4AE6A-9BE2-47CB-B677-B9D9D36EC64E}" type="presOf" srcId="{D7FE68DF-CC55-4C36-A80D-FEF75548C02E}" destId="{22369CC5-7663-4FB4-A974-1788EB9BADB6}" srcOrd="0" destOrd="0" presId="urn:microsoft.com/office/officeart/2005/8/layout/chevron2"/>
    <dgm:cxn modelId="{6C50254A-1344-4D59-B171-6DAB06AF557B}" type="presOf" srcId="{CA1A60CC-A49D-4617-8398-9D12883DD207}" destId="{DF32192E-82FE-4C26-B54C-8AF5858710CE}" srcOrd="0" destOrd="0" presId="urn:microsoft.com/office/officeart/2005/8/layout/chevron2"/>
    <dgm:cxn modelId="{A7659159-5D93-4CD9-862A-E44BB8C2B3F5}" type="presOf" srcId="{F546A5BC-87E2-48A3-92F7-D1CB287547BB}" destId="{661F30AF-4698-4B14-9F61-701CB625FCD8}" srcOrd="0" destOrd="0" presId="urn:microsoft.com/office/officeart/2005/8/layout/chevron2"/>
    <dgm:cxn modelId="{0C224FDA-521A-4228-94E6-5D617B4AC97D}" type="presOf" srcId="{FE18B3F1-BAD4-4EBB-97D4-045B594777E7}" destId="{02EBFEAD-F35F-4445-B3C1-776BC72D6070}" srcOrd="0" destOrd="0" presId="urn:microsoft.com/office/officeart/2005/8/layout/chevron2"/>
    <dgm:cxn modelId="{B6CFDB0F-8847-44A9-A235-D8B5EDCA665C}" type="presOf" srcId="{362D4159-E829-41E2-AEBF-E274522A0CE2}" destId="{795D5AE9-F547-4A20-BEDB-6E909E4E16D5}" srcOrd="0" destOrd="0" presId="urn:microsoft.com/office/officeart/2005/8/layout/chevron2"/>
    <dgm:cxn modelId="{8D154AF7-F1A2-4F79-8E2F-ACDF00BA2359}" type="presOf" srcId="{A28DF154-2282-479B-98AA-061EAFC13FAA}" destId="{8507376F-E7AB-44E2-9123-4C465E282D09}" srcOrd="0" destOrd="0" presId="urn:microsoft.com/office/officeart/2005/8/layout/chevron2"/>
    <dgm:cxn modelId="{77655A83-C775-406F-9576-5C0235628F9B}" srcId="{EA6E3F1C-6E7B-4530-A29D-D0895C9F5B4C}" destId="{3801A602-CACC-4F4A-AE06-EE7EAE2250E9}" srcOrd="4" destOrd="0" parTransId="{A12A4995-3AC9-4B7E-A318-A7F2B848A4A7}" sibTransId="{CAD413B2-E828-468B-9720-74C07D790B45}"/>
    <dgm:cxn modelId="{6A1C8AF2-827A-485B-9FB3-D5FC740DD77E}" srcId="{EA6E3F1C-6E7B-4530-A29D-D0895C9F5B4C}" destId="{D7FE68DF-CC55-4C36-A80D-FEF75548C02E}" srcOrd="1" destOrd="0" parTransId="{D9CD896F-31C5-4030-AEB3-24993B7769EC}" sibTransId="{0343CC6A-69A5-48A0-ACD3-C88FAB598D74}"/>
    <dgm:cxn modelId="{C88B3F0C-C43F-449E-8477-16439E3B096A}" srcId="{EA6E3F1C-6E7B-4530-A29D-D0895C9F5B4C}" destId="{6AC9E836-191E-4907-9B44-A75BF4711FBD}" srcOrd="7" destOrd="0" parTransId="{6E91E5EA-C1CB-4D57-84FA-15D793D6EB30}" sibTransId="{DE9BF69E-18CA-4C54-8589-9C99069FD870}"/>
    <dgm:cxn modelId="{6F32CBDB-FB38-4874-8A62-4D74C4297276}" srcId="{AAC5595A-6CDF-4BA2-8F90-8704D4906C07}" destId="{A28DF154-2282-479B-98AA-061EAFC13FAA}" srcOrd="0" destOrd="0" parTransId="{489EE099-FF2F-4F3D-80DD-DFE30A1B068B}" sibTransId="{27E7AB82-7528-4DB0-B8DE-623D54DCBAFE}"/>
    <dgm:cxn modelId="{267715D4-617A-40B1-81FB-92F25D67E051}" srcId="{EA6E3F1C-6E7B-4530-A29D-D0895C9F5B4C}" destId="{AAC5595A-6CDF-4BA2-8F90-8704D4906C07}" srcOrd="2" destOrd="0" parTransId="{C40D044F-4A2A-47CB-8610-4C2BD21968EB}" sibTransId="{C8973AA7-1576-4A2A-966C-F0AE34B3EA39}"/>
    <dgm:cxn modelId="{5E652887-77CE-48F0-A544-33F8AF96690F}" srcId="{D7FE68DF-CC55-4C36-A80D-FEF75548C02E}" destId="{FE18B3F1-BAD4-4EBB-97D4-045B594777E7}" srcOrd="0" destOrd="0" parTransId="{B9EBBD2F-3208-41D7-AA84-4566D7632C68}" sibTransId="{BFCB3350-EFDD-4AE3-80F1-75EA397C21B9}"/>
    <dgm:cxn modelId="{2C71CF9C-EEA6-4422-94C9-8779C2CD4A01}" type="presOf" srcId="{6AC9E836-191E-4907-9B44-A75BF4711FBD}" destId="{242FEEF6-87B0-4BB0-9CFF-9175F86F858E}" srcOrd="0" destOrd="0" presId="urn:microsoft.com/office/officeart/2005/8/layout/chevron2"/>
    <dgm:cxn modelId="{9D2ED8DC-B458-4567-ACCC-FDD5477CB58A}" srcId="{EA6E3F1C-6E7B-4530-A29D-D0895C9F5B4C}" destId="{F546A5BC-87E2-48A3-92F7-D1CB287547BB}" srcOrd="5" destOrd="0" parTransId="{68B6B2A4-CBE0-4B2C-B3D6-9E0B427F9962}" sibTransId="{B0E8DCEE-31BD-40B1-824E-3329F5756F91}"/>
    <dgm:cxn modelId="{203DE939-A623-49AE-ADFF-241DCB4AA059}" srcId="{EA6E3F1C-6E7B-4530-A29D-D0895C9F5B4C}" destId="{362D4159-E829-41E2-AEBF-E274522A0CE2}" srcOrd="6" destOrd="0" parTransId="{C91799F1-87E9-41A9-B18F-CC294CA48A8F}" sibTransId="{EA9EF0C0-6A21-47D8-859A-AA1C09FF8502}"/>
    <dgm:cxn modelId="{9B5A9E8C-C91C-40CE-A881-D56C93EFC0D6}" srcId="{3801A602-CACC-4F4A-AE06-EE7EAE2250E9}" destId="{E9CF2F64-4DC8-408A-A175-24E4AF18198B}" srcOrd="0" destOrd="0" parTransId="{635A8991-3986-4963-99CC-B55C1ADF0312}" sibTransId="{E9D6B110-D546-4B58-8594-1E5F59607A43}"/>
    <dgm:cxn modelId="{A6B8246B-84B1-4C79-AD63-AE227634E42B}" type="presOf" srcId="{EA6E3F1C-6E7B-4530-A29D-D0895C9F5B4C}" destId="{5B9C5F67-D352-4C3B-ABCF-FBD89A6B9959}" srcOrd="0" destOrd="0" presId="urn:microsoft.com/office/officeart/2005/8/layout/chevron2"/>
    <dgm:cxn modelId="{AE6FC859-96E8-4F2F-8D5A-66E9B83461C1}" type="presOf" srcId="{AAC5595A-6CDF-4BA2-8F90-8704D4906C07}" destId="{701AEAA3-A479-437E-9835-4F0648F51BF7}" srcOrd="0" destOrd="0" presId="urn:microsoft.com/office/officeart/2005/8/layout/chevron2"/>
    <dgm:cxn modelId="{B2D500E4-46FF-4409-8E3A-FEBEAF6E43B9}" srcId="{EA6E3F1C-6E7B-4530-A29D-D0895C9F5B4C}" destId="{AC3E3298-F11E-4E55-A230-880639E5F971}" srcOrd="0" destOrd="0" parTransId="{2421515D-8118-4FFC-B805-E8C98A2F3E02}" sibTransId="{4157C12C-75B8-4F0C-8676-8A99A201FD9B}"/>
    <dgm:cxn modelId="{A8C1ABC8-1973-417D-994E-052BC12AFC70}" type="presOf" srcId="{431FB408-9020-4798-96C4-A2C710381B35}" destId="{2AD89ADB-C77D-4CF4-8375-F61405CBEBC0}" srcOrd="0" destOrd="0" presId="urn:microsoft.com/office/officeart/2005/8/layout/chevron2"/>
    <dgm:cxn modelId="{49A3E916-A40B-4A1C-8535-1B2F759A2E3D}" srcId="{AC3E3298-F11E-4E55-A230-880639E5F971}" destId="{1A0833A3-25EB-4FC8-B2BF-28C24C8EF552}" srcOrd="0" destOrd="0" parTransId="{358D8410-FC5E-4E8B-8707-DC05E8C023A2}" sibTransId="{1E7921F4-F2AF-43A7-81AF-DC46F632AFC7}"/>
    <dgm:cxn modelId="{6EF00435-E129-428E-BB41-38FE144209E6}" type="presOf" srcId="{AC3E3298-F11E-4E55-A230-880639E5F971}" destId="{0732D8A9-7E8B-442C-9361-881473E6C6BD}" srcOrd="0" destOrd="0" presId="urn:microsoft.com/office/officeart/2005/8/layout/chevron2"/>
    <dgm:cxn modelId="{DF72F620-76CD-4B82-B30D-C190D36679C0}" type="presOf" srcId="{E9CF2F64-4DC8-408A-A175-24E4AF18198B}" destId="{21C960B4-3C2C-4BD2-B0F2-E8CC11147ADD}" srcOrd="0" destOrd="0" presId="urn:microsoft.com/office/officeart/2005/8/layout/chevron2"/>
    <dgm:cxn modelId="{B4BD42EC-9A20-43A8-B032-5CD3C698F17E}" srcId="{F546A5BC-87E2-48A3-92F7-D1CB287547BB}" destId="{DA10DE76-41E2-474E-BEF5-FBFD3588ACBC}" srcOrd="0" destOrd="0" parTransId="{BFABB4A1-2961-45DC-9087-AE1AF1501A13}" sibTransId="{05841DA8-B0BD-430A-A17B-859B76902152}"/>
    <dgm:cxn modelId="{D7D74330-B688-46B1-8938-63A044F55C91}" type="presParOf" srcId="{5B9C5F67-D352-4C3B-ABCF-FBD89A6B9959}" destId="{EB7F2C4E-2B95-497E-9AD6-E55F712E9EA3}" srcOrd="0" destOrd="0" presId="urn:microsoft.com/office/officeart/2005/8/layout/chevron2"/>
    <dgm:cxn modelId="{B9C400DD-C955-4A32-8458-44753A5AF066}" type="presParOf" srcId="{EB7F2C4E-2B95-497E-9AD6-E55F712E9EA3}" destId="{0732D8A9-7E8B-442C-9361-881473E6C6BD}" srcOrd="0" destOrd="0" presId="urn:microsoft.com/office/officeart/2005/8/layout/chevron2"/>
    <dgm:cxn modelId="{952AA4E4-B7B5-4E68-A64C-664507DEDBA6}" type="presParOf" srcId="{EB7F2C4E-2B95-497E-9AD6-E55F712E9EA3}" destId="{62D3AA52-984A-4A2D-A733-3556164ED8DE}" srcOrd="1" destOrd="0" presId="urn:microsoft.com/office/officeart/2005/8/layout/chevron2"/>
    <dgm:cxn modelId="{C182DBF6-7FEC-4D4E-8DAA-EA1AB1C99D1F}" type="presParOf" srcId="{5B9C5F67-D352-4C3B-ABCF-FBD89A6B9959}" destId="{BE47BA9C-5CBA-4E48-9B8B-C1A0729AA4F9}" srcOrd="1" destOrd="0" presId="urn:microsoft.com/office/officeart/2005/8/layout/chevron2"/>
    <dgm:cxn modelId="{081B401B-E923-49D8-A32C-679AC786A184}" type="presParOf" srcId="{5B9C5F67-D352-4C3B-ABCF-FBD89A6B9959}" destId="{EB0C4B45-701B-4D44-BAA2-046A43253CEF}" srcOrd="2" destOrd="0" presId="urn:microsoft.com/office/officeart/2005/8/layout/chevron2"/>
    <dgm:cxn modelId="{08CAC7BF-90E9-4FB4-B5DA-52D6FA4290EB}" type="presParOf" srcId="{EB0C4B45-701B-4D44-BAA2-046A43253CEF}" destId="{22369CC5-7663-4FB4-A974-1788EB9BADB6}" srcOrd="0" destOrd="0" presId="urn:microsoft.com/office/officeart/2005/8/layout/chevron2"/>
    <dgm:cxn modelId="{9E5ECE7B-64BB-4BF8-883B-BE770A76591E}" type="presParOf" srcId="{EB0C4B45-701B-4D44-BAA2-046A43253CEF}" destId="{02EBFEAD-F35F-4445-B3C1-776BC72D6070}" srcOrd="1" destOrd="0" presId="urn:microsoft.com/office/officeart/2005/8/layout/chevron2"/>
    <dgm:cxn modelId="{8D0D948A-36AD-4B83-B1D5-5BF6018A4697}" type="presParOf" srcId="{5B9C5F67-D352-4C3B-ABCF-FBD89A6B9959}" destId="{04CF1228-7C7B-47C6-A69E-78A90F0C141A}" srcOrd="3" destOrd="0" presId="urn:microsoft.com/office/officeart/2005/8/layout/chevron2"/>
    <dgm:cxn modelId="{D051D87B-2F01-458C-8190-0EB50D56BE1D}" type="presParOf" srcId="{5B9C5F67-D352-4C3B-ABCF-FBD89A6B9959}" destId="{378F6FDE-3FB3-495D-BA60-EFB9C5B418E2}" srcOrd="4" destOrd="0" presId="urn:microsoft.com/office/officeart/2005/8/layout/chevron2"/>
    <dgm:cxn modelId="{97FCB57D-8845-4F03-8105-05A062CC9F0D}" type="presParOf" srcId="{378F6FDE-3FB3-495D-BA60-EFB9C5B418E2}" destId="{701AEAA3-A479-437E-9835-4F0648F51BF7}" srcOrd="0" destOrd="0" presId="urn:microsoft.com/office/officeart/2005/8/layout/chevron2"/>
    <dgm:cxn modelId="{FB24FA17-03A9-4CAE-A7A4-DF735C9D0FA8}" type="presParOf" srcId="{378F6FDE-3FB3-495D-BA60-EFB9C5B418E2}" destId="{8507376F-E7AB-44E2-9123-4C465E282D09}" srcOrd="1" destOrd="0" presId="urn:microsoft.com/office/officeart/2005/8/layout/chevron2"/>
    <dgm:cxn modelId="{25B2FBA7-C74D-4455-8D4A-38C53DC01E05}" type="presParOf" srcId="{5B9C5F67-D352-4C3B-ABCF-FBD89A6B9959}" destId="{84FD011F-6214-410A-B2AC-CE5062CDF031}" srcOrd="5" destOrd="0" presId="urn:microsoft.com/office/officeart/2005/8/layout/chevron2"/>
    <dgm:cxn modelId="{EA855728-D50F-4BE7-912A-740098C165F0}" type="presParOf" srcId="{5B9C5F67-D352-4C3B-ABCF-FBD89A6B9959}" destId="{43F486A4-F6BC-4B87-9EA8-8580E7F4BDCD}" srcOrd="6" destOrd="0" presId="urn:microsoft.com/office/officeart/2005/8/layout/chevron2"/>
    <dgm:cxn modelId="{2513ED1C-EAA4-45C2-9D7B-C5D185841A00}" type="presParOf" srcId="{43F486A4-F6BC-4B87-9EA8-8580E7F4BDCD}" destId="{6261B4BB-F987-4663-9506-3784DB7E76F4}" srcOrd="0" destOrd="0" presId="urn:microsoft.com/office/officeart/2005/8/layout/chevron2"/>
    <dgm:cxn modelId="{CB86D7AA-35B7-45F0-A0BD-1182807835B0}" type="presParOf" srcId="{43F486A4-F6BC-4B87-9EA8-8580E7F4BDCD}" destId="{22C01EBF-6AB4-426E-996C-941B85D86B1C}" srcOrd="1" destOrd="0" presId="urn:microsoft.com/office/officeart/2005/8/layout/chevron2"/>
    <dgm:cxn modelId="{0F99D82C-0F04-4D75-AFA0-1215C0247ED4}" type="presParOf" srcId="{5B9C5F67-D352-4C3B-ABCF-FBD89A6B9959}" destId="{A8FBD0AF-C96A-4046-BD88-781E043E4404}" srcOrd="7" destOrd="0" presId="urn:microsoft.com/office/officeart/2005/8/layout/chevron2"/>
    <dgm:cxn modelId="{EB6AA896-F79D-463F-853F-ACA130DA1DFB}" type="presParOf" srcId="{5B9C5F67-D352-4C3B-ABCF-FBD89A6B9959}" destId="{F30CE223-8EA7-45CF-8D60-6160A222E29F}" srcOrd="8" destOrd="0" presId="urn:microsoft.com/office/officeart/2005/8/layout/chevron2"/>
    <dgm:cxn modelId="{C223252D-7D4C-4E46-A6FA-DDB66DCAF09D}" type="presParOf" srcId="{F30CE223-8EA7-45CF-8D60-6160A222E29F}" destId="{17D6F87B-635B-46D2-B3BF-71A8CD8BE556}" srcOrd="0" destOrd="0" presId="urn:microsoft.com/office/officeart/2005/8/layout/chevron2"/>
    <dgm:cxn modelId="{E4C7AECE-ED3D-4D4A-A226-5090E97A7E59}" type="presParOf" srcId="{F30CE223-8EA7-45CF-8D60-6160A222E29F}" destId="{21C960B4-3C2C-4BD2-B0F2-E8CC11147ADD}" srcOrd="1" destOrd="0" presId="urn:microsoft.com/office/officeart/2005/8/layout/chevron2"/>
    <dgm:cxn modelId="{872101B0-1B33-4E14-AC07-BF0DBBBE3082}" type="presParOf" srcId="{5B9C5F67-D352-4C3B-ABCF-FBD89A6B9959}" destId="{EFE1C714-8BD2-4284-BC52-764D80FB1BD2}" srcOrd="9" destOrd="0" presId="urn:microsoft.com/office/officeart/2005/8/layout/chevron2"/>
    <dgm:cxn modelId="{FD27EB75-EC9D-48FD-ADEC-8ACF1E0B5610}" type="presParOf" srcId="{5B9C5F67-D352-4C3B-ABCF-FBD89A6B9959}" destId="{12FFD852-4307-4CF8-8143-970C2E23F698}" srcOrd="10" destOrd="0" presId="urn:microsoft.com/office/officeart/2005/8/layout/chevron2"/>
    <dgm:cxn modelId="{FDB3857C-F5E7-40B6-8931-CFF656D66836}" type="presParOf" srcId="{12FFD852-4307-4CF8-8143-970C2E23F698}" destId="{661F30AF-4698-4B14-9F61-701CB625FCD8}" srcOrd="0" destOrd="0" presId="urn:microsoft.com/office/officeart/2005/8/layout/chevron2"/>
    <dgm:cxn modelId="{BC2CC166-9031-4B47-AB4A-07324DC8D156}" type="presParOf" srcId="{12FFD852-4307-4CF8-8143-970C2E23F698}" destId="{1887BCC6-B896-4585-B057-147287239B37}" srcOrd="1" destOrd="0" presId="urn:microsoft.com/office/officeart/2005/8/layout/chevron2"/>
    <dgm:cxn modelId="{C689FA44-CF68-4BAC-A58C-8C36E0D35BE2}" type="presParOf" srcId="{5B9C5F67-D352-4C3B-ABCF-FBD89A6B9959}" destId="{A12E6B69-7024-418E-AC3D-133570A28AF9}" srcOrd="11" destOrd="0" presId="urn:microsoft.com/office/officeart/2005/8/layout/chevron2"/>
    <dgm:cxn modelId="{8BAF3EDB-BB70-46AD-8A07-2A927B1F1E91}" type="presParOf" srcId="{5B9C5F67-D352-4C3B-ABCF-FBD89A6B9959}" destId="{46717600-3D92-4B3B-840B-C14EF68D2781}" srcOrd="12" destOrd="0" presId="urn:microsoft.com/office/officeart/2005/8/layout/chevron2"/>
    <dgm:cxn modelId="{2E4D8EDA-F6BC-41A8-90BA-40CA05835C2D}" type="presParOf" srcId="{46717600-3D92-4B3B-840B-C14EF68D2781}" destId="{795D5AE9-F547-4A20-BEDB-6E909E4E16D5}" srcOrd="0" destOrd="0" presId="urn:microsoft.com/office/officeart/2005/8/layout/chevron2"/>
    <dgm:cxn modelId="{B224B8E2-4BE8-4361-8473-A59FD27A500A}" type="presParOf" srcId="{46717600-3D92-4B3B-840B-C14EF68D2781}" destId="{DF32192E-82FE-4C26-B54C-8AF5858710CE}" srcOrd="1" destOrd="0" presId="urn:microsoft.com/office/officeart/2005/8/layout/chevron2"/>
    <dgm:cxn modelId="{D9F30C17-C2EC-4B3F-8F2C-434B8A3D3013}" type="presParOf" srcId="{5B9C5F67-D352-4C3B-ABCF-FBD89A6B9959}" destId="{DA4C5CC0-0E4F-465C-8345-6C88211C58A6}" srcOrd="13" destOrd="0" presId="urn:microsoft.com/office/officeart/2005/8/layout/chevron2"/>
    <dgm:cxn modelId="{4321FA41-DE93-4439-AFC0-563FE062FF33}" type="presParOf" srcId="{5B9C5F67-D352-4C3B-ABCF-FBD89A6B9959}" destId="{936EF641-4ECA-4F1F-951C-15214EA4BD3E}" srcOrd="14" destOrd="0" presId="urn:microsoft.com/office/officeart/2005/8/layout/chevron2"/>
    <dgm:cxn modelId="{AFB650F1-0F57-48CB-804B-AA6123BD8875}" type="presParOf" srcId="{936EF641-4ECA-4F1F-951C-15214EA4BD3E}" destId="{242FEEF6-87B0-4BB0-9CFF-9175F86F858E}" srcOrd="0" destOrd="0" presId="urn:microsoft.com/office/officeart/2005/8/layout/chevron2"/>
    <dgm:cxn modelId="{8DFEE5CD-66E5-4017-B788-024ED383AB1A}" type="presParOf" srcId="{936EF641-4ECA-4F1F-951C-15214EA4BD3E}" destId="{2AD89ADB-C77D-4CF4-8375-F61405CBEBC0}" srcOrd="1" destOrd="0" presId="urn:microsoft.com/office/officeart/2005/8/layout/chevron2"/>
  </dgm:cxnLst>
  <dgm:bg/>
  <dgm:whole>
    <a:ln>
      <a:solidFill>
        <a:schemeClr val="tx1">
          <a:lumMod val="95000"/>
          <a:lumOff val="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832675-29D7-48CE-8E42-D1A6B908F1D0}" type="doc">
      <dgm:prSet loTypeId="urn:microsoft.com/office/officeart/2005/8/layout/cycle6" loCatId="relationship" qsTypeId="urn:microsoft.com/office/officeart/2005/8/quickstyle/3d3" qsCatId="3D" csTypeId="urn:microsoft.com/office/officeart/2005/8/colors/colorful1" csCatId="colorful" phldr="1"/>
      <dgm:spPr/>
      <dgm:t>
        <a:bodyPr/>
        <a:lstStyle/>
        <a:p>
          <a:endParaRPr lang="en-US"/>
        </a:p>
      </dgm:t>
    </dgm:pt>
    <dgm:pt modelId="{48B4C9B3-B038-43E6-8238-084DB2A76C1D}">
      <dgm:prSet phldrT="[Text]"/>
      <dgm:spPr>
        <a:solidFill>
          <a:srgbClr val="C00000"/>
        </a:solidFill>
      </dgm:spPr>
      <dgm:t>
        <a:bodyPr/>
        <a:lstStyle/>
        <a:p>
          <a:r>
            <a:rPr lang="en-US" smtClean="0">
              <a:ln w="0"/>
              <a:effectLst>
                <a:outerShdw blurRad="38100" dist="19050" dir="2700000" algn="tl" rotWithShape="0">
                  <a:schemeClr val="dk1">
                    <a:alpha val="40000"/>
                  </a:schemeClr>
                </a:outerShdw>
              </a:effectLst>
            </a:rPr>
            <a:t>Types of Consensus</a:t>
          </a:r>
          <a:endParaRPr lang="en-US" dirty="0"/>
        </a:p>
      </dgm:t>
    </dgm:pt>
    <dgm:pt modelId="{CA1910DD-8E44-4765-8713-7C9C5D613DCE}" type="parTrans" cxnId="{D116C1A6-3E4F-4673-8617-D90843942123}">
      <dgm:prSet/>
      <dgm:spPr/>
      <dgm:t>
        <a:bodyPr/>
        <a:lstStyle/>
        <a:p>
          <a:endParaRPr lang="en-US"/>
        </a:p>
      </dgm:t>
    </dgm:pt>
    <dgm:pt modelId="{A48A0B07-5B17-444E-A818-F9F2005E97DD}" type="sibTrans" cxnId="{D116C1A6-3E4F-4673-8617-D90843942123}">
      <dgm:prSet/>
      <dgm:spPr/>
      <dgm:t>
        <a:bodyPr/>
        <a:lstStyle/>
        <a:p>
          <a:endParaRPr lang="en-US"/>
        </a:p>
      </dgm:t>
    </dgm:pt>
    <dgm:pt modelId="{0303E71C-6CB4-4BB1-BAE2-B2003B1E2E83}">
      <dgm:prSet phldrT="[Text]"/>
      <dgm:spPr/>
      <dgm:t>
        <a:bodyPr/>
        <a:lstStyle/>
        <a:p>
          <a:r>
            <a:rPr lang="en-US" b="1" dirty="0" smtClean="0"/>
            <a:t>Practical</a:t>
          </a:r>
        </a:p>
        <a:p>
          <a:r>
            <a:rPr lang="ur-PK" b="1" dirty="0" smtClean="0">
              <a:latin typeface="Jameel Noori Nastaleeq" panose="02000503000000020004" pitchFamily="2" charset="-78"/>
              <a:cs typeface="Jameel Noori Nastaleeq" panose="02000503000000020004" pitchFamily="2" charset="-78"/>
            </a:rPr>
            <a:t>الاجماع العملی             </a:t>
          </a:r>
          <a:endParaRPr lang="en-US" dirty="0"/>
        </a:p>
      </dgm:t>
    </dgm:pt>
    <dgm:pt modelId="{0DB82A83-56B0-460B-BDE2-D4C9C635E0E8}" type="parTrans" cxnId="{AC20053D-1031-4CBB-A918-7AAA86F91954}">
      <dgm:prSet/>
      <dgm:spPr/>
      <dgm:t>
        <a:bodyPr/>
        <a:lstStyle/>
        <a:p>
          <a:endParaRPr lang="en-US"/>
        </a:p>
      </dgm:t>
    </dgm:pt>
    <dgm:pt modelId="{4FB656FE-5929-4840-8881-8E32B36FDCD4}" type="sibTrans" cxnId="{AC20053D-1031-4CBB-A918-7AAA86F91954}">
      <dgm:prSet/>
      <dgm:spPr/>
      <dgm:t>
        <a:bodyPr/>
        <a:lstStyle/>
        <a:p>
          <a:endParaRPr lang="en-US"/>
        </a:p>
      </dgm:t>
    </dgm:pt>
    <dgm:pt modelId="{B0D6B4BA-D90F-40FD-8153-5796F8CF56F8}">
      <dgm:prSet phldrT="[Text]"/>
      <dgm:spPr/>
      <dgm:t>
        <a:bodyPr/>
        <a:lstStyle/>
        <a:p>
          <a:r>
            <a:rPr lang="en-US" b="1" dirty="0" smtClean="0"/>
            <a:t>Silent</a:t>
          </a:r>
        </a:p>
        <a:p>
          <a:r>
            <a:rPr lang="ur-PK" b="1" dirty="0" smtClean="0">
              <a:latin typeface="Jameel Noori Nastaleeq" panose="02000503000000020004" pitchFamily="2" charset="-78"/>
              <a:cs typeface="Jameel Noori Nastaleeq" panose="02000503000000020004" pitchFamily="2" charset="-78"/>
            </a:rPr>
            <a:t>الاجماع السکوتی                                                                                                                          </a:t>
          </a:r>
          <a:endParaRPr lang="en-US" dirty="0"/>
        </a:p>
      </dgm:t>
    </dgm:pt>
    <dgm:pt modelId="{04C784FF-BDFB-4AB2-B74C-81529CB78070}" type="parTrans" cxnId="{FDAE73BC-6CC7-470B-92DF-4689BEBCCAE5}">
      <dgm:prSet/>
      <dgm:spPr/>
      <dgm:t>
        <a:bodyPr/>
        <a:lstStyle/>
        <a:p>
          <a:endParaRPr lang="en-US"/>
        </a:p>
      </dgm:t>
    </dgm:pt>
    <dgm:pt modelId="{E9D67E93-736B-4E93-9B84-0AD8E583E59F}" type="sibTrans" cxnId="{FDAE73BC-6CC7-470B-92DF-4689BEBCCAE5}">
      <dgm:prSet/>
      <dgm:spPr/>
      <dgm:t>
        <a:bodyPr/>
        <a:lstStyle/>
        <a:p>
          <a:endParaRPr lang="en-US"/>
        </a:p>
      </dgm:t>
    </dgm:pt>
    <dgm:pt modelId="{7681A2AD-095E-4BF0-9FC8-58BB99BEBB9F}">
      <dgm:prSet phldrT="[Text]"/>
      <dgm:spPr/>
      <dgm:t>
        <a:bodyPr/>
        <a:lstStyle/>
        <a:p>
          <a:r>
            <a:rPr lang="en-US" b="1" dirty="0" smtClean="0"/>
            <a:t>Verbal</a:t>
          </a:r>
        </a:p>
        <a:p>
          <a:r>
            <a:rPr lang="ur-PK" b="1" dirty="0" smtClean="0">
              <a:latin typeface="Jameel Noori Nastaleeq" panose="02000503000000020004" pitchFamily="2" charset="-78"/>
              <a:cs typeface="Jameel Noori Nastaleeq" panose="02000503000000020004" pitchFamily="2" charset="-78"/>
            </a:rPr>
            <a:t>الاجماع القولی</a:t>
          </a:r>
          <a:endParaRPr lang="en-US" dirty="0"/>
        </a:p>
      </dgm:t>
    </dgm:pt>
    <dgm:pt modelId="{14F4C5EA-0C93-4CA2-8E77-5A0A9DD84CE9}" type="parTrans" cxnId="{8C2FD116-C03E-4D0D-8F24-5061BA208726}">
      <dgm:prSet/>
      <dgm:spPr/>
      <dgm:t>
        <a:bodyPr/>
        <a:lstStyle/>
        <a:p>
          <a:endParaRPr lang="en-US"/>
        </a:p>
      </dgm:t>
    </dgm:pt>
    <dgm:pt modelId="{D5D92B0C-5B4C-4D6E-9448-06A820D46D45}" type="sibTrans" cxnId="{8C2FD116-C03E-4D0D-8F24-5061BA208726}">
      <dgm:prSet/>
      <dgm:spPr/>
      <dgm:t>
        <a:bodyPr/>
        <a:lstStyle/>
        <a:p>
          <a:endParaRPr lang="en-US"/>
        </a:p>
      </dgm:t>
    </dgm:pt>
    <dgm:pt modelId="{B4C32E34-AAA5-4B2D-9CAC-71AC4311046D}" type="pres">
      <dgm:prSet presAssocID="{78832675-29D7-48CE-8E42-D1A6B908F1D0}" presName="cycle" presStyleCnt="0">
        <dgm:presLayoutVars>
          <dgm:dir/>
          <dgm:resizeHandles val="exact"/>
        </dgm:presLayoutVars>
      </dgm:prSet>
      <dgm:spPr/>
    </dgm:pt>
    <dgm:pt modelId="{1B8784A5-55AB-4DC2-AEF8-E18F34E3AF4E}" type="pres">
      <dgm:prSet presAssocID="{48B4C9B3-B038-43E6-8238-084DB2A76C1D}" presName="node" presStyleLbl="node1" presStyleIdx="0" presStyleCnt="4">
        <dgm:presLayoutVars>
          <dgm:bulletEnabled val="1"/>
        </dgm:presLayoutVars>
      </dgm:prSet>
      <dgm:spPr/>
      <dgm:t>
        <a:bodyPr/>
        <a:lstStyle/>
        <a:p>
          <a:endParaRPr lang="en-US"/>
        </a:p>
      </dgm:t>
    </dgm:pt>
    <dgm:pt modelId="{66F15717-071A-4440-9B2C-9FA307A18A0C}" type="pres">
      <dgm:prSet presAssocID="{48B4C9B3-B038-43E6-8238-084DB2A76C1D}" presName="spNode" presStyleCnt="0"/>
      <dgm:spPr/>
    </dgm:pt>
    <dgm:pt modelId="{FA66EB61-5EEF-4C90-81CE-A9E06523A878}" type="pres">
      <dgm:prSet presAssocID="{A48A0B07-5B17-444E-A818-F9F2005E97DD}" presName="sibTrans" presStyleLbl="sibTrans1D1" presStyleIdx="0" presStyleCnt="4"/>
      <dgm:spPr/>
    </dgm:pt>
    <dgm:pt modelId="{71A2843F-328C-4E17-8369-558C9260B2F5}" type="pres">
      <dgm:prSet presAssocID="{0303E71C-6CB4-4BB1-BAE2-B2003B1E2E83}" presName="node" presStyleLbl="node1" presStyleIdx="1" presStyleCnt="4">
        <dgm:presLayoutVars>
          <dgm:bulletEnabled val="1"/>
        </dgm:presLayoutVars>
      </dgm:prSet>
      <dgm:spPr/>
      <dgm:t>
        <a:bodyPr/>
        <a:lstStyle/>
        <a:p>
          <a:endParaRPr lang="en-US"/>
        </a:p>
      </dgm:t>
    </dgm:pt>
    <dgm:pt modelId="{F6268993-4651-43D1-A2C0-4FEB310A33FD}" type="pres">
      <dgm:prSet presAssocID="{0303E71C-6CB4-4BB1-BAE2-B2003B1E2E83}" presName="spNode" presStyleCnt="0"/>
      <dgm:spPr/>
    </dgm:pt>
    <dgm:pt modelId="{2C27900A-B1B2-406F-95DF-B63AB6769B2F}" type="pres">
      <dgm:prSet presAssocID="{4FB656FE-5929-4840-8881-8E32B36FDCD4}" presName="sibTrans" presStyleLbl="sibTrans1D1" presStyleIdx="1" presStyleCnt="4"/>
      <dgm:spPr/>
    </dgm:pt>
    <dgm:pt modelId="{38D71C5E-8684-4A5A-AFBE-540FD7A8A580}" type="pres">
      <dgm:prSet presAssocID="{B0D6B4BA-D90F-40FD-8153-5796F8CF56F8}" presName="node" presStyleLbl="node1" presStyleIdx="2" presStyleCnt="4">
        <dgm:presLayoutVars>
          <dgm:bulletEnabled val="1"/>
        </dgm:presLayoutVars>
      </dgm:prSet>
      <dgm:spPr/>
      <dgm:t>
        <a:bodyPr/>
        <a:lstStyle/>
        <a:p>
          <a:endParaRPr lang="en-US"/>
        </a:p>
      </dgm:t>
    </dgm:pt>
    <dgm:pt modelId="{A023BAA7-A8A2-4E4C-A01A-713D1593C1A4}" type="pres">
      <dgm:prSet presAssocID="{B0D6B4BA-D90F-40FD-8153-5796F8CF56F8}" presName="spNode" presStyleCnt="0"/>
      <dgm:spPr/>
    </dgm:pt>
    <dgm:pt modelId="{583EA8F3-8839-40D5-8CBB-50BF790FFB79}" type="pres">
      <dgm:prSet presAssocID="{E9D67E93-736B-4E93-9B84-0AD8E583E59F}" presName="sibTrans" presStyleLbl="sibTrans1D1" presStyleIdx="2" presStyleCnt="4"/>
      <dgm:spPr/>
    </dgm:pt>
    <dgm:pt modelId="{816C58E3-732B-4EBA-85E4-D4CEF0CDD01B}" type="pres">
      <dgm:prSet presAssocID="{7681A2AD-095E-4BF0-9FC8-58BB99BEBB9F}" presName="node" presStyleLbl="node1" presStyleIdx="3" presStyleCnt="4">
        <dgm:presLayoutVars>
          <dgm:bulletEnabled val="1"/>
        </dgm:presLayoutVars>
      </dgm:prSet>
      <dgm:spPr/>
      <dgm:t>
        <a:bodyPr/>
        <a:lstStyle/>
        <a:p>
          <a:endParaRPr lang="en-US"/>
        </a:p>
      </dgm:t>
    </dgm:pt>
    <dgm:pt modelId="{3A6D5472-EBF6-4F87-961A-B8B4E251E4E7}" type="pres">
      <dgm:prSet presAssocID="{7681A2AD-095E-4BF0-9FC8-58BB99BEBB9F}" presName="spNode" presStyleCnt="0"/>
      <dgm:spPr/>
    </dgm:pt>
    <dgm:pt modelId="{754D4124-B135-4E81-A99F-4680FAAC1783}" type="pres">
      <dgm:prSet presAssocID="{D5D92B0C-5B4C-4D6E-9448-06A820D46D45}" presName="sibTrans" presStyleLbl="sibTrans1D1" presStyleIdx="3" presStyleCnt="4"/>
      <dgm:spPr/>
    </dgm:pt>
  </dgm:ptLst>
  <dgm:cxnLst>
    <dgm:cxn modelId="{D116C1A6-3E4F-4673-8617-D90843942123}" srcId="{78832675-29D7-48CE-8E42-D1A6B908F1D0}" destId="{48B4C9B3-B038-43E6-8238-084DB2A76C1D}" srcOrd="0" destOrd="0" parTransId="{CA1910DD-8E44-4765-8713-7C9C5D613DCE}" sibTransId="{A48A0B07-5B17-444E-A818-F9F2005E97DD}"/>
    <dgm:cxn modelId="{8C2FD116-C03E-4D0D-8F24-5061BA208726}" srcId="{78832675-29D7-48CE-8E42-D1A6B908F1D0}" destId="{7681A2AD-095E-4BF0-9FC8-58BB99BEBB9F}" srcOrd="3" destOrd="0" parTransId="{14F4C5EA-0C93-4CA2-8E77-5A0A9DD84CE9}" sibTransId="{D5D92B0C-5B4C-4D6E-9448-06A820D46D45}"/>
    <dgm:cxn modelId="{FDAE73BC-6CC7-470B-92DF-4689BEBCCAE5}" srcId="{78832675-29D7-48CE-8E42-D1A6B908F1D0}" destId="{B0D6B4BA-D90F-40FD-8153-5796F8CF56F8}" srcOrd="2" destOrd="0" parTransId="{04C784FF-BDFB-4AB2-B74C-81529CB78070}" sibTransId="{E9D67E93-736B-4E93-9B84-0AD8E583E59F}"/>
    <dgm:cxn modelId="{AC20053D-1031-4CBB-A918-7AAA86F91954}" srcId="{78832675-29D7-48CE-8E42-D1A6B908F1D0}" destId="{0303E71C-6CB4-4BB1-BAE2-B2003B1E2E83}" srcOrd="1" destOrd="0" parTransId="{0DB82A83-56B0-460B-BDE2-D4C9C635E0E8}" sibTransId="{4FB656FE-5929-4840-8881-8E32B36FDCD4}"/>
    <dgm:cxn modelId="{E816F955-83BA-4452-BE45-9449DFF33672}" type="presOf" srcId="{D5D92B0C-5B4C-4D6E-9448-06A820D46D45}" destId="{754D4124-B135-4E81-A99F-4680FAAC1783}" srcOrd="0" destOrd="0" presId="urn:microsoft.com/office/officeart/2005/8/layout/cycle6"/>
    <dgm:cxn modelId="{4C7DFFFC-8DF7-4DE8-94BD-742E04E62D89}" type="presOf" srcId="{48B4C9B3-B038-43E6-8238-084DB2A76C1D}" destId="{1B8784A5-55AB-4DC2-AEF8-E18F34E3AF4E}" srcOrd="0" destOrd="0" presId="urn:microsoft.com/office/officeart/2005/8/layout/cycle6"/>
    <dgm:cxn modelId="{1D1A0FB3-7BC9-4512-805D-CD70B6E6358C}" type="presOf" srcId="{B0D6B4BA-D90F-40FD-8153-5796F8CF56F8}" destId="{38D71C5E-8684-4A5A-AFBE-540FD7A8A580}" srcOrd="0" destOrd="0" presId="urn:microsoft.com/office/officeart/2005/8/layout/cycle6"/>
    <dgm:cxn modelId="{A889B89B-D58A-494E-B0A3-AF75AE479AEC}" type="presOf" srcId="{4FB656FE-5929-4840-8881-8E32B36FDCD4}" destId="{2C27900A-B1B2-406F-95DF-B63AB6769B2F}" srcOrd="0" destOrd="0" presId="urn:microsoft.com/office/officeart/2005/8/layout/cycle6"/>
    <dgm:cxn modelId="{8E0E92C4-64CD-46AF-A542-A9797CE11A0F}" type="presOf" srcId="{A48A0B07-5B17-444E-A818-F9F2005E97DD}" destId="{FA66EB61-5EEF-4C90-81CE-A9E06523A878}" srcOrd="0" destOrd="0" presId="urn:microsoft.com/office/officeart/2005/8/layout/cycle6"/>
    <dgm:cxn modelId="{9ACA508D-61B9-47BA-8373-EFE3A16C0593}" type="presOf" srcId="{0303E71C-6CB4-4BB1-BAE2-B2003B1E2E83}" destId="{71A2843F-328C-4E17-8369-558C9260B2F5}" srcOrd="0" destOrd="0" presId="urn:microsoft.com/office/officeart/2005/8/layout/cycle6"/>
    <dgm:cxn modelId="{8E5437D4-ABC5-46E7-AD7A-6AB62E87B88B}" type="presOf" srcId="{7681A2AD-095E-4BF0-9FC8-58BB99BEBB9F}" destId="{816C58E3-732B-4EBA-85E4-D4CEF0CDD01B}" srcOrd="0" destOrd="0" presId="urn:microsoft.com/office/officeart/2005/8/layout/cycle6"/>
    <dgm:cxn modelId="{ADF26FF4-EA99-475E-896C-909C290CD2AE}" type="presOf" srcId="{78832675-29D7-48CE-8E42-D1A6B908F1D0}" destId="{B4C32E34-AAA5-4B2D-9CAC-71AC4311046D}" srcOrd="0" destOrd="0" presId="urn:microsoft.com/office/officeart/2005/8/layout/cycle6"/>
    <dgm:cxn modelId="{05DB62D6-09B8-454E-8CD4-822A5008F20D}" type="presOf" srcId="{E9D67E93-736B-4E93-9B84-0AD8E583E59F}" destId="{583EA8F3-8839-40D5-8CBB-50BF790FFB79}" srcOrd="0" destOrd="0" presId="urn:microsoft.com/office/officeart/2005/8/layout/cycle6"/>
    <dgm:cxn modelId="{D074E967-A5FB-4C1D-92AE-4B446C68C29C}" type="presParOf" srcId="{B4C32E34-AAA5-4B2D-9CAC-71AC4311046D}" destId="{1B8784A5-55AB-4DC2-AEF8-E18F34E3AF4E}" srcOrd="0" destOrd="0" presId="urn:microsoft.com/office/officeart/2005/8/layout/cycle6"/>
    <dgm:cxn modelId="{721197F7-FB19-4BF2-A44B-065E39DDE080}" type="presParOf" srcId="{B4C32E34-AAA5-4B2D-9CAC-71AC4311046D}" destId="{66F15717-071A-4440-9B2C-9FA307A18A0C}" srcOrd="1" destOrd="0" presId="urn:microsoft.com/office/officeart/2005/8/layout/cycle6"/>
    <dgm:cxn modelId="{15F95886-E6F8-45EC-9227-25A189E43F22}" type="presParOf" srcId="{B4C32E34-AAA5-4B2D-9CAC-71AC4311046D}" destId="{FA66EB61-5EEF-4C90-81CE-A9E06523A878}" srcOrd="2" destOrd="0" presId="urn:microsoft.com/office/officeart/2005/8/layout/cycle6"/>
    <dgm:cxn modelId="{029677BC-4FF1-41E6-9FDF-E94FA916A467}" type="presParOf" srcId="{B4C32E34-AAA5-4B2D-9CAC-71AC4311046D}" destId="{71A2843F-328C-4E17-8369-558C9260B2F5}" srcOrd="3" destOrd="0" presId="urn:microsoft.com/office/officeart/2005/8/layout/cycle6"/>
    <dgm:cxn modelId="{8DF36B79-3222-4B81-8B1B-42D798672A4E}" type="presParOf" srcId="{B4C32E34-AAA5-4B2D-9CAC-71AC4311046D}" destId="{F6268993-4651-43D1-A2C0-4FEB310A33FD}" srcOrd="4" destOrd="0" presId="urn:microsoft.com/office/officeart/2005/8/layout/cycle6"/>
    <dgm:cxn modelId="{66567BCE-B33B-4F9A-AC39-E2141869A9C8}" type="presParOf" srcId="{B4C32E34-AAA5-4B2D-9CAC-71AC4311046D}" destId="{2C27900A-B1B2-406F-95DF-B63AB6769B2F}" srcOrd="5" destOrd="0" presId="urn:microsoft.com/office/officeart/2005/8/layout/cycle6"/>
    <dgm:cxn modelId="{628A2901-6E8E-4B72-85C6-BA222FBA00E3}" type="presParOf" srcId="{B4C32E34-AAA5-4B2D-9CAC-71AC4311046D}" destId="{38D71C5E-8684-4A5A-AFBE-540FD7A8A580}" srcOrd="6" destOrd="0" presId="urn:microsoft.com/office/officeart/2005/8/layout/cycle6"/>
    <dgm:cxn modelId="{7981E457-3567-4136-9252-A40D247854CA}" type="presParOf" srcId="{B4C32E34-AAA5-4B2D-9CAC-71AC4311046D}" destId="{A023BAA7-A8A2-4E4C-A01A-713D1593C1A4}" srcOrd="7" destOrd="0" presId="urn:microsoft.com/office/officeart/2005/8/layout/cycle6"/>
    <dgm:cxn modelId="{E78D6A19-ABCE-48BE-8F5D-6728CDA6119A}" type="presParOf" srcId="{B4C32E34-AAA5-4B2D-9CAC-71AC4311046D}" destId="{583EA8F3-8839-40D5-8CBB-50BF790FFB79}" srcOrd="8" destOrd="0" presId="urn:microsoft.com/office/officeart/2005/8/layout/cycle6"/>
    <dgm:cxn modelId="{9E7B602A-95A2-4969-B179-6733D947F1E2}" type="presParOf" srcId="{B4C32E34-AAA5-4B2D-9CAC-71AC4311046D}" destId="{816C58E3-732B-4EBA-85E4-D4CEF0CDD01B}" srcOrd="9" destOrd="0" presId="urn:microsoft.com/office/officeart/2005/8/layout/cycle6"/>
    <dgm:cxn modelId="{5D3FEAD8-6103-46DC-BDBD-A29373B3E472}" type="presParOf" srcId="{B4C32E34-AAA5-4B2D-9CAC-71AC4311046D}" destId="{3A6D5472-EBF6-4F87-961A-B8B4E251E4E7}" srcOrd="10" destOrd="0" presId="urn:microsoft.com/office/officeart/2005/8/layout/cycle6"/>
    <dgm:cxn modelId="{4653E4AA-C733-4997-B61C-1E8375EC3A8A}" type="presParOf" srcId="{B4C32E34-AAA5-4B2D-9CAC-71AC4311046D}" destId="{754D4124-B135-4E81-A99F-4680FAAC1783}"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97F301-96CB-42B5-8F39-FC6FF0306785}" type="doc">
      <dgm:prSet loTypeId="urn:diagrams.loki3.com/BracketList" loCatId="list" qsTypeId="urn:microsoft.com/office/officeart/2005/8/quickstyle/simple5" qsCatId="simple" csTypeId="urn:microsoft.com/office/officeart/2005/8/colors/colorful5" csCatId="colorful" phldr="1"/>
      <dgm:spPr/>
      <dgm:t>
        <a:bodyPr/>
        <a:lstStyle/>
        <a:p>
          <a:endParaRPr lang="en-US"/>
        </a:p>
      </dgm:t>
    </dgm:pt>
    <dgm:pt modelId="{5C40565D-D134-4963-AB07-AC37B6E7646F}">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Acquired</a:t>
          </a:r>
          <a:endParaRPr lang="en-US" dirty="0"/>
        </a:p>
      </dgm:t>
    </dgm:pt>
    <dgm:pt modelId="{22891607-921F-4A87-BEBD-A96937190EB6}" type="parTrans" cxnId="{A099942B-09C8-4808-835B-DCC70DE80FD4}">
      <dgm:prSet/>
      <dgm:spPr/>
      <dgm:t>
        <a:bodyPr/>
        <a:lstStyle/>
        <a:p>
          <a:endParaRPr lang="en-US"/>
        </a:p>
      </dgm:t>
    </dgm:pt>
    <dgm:pt modelId="{7EB504DE-E0FA-44B0-8A64-8989D895F437}" type="sibTrans" cxnId="{A099942B-09C8-4808-835B-DCC70DE80FD4}">
      <dgm:prSet/>
      <dgm:spPr/>
      <dgm:t>
        <a:bodyPr/>
        <a:lstStyle/>
        <a:p>
          <a:endParaRPr lang="en-US"/>
        </a:p>
      </dgm:t>
    </dgm:pt>
    <dgm:pt modelId="{6C4CF5C1-3CB0-4FE7-B81C-6DA640050916}">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smtClean="0"/>
            <a:t>Manqul</a:t>
          </a:r>
          <a:endParaRPr lang="en-US" dirty="0"/>
        </a:p>
      </dgm:t>
    </dgm:pt>
    <dgm:pt modelId="{EECF92B4-E00D-4E6B-B3CA-A115DF800275}" type="parTrans" cxnId="{819BE3EA-61B9-417F-B331-BEE503F502B4}">
      <dgm:prSet/>
      <dgm:spPr/>
      <dgm:t>
        <a:bodyPr/>
        <a:lstStyle/>
        <a:p>
          <a:endParaRPr lang="en-US"/>
        </a:p>
      </dgm:t>
    </dgm:pt>
    <dgm:pt modelId="{F3D3283E-82E6-470B-8BA4-525273B6A9D8}" type="sibTrans" cxnId="{819BE3EA-61B9-417F-B331-BEE503F502B4}">
      <dgm:prSet/>
      <dgm:spPr/>
      <dgm:t>
        <a:bodyPr/>
        <a:lstStyle/>
        <a:p>
          <a:endParaRPr lang="en-US"/>
        </a:p>
      </dgm:t>
    </dgm:pt>
    <dgm:pt modelId="{A7C52F6A-6110-49C3-AF33-50B0AAC0B415}">
      <dgm:prSet phldrT="[Text]"/>
      <dgm:spPr/>
      <dgm:t>
        <a:bodyPr/>
        <a:lstStyle/>
        <a:p>
          <a:r>
            <a:rPr lang="en-US" dirty="0" smtClean="0">
              <a:solidFill>
                <a:schemeClr val="tx2"/>
              </a:solidFill>
            </a:rPr>
            <a:t>This is established through reports which may be ahad or Mutawatr</a:t>
          </a:r>
          <a:r>
            <a:rPr lang="en-US" dirty="0" smtClean="0"/>
            <a:t>.</a:t>
          </a:r>
          <a:endParaRPr lang="en-US" dirty="0"/>
        </a:p>
      </dgm:t>
    </dgm:pt>
    <dgm:pt modelId="{1F736FFF-BB0C-4080-9B74-A3372EDDAFA1}" type="parTrans" cxnId="{AFE0B6CE-1D14-4974-96EB-6DE2513C7073}">
      <dgm:prSet/>
      <dgm:spPr/>
      <dgm:t>
        <a:bodyPr/>
        <a:lstStyle/>
        <a:p>
          <a:endParaRPr lang="en-US"/>
        </a:p>
      </dgm:t>
    </dgm:pt>
    <dgm:pt modelId="{720805D1-3665-45C2-AA8B-227FE3EBF4F5}" type="sibTrans" cxnId="{AFE0B6CE-1D14-4974-96EB-6DE2513C7073}">
      <dgm:prSet/>
      <dgm:spPr/>
      <dgm:t>
        <a:bodyPr/>
        <a:lstStyle/>
        <a:p>
          <a:endParaRPr lang="en-US"/>
        </a:p>
      </dgm:t>
    </dgm:pt>
    <dgm:pt modelId="{1E4CCC57-6AA3-439A-891E-2CD1FB14737B}">
      <dgm:prSet phldrT="[Text]"/>
      <dgm:spPr/>
      <dgm:t>
        <a:bodyPr/>
        <a:lstStyle/>
        <a:p>
          <a:r>
            <a:rPr lang="en-US" dirty="0" smtClean="0">
              <a:solidFill>
                <a:schemeClr val="tx2"/>
              </a:solidFill>
            </a:rPr>
            <a:t>This is direct participation of a mujtahid in the consensus without any transmitters</a:t>
          </a:r>
          <a:endParaRPr lang="en-US" dirty="0">
            <a:solidFill>
              <a:schemeClr val="tx2"/>
            </a:solidFill>
          </a:endParaRPr>
        </a:p>
      </dgm:t>
    </dgm:pt>
    <dgm:pt modelId="{7F8A35A9-B458-4983-AE50-2D70DBCD3D00}" type="sibTrans" cxnId="{474F3DA8-B9DA-402A-BAD3-33975C164100}">
      <dgm:prSet/>
      <dgm:spPr/>
      <dgm:t>
        <a:bodyPr/>
        <a:lstStyle/>
        <a:p>
          <a:endParaRPr lang="en-US"/>
        </a:p>
      </dgm:t>
    </dgm:pt>
    <dgm:pt modelId="{606C3319-57E7-42F0-A171-D0243A9B2D8F}" type="parTrans" cxnId="{474F3DA8-B9DA-402A-BAD3-33975C164100}">
      <dgm:prSet/>
      <dgm:spPr/>
      <dgm:t>
        <a:bodyPr/>
        <a:lstStyle/>
        <a:p>
          <a:endParaRPr lang="en-US"/>
        </a:p>
      </dgm:t>
    </dgm:pt>
    <dgm:pt modelId="{DB5B0274-3312-4514-BA86-CE67BB55B95E}" type="pres">
      <dgm:prSet presAssocID="{E597F301-96CB-42B5-8F39-FC6FF0306785}" presName="Name0" presStyleCnt="0">
        <dgm:presLayoutVars>
          <dgm:dir/>
          <dgm:animLvl val="lvl"/>
          <dgm:resizeHandles val="exact"/>
        </dgm:presLayoutVars>
      </dgm:prSet>
      <dgm:spPr/>
    </dgm:pt>
    <dgm:pt modelId="{B0BB8886-5C7F-4C2A-9EAC-ADC995A99D5F}" type="pres">
      <dgm:prSet presAssocID="{5C40565D-D134-4963-AB07-AC37B6E7646F}" presName="linNode" presStyleCnt="0"/>
      <dgm:spPr/>
    </dgm:pt>
    <dgm:pt modelId="{34E4B3F9-F26A-4509-B8DD-8A5694BA2E06}" type="pres">
      <dgm:prSet presAssocID="{5C40565D-D134-4963-AB07-AC37B6E7646F}" presName="parTx" presStyleLbl="revTx" presStyleIdx="0" presStyleCnt="2">
        <dgm:presLayoutVars>
          <dgm:chMax val="1"/>
          <dgm:bulletEnabled val="1"/>
        </dgm:presLayoutVars>
      </dgm:prSet>
      <dgm:spPr/>
    </dgm:pt>
    <dgm:pt modelId="{2E7AF662-D542-4185-8014-5A8C4725F307}" type="pres">
      <dgm:prSet presAssocID="{5C40565D-D134-4963-AB07-AC37B6E7646F}" presName="bracket" presStyleLbl="parChTrans1D1" presStyleIdx="0" presStyleCnt="2"/>
      <dgm:spPr/>
    </dgm:pt>
    <dgm:pt modelId="{927998C7-2198-419A-9A4E-5597B822602B}" type="pres">
      <dgm:prSet presAssocID="{5C40565D-D134-4963-AB07-AC37B6E7646F}" presName="spH" presStyleCnt="0"/>
      <dgm:spPr/>
    </dgm:pt>
    <dgm:pt modelId="{7D8FADC3-D370-4E21-A295-569244EBEE93}" type="pres">
      <dgm:prSet presAssocID="{5C40565D-D134-4963-AB07-AC37B6E7646F}" presName="desTx" presStyleLbl="node1" presStyleIdx="0" presStyleCnt="2" custScaleY="42864">
        <dgm:presLayoutVars>
          <dgm:bulletEnabled val="1"/>
        </dgm:presLayoutVars>
      </dgm:prSet>
      <dgm:spPr/>
      <dgm:t>
        <a:bodyPr/>
        <a:lstStyle/>
        <a:p>
          <a:endParaRPr lang="en-US"/>
        </a:p>
      </dgm:t>
    </dgm:pt>
    <dgm:pt modelId="{AD464763-5DE4-4453-BFF7-ADF4AFC7DE7C}" type="pres">
      <dgm:prSet presAssocID="{7EB504DE-E0FA-44B0-8A64-8989D895F437}" presName="spV" presStyleCnt="0"/>
      <dgm:spPr/>
    </dgm:pt>
    <dgm:pt modelId="{3D4EA070-B1C4-4EC0-AC44-C2E956BBED73}" type="pres">
      <dgm:prSet presAssocID="{6C4CF5C1-3CB0-4FE7-B81C-6DA640050916}" presName="linNode" presStyleCnt="0"/>
      <dgm:spPr/>
    </dgm:pt>
    <dgm:pt modelId="{F6409B67-F1FC-45F4-888B-67F7FA6D5207}" type="pres">
      <dgm:prSet presAssocID="{6C4CF5C1-3CB0-4FE7-B81C-6DA640050916}" presName="parTx" presStyleLbl="revTx" presStyleIdx="1" presStyleCnt="2">
        <dgm:presLayoutVars>
          <dgm:chMax val="1"/>
          <dgm:bulletEnabled val="1"/>
        </dgm:presLayoutVars>
      </dgm:prSet>
      <dgm:spPr/>
    </dgm:pt>
    <dgm:pt modelId="{1B7F67B0-D72B-4239-ADEC-2214BE1F9854}" type="pres">
      <dgm:prSet presAssocID="{6C4CF5C1-3CB0-4FE7-B81C-6DA640050916}" presName="bracket" presStyleLbl="parChTrans1D1" presStyleIdx="1" presStyleCnt="2"/>
      <dgm:spPr/>
    </dgm:pt>
    <dgm:pt modelId="{96F9456C-1E07-4A8A-8524-9DE2963F537B}" type="pres">
      <dgm:prSet presAssocID="{6C4CF5C1-3CB0-4FE7-B81C-6DA640050916}" presName="spH" presStyleCnt="0"/>
      <dgm:spPr/>
    </dgm:pt>
    <dgm:pt modelId="{6001DBD4-CA5F-4B46-9862-35A8189CFF34}" type="pres">
      <dgm:prSet presAssocID="{6C4CF5C1-3CB0-4FE7-B81C-6DA640050916}" presName="desTx" presStyleLbl="node1" presStyleIdx="1" presStyleCnt="2" custScaleY="45137">
        <dgm:presLayoutVars>
          <dgm:bulletEnabled val="1"/>
        </dgm:presLayoutVars>
      </dgm:prSet>
      <dgm:spPr/>
      <dgm:t>
        <a:bodyPr/>
        <a:lstStyle/>
        <a:p>
          <a:endParaRPr lang="en-US"/>
        </a:p>
      </dgm:t>
    </dgm:pt>
  </dgm:ptLst>
  <dgm:cxnLst>
    <dgm:cxn modelId="{2AD45D40-B58D-4BAA-B596-D460B3A6DED3}" type="presOf" srcId="{A7C52F6A-6110-49C3-AF33-50B0AAC0B415}" destId="{6001DBD4-CA5F-4B46-9862-35A8189CFF34}" srcOrd="0" destOrd="0" presId="urn:diagrams.loki3.com/BracketList"/>
    <dgm:cxn modelId="{74DEF618-DA91-48AC-A76B-21D242A5E594}" type="presOf" srcId="{6C4CF5C1-3CB0-4FE7-B81C-6DA640050916}" destId="{F6409B67-F1FC-45F4-888B-67F7FA6D5207}" srcOrd="0" destOrd="0" presId="urn:diagrams.loki3.com/BracketList"/>
    <dgm:cxn modelId="{CE9A18A2-4CA7-405A-AC10-D8821888D5AA}" type="presOf" srcId="{1E4CCC57-6AA3-439A-891E-2CD1FB14737B}" destId="{7D8FADC3-D370-4E21-A295-569244EBEE93}" srcOrd="0" destOrd="0" presId="urn:diagrams.loki3.com/BracketList"/>
    <dgm:cxn modelId="{994FE0B0-F324-4C27-B4D7-FA13A89EB748}" type="presOf" srcId="{5C40565D-D134-4963-AB07-AC37B6E7646F}" destId="{34E4B3F9-F26A-4509-B8DD-8A5694BA2E06}" srcOrd="0" destOrd="0" presId="urn:diagrams.loki3.com/BracketList"/>
    <dgm:cxn modelId="{474F3DA8-B9DA-402A-BAD3-33975C164100}" srcId="{5C40565D-D134-4963-AB07-AC37B6E7646F}" destId="{1E4CCC57-6AA3-439A-891E-2CD1FB14737B}" srcOrd="0" destOrd="0" parTransId="{606C3319-57E7-42F0-A171-D0243A9B2D8F}" sibTransId="{7F8A35A9-B458-4983-AE50-2D70DBCD3D00}"/>
    <dgm:cxn modelId="{AFE0B6CE-1D14-4974-96EB-6DE2513C7073}" srcId="{6C4CF5C1-3CB0-4FE7-B81C-6DA640050916}" destId="{A7C52F6A-6110-49C3-AF33-50B0AAC0B415}" srcOrd="0" destOrd="0" parTransId="{1F736FFF-BB0C-4080-9B74-A3372EDDAFA1}" sibTransId="{720805D1-3665-45C2-AA8B-227FE3EBF4F5}"/>
    <dgm:cxn modelId="{EE73DDAF-40A0-402D-B909-F923B72B0C7E}" type="presOf" srcId="{E597F301-96CB-42B5-8F39-FC6FF0306785}" destId="{DB5B0274-3312-4514-BA86-CE67BB55B95E}" srcOrd="0" destOrd="0" presId="urn:diagrams.loki3.com/BracketList"/>
    <dgm:cxn modelId="{819BE3EA-61B9-417F-B331-BEE503F502B4}" srcId="{E597F301-96CB-42B5-8F39-FC6FF0306785}" destId="{6C4CF5C1-3CB0-4FE7-B81C-6DA640050916}" srcOrd="1" destOrd="0" parTransId="{EECF92B4-E00D-4E6B-B3CA-A115DF800275}" sibTransId="{F3D3283E-82E6-470B-8BA4-525273B6A9D8}"/>
    <dgm:cxn modelId="{A099942B-09C8-4808-835B-DCC70DE80FD4}" srcId="{E597F301-96CB-42B5-8F39-FC6FF0306785}" destId="{5C40565D-D134-4963-AB07-AC37B6E7646F}" srcOrd="0" destOrd="0" parTransId="{22891607-921F-4A87-BEBD-A96937190EB6}" sibTransId="{7EB504DE-E0FA-44B0-8A64-8989D895F437}"/>
    <dgm:cxn modelId="{25676F4B-5F9E-41B1-9E08-B6F2F2981A80}" type="presParOf" srcId="{DB5B0274-3312-4514-BA86-CE67BB55B95E}" destId="{B0BB8886-5C7F-4C2A-9EAC-ADC995A99D5F}" srcOrd="0" destOrd="0" presId="urn:diagrams.loki3.com/BracketList"/>
    <dgm:cxn modelId="{62E7A1B3-5625-4CAD-BF84-2338913B1DCE}" type="presParOf" srcId="{B0BB8886-5C7F-4C2A-9EAC-ADC995A99D5F}" destId="{34E4B3F9-F26A-4509-B8DD-8A5694BA2E06}" srcOrd="0" destOrd="0" presId="urn:diagrams.loki3.com/BracketList"/>
    <dgm:cxn modelId="{8253BE50-6086-4222-813E-B6CE752F3396}" type="presParOf" srcId="{B0BB8886-5C7F-4C2A-9EAC-ADC995A99D5F}" destId="{2E7AF662-D542-4185-8014-5A8C4725F307}" srcOrd="1" destOrd="0" presId="urn:diagrams.loki3.com/BracketList"/>
    <dgm:cxn modelId="{6A4C8EE4-9EF8-4098-A429-5EE314C109C2}" type="presParOf" srcId="{B0BB8886-5C7F-4C2A-9EAC-ADC995A99D5F}" destId="{927998C7-2198-419A-9A4E-5597B822602B}" srcOrd="2" destOrd="0" presId="urn:diagrams.loki3.com/BracketList"/>
    <dgm:cxn modelId="{66218D91-D2D5-49A3-B0B3-6260D1FA2FCF}" type="presParOf" srcId="{B0BB8886-5C7F-4C2A-9EAC-ADC995A99D5F}" destId="{7D8FADC3-D370-4E21-A295-569244EBEE93}" srcOrd="3" destOrd="0" presId="urn:diagrams.loki3.com/BracketList"/>
    <dgm:cxn modelId="{42700DEC-8FF1-4849-BF1E-3EAA1E512239}" type="presParOf" srcId="{DB5B0274-3312-4514-BA86-CE67BB55B95E}" destId="{AD464763-5DE4-4453-BFF7-ADF4AFC7DE7C}" srcOrd="1" destOrd="0" presId="urn:diagrams.loki3.com/BracketList"/>
    <dgm:cxn modelId="{751A517E-BD82-4EF2-8F27-F472D37B1647}" type="presParOf" srcId="{DB5B0274-3312-4514-BA86-CE67BB55B95E}" destId="{3D4EA070-B1C4-4EC0-AC44-C2E956BBED73}" srcOrd="2" destOrd="0" presId="urn:diagrams.loki3.com/BracketList"/>
    <dgm:cxn modelId="{F8EB825E-9A76-4F14-BAF0-25E44A0B0183}" type="presParOf" srcId="{3D4EA070-B1C4-4EC0-AC44-C2E956BBED73}" destId="{F6409B67-F1FC-45F4-888B-67F7FA6D5207}" srcOrd="0" destOrd="0" presId="urn:diagrams.loki3.com/BracketList"/>
    <dgm:cxn modelId="{C18F195B-D92D-490E-A142-5D272DCE8E23}" type="presParOf" srcId="{3D4EA070-B1C4-4EC0-AC44-C2E956BBED73}" destId="{1B7F67B0-D72B-4239-ADEC-2214BE1F9854}" srcOrd="1" destOrd="0" presId="urn:diagrams.loki3.com/BracketList"/>
    <dgm:cxn modelId="{72DB2652-6E3D-4D5A-9431-59BBBE9B4092}" type="presParOf" srcId="{3D4EA070-B1C4-4EC0-AC44-C2E956BBED73}" destId="{96F9456C-1E07-4A8A-8524-9DE2963F537B}" srcOrd="2" destOrd="0" presId="urn:diagrams.loki3.com/BracketList"/>
    <dgm:cxn modelId="{CAEFCF5D-60B7-4A73-9C4B-F4D64037FE31}" type="presParOf" srcId="{3D4EA070-B1C4-4EC0-AC44-C2E956BBED73}" destId="{6001DBD4-CA5F-4B46-9862-35A8189CFF3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1FC75-875C-48FB-B012-E10767FD49E6}">
      <dsp:nvSpPr>
        <dsp:cNvPr id="0" name=""/>
        <dsp:cNvSpPr/>
      </dsp:nvSpPr>
      <dsp:spPr>
        <a:xfrm>
          <a:off x="1525736" y="2671276"/>
          <a:ext cx="1747032" cy="2238533"/>
        </a:xfrm>
        <a:custGeom>
          <a:avLst/>
          <a:gdLst/>
          <a:ahLst/>
          <a:cxnLst/>
          <a:rect l="0" t="0" r="0" b="0"/>
          <a:pathLst>
            <a:path>
              <a:moveTo>
                <a:pt x="0" y="0"/>
              </a:moveTo>
              <a:lnTo>
                <a:pt x="873516" y="0"/>
              </a:lnTo>
              <a:lnTo>
                <a:pt x="873516" y="2238533"/>
              </a:lnTo>
              <a:lnTo>
                <a:pt x="1747032" y="2238533"/>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a:off x="2328262" y="3719553"/>
        <a:ext cx="141978" cy="141978"/>
      </dsp:txXfrm>
    </dsp:sp>
    <dsp:sp modelId="{12BA06C4-6525-4357-A691-30CE00EA07DD}">
      <dsp:nvSpPr>
        <dsp:cNvPr id="0" name=""/>
        <dsp:cNvSpPr/>
      </dsp:nvSpPr>
      <dsp:spPr>
        <a:xfrm>
          <a:off x="1525736" y="2671276"/>
          <a:ext cx="1747032" cy="1329556"/>
        </a:xfrm>
        <a:custGeom>
          <a:avLst/>
          <a:gdLst/>
          <a:ahLst/>
          <a:cxnLst/>
          <a:rect l="0" t="0" r="0" b="0"/>
          <a:pathLst>
            <a:path>
              <a:moveTo>
                <a:pt x="0" y="0"/>
              </a:moveTo>
              <a:lnTo>
                <a:pt x="873516" y="0"/>
              </a:lnTo>
              <a:lnTo>
                <a:pt x="873516" y="1329556"/>
              </a:lnTo>
              <a:lnTo>
                <a:pt x="1747032" y="1329556"/>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344366" y="3281168"/>
        <a:ext cx="109770" cy="109770"/>
      </dsp:txXfrm>
    </dsp:sp>
    <dsp:sp modelId="{CF52D774-15E4-4CC9-B38B-D7E926FE8F89}">
      <dsp:nvSpPr>
        <dsp:cNvPr id="0" name=""/>
        <dsp:cNvSpPr/>
      </dsp:nvSpPr>
      <dsp:spPr>
        <a:xfrm>
          <a:off x="1525736" y="2671276"/>
          <a:ext cx="1747032" cy="420578"/>
        </a:xfrm>
        <a:custGeom>
          <a:avLst/>
          <a:gdLst/>
          <a:ahLst/>
          <a:cxnLst/>
          <a:rect l="0" t="0" r="0" b="0"/>
          <a:pathLst>
            <a:path>
              <a:moveTo>
                <a:pt x="0" y="0"/>
              </a:moveTo>
              <a:lnTo>
                <a:pt x="873516" y="0"/>
              </a:lnTo>
              <a:lnTo>
                <a:pt x="873516" y="420578"/>
              </a:lnTo>
              <a:lnTo>
                <a:pt x="1747032" y="420578"/>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354328" y="2836641"/>
        <a:ext cx="89847" cy="89847"/>
      </dsp:txXfrm>
    </dsp:sp>
    <dsp:sp modelId="{C60EDBA4-95C6-4017-BB80-BC9CA3984C04}">
      <dsp:nvSpPr>
        <dsp:cNvPr id="0" name=""/>
        <dsp:cNvSpPr/>
      </dsp:nvSpPr>
      <dsp:spPr>
        <a:xfrm>
          <a:off x="1525736" y="2182877"/>
          <a:ext cx="1747032" cy="488398"/>
        </a:xfrm>
        <a:custGeom>
          <a:avLst/>
          <a:gdLst/>
          <a:ahLst/>
          <a:cxnLst/>
          <a:rect l="0" t="0" r="0" b="0"/>
          <a:pathLst>
            <a:path>
              <a:moveTo>
                <a:pt x="0" y="488398"/>
              </a:moveTo>
              <a:lnTo>
                <a:pt x="873516" y="488398"/>
              </a:lnTo>
              <a:lnTo>
                <a:pt x="873516" y="0"/>
              </a:lnTo>
              <a:lnTo>
                <a:pt x="1747032" y="0"/>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2353901" y="2381726"/>
        <a:ext cx="90700" cy="90700"/>
      </dsp:txXfrm>
    </dsp:sp>
    <dsp:sp modelId="{99DCD810-A421-4851-8CFA-404517A62C15}">
      <dsp:nvSpPr>
        <dsp:cNvPr id="0" name=""/>
        <dsp:cNvSpPr/>
      </dsp:nvSpPr>
      <dsp:spPr>
        <a:xfrm>
          <a:off x="1525736" y="1282365"/>
          <a:ext cx="1747032" cy="1388910"/>
        </a:xfrm>
        <a:custGeom>
          <a:avLst/>
          <a:gdLst/>
          <a:ahLst/>
          <a:cxnLst/>
          <a:rect l="0" t="0" r="0" b="0"/>
          <a:pathLst>
            <a:path>
              <a:moveTo>
                <a:pt x="0" y="1388910"/>
              </a:moveTo>
              <a:lnTo>
                <a:pt x="873516" y="1388910"/>
              </a:lnTo>
              <a:lnTo>
                <a:pt x="873516" y="0"/>
              </a:lnTo>
              <a:lnTo>
                <a:pt x="1747032" y="0"/>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343455" y="1921024"/>
        <a:ext cx="111592" cy="111592"/>
      </dsp:txXfrm>
    </dsp:sp>
    <dsp:sp modelId="{A1BECD1B-D3BC-4D01-8DBE-F1CE40E16EA1}">
      <dsp:nvSpPr>
        <dsp:cNvPr id="0" name=""/>
        <dsp:cNvSpPr/>
      </dsp:nvSpPr>
      <dsp:spPr>
        <a:xfrm>
          <a:off x="1525736" y="364923"/>
          <a:ext cx="1747032" cy="2306352"/>
        </a:xfrm>
        <a:custGeom>
          <a:avLst/>
          <a:gdLst/>
          <a:ahLst/>
          <a:cxnLst/>
          <a:rect l="0" t="0" r="0" b="0"/>
          <a:pathLst>
            <a:path>
              <a:moveTo>
                <a:pt x="0" y="2306352"/>
              </a:moveTo>
              <a:lnTo>
                <a:pt x="873516" y="2306352"/>
              </a:lnTo>
              <a:lnTo>
                <a:pt x="873516" y="0"/>
              </a:lnTo>
              <a:lnTo>
                <a:pt x="1747032" y="0"/>
              </a:lnTo>
            </a:path>
          </a:pathLst>
        </a:cu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kern="1200"/>
        </a:p>
      </dsp:txBody>
      <dsp:txXfrm>
        <a:off x="2326918" y="1445766"/>
        <a:ext cx="144666" cy="144666"/>
      </dsp:txXfrm>
    </dsp:sp>
    <dsp:sp modelId="{C73324BD-7319-4C04-9FAC-120C6404EE9A}">
      <dsp:nvSpPr>
        <dsp:cNvPr id="0" name=""/>
        <dsp:cNvSpPr/>
      </dsp:nvSpPr>
      <dsp:spPr>
        <a:xfrm rot="16200000">
          <a:off x="-1260537" y="2291323"/>
          <a:ext cx="4812641" cy="759904"/>
        </a:xfrm>
        <a:prstGeom prst="rec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b="1" kern="1200" dirty="0" smtClean="0"/>
            <a:t>The Consensus of Muslim Ummah (Al Ijma)</a:t>
          </a:r>
          <a:br>
            <a:rPr lang="en-US" sz="1900" b="1" kern="1200" dirty="0" smtClean="0"/>
          </a:br>
          <a:endParaRPr lang="en-US" sz="1900" kern="1200" dirty="0"/>
        </a:p>
      </dsp:txBody>
      <dsp:txXfrm>
        <a:off x="-1260537" y="2291323"/>
        <a:ext cx="4812641" cy="759904"/>
      </dsp:txXfrm>
    </dsp:sp>
    <dsp:sp modelId="{7EBF7031-133E-4E57-8913-8B55CE7D52D4}">
      <dsp:nvSpPr>
        <dsp:cNvPr id="0" name=""/>
        <dsp:cNvSpPr/>
      </dsp:nvSpPr>
      <dsp:spPr>
        <a:xfrm>
          <a:off x="3272768" y="1332"/>
          <a:ext cx="4114799" cy="727181"/>
        </a:xfrm>
        <a:prstGeom prst="rect">
          <a:avLst/>
        </a:prstGeom>
        <a:solidFill>
          <a:schemeClr val="accent4">
            <a:lumMod val="40000"/>
            <a:lumOff val="60000"/>
          </a:schemeClr>
        </a:solidFill>
        <a:ln>
          <a:solidFill>
            <a:schemeClr val="accent4">
              <a:lumMod val="40000"/>
              <a:lumOff val="6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Meaning </a:t>
          </a:r>
          <a:endParaRPr lang="en-US" sz="1700" kern="1200" dirty="0"/>
        </a:p>
      </dsp:txBody>
      <dsp:txXfrm>
        <a:off x="3272768" y="1332"/>
        <a:ext cx="4114799" cy="727181"/>
      </dsp:txXfrm>
    </dsp:sp>
    <dsp:sp modelId="{0CD8FD24-E602-465B-8755-D1AAC2D724AC}">
      <dsp:nvSpPr>
        <dsp:cNvPr id="0" name=""/>
        <dsp:cNvSpPr/>
      </dsp:nvSpPr>
      <dsp:spPr>
        <a:xfrm>
          <a:off x="3272768" y="918774"/>
          <a:ext cx="4114799" cy="727181"/>
        </a:xfrm>
        <a:prstGeom prst="rect">
          <a:avLst/>
        </a:prstGeom>
        <a:solidFill>
          <a:schemeClr val="accent4">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t>Definition</a:t>
          </a:r>
          <a:endParaRPr lang="en-US" sz="1700" kern="1200" dirty="0"/>
        </a:p>
      </dsp:txBody>
      <dsp:txXfrm>
        <a:off x="3272768" y="918774"/>
        <a:ext cx="4114799" cy="727181"/>
      </dsp:txXfrm>
    </dsp:sp>
    <dsp:sp modelId="{27B75B10-51CD-4A97-AB94-9FE40BBF52E7}">
      <dsp:nvSpPr>
        <dsp:cNvPr id="0" name=""/>
        <dsp:cNvSpPr/>
      </dsp:nvSpPr>
      <dsp:spPr>
        <a:xfrm>
          <a:off x="3272768" y="1819287"/>
          <a:ext cx="4114799" cy="727181"/>
        </a:xfrm>
        <a:prstGeom prst="rect">
          <a:avLst/>
        </a:prstGeom>
        <a:solidFill>
          <a:schemeClr val="tx2">
            <a:lumMod val="25000"/>
            <a:lumOff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latin typeface="Calibri" panose="020F0502020204030204" pitchFamily="34" charset="0"/>
              <a:cs typeface="Calibri" panose="020F0502020204030204" pitchFamily="34" charset="0"/>
            </a:rPr>
            <a:t>Status of Ijmah in the light of Qur’an &amp; Sunnah</a:t>
          </a:r>
          <a:endParaRPr lang="en-US" sz="1700" kern="1200" dirty="0"/>
        </a:p>
      </dsp:txBody>
      <dsp:txXfrm>
        <a:off x="3272768" y="1819287"/>
        <a:ext cx="4114799" cy="727181"/>
      </dsp:txXfrm>
    </dsp:sp>
    <dsp:sp modelId="{79425E0B-151A-4B71-AB79-6384991124AD}">
      <dsp:nvSpPr>
        <dsp:cNvPr id="0" name=""/>
        <dsp:cNvSpPr/>
      </dsp:nvSpPr>
      <dsp:spPr>
        <a:xfrm>
          <a:off x="3272768" y="2728264"/>
          <a:ext cx="4114799" cy="727181"/>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latin typeface="Calibri" panose="020F0502020204030204" pitchFamily="34" charset="0"/>
              <a:cs typeface="Calibri" panose="020F0502020204030204" pitchFamily="34" charset="0"/>
            </a:rPr>
            <a:t>Examples of Ijmah (contemporary: Declaration of QADYANIS as Non-Muslim)</a:t>
          </a:r>
          <a:endParaRPr lang="en-US" sz="1700" kern="1200" dirty="0"/>
        </a:p>
      </dsp:txBody>
      <dsp:txXfrm>
        <a:off x="3272768" y="2728264"/>
        <a:ext cx="4114799" cy="727181"/>
      </dsp:txXfrm>
    </dsp:sp>
    <dsp:sp modelId="{C7600855-7736-4F3B-B0C0-9DC8BB8FE9FD}">
      <dsp:nvSpPr>
        <dsp:cNvPr id="0" name=""/>
        <dsp:cNvSpPr/>
      </dsp:nvSpPr>
      <dsp:spPr>
        <a:xfrm>
          <a:off x="3272768" y="3637241"/>
          <a:ext cx="4114799" cy="727181"/>
        </a:xfrm>
        <a:prstGeom prst="rect">
          <a:avLst/>
        </a:prstGeom>
        <a:solidFill>
          <a:schemeClr val="bg2">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latin typeface="Calibri" panose="020F0502020204030204" pitchFamily="34" charset="0"/>
              <a:cs typeface="Calibri" panose="020F0502020204030204" pitchFamily="34" charset="0"/>
            </a:rPr>
            <a:t>Types of Ijmah</a:t>
          </a:r>
          <a:endParaRPr lang="en-US" sz="1700" kern="1200" dirty="0"/>
        </a:p>
      </dsp:txBody>
      <dsp:txXfrm>
        <a:off x="3272768" y="3637241"/>
        <a:ext cx="4114799" cy="727181"/>
      </dsp:txXfrm>
    </dsp:sp>
    <dsp:sp modelId="{B440E4C8-F964-4946-9E10-EC3DCF4C1990}">
      <dsp:nvSpPr>
        <dsp:cNvPr id="0" name=""/>
        <dsp:cNvSpPr/>
      </dsp:nvSpPr>
      <dsp:spPr>
        <a:xfrm>
          <a:off x="3272768" y="4546218"/>
          <a:ext cx="4114799" cy="727181"/>
        </a:xfrm>
        <a:prstGeom prst="rect">
          <a:avLst/>
        </a:prstGeom>
        <a:solidFill>
          <a:schemeClr val="tx2">
            <a:lumMod val="50000"/>
            <a:lumOff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b="1" kern="1200" dirty="0" smtClean="0">
              <a:latin typeface="Calibri" panose="020F0502020204030204" pitchFamily="34" charset="0"/>
              <a:cs typeface="Calibri" panose="020F0502020204030204" pitchFamily="34" charset="0"/>
            </a:rPr>
            <a:t>Conditions &amp; Criteria</a:t>
          </a:r>
          <a:endParaRPr lang="en-US" sz="1700" b="1" kern="1200" dirty="0"/>
        </a:p>
      </dsp:txBody>
      <dsp:txXfrm>
        <a:off x="3272768" y="4546218"/>
        <a:ext cx="4114799" cy="727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F59FF-D5F2-413B-82FF-B46795B32A16}">
      <dsp:nvSpPr>
        <dsp:cNvPr id="0" name=""/>
        <dsp:cNvSpPr/>
      </dsp:nvSpPr>
      <dsp:spPr>
        <a:xfrm>
          <a:off x="6227000" y="2892252"/>
          <a:ext cx="390799" cy="1536092"/>
        </a:xfrm>
        <a:custGeom>
          <a:avLst/>
          <a:gdLst/>
          <a:ahLst/>
          <a:cxnLst/>
          <a:rect l="0" t="0" r="0" b="0"/>
          <a:pathLst>
            <a:path>
              <a:moveTo>
                <a:pt x="0" y="0"/>
              </a:moveTo>
              <a:lnTo>
                <a:pt x="0" y="1536092"/>
              </a:lnTo>
              <a:lnTo>
                <a:pt x="390799" y="1536092"/>
              </a:lnTo>
            </a:path>
          </a:pathLst>
        </a:custGeom>
        <a:noFill/>
        <a:ln w="34925" cap="flat" cmpd="sng" algn="in">
          <a:solidFill>
            <a:schemeClr val="accent1">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EB8B65B-154C-4293-AAA3-47CFE6984E2F}">
      <dsp:nvSpPr>
        <dsp:cNvPr id="0" name=""/>
        <dsp:cNvSpPr/>
      </dsp:nvSpPr>
      <dsp:spPr>
        <a:xfrm>
          <a:off x="5671621" y="1438021"/>
          <a:ext cx="1597511" cy="589689"/>
        </a:xfrm>
        <a:custGeom>
          <a:avLst/>
          <a:gdLst/>
          <a:ahLst/>
          <a:cxnLst/>
          <a:rect l="0" t="0" r="0" b="0"/>
          <a:pathLst>
            <a:path>
              <a:moveTo>
                <a:pt x="0" y="0"/>
              </a:moveTo>
              <a:lnTo>
                <a:pt x="0" y="294844"/>
              </a:lnTo>
              <a:lnTo>
                <a:pt x="1597511" y="294844"/>
              </a:lnTo>
              <a:lnTo>
                <a:pt x="1597511" y="589689"/>
              </a:lnTo>
            </a:path>
          </a:pathLst>
        </a:custGeom>
        <a:noFill/>
        <a:ln w="34925" cap="flat" cmpd="sng" algn="in">
          <a:solidFill>
            <a:schemeClr val="accent6">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BA8A594-3DE1-4F04-94B8-32691FDD50A8}">
      <dsp:nvSpPr>
        <dsp:cNvPr id="0" name=""/>
        <dsp:cNvSpPr/>
      </dsp:nvSpPr>
      <dsp:spPr>
        <a:xfrm>
          <a:off x="3779266" y="2892252"/>
          <a:ext cx="294844" cy="1536885"/>
        </a:xfrm>
        <a:custGeom>
          <a:avLst/>
          <a:gdLst/>
          <a:ahLst/>
          <a:cxnLst/>
          <a:rect l="0" t="0" r="0" b="0"/>
          <a:pathLst>
            <a:path>
              <a:moveTo>
                <a:pt x="294844" y="0"/>
              </a:moveTo>
              <a:lnTo>
                <a:pt x="294844" y="1536885"/>
              </a:lnTo>
              <a:lnTo>
                <a:pt x="0" y="1536885"/>
              </a:lnTo>
            </a:path>
          </a:pathLst>
        </a:custGeom>
        <a:noFill/>
        <a:ln w="34925" cap="flat" cmpd="sng" algn="in">
          <a:solidFill>
            <a:schemeClr val="accent1">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813A24F-6FD0-44AD-B914-3DE955C70A87}">
      <dsp:nvSpPr>
        <dsp:cNvPr id="0" name=""/>
        <dsp:cNvSpPr/>
      </dsp:nvSpPr>
      <dsp:spPr>
        <a:xfrm>
          <a:off x="4074110" y="1438021"/>
          <a:ext cx="1597511" cy="589689"/>
        </a:xfrm>
        <a:custGeom>
          <a:avLst/>
          <a:gdLst/>
          <a:ahLst/>
          <a:cxnLst/>
          <a:rect l="0" t="0" r="0" b="0"/>
          <a:pathLst>
            <a:path>
              <a:moveTo>
                <a:pt x="1597511" y="0"/>
              </a:moveTo>
              <a:lnTo>
                <a:pt x="1597511" y="294844"/>
              </a:lnTo>
              <a:lnTo>
                <a:pt x="0" y="294844"/>
              </a:lnTo>
              <a:lnTo>
                <a:pt x="0" y="589689"/>
              </a:lnTo>
            </a:path>
          </a:pathLst>
        </a:custGeom>
        <a:noFill/>
        <a:ln w="34925" cap="flat" cmpd="sng" algn="in">
          <a:solidFill>
            <a:schemeClr val="accent6">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7759DB5-014F-47D7-B520-53EF9DE7C85B}">
      <dsp:nvSpPr>
        <dsp:cNvPr id="0" name=""/>
        <dsp:cNvSpPr/>
      </dsp:nvSpPr>
      <dsp:spPr>
        <a:xfrm>
          <a:off x="4267599" y="431800"/>
          <a:ext cx="2808045" cy="1006220"/>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b="1" kern="1200" dirty="0" smtClean="0">
              <a:latin typeface="Calibri" panose="020F0502020204030204" pitchFamily="34" charset="0"/>
              <a:cs typeface="Calibri" panose="020F0502020204030204" pitchFamily="34" charset="0"/>
            </a:rPr>
            <a:t>Meaning of IJMAH</a:t>
          </a:r>
          <a:endParaRPr lang="en-US" sz="2900" kern="1200" dirty="0"/>
        </a:p>
      </dsp:txBody>
      <dsp:txXfrm>
        <a:off x="4267599" y="431800"/>
        <a:ext cx="2808045" cy="1006220"/>
      </dsp:txXfrm>
    </dsp:sp>
    <dsp:sp modelId="{433BFACA-3E57-4793-83CE-6758E8157C6B}">
      <dsp:nvSpPr>
        <dsp:cNvPr id="0" name=""/>
        <dsp:cNvSpPr/>
      </dsp:nvSpPr>
      <dsp:spPr>
        <a:xfrm>
          <a:off x="2771444" y="2027711"/>
          <a:ext cx="2605332" cy="864541"/>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b="1" kern="1200" smtClean="0">
              <a:latin typeface="Calibri" panose="020F0502020204030204" pitchFamily="34" charset="0"/>
              <a:cs typeface="Calibri" panose="020F0502020204030204" pitchFamily="34" charset="0"/>
            </a:rPr>
            <a:t>Literal meaning</a:t>
          </a:r>
          <a:endParaRPr lang="en-US" sz="2900" kern="1200" dirty="0"/>
        </a:p>
      </dsp:txBody>
      <dsp:txXfrm>
        <a:off x="2771444" y="2027711"/>
        <a:ext cx="2605332" cy="864541"/>
      </dsp:txXfrm>
    </dsp:sp>
    <dsp:sp modelId="{2B92FD37-62A6-4CC0-A137-B8BE793E63B6}">
      <dsp:nvSpPr>
        <dsp:cNvPr id="0" name=""/>
        <dsp:cNvSpPr/>
      </dsp:nvSpPr>
      <dsp:spPr>
        <a:xfrm>
          <a:off x="2781" y="3481941"/>
          <a:ext cx="3776484" cy="1894391"/>
        </a:xfrm>
        <a:prstGeom prst="rect">
          <a:avLst/>
        </a:prstGeom>
        <a:solidFill>
          <a:srgbClr val="7FC0C7"/>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Ijmah is to agree and to concur. determination, resolution and agreement</a:t>
          </a:r>
        </a:p>
        <a:p>
          <a:pPr lvl="0" algn="ctr" defTabSz="889000">
            <a:lnSpc>
              <a:spcPct val="90000"/>
            </a:lnSpc>
            <a:spcBef>
              <a:spcPct val="0"/>
            </a:spcBef>
            <a:spcAft>
              <a:spcPct val="35000"/>
            </a:spcAft>
          </a:pPr>
          <a:r>
            <a:rPr lang="en-US" sz="20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upon something</a:t>
          </a:r>
          <a:endParaRPr lang="en-US"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2781" y="3481941"/>
        <a:ext cx="3776484" cy="1894391"/>
      </dsp:txXfrm>
    </dsp:sp>
    <dsp:sp modelId="{F3C30E90-CFDE-4EB0-9718-F2B63CC65AF6}">
      <dsp:nvSpPr>
        <dsp:cNvPr id="0" name=""/>
        <dsp:cNvSpPr/>
      </dsp:nvSpPr>
      <dsp:spPr>
        <a:xfrm>
          <a:off x="5966466" y="2027711"/>
          <a:ext cx="2605332" cy="864541"/>
        </a:xfrm>
        <a:prstGeom prst="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en-US" sz="2900" b="1" kern="1200" smtClean="0">
              <a:latin typeface="Calibri" panose="020F0502020204030204" pitchFamily="34" charset="0"/>
              <a:cs typeface="Calibri" panose="020F0502020204030204" pitchFamily="34" charset="0"/>
            </a:rPr>
            <a:t>In sharia terminology</a:t>
          </a:r>
          <a:endParaRPr lang="en-US" sz="2900" kern="1200" dirty="0"/>
        </a:p>
      </dsp:txBody>
      <dsp:txXfrm>
        <a:off x="5966466" y="2027711"/>
        <a:ext cx="2605332" cy="864541"/>
      </dsp:txXfrm>
    </dsp:sp>
    <dsp:sp modelId="{71BCBCE3-A825-4413-8871-48BD03692996}">
      <dsp:nvSpPr>
        <dsp:cNvPr id="0" name=""/>
        <dsp:cNvSpPr/>
      </dsp:nvSpPr>
      <dsp:spPr>
        <a:xfrm>
          <a:off x="6617799" y="3481941"/>
          <a:ext cx="3776484" cy="1892805"/>
        </a:xfrm>
        <a:prstGeom prst="rect">
          <a:avLst/>
        </a:prstGeom>
        <a:solidFill>
          <a:srgbClr val="7FC0C7"/>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1">
            <a:lnSpc>
              <a:spcPct val="90000"/>
            </a:lnSpc>
            <a:spcBef>
              <a:spcPct val="0"/>
            </a:spcBef>
            <a:spcAft>
              <a:spcPct val="35000"/>
            </a:spcAft>
          </a:pPr>
          <a:r>
            <a:rPr lang="en-US" sz="20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of the mujtahids (jurists) from among community of Muhammad (peace be upon him) after his death in a certain period of time upon a rule of Islamic law.”</a:t>
          </a:r>
          <a:endParaRPr lang="en-US" sz="20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6617799" y="3481941"/>
        <a:ext cx="3776484" cy="1892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2D8A9-7E8B-442C-9361-881473E6C6BD}">
      <dsp:nvSpPr>
        <dsp:cNvPr id="0" name=""/>
        <dsp:cNvSpPr/>
      </dsp:nvSpPr>
      <dsp:spPr>
        <a:xfrm rot="5400000">
          <a:off x="-106991" y="110403"/>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253057"/>
        <a:ext cx="499292" cy="213983"/>
      </dsp:txXfrm>
    </dsp:sp>
    <dsp:sp modelId="{62D3AA52-984A-4A2D-A733-3556164ED8DE}">
      <dsp:nvSpPr>
        <dsp:cNvPr id="0" name=""/>
        <dsp:cNvSpPr/>
      </dsp:nvSpPr>
      <dsp:spPr>
        <a:xfrm rot="5400000">
          <a:off x="4958131" y="-4455427"/>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take place among mujtahids</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26044"/>
        <a:ext cx="9358675" cy="418364"/>
      </dsp:txXfrm>
    </dsp:sp>
    <dsp:sp modelId="{22369CC5-7663-4FB4-A974-1788EB9BADB6}">
      <dsp:nvSpPr>
        <dsp:cNvPr id="0" name=""/>
        <dsp:cNvSpPr/>
      </dsp:nvSpPr>
      <dsp:spPr>
        <a:xfrm rot="5400000">
          <a:off x="-106991" y="750179"/>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892833"/>
        <a:ext cx="499292" cy="213983"/>
      </dsp:txXfrm>
    </dsp:sp>
    <dsp:sp modelId="{02EBFEAD-F35F-4445-B3C1-776BC72D6070}">
      <dsp:nvSpPr>
        <dsp:cNvPr id="0" name=""/>
        <dsp:cNvSpPr/>
      </dsp:nvSpPr>
      <dsp:spPr>
        <a:xfrm rot="5400000">
          <a:off x="4958131" y="-3815650"/>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Mujtahid is a person who is  qualified to exercise ijtihad</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665821"/>
        <a:ext cx="9358675" cy="418364"/>
      </dsp:txXfrm>
    </dsp:sp>
    <dsp:sp modelId="{701AEAA3-A479-437E-9835-4F0648F51BF7}">
      <dsp:nvSpPr>
        <dsp:cNvPr id="0" name=""/>
        <dsp:cNvSpPr/>
      </dsp:nvSpPr>
      <dsp:spPr>
        <a:xfrm rot="5400000">
          <a:off x="-106991" y="1389955"/>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1532609"/>
        <a:ext cx="499292" cy="213983"/>
      </dsp:txXfrm>
    </dsp:sp>
    <dsp:sp modelId="{8507376F-E7AB-44E2-9123-4C465E282D09}">
      <dsp:nvSpPr>
        <dsp:cNvPr id="0" name=""/>
        <dsp:cNvSpPr/>
      </dsp:nvSpPr>
      <dsp:spPr>
        <a:xfrm rot="5400000">
          <a:off x="4958131" y="-3175874"/>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be unanimous.</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1305597"/>
        <a:ext cx="9358675" cy="418364"/>
      </dsp:txXfrm>
    </dsp:sp>
    <dsp:sp modelId="{6261B4BB-F987-4663-9506-3784DB7E76F4}">
      <dsp:nvSpPr>
        <dsp:cNvPr id="0" name=""/>
        <dsp:cNvSpPr/>
      </dsp:nvSpPr>
      <dsp:spPr>
        <a:xfrm rot="5400000">
          <a:off x="-106991" y="2029732"/>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2172386"/>
        <a:ext cx="499292" cy="213983"/>
      </dsp:txXfrm>
    </dsp:sp>
    <dsp:sp modelId="{22C01EBF-6AB4-426E-996C-941B85D86B1C}">
      <dsp:nvSpPr>
        <dsp:cNvPr id="0" name=""/>
        <dsp:cNvSpPr/>
      </dsp:nvSpPr>
      <dsp:spPr>
        <a:xfrm rot="5400000">
          <a:off x="4958131" y="-2536098"/>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mujtahids must belong to the Islamic community.</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1945373"/>
        <a:ext cx="9358675" cy="418364"/>
      </dsp:txXfrm>
    </dsp:sp>
    <dsp:sp modelId="{17D6F87B-635B-46D2-B3BF-71A8CD8BE556}">
      <dsp:nvSpPr>
        <dsp:cNvPr id="0" name=""/>
        <dsp:cNvSpPr/>
      </dsp:nvSpPr>
      <dsp:spPr>
        <a:xfrm rot="5400000">
          <a:off x="-106991" y="2669508"/>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2812162"/>
        <a:ext cx="499292" cy="213983"/>
      </dsp:txXfrm>
    </dsp:sp>
    <dsp:sp modelId="{21C960B4-3C2C-4BD2-B0F2-E8CC11147ADD}">
      <dsp:nvSpPr>
        <dsp:cNvPr id="0" name=""/>
        <dsp:cNvSpPr/>
      </dsp:nvSpPr>
      <dsp:spPr>
        <a:xfrm rot="5400000">
          <a:off x="4958131" y="-1896322"/>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of mujtahids must be held after </a:t>
          </a:r>
          <a:r>
            <a:rPr lang="en-US" sz="1400" b="0" kern="1200" cap="none" spc="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death of Allah’s Messenger (peace be upon him)</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2585149"/>
        <a:ext cx="9358675" cy="418364"/>
      </dsp:txXfrm>
    </dsp:sp>
    <dsp:sp modelId="{661F30AF-4698-4B14-9F61-701CB625FCD8}">
      <dsp:nvSpPr>
        <dsp:cNvPr id="0" name=""/>
        <dsp:cNvSpPr/>
      </dsp:nvSpPr>
      <dsp:spPr>
        <a:xfrm rot="5400000">
          <a:off x="-106991" y="3309284"/>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3451938"/>
        <a:ext cx="499292" cy="213983"/>
      </dsp:txXfrm>
    </dsp:sp>
    <dsp:sp modelId="{1887BCC6-B896-4585-B057-147287239B37}">
      <dsp:nvSpPr>
        <dsp:cNvPr id="0" name=""/>
        <dsp:cNvSpPr/>
      </dsp:nvSpPr>
      <dsp:spPr>
        <a:xfrm rot="5400000">
          <a:off x="4958131" y="-1256546"/>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must be among the mujtahids of one period, even though some mujtahids of subsequent periods may differ from them. </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3224925"/>
        <a:ext cx="9358675" cy="418364"/>
      </dsp:txXfrm>
    </dsp:sp>
    <dsp:sp modelId="{795D5AE9-F547-4A20-BEDB-6E909E4E16D5}">
      <dsp:nvSpPr>
        <dsp:cNvPr id="0" name=""/>
        <dsp:cNvSpPr/>
      </dsp:nvSpPr>
      <dsp:spPr>
        <a:xfrm rot="5400000">
          <a:off x="-106991" y="3949060"/>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4091714"/>
        <a:ext cx="499292" cy="213983"/>
      </dsp:txXfrm>
    </dsp:sp>
    <dsp:sp modelId="{DF32192E-82FE-4C26-B54C-8AF5858710CE}">
      <dsp:nvSpPr>
        <dsp:cNvPr id="0" name=""/>
        <dsp:cNvSpPr/>
      </dsp:nvSpPr>
      <dsp:spPr>
        <a:xfrm rot="5400000">
          <a:off x="4958131" y="-616769"/>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agreement should be held on a rule of Islamic law (in legal matter).</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3864702"/>
        <a:ext cx="9358675" cy="418364"/>
      </dsp:txXfrm>
    </dsp:sp>
    <dsp:sp modelId="{242FEEF6-87B0-4BB0-9CFF-9175F86F858E}">
      <dsp:nvSpPr>
        <dsp:cNvPr id="0" name=""/>
        <dsp:cNvSpPr/>
      </dsp:nvSpPr>
      <dsp:spPr>
        <a:xfrm rot="5400000">
          <a:off x="-106991" y="4588836"/>
          <a:ext cx="713275" cy="499292"/>
        </a:xfrm>
        <a:prstGeom prst="chevron">
          <a:avLst/>
        </a:prstGeom>
        <a:solidFill>
          <a:schemeClr val="accent1">
            <a:hueOff val="0"/>
            <a:satOff val="0"/>
            <a:lumOff val="0"/>
            <a:alphaOff val="0"/>
          </a:schemeClr>
        </a:solidFill>
        <a:ln w="6350" cap="flat" cmpd="sng" algn="in">
          <a:solidFill>
            <a:schemeClr val="accent1">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1" y="4731490"/>
        <a:ext cx="499292" cy="213983"/>
      </dsp:txXfrm>
    </dsp:sp>
    <dsp:sp modelId="{2AD89ADB-C77D-4CF4-8375-F61405CBEBC0}">
      <dsp:nvSpPr>
        <dsp:cNvPr id="0" name=""/>
        <dsp:cNvSpPr/>
      </dsp:nvSpPr>
      <dsp:spPr>
        <a:xfrm rot="5400000">
          <a:off x="4958131" y="23006"/>
          <a:ext cx="463628" cy="9381307"/>
        </a:xfrm>
        <a:prstGeom prst="round2SameRect">
          <a:avLst/>
        </a:prstGeom>
        <a:gradFill rotWithShape="1">
          <a:gsLst>
            <a:gs pos="0">
              <a:schemeClr val="accent2">
                <a:tint val="67000"/>
                <a:satMod val="105000"/>
                <a:lumMod val="110000"/>
              </a:schemeClr>
            </a:gs>
            <a:gs pos="50000">
              <a:schemeClr val="accent2">
                <a:tint val="73000"/>
                <a:satMod val="103000"/>
                <a:lumMod val="105000"/>
              </a:schemeClr>
            </a:gs>
            <a:gs pos="100000">
              <a:schemeClr val="accent2">
                <a:tint val="81000"/>
                <a:satMod val="109000"/>
                <a:lumMod val="105000"/>
              </a:schemeClr>
            </a:gs>
          </a:gsLst>
          <a:lin ang="5400000" scaled="0"/>
        </a:gradFill>
        <a:ln w="6350" cap="flat" cmpd="sng" algn="in">
          <a:solidFill>
            <a:schemeClr val="accent2"/>
          </a:solidFill>
          <a:prstDash val="solid"/>
        </a:ln>
        <a:effectLst/>
        <a:scene3d>
          <a:camera prst="orthographicFront"/>
          <a:lightRig rig="chilly" dir="t"/>
        </a:scene3d>
        <a:sp3d/>
      </dsp:spPr>
      <dsp:style>
        <a:lnRef idx="1">
          <a:schemeClr val="accent2"/>
        </a:lnRef>
        <a:fillRef idx="2">
          <a:schemeClr val="accent2"/>
        </a:fillRef>
        <a:effectRef idx="1">
          <a:schemeClr val="accent2"/>
        </a:effectRef>
        <a:fontRef idx="minor">
          <a:schemeClr val="dk1"/>
        </a:fontRef>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mujtahids should have relied upon a </a:t>
          </a:r>
          <a:r>
            <a:rPr lang="en-US" sz="14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sanad</a:t>
          </a: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for deriving their opinion. </a:t>
          </a:r>
          <a:r>
            <a:rPr lang="en-US" sz="1400" b="0" kern="1200" cap="none" spc="0" dirty="0" err="1"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Sanad</a:t>
          </a:r>
          <a:r>
            <a:rPr lang="en-US" sz="1400" b="0" kern="1200" cap="none" spc="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is the evidence (proof) upon which the mujtahids rely on, for arriving upon an agreement.</a:t>
          </a:r>
          <a:endParaRPr lang="en-US" sz="1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rot="-5400000">
        <a:off x="499292" y="4504477"/>
        <a:ext cx="9358675" cy="4183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784A5-55AB-4DC2-AEF8-E18F34E3AF4E}">
      <dsp:nvSpPr>
        <dsp:cNvPr id="0" name=""/>
        <dsp:cNvSpPr/>
      </dsp:nvSpPr>
      <dsp:spPr>
        <a:xfrm>
          <a:off x="2343836" y="1718"/>
          <a:ext cx="1933260" cy="1256619"/>
        </a:xfrm>
        <a:prstGeom prst="roundRect">
          <a:avLst/>
        </a:prstGeom>
        <a:solidFill>
          <a:srgbClr val="C0000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smtClean="0">
              <a:ln w="0"/>
              <a:effectLst>
                <a:outerShdw blurRad="38100" dist="19050" dir="2700000" algn="tl" rotWithShape="0">
                  <a:schemeClr val="dk1">
                    <a:alpha val="40000"/>
                  </a:schemeClr>
                </a:outerShdw>
              </a:effectLst>
            </a:rPr>
            <a:t>Types of Consensus</a:t>
          </a:r>
          <a:endParaRPr lang="en-US" sz="2100" kern="1200" dirty="0"/>
        </a:p>
      </dsp:txBody>
      <dsp:txXfrm>
        <a:off x="2405179" y="63061"/>
        <a:ext cx="1810574" cy="1133933"/>
      </dsp:txXfrm>
    </dsp:sp>
    <dsp:sp modelId="{FA66EB61-5EEF-4C90-81CE-A9E06523A878}">
      <dsp:nvSpPr>
        <dsp:cNvPr id="0" name=""/>
        <dsp:cNvSpPr/>
      </dsp:nvSpPr>
      <dsp:spPr>
        <a:xfrm>
          <a:off x="1231160" y="630027"/>
          <a:ext cx="4158611" cy="4158611"/>
        </a:xfrm>
        <a:custGeom>
          <a:avLst/>
          <a:gdLst/>
          <a:ahLst/>
          <a:cxnLst/>
          <a:rect l="0" t="0" r="0" b="0"/>
          <a:pathLst>
            <a:path>
              <a:moveTo>
                <a:pt x="3059911" y="245750"/>
              </a:moveTo>
              <a:arcTo wR="2079305" hR="2079305" stAng="17888303" swAng="2630258"/>
            </a:path>
          </a:pathLst>
        </a:custGeom>
        <a:noFill/>
        <a:ln w="6350" cap="flat" cmpd="sng" algn="in">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71A2843F-328C-4E17-8369-558C9260B2F5}">
      <dsp:nvSpPr>
        <dsp:cNvPr id="0" name=""/>
        <dsp:cNvSpPr/>
      </dsp:nvSpPr>
      <dsp:spPr>
        <a:xfrm>
          <a:off x="4423141" y="2081023"/>
          <a:ext cx="1933260" cy="125661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Practical</a:t>
          </a:r>
        </a:p>
        <a:p>
          <a:pPr lvl="0" algn="ctr" defTabSz="933450">
            <a:lnSpc>
              <a:spcPct val="90000"/>
            </a:lnSpc>
            <a:spcBef>
              <a:spcPct val="0"/>
            </a:spcBef>
            <a:spcAft>
              <a:spcPct val="35000"/>
            </a:spcAft>
          </a:pPr>
          <a:r>
            <a:rPr lang="ur-PK" sz="2100" b="1" kern="1200" dirty="0" smtClean="0">
              <a:latin typeface="Jameel Noori Nastaleeq" panose="02000503000000020004" pitchFamily="2" charset="-78"/>
              <a:cs typeface="Jameel Noori Nastaleeq" panose="02000503000000020004" pitchFamily="2" charset="-78"/>
            </a:rPr>
            <a:t>الاجماع العملی             </a:t>
          </a:r>
          <a:endParaRPr lang="en-US" sz="2100" kern="1200" dirty="0"/>
        </a:p>
      </dsp:txBody>
      <dsp:txXfrm>
        <a:off x="4484484" y="2142366"/>
        <a:ext cx="1810574" cy="1133933"/>
      </dsp:txXfrm>
    </dsp:sp>
    <dsp:sp modelId="{2C27900A-B1B2-406F-95DF-B63AB6769B2F}">
      <dsp:nvSpPr>
        <dsp:cNvPr id="0" name=""/>
        <dsp:cNvSpPr/>
      </dsp:nvSpPr>
      <dsp:spPr>
        <a:xfrm>
          <a:off x="1231160" y="630027"/>
          <a:ext cx="4158611" cy="4158611"/>
        </a:xfrm>
        <a:custGeom>
          <a:avLst/>
          <a:gdLst/>
          <a:ahLst/>
          <a:cxnLst/>
          <a:rect l="0" t="0" r="0" b="0"/>
          <a:pathLst>
            <a:path>
              <a:moveTo>
                <a:pt x="4056573" y="2722674"/>
              </a:moveTo>
              <a:arcTo wR="2079305" hR="2079305" stAng="1081440" swAng="2630258"/>
            </a:path>
          </a:pathLst>
        </a:custGeom>
        <a:noFill/>
        <a:ln w="6350" cap="flat" cmpd="sng" algn="in">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38D71C5E-8684-4A5A-AFBE-540FD7A8A580}">
      <dsp:nvSpPr>
        <dsp:cNvPr id="0" name=""/>
        <dsp:cNvSpPr/>
      </dsp:nvSpPr>
      <dsp:spPr>
        <a:xfrm>
          <a:off x="2343836" y="4160329"/>
          <a:ext cx="1933260" cy="1256619"/>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Silent</a:t>
          </a:r>
        </a:p>
        <a:p>
          <a:pPr lvl="0" algn="ctr" defTabSz="933450">
            <a:lnSpc>
              <a:spcPct val="90000"/>
            </a:lnSpc>
            <a:spcBef>
              <a:spcPct val="0"/>
            </a:spcBef>
            <a:spcAft>
              <a:spcPct val="35000"/>
            </a:spcAft>
          </a:pPr>
          <a:r>
            <a:rPr lang="ur-PK" sz="2100" b="1" kern="1200" dirty="0" smtClean="0">
              <a:latin typeface="Jameel Noori Nastaleeq" panose="02000503000000020004" pitchFamily="2" charset="-78"/>
              <a:cs typeface="Jameel Noori Nastaleeq" panose="02000503000000020004" pitchFamily="2" charset="-78"/>
            </a:rPr>
            <a:t>الاجماع السکوتی                                                                                                                          </a:t>
          </a:r>
          <a:endParaRPr lang="en-US" sz="2100" kern="1200" dirty="0"/>
        </a:p>
      </dsp:txBody>
      <dsp:txXfrm>
        <a:off x="2405179" y="4221672"/>
        <a:ext cx="1810574" cy="1133933"/>
      </dsp:txXfrm>
    </dsp:sp>
    <dsp:sp modelId="{583EA8F3-8839-40D5-8CBB-50BF790FFB79}">
      <dsp:nvSpPr>
        <dsp:cNvPr id="0" name=""/>
        <dsp:cNvSpPr/>
      </dsp:nvSpPr>
      <dsp:spPr>
        <a:xfrm>
          <a:off x="1231160" y="630027"/>
          <a:ext cx="4158611" cy="4158611"/>
        </a:xfrm>
        <a:custGeom>
          <a:avLst/>
          <a:gdLst/>
          <a:ahLst/>
          <a:cxnLst/>
          <a:rect l="0" t="0" r="0" b="0"/>
          <a:pathLst>
            <a:path>
              <a:moveTo>
                <a:pt x="1098699" y="3912860"/>
              </a:moveTo>
              <a:arcTo wR="2079305" hR="2079305" stAng="7088303" swAng="2630258"/>
            </a:path>
          </a:pathLst>
        </a:custGeom>
        <a:noFill/>
        <a:ln w="6350" cap="flat" cmpd="sng" algn="in">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 modelId="{816C58E3-732B-4EBA-85E4-D4CEF0CDD01B}">
      <dsp:nvSpPr>
        <dsp:cNvPr id="0" name=""/>
        <dsp:cNvSpPr/>
      </dsp:nvSpPr>
      <dsp:spPr>
        <a:xfrm>
          <a:off x="264530" y="2081023"/>
          <a:ext cx="1933260" cy="1256619"/>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b="1" kern="1200" dirty="0" smtClean="0"/>
            <a:t>Verbal</a:t>
          </a:r>
        </a:p>
        <a:p>
          <a:pPr lvl="0" algn="ctr" defTabSz="933450">
            <a:lnSpc>
              <a:spcPct val="90000"/>
            </a:lnSpc>
            <a:spcBef>
              <a:spcPct val="0"/>
            </a:spcBef>
            <a:spcAft>
              <a:spcPct val="35000"/>
            </a:spcAft>
          </a:pPr>
          <a:r>
            <a:rPr lang="ur-PK" sz="2100" b="1" kern="1200" dirty="0" smtClean="0">
              <a:latin typeface="Jameel Noori Nastaleeq" panose="02000503000000020004" pitchFamily="2" charset="-78"/>
              <a:cs typeface="Jameel Noori Nastaleeq" panose="02000503000000020004" pitchFamily="2" charset="-78"/>
            </a:rPr>
            <a:t>الاجماع القولی</a:t>
          </a:r>
          <a:endParaRPr lang="en-US" sz="2100" kern="1200" dirty="0"/>
        </a:p>
      </dsp:txBody>
      <dsp:txXfrm>
        <a:off x="325873" y="2142366"/>
        <a:ext cx="1810574" cy="1133933"/>
      </dsp:txXfrm>
    </dsp:sp>
    <dsp:sp modelId="{754D4124-B135-4E81-A99F-4680FAAC1783}">
      <dsp:nvSpPr>
        <dsp:cNvPr id="0" name=""/>
        <dsp:cNvSpPr/>
      </dsp:nvSpPr>
      <dsp:spPr>
        <a:xfrm>
          <a:off x="1231160" y="630027"/>
          <a:ext cx="4158611" cy="4158611"/>
        </a:xfrm>
        <a:custGeom>
          <a:avLst/>
          <a:gdLst/>
          <a:ahLst/>
          <a:cxnLst/>
          <a:rect l="0" t="0" r="0" b="0"/>
          <a:pathLst>
            <a:path>
              <a:moveTo>
                <a:pt x="102037" y="1435936"/>
              </a:moveTo>
              <a:arcTo wR="2079305" hR="2079305" stAng="11881440" swAng="2630258"/>
            </a:path>
          </a:pathLst>
        </a:custGeom>
        <a:noFill/>
        <a:ln w="6350" cap="flat" cmpd="sng" algn="in">
          <a:solidFill>
            <a:schemeClr val="accent5">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4B3F9-F26A-4509-B8DD-8A5694BA2E06}">
      <dsp:nvSpPr>
        <dsp:cNvPr id="0" name=""/>
        <dsp:cNvSpPr/>
      </dsp:nvSpPr>
      <dsp:spPr>
        <a:xfrm>
          <a:off x="4683" y="819579"/>
          <a:ext cx="2395841" cy="772200"/>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US" sz="2400" kern="1200" dirty="0" smtClean="0"/>
            <a:t>Acquired</a:t>
          </a:r>
          <a:endParaRPr lang="en-US" sz="2400" kern="1200" dirty="0"/>
        </a:p>
      </dsp:txBody>
      <dsp:txXfrm>
        <a:off x="4683" y="819579"/>
        <a:ext cx="2395841" cy="772200"/>
      </dsp:txXfrm>
    </dsp:sp>
    <dsp:sp modelId="{2E7AF662-D542-4185-8014-5A8C4725F307}">
      <dsp:nvSpPr>
        <dsp:cNvPr id="0" name=""/>
        <dsp:cNvSpPr/>
      </dsp:nvSpPr>
      <dsp:spPr>
        <a:xfrm>
          <a:off x="2400525" y="23247"/>
          <a:ext cx="479168" cy="2364862"/>
        </a:xfrm>
        <a:prstGeom prst="leftBrace">
          <a:avLst>
            <a:gd name="adj1" fmla="val 35000"/>
            <a:gd name="adj2" fmla="val 50000"/>
          </a:avLst>
        </a:pr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FADC3-D370-4E21-A295-569244EBEE93}">
      <dsp:nvSpPr>
        <dsp:cNvPr id="0" name=""/>
        <dsp:cNvSpPr/>
      </dsp:nvSpPr>
      <dsp:spPr>
        <a:xfrm>
          <a:off x="3071361" y="698841"/>
          <a:ext cx="6516688" cy="1013674"/>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2"/>
              </a:solidFill>
            </a:rPr>
            <a:t>This is direct participation of a mujtahid in the consensus without any transmitters</a:t>
          </a:r>
          <a:endParaRPr lang="en-US" sz="2400" kern="1200" dirty="0">
            <a:solidFill>
              <a:schemeClr val="tx2"/>
            </a:solidFill>
          </a:endParaRPr>
        </a:p>
      </dsp:txBody>
      <dsp:txXfrm>
        <a:off x="3071361" y="698841"/>
        <a:ext cx="6516688" cy="1013674"/>
      </dsp:txXfrm>
    </dsp:sp>
    <dsp:sp modelId="{F6409B67-F1FC-45F4-888B-67F7FA6D5207}">
      <dsp:nvSpPr>
        <dsp:cNvPr id="0" name=""/>
        <dsp:cNvSpPr/>
      </dsp:nvSpPr>
      <dsp:spPr>
        <a:xfrm>
          <a:off x="4683" y="3059397"/>
          <a:ext cx="2395841" cy="772200"/>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a:lnSpc>
              <a:spcPct val="90000"/>
            </a:lnSpc>
            <a:spcBef>
              <a:spcPct val="0"/>
            </a:spcBef>
            <a:spcAft>
              <a:spcPct val="35000"/>
            </a:spcAft>
          </a:pPr>
          <a:r>
            <a:rPr lang="en-US" sz="2400" kern="1200" dirty="0" smtClean="0"/>
            <a:t>Manqul</a:t>
          </a:r>
          <a:endParaRPr lang="en-US" sz="2400" kern="1200" dirty="0"/>
        </a:p>
      </dsp:txBody>
      <dsp:txXfrm>
        <a:off x="4683" y="3059397"/>
        <a:ext cx="2395841" cy="772200"/>
      </dsp:txXfrm>
    </dsp:sp>
    <dsp:sp modelId="{1B7F67B0-D72B-4239-ADEC-2214BE1F9854}">
      <dsp:nvSpPr>
        <dsp:cNvPr id="0" name=""/>
        <dsp:cNvSpPr/>
      </dsp:nvSpPr>
      <dsp:spPr>
        <a:xfrm>
          <a:off x="2400525" y="2528510"/>
          <a:ext cx="479168" cy="1833975"/>
        </a:xfrm>
        <a:prstGeom prst="leftBrace">
          <a:avLst>
            <a:gd name="adj1" fmla="val 35000"/>
            <a:gd name="adj2" fmla="val 50000"/>
          </a:avLst>
        </a:prstGeom>
        <a:noFill/>
        <a:ln w="34925"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01DBD4-CA5F-4B46-9862-35A8189CFF34}">
      <dsp:nvSpPr>
        <dsp:cNvPr id="0" name=""/>
        <dsp:cNvSpPr/>
      </dsp:nvSpPr>
      <dsp:spPr>
        <a:xfrm>
          <a:off x="3071361" y="3031597"/>
          <a:ext cx="6516688" cy="827801"/>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chemeClr val="tx2"/>
              </a:solidFill>
            </a:rPr>
            <a:t>This is established through reports which may be ahad or Mutawatr</a:t>
          </a:r>
          <a:r>
            <a:rPr lang="en-US" sz="2400" kern="1200" dirty="0" smtClean="0"/>
            <a:t>.</a:t>
          </a:r>
          <a:endParaRPr lang="en-US" sz="2400" kern="1200" dirty="0"/>
        </a:p>
      </dsp:txBody>
      <dsp:txXfrm>
        <a:off x="3071361" y="3031597"/>
        <a:ext cx="6516688" cy="82780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10/13/2019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0166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3574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692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017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10/13/2019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1452925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014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6353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98711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7775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736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706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10/13/2019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3011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b="1" dirty="0" smtClean="0">
                <a:latin typeface="Calibri" panose="020F0502020204030204" pitchFamily="34" charset="0"/>
                <a:cs typeface="Calibri" panose="020F0502020204030204" pitchFamily="34" charset="0"/>
              </a:rPr>
              <a:t>Consensus of the ummah</a:t>
            </a:r>
            <a:endParaRPr lang="en-US" sz="60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normAutofit/>
          </a:bodyPr>
          <a:lstStyle/>
          <a:p>
            <a:r>
              <a:rPr lang="ur-PK" sz="5400" b="1" dirty="0" smtClean="0">
                <a:latin typeface="Jameel Noori Nastaleeq" panose="02000503000000020004" pitchFamily="2" charset="-78"/>
                <a:cs typeface="Jameel Noori Nastaleeq" panose="02000503000000020004" pitchFamily="2" charset="-78"/>
              </a:rPr>
              <a:t>اجماع امت</a:t>
            </a:r>
            <a:endParaRPr lang="en-US" sz="5400" b="1"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165958606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Calibri" panose="020F0502020204030204" pitchFamily="34" charset="0"/>
                <a:cs typeface="Calibri" panose="020F0502020204030204" pitchFamily="34" charset="0"/>
              </a:rPr>
              <a:t>2</a:t>
            </a:r>
            <a:r>
              <a:rPr lang="en-US" b="1" dirty="0">
                <a:latin typeface="Calibri" panose="020F0502020204030204" pitchFamily="34" charset="0"/>
                <a:cs typeface="Calibri" panose="020F0502020204030204" pitchFamily="34" charset="0"/>
              </a:rPr>
              <a:t>) Silent or tacit </a:t>
            </a:r>
            <a:r>
              <a:rPr lang="en-US" b="1" dirty="0" smtClean="0">
                <a:latin typeface="Calibri" panose="020F0502020204030204" pitchFamily="34" charset="0"/>
                <a:cs typeface="Calibri" panose="020F0502020204030204" pitchFamily="34" charset="0"/>
              </a:rPr>
              <a:t>ijma</a:t>
            </a: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(ijma</a:t>
            </a:r>
            <a:r>
              <a:rPr lang="en-US" b="1" dirty="0">
                <a:latin typeface="Calibri" panose="020F0502020204030204" pitchFamily="34" charset="0"/>
                <a:cs typeface="Calibri" panose="020F0502020204030204" pitchFamily="34" charset="0"/>
              </a:rPr>
              <a:t>’ sukuti):</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r>
              <a:rPr lang="en-US" dirty="0" smtClean="0"/>
              <a:t> </a:t>
            </a:r>
            <a:r>
              <a:rPr lang="en-US" b="1" dirty="0">
                <a:latin typeface="Calibri" panose="020F0502020204030204" pitchFamily="34" charset="0"/>
                <a:cs typeface="Calibri" panose="020F0502020204030204" pitchFamily="34" charset="0"/>
              </a:rPr>
              <a:t>It takes place when some mujtahid, one or more, give a legal opinion with regard to specific rule about a particular legal issue, </a:t>
            </a:r>
            <a:endParaRPr lang="en-US" b="1" dirty="0" smtClean="0">
              <a:latin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cs typeface="Calibri" panose="020F0502020204030204" pitchFamily="34" charset="0"/>
              </a:rPr>
              <a:t>then </a:t>
            </a:r>
            <a:r>
              <a:rPr lang="en-US" b="1" dirty="0">
                <a:latin typeface="Calibri" panose="020F0502020204030204" pitchFamily="34" charset="0"/>
                <a:cs typeface="Calibri" panose="020F0502020204030204" pitchFamily="34" charset="0"/>
              </a:rPr>
              <a:t>the rest of them are informed of this opinion and they keep silent and they neither acknowledge it nor object to it.</a:t>
            </a:r>
          </a:p>
        </p:txBody>
      </p:sp>
    </p:spTree>
    <p:extLst>
      <p:ext uri="{BB962C8B-B14F-4D97-AF65-F5344CB8AC3E}">
        <p14:creationId xmlns:p14="http://schemas.microsoft.com/office/powerpoint/2010/main" val="4511892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levels of Consensus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     1 )The ijmah of Sahaba (Unanimity of the companions of Prophet</a:t>
            </a:r>
            <a:r>
              <a:rPr lang="ur-PK" dirty="0" smtClean="0"/>
              <a:t>ﷺ</a:t>
            </a:r>
            <a:r>
              <a:rPr lang="en-US" dirty="0" smtClean="0"/>
              <a:t>)</a:t>
            </a:r>
          </a:p>
          <a:p>
            <a:pPr marL="0" indent="0">
              <a:buNone/>
            </a:pPr>
            <a:r>
              <a:rPr lang="en-US" dirty="0" smtClean="0"/>
              <a:t>     2) Ijmah-e-</a:t>
            </a:r>
            <a:r>
              <a:rPr lang="en-US" dirty="0" err="1" smtClean="0"/>
              <a:t>Tabeen</a:t>
            </a:r>
            <a:r>
              <a:rPr lang="en-US" dirty="0" smtClean="0"/>
              <a:t> (Unanimity of the followers of the companions)</a:t>
            </a:r>
          </a:p>
          <a:p>
            <a:pPr marL="0" indent="0">
              <a:buNone/>
            </a:pPr>
            <a:r>
              <a:rPr lang="en-US" dirty="0" smtClean="0"/>
              <a:t>      3)Ijmah-e-Ummah (Unanimity of the nation)</a:t>
            </a:r>
            <a:endParaRPr lang="en-US" dirty="0"/>
          </a:p>
        </p:txBody>
      </p:sp>
    </p:spTree>
    <p:extLst>
      <p:ext uri="{BB962C8B-B14F-4D97-AF65-F5344CB8AC3E}">
        <p14:creationId xmlns:p14="http://schemas.microsoft.com/office/powerpoint/2010/main" val="15421696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Examples of Consensus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 collection of the Qur’an in a single volume.</a:t>
            </a:r>
          </a:p>
          <a:p>
            <a:pPr marL="0" indent="0">
              <a:buNone/>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 second azan on Friday.</a:t>
            </a:r>
          </a:p>
          <a:p>
            <a:pPr marL="0" indent="0">
              <a:buNone/>
            </a:pPr>
            <a:endParaRPr lang="en-US"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smtClean="0">
                <a:latin typeface="Calibri" panose="020F0502020204030204" pitchFamily="34" charset="0"/>
                <a:cs typeface="Calibri" panose="020F0502020204030204" pitchFamily="34" charset="0"/>
              </a:rPr>
              <a:t>The decision to not distribute land in Iraq among the conquerors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6807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98099718"/>
              </p:ext>
            </p:extLst>
          </p:nvPr>
        </p:nvGraphicFramePr>
        <p:xfrm>
          <a:off x="1371600" y="1481667"/>
          <a:ext cx="9592734" cy="4385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5088466" y="135467"/>
            <a:ext cx="3928533" cy="134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Calibri" panose="020F0502020204030204" pitchFamily="34" charset="0"/>
                <a:cs typeface="Calibri" panose="020F0502020204030204" pitchFamily="34" charset="0"/>
              </a:rPr>
              <a:t>The Transmission of Ijmah</a:t>
            </a:r>
            <a:endParaRPr lang="en-US"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8860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60867"/>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867" y="618067"/>
            <a:ext cx="9745133" cy="6019799"/>
          </a:xfrm>
        </p:spPr>
      </p:pic>
    </p:spTree>
    <p:extLst>
      <p:ext uri="{BB962C8B-B14F-4D97-AF65-F5344CB8AC3E}">
        <p14:creationId xmlns:p14="http://schemas.microsoft.com/office/powerpoint/2010/main" val="12378652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600" b="1" dirty="0" smtClean="0"/>
              <a:t>Conditions</a:t>
            </a:r>
            <a:endParaRPr lang="en-US" sz="66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agreement must take place </a:t>
            </a:r>
            <a:r>
              <a:rPr lang="en-US" b="1" dirty="0" smtClean="0">
                <a:latin typeface="Calibri" panose="020F0502020204030204" pitchFamily="34" charset="0"/>
                <a:cs typeface="Calibri" panose="020F0502020204030204" pitchFamily="34" charset="0"/>
              </a:rPr>
              <a:t>among mujtahids</a:t>
            </a:r>
            <a:r>
              <a:rPr lang="en-US" b="1" dirty="0">
                <a:latin typeface="Calibri" panose="020F0502020204030204" pitchFamily="34" charset="0"/>
                <a:cs typeface="Calibri" panose="020F0502020204030204" pitchFamily="34" charset="0"/>
              </a:rPr>
              <a:t>. </a:t>
            </a:r>
            <a:endParaRPr lang="en-US" b="1"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Mujtahid </a:t>
            </a:r>
            <a:r>
              <a:rPr lang="en-US" b="1" dirty="0">
                <a:latin typeface="Calibri" panose="020F0502020204030204" pitchFamily="34" charset="0"/>
                <a:cs typeface="Calibri" panose="020F0502020204030204" pitchFamily="34" charset="0"/>
              </a:rPr>
              <a:t>is a person who </a:t>
            </a:r>
            <a:r>
              <a:rPr lang="en-US" b="1" dirty="0" smtClean="0">
                <a:latin typeface="Calibri" panose="020F0502020204030204" pitchFamily="34" charset="0"/>
                <a:cs typeface="Calibri" panose="020F0502020204030204" pitchFamily="34" charset="0"/>
              </a:rPr>
              <a:t>is  qualified </a:t>
            </a:r>
            <a:r>
              <a:rPr lang="en-US" b="1" dirty="0">
                <a:latin typeface="Calibri" panose="020F0502020204030204" pitchFamily="34" charset="0"/>
                <a:cs typeface="Calibri" panose="020F0502020204030204" pitchFamily="34" charset="0"/>
              </a:rPr>
              <a:t>to exercise ijtihad.</a:t>
            </a:r>
          </a:p>
          <a:p>
            <a:pPr>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agreement must be unanimous.</a:t>
            </a:r>
          </a:p>
          <a:p>
            <a:pPr>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The mujtahids must belong to the </a:t>
            </a:r>
            <a:r>
              <a:rPr lang="en-US" b="1" dirty="0" smtClean="0">
                <a:latin typeface="Calibri" panose="020F0502020204030204" pitchFamily="34" charset="0"/>
                <a:cs typeface="Calibri" panose="020F0502020204030204" pitchFamily="34" charset="0"/>
              </a:rPr>
              <a:t>Islamic community.</a:t>
            </a: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b="1" dirty="0" smtClean="0">
                <a:latin typeface="Calibri" panose="020F0502020204030204" pitchFamily="34" charset="0"/>
                <a:cs typeface="Calibri" panose="020F0502020204030204" pitchFamily="34" charset="0"/>
              </a:rPr>
              <a:t>4</a:t>
            </a:r>
            <a:r>
              <a:rPr lang="en-US" b="1" dirty="0">
                <a:latin typeface="Calibri" panose="020F0502020204030204" pitchFamily="34" charset="0"/>
                <a:cs typeface="Calibri" panose="020F0502020204030204" pitchFamily="34" charset="0"/>
              </a:rPr>
              <a:t>. The agreement of mujtahids must be </a:t>
            </a:r>
            <a:r>
              <a:rPr lang="en-US" b="1" dirty="0" smtClean="0">
                <a:latin typeface="Calibri" panose="020F0502020204030204" pitchFamily="34" charset="0"/>
                <a:cs typeface="Calibri" panose="020F0502020204030204" pitchFamily="34" charset="0"/>
              </a:rPr>
              <a:t>held after </a:t>
            </a:r>
            <a:r>
              <a:rPr lang="en-US" b="1" dirty="0">
                <a:latin typeface="Calibri" panose="020F0502020204030204" pitchFamily="34" charset="0"/>
                <a:cs typeface="Calibri" panose="020F0502020204030204" pitchFamily="34" charset="0"/>
              </a:rPr>
              <a:t>the death of Allah’s Messenger (</a:t>
            </a:r>
            <a:r>
              <a:rPr lang="en-US" b="1" dirty="0" smtClean="0">
                <a:latin typeface="Calibri" panose="020F0502020204030204" pitchFamily="34" charset="0"/>
                <a:cs typeface="Calibri" panose="020F0502020204030204" pitchFamily="34" charset="0"/>
              </a:rPr>
              <a:t>peace be </a:t>
            </a:r>
            <a:r>
              <a:rPr lang="en-US" b="1" dirty="0">
                <a:latin typeface="Calibri" panose="020F0502020204030204" pitchFamily="34" charset="0"/>
                <a:cs typeface="Calibri" panose="020F0502020204030204" pitchFamily="34" charset="0"/>
              </a:rPr>
              <a:t>upon him).</a:t>
            </a:r>
          </a:p>
        </p:txBody>
      </p:sp>
    </p:spTree>
    <p:extLst>
      <p:ext uri="{BB962C8B-B14F-4D97-AF65-F5344CB8AC3E}">
        <p14:creationId xmlns:p14="http://schemas.microsoft.com/office/powerpoint/2010/main" val="356251187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Conditions </a:t>
            </a:r>
            <a:r>
              <a:rPr lang="en-US" dirty="0"/>
              <a:t>continue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a:t>
            </a:r>
            <a:r>
              <a:rPr lang="en-US" dirty="0"/>
              <a:t>agreement must be among the mujtahids of one period, even though some mujtahids of subsequent periods may differ from them. </a:t>
            </a:r>
            <a:endParaRPr lang="en-US" dirty="0" smtClean="0"/>
          </a:p>
          <a:p>
            <a:pPr>
              <a:buFont typeface="Wingdings" panose="05000000000000000000" pitchFamily="2" charset="2"/>
              <a:buChar char="Ø"/>
            </a:pPr>
            <a:r>
              <a:rPr lang="en-US" dirty="0" smtClean="0"/>
              <a:t> </a:t>
            </a:r>
            <a:r>
              <a:rPr lang="en-US" dirty="0"/>
              <a:t>The agreement should be held on a rule of Islamic law (in legal matter</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The </a:t>
            </a:r>
            <a:r>
              <a:rPr lang="en-US" dirty="0"/>
              <a:t>mujtahids should have relied upon a </a:t>
            </a:r>
            <a:r>
              <a:rPr lang="en-US" dirty="0" err="1"/>
              <a:t>sanad</a:t>
            </a:r>
            <a:r>
              <a:rPr lang="en-US" dirty="0"/>
              <a:t> for deriving their opinion. </a:t>
            </a:r>
            <a:r>
              <a:rPr lang="en-US" dirty="0" err="1"/>
              <a:t>Sanad</a:t>
            </a:r>
            <a:r>
              <a:rPr lang="en-US" dirty="0"/>
              <a:t> is the evidence (proof) upon which the mujtahids rely on, for arriving upon an agreement.</a:t>
            </a:r>
          </a:p>
        </p:txBody>
      </p:sp>
    </p:spTree>
    <p:extLst>
      <p:ext uri="{BB962C8B-B14F-4D97-AF65-F5344CB8AC3E}">
        <p14:creationId xmlns:p14="http://schemas.microsoft.com/office/powerpoint/2010/main" val="102932123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Consensus</a:t>
            </a:r>
            <a:endParaRPr lang="en-US" dirty="0"/>
          </a:p>
        </p:txBody>
      </p:sp>
      <p:sp>
        <p:nvSpPr>
          <p:cNvPr id="3" name="Content Placeholder 2"/>
          <p:cNvSpPr>
            <a:spLocks noGrp="1"/>
          </p:cNvSpPr>
          <p:nvPr>
            <p:ph idx="1"/>
          </p:nvPr>
        </p:nvSpPr>
        <p:spPr/>
        <p:txBody>
          <a:bodyPr/>
          <a:lstStyle/>
          <a:p>
            <a:pPr marL="0" indent="0">
              <a:buNone/>
            </a:pPr>
            <a:r>
              <a:rPr lang="en-US" b="1" dirty="0" smtClean="0"/>
              <a:t>Basically consensus is of three types:</a:t>
            </a:r>
          </a:p>
          <a:p>
            <a:r>
              <a:rPr lang="en-US" b="1" dirty="0" smtClean="0"/>
              <a:t>Verbal </a:t>
            </a:r>
            <a:r>
              <a:rPr lang="ur-PK" b="1" dirty="0" smtClean="0">
                <a:latin typeface="Jameel Noori Nastaleeq" panose="02000503000000020004" pitchFamily="2" charset="-78"/>
                <a:cs typeface="Jameel Noori Nastaleeq" panose="02000503000000020004" pitchFamily="2" charset="-78"/>
              </a:rPr>
              <a:t>الاجماع القولی</a:t>
            </a:r>
            <a:r>
              <a:rPr lang="ur-PK" b="1" dirty="0" smtClean="0"/>
              <a:t>         </a:t>
            </a:r>
          </a:p>
          <a:p>
            <a:r>
              <a:rPr lang="en-US" b="1" dirty="0" smtClean="0"/>
              <a:t>Practical </a:t>
            </a:r>
            <a:r>
              <a:rPr lang="ur-PK" b="1" dirty="0" smtClean="0"/>
              <a:t>  </a:t>
            </a:r>
            <a:r>
              <a:rPr lang="ur-PK" b="1" dirty="0" smtClean="0">
                <a:latin typeface="Jameel Noori Nastaleeq" panose="02000503000000020004" pitchFamily="2" charset="-78"/>
                <a:cs typeface="Jameel Noori Nastaleeq" panose="02000503000000020004" pitchFamily="2" charset="-78"/>
              </a:rPr>
              <a:t> الاجماع العملی                                                                                      </a:t>
            </a:r>
            <a:r>
              <a:rPr lang="ur-PK" b="1" dirty="0" smtClean="0"/>
              <a:t>  </a:t>
            </a:r>
          </a:p>
          <a:p>
            <a:r>
              <a:rPr lang="en-US" b="1" dirty="0" smtClean="0"/>
              <a:t>Silent</a:t>
            </a:r>
            <a:r>
              <a:rPr lang="ur-PK" b="1" dirty="0" smtClean="0"/>
              <a:t>      </a:t>
            </a:r>
            <a:r>
              <a:rPr lang="ur-PK" b="1" dirty="0" smtClean="0">
                <a:latin typeface="Jameel Noori Nastaleeq" panose="02000503000000020004" pitchFamily="2" charset="-78"/>
                <a:cs typeface="Jameel Noori Nastaleeq" panose="02000503000000020004" pitchFamily="2" charset="-78"/>
              </a:rPr>
              <a:t>الاجماع السکوتی                                                                                                                          </a:t>
            </a:r>
            <a:endParaRPr lang="en-US" b="1"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23165525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989007562"/>
              </p:ext>
            </p:extLst>
          </p:nvPr>
        </p:nvGraphicFramePr>
        <p:xfrm>
          <a:off x="1930400" y="618067"/>
          <a:ext cx="9423400" cy="527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93435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buNone/>
            </a:pPr>
            <a:endParaRPr lang="en-US" sz="2400" b="1" dirty="0" smtClean="0">
              <a:solidFill>
                <a:srgbClr val="C00000"/>
              </a:solidFill>
              <a:latin typeface="Calibri" panose="020F0502020204030204" pitchFamily="34" charset="0"/>
              <a:cs typeface="Calibri" panose="020F0502020204030204" pitchFamily="34" charset="0"/>
            </a:endParaRPr>
          </a:p>
          <a:p>
            <a:pPr marL="0" indent="0">
              <a:buNone/>
            </a:pPr>
            <a:endParaRPr lang="en-US" sz="2400" b="1" dirty="0" smtClean="0">
              <a:solidFill>
                <a:srgbClr val="C00000"/>
              </a:solidFill>
              <a:latin typeface="Calibri" panose="020F0502020204030204" pitchFamily="34" charset="0"/>
              <a:cs typeface="Calibri" panose="020F0502020204030204" pitchFamily="34"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1925404410"/>
              </p:ext>
            </p:extLst>
          </p:nvPr>
        </p:nvGraphicFramePr>
        <p:xfrm>
          <a:off x="1109134" y="228600"/>
          <a:ext cx="10397066" cy="5808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20603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Proof and Justification of Ijma’ as a Source of Islamic </a:t>
            </a:r>
            <a:r>
              <a:rPr lang="en-US" b="1" dirty="0" smtClean="0">
                <a:latin typeface="Calibri" panose="020F0502020204030204" pitchFamily="34" charset="0"/>
                <a:cs typeface="Calibri" panose="020F0502020204030204" pitchFamily="34" charset="0"/>
              </a:rPr>
              <a:t>Law.</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pPr marL="0" indent="0">
              <a:buNone/>
            </a:pPr>
            <a:endParaRPr lang="en-US" b="1" dirty="0" smtClean="0">
              <a:latin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Qur’an: “ O ye who believe! Obey Allah and Obey the Messenger and those charged with authority among you. If ye differ in anything among yourselves, refer it to Allah and His Messenger…” (al-</a:t>
            </a:r>
            <a:r>
              <a:rPr lang="en-US" b="1" dirty="0" err="1">
                <a:latin typeface="Calibri" panose="020F0502020204030204" pitchFamily="34" charset="0"/>
                <a:cs typeface="Calibri" panose="020F0502020204030204" pitchFamily="34" charset="0"/>
              </a:rPr>
              <a:t>Nisa</a:t>
            </a:r>
            <a:r>
              <a:rPr lang="en-US" b="1" dirty="0">
                <a:latin typeface="Calibri" panose="020F0502020204030204" pitchFamily="34" charset="0"/>
                <a:cs typeface="Calibri" panose="020F0502020204030204" pitchFamily="34" charset="0"/>
              </a:rPr>
              <a:t>’(4):59) </a:t>
            </a:r>
            <a:endParaRPr lang="en-US" b="1" dirty="0" smtClean="0">
              <a:latin typeface="Calibri" panose="020F0502020204030204" pitchFamily="34" charset="0"/>
              <a:cs typeface="Calibri" panose="020F0502020204030204" pitchFamily="34" charset="0"/>
            </a:endParaRPr>
          </a:p>
          <a:p>
            <a:pPr marL="0" indent="0">
              <a:buNone/>
            </a:pPr>
            <a:endParaRPr lang="en-US" b="1" dirty="0" smtClean="0">
              <a:latin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cs typeface="Calibri" panose="020F0502020204030204" pitchFamily="34" charset="0"/>
              </a:rPr>
              <a:t>The </a:t>
            </a:r>
            <a:r>
              <a:rPr lang="en-US" b="1" dirty="0">
                <a:latin typeface="Calibri" panose="020F0502020204030204" pitchFamily="34" charset="0"/>
                <a:cs typeface="Calibri" panose="020F0502020204030204" pitchFamily="34" charset="0"/>
              </a:rPr>
              <a:t>word ‘uli al-</a:t>
            </a:r>
            <a:r>
              <a:rPr lang="en-US" b="1" dirty="0" err="1">
                <a:latin typeface="Calibri" panose="020F0502020204030204" pitchFamily="34" charset="0"/>
                <a:cs typeface="Calibri" panose="020F0502020204030204" pitchFamily="34" charset="0"/>
              </a:rPr>
              <a:t>amr</a:t>
            </a:r>
            <a:r>
              <a:rPr lang="en-US" b="1" dirty="0">
                <a:latin typeface="Calibri" panose="020F0502020204030204" pitchFamily="34" charset="0"/>
                <a:cs typeface="Calibri" panose="020F0502020204030204" pitchFamily="34" charset="0"/>
              </a:rPr>
              <a:t> means ulama’ (scholars) of the community. Thus the agreement of the mujtahids is bound to follow.</a:t>
            </a:r>
          </a:p>
        </p:txBody>
      </p:sp>
    </p:spTree>
    <p:extLst>
      <p:ext uri="{BB962C8B-B14F-4D97-AF65-F5344CB8AC3E}">
        <p14:creationId xmlns:p14="http://schemas.microsoft.com/office/powerpoint/2010/main" val="97051826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Calibri" panose="020F0502020204030204" pitchFamily="34" charset="0"/>
                <a:cs typeface="Calibri" panose="020F0502020204030204" pitchFamily="34" charset="0"/>
              </a:rPr>
              <a:t>     Proof </a:t>
            </a:r>
            <a:r>
              <a:rPr lang="en-US" b="1" dirty="0">
                <a:latin typeface="Calibri" panose="020F0502020204030204" pitchFamily="34" charset="0"/>
                <a:cs typeface="Calibri" panose="020F0502020204030204" pitchFamily="34" charset="0"/>
              </a:rPr>
              <a:t>and Justification continue…</a:t>
            </a:r>
            <a:br>
              <a:rPr lang="en-US" b="1" dirty="0">
                <a:latin typeface="Calibri" panose="020F0502020204030204" pitchFamily="34" charset="0"/>
                <a:cs typeface="Calibri" panose="020F0502020204030204" pitchFamily="34" charset="0"/>
              </a:rPr>
            </a:br>
            <a:r>
              <a:rPr lang="en-US" b="1" dirty="0" smtClean="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The </a:t>
            </a:r>
            <a:r>
              <a:rPr lang="en-US" b="1" dirty="0" smtClean="0">
                <a:latin typeface="Calibri" panose="020F0502020204030204" pitchFamily="34" charset="0"/>
                <a:cs typeface="Calibri" panose="020F0502020204030204" pitchFamily="34" charset="0"/>
              </a:rPr>
              <a:t>Sunnah</a:t>
            </a:r>
            <a:r>
              <a:rPr lang="en-US" b="1" dirty="0">
                <a:latin typeface="Calibri" panose="020F0502020204030204" pitchFamily="34" charset="0"/>
                <a:cs typeface="Calibri" panose="020F0502020204030204" pitchFamily="34" charset="0"/>
              </a:rPr>
              <a:t/>
            </a:r>
            <a:br>
              <a:rPr lang="en-US" b="1" dirty="0">
                <a:latin typeface="Calibri" panose="020F0502020204030204" pitchFamily="34" charset="0"/>
                <a:cs typeface="Calibri" panose="020F0502020204030204" pitchFamily="34" charset="0"/>
              </a:rPr>
            </a:b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85000" lnSpcReduction="10000"/>
          </a:bodyPr>
          <a:lstStyle/>
          <a:p>
            <a:pPr marL="0" indent="0">
              <a:buNone/>
            </a:pPr>
            <a:endParaRPr lang="en-US" dirty="0"/>
          </a:p>
          <a:p>
            <a:pPr marL="0" indent="0">
              <a:buNone/>
            </a:pPr>
            <a:r>
              <a:rPr lang="en-US" b="1" dirty="0">
                <a:latin typeface="Calibri" panose="020F0502020204030204" pitchFamily="34" charset="0"/>
                <a:cs typeface="Calibri" panose="020F0502020204030204" pitchFamily="34" charset="0"/>
              </a:rPr>
              <a:t>There are many Sunnahs indicated that </a:t>
            </a:r>
            <a:r>
              <a:rPr lang="en-US" b="1" dirty="0" smtClean="0">
                <a:latin typeface="Calibri" panose="020F0502020204030204" pitchFamily="34" charset="0"/>
                <a:cs typeface="Calibri" panose="020F0502020204030204" pitchFamily="34" charset="0"/>
              </a:rPr>
              <a:t>the Muslim </a:t>
            </a:r>
            <a:r>
              <a:rPr lang="en-US" b="1" dirty="0">
                <a:latin typeface="Calibri" panose="020F0502020204030204" pitchFamily="34" charset="0"/>
                <a:cs typeface="Calibri" panose="020F0502020204030204" pitchFamily="34" charset="0"/>
              </a:rPr>
              <a:t>community is infallible in their</a:t>
            </a:r>
          </a:p>
          <a:p>
            <a:pPr marL="0" indent="0">
              <a:buNone/>
            </a:pPr>
            <a:r>
              <a:rPr lang="en-US" b="1" dirty="0" smtClean="0">
                <a:latin typeface="Calibri" panose="020F0502020204030204" pitchFamily="34" charset="0"/>
                <a:cs typeface="Calibri" panose="020F0502020204030204" pitchFamily="34" charset="0"/>
              </a:rPr>
              <a:t>         agreement.</a:t>
            </a:r>
          </a:p>
          <a:p>
            <a:pPr marL="0" indent="0">
              <a:buNone/>
            </a:pPr>
            <a:r>
              <a:rPr lang="en-US" b="1" dirty="0" smtClean="0">
                <a:solidFill>
                  <a:srgbClr val="C00000"/>
                </a:solidFill>
                <a:latin typeface="Calibri" panose="020F0502020204030204" pitchFamily="34" charset="0"/>
                <a:cs typeface="Calibri" panose="020F0502020204030204" pitchFamily="34" charset="0"/>
              </a:rPr>
              <a:t>   • </a:t>
            </a:r>
            <a:r>
              <a:rPr lang="en-US" b="1" dirty="0">
                <a:solidFill>
                  <a:srgbClr val="C00000"/>
                </a:solidFill>
                <a:latin typeface="Calibri" panose="020F0502020204030204" pitchFamily="34" charset="0"/>
                <a:cs typeface="Calibri" panose="020F0502020204030204" pitchFamily="34" charset="0"/>
              </a:rPr>
              <a:t>“My community will not agree on mistake.”</a:t>
            </a:r>
          </a:p>
          <a:p>
            <a:pPr marL="0" indent="0">
              <a:buNone/>
            </a:pPr>
            <a:r>
              <a:rPr lang="en-US" b="1" dirty="0" smtClean="0">
                <a:solidFill>
                  <a:srgbClr val="C00000"/>
                </a:solidFill>
                <a:latin typeface="Calibri" panose="020F0502020204030204" pitchFamily="34" charset="0"/>
                <a:cs typeface="Calibri" panose="020F0502020204030204" pitchFamily="34" charset="0"/>
              </a:rPr>
              <a:t>   • </a:t>
            </a:r>
            <a:r>
              <a:rPr lang="en-US" b="1" dirty="0">
                <a:solidFill>
                  <a:srgbClr val="C00000"/>
                </a:solidFill>
                <a:latin typeface="Calibri" panose="020F0502020204030204" pitchFamily="34" charset="0"/>
                <a:cs typeface="Calibri" panose="020F0502020204030204" pitchFamily="34" charset="0"/>
              </a:rPr>
              <a:t>“My people will not agree on an error”</a:t>
            </a:r>
          </a:p>
          <a:p>
            <a:pPr marL="0" indent="0">
              <a:buNone/>
            </a:pPr>
            <a:r>
              <a:rPr lang="en-US" b="1" dirty="0" smtClean="0">
                <a:solidFill>
                  <a:srgbClr val="C00000"/>
                </a:solidFill>
                <a:latin typeface="Calibri" panose="020F0502020204030204" pitchFamily="34" charset="0"/>
                <a:cs typeface="Calibri" panose="020F0502020204030204" pitchFamily="34" charset="0"/>
              </a:rPr>
              <a:t>   • </a:t>
            </a:r>
            <a:r>
              <a:rPr lang="en-US" b="1" dirty="0">
                <a:solidFill>
                  <a:srgbClr val="C00000"/>
                </a:solidFill>
                <a:latin typeface="Calibri" panose="020F0502020204030204" pitchFamily="34" charset="0"/>
                <a:cs typeface="Calibri" panose="020F0502020204030204" pitchFamily="34" charset="0"/>
              </a:rPr>
              <a:t>I prayed to Allah, the Exalted, that my community may not agree on error, and He gave it </a:t>
            </a:r>
            <a:r>
              <a:rPr lang="en-US" b="1" dirty="0" smtClean="0">
                <a:solidFill>
                  <a:srgbClr val="C00000"/>
                </a:solidFill>
                <a:latin typeface="Calibri" panose="020F0502020204030204" pitchFamily="34" charset="0"/>
                <a:cs typeface="Calibri" panose="020F0502020204030204" pitchFamily="34" charset="0"/>
              </a:rPr>
              <a:t>to me.”</a:t>
            </a:r>
            <a:endParaRPr lang="en-US" b="1" dirty="0">
              <a:solidFill>
                <a:srgbClr val="C00000"/>
              </a:solidFill>
              <a:latin typeface="Calibri" panose="020F0502020204030204" pitchFamily="34" charset="0"/>
              <a:cs typeface="Calibri" panose="020F0502020204030204" pitchFamily="34" charset="0"/>
            </a:endParaRPr>
          </a:p>
          <a:p>
            <a:pPr marL="0" indent="0">
              <a:buNone/>
            </a:pPr>
            <a:r>
              <a:rPr lang="en-US" b="1" dirty="0" smtClean="0">
                <a:solidFill>
                  <a:srgbClr val="C00000"/>
                </a:solidFill>
                <a:latin typeface="Calibri" panose="020F0502020204030204" pitchFamily="34" charset="0"/>
                <a:cs typeface="Calibri" panose="020F0502020204030204" pitchFamily="34" charset="0"/>
              </a:rPr>
              <a:t>   • </a:t>
            </a:r>
            <a:r>
              <a:rPr lang="en-US" b="1" dirty="0">
                <a:solidFill>
                  <a:srgbClr val="C00000"/>
                </a:solidFill>
                <a:latin typeface="Calibri" panose="020F0502020204030204" pitchFamily="34" charset="0"/>
                <a:cs typeface="Calibri" panose="020F0502020204030204" pitchFamily="34" charset="0"/>
              </a:rPr>
              <a:t>“Allah’s hand is over the community</a:t>
            </a:r>
          </a:p>
          <a:p>
            <a:pPr marL="0" indent="0">
              <a:buNone/>
            </a:pPr>
            <a:r>
              <a:rPr lang="en-US" b="1" dirty="0" smtClean="0">
                <a:latin typeface="Calibri" panose="020F0502020204030204" pitchFamily="34" charset="0"/>
                <a:cs typeface="Calibri" panose="020F0502020204030204" pitchFamily="34" charset="0"/>
              </a:rPr>
              <a:t>       Although </a:t>
            </a:r>
            <a:r>
              <a:rPr lang="en-US" b="1" dirty="0">
                <a:latin typeface="Calibri" panose="020F0502020204030204" pitchFamily="34" charset="0"/>
                <a:cs typeface="Calibri" panose="020F0502020204030204" pitchFamily="34" charset="0"/>
              </a:rPr>
              <a:t>each of this Sunnah is probable if </a:t>
            </a:r>
            <a:r>
              <a:rPr lang="en-US" b="1" dirty="0" smtClean="0">
                <a:latin typeface="Calibri" panose="020F0502020204030204" pitchFamily="34" charset="0"/>
                <a:cs typeface="Calibri" panose="020F0502020204030204" pitchFamily="34" charset="0"/>
              </a:rPr>
              <a:t>it  stands </a:t>
            </a:r>
            <a:r>
              <a:rPr lang="en-US" b="1" dirty="0">
                <a:latin typeface="Calibri" panose="020F0502020204030204" pitchFamily="34" charset="0"/>
                <a:cs typeface="Calibri" panose="020F0502020204030204" pitchFamily="34" charset="0"/>
              </a:rPr>
              <a:t>independently but collectively they </a:t>
            </a:r>
            <a:endParaRPr lang="en-US" b="1" dirty="0" smtClean="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are definitive </a:t>
            </a:r>
            <a:r>
              <a:rPr lang="en-US" b="1" dirty="0">
                <a:latin typeface="Calibri" panose="020F0502020204030204" pitchFamily="34" charset="0"/>
                <a:cs typeface="Calibri" panose="020F0502020204030204" pitchFamily="34" charset="0"/>
              </a:rPr>
              <a:t>and convey the  </a:t>
            </a:r>
            <a:r>
              <a:rPr lang="en-US" b="1" dirty="0" smtClean="0">
                <a:latin typeface="Calibri" panose="020F0502020204030204" pitchFamily="34" charset="0"/>
                <a:cs typeface="Calibri" panose="020F0502020204030204" pitchFamily="34" charset="0"/>
              </a:rPr>
              <a:t>same </a:t>
            </a:r>
            <a:r>
              <a:rPr lang="en-US" b="1" dirty="0">
                <a:latin typeface="Calibri" panose="020F0502020204030204" pitchFamily="34" charset="0"/>
                <a:cs typeface="Calibri" panose="020F0502020204030204" pitchFamily="34" charset="0"/>
              </a:rPr>
              <a:t>idea. This </a:t>
            </a:r>
            <a:r>
              <a:rPr lang="en-US" b="1" dirty="0" smtClean="0">
                <a:latin typeface="Calibri" panose="020F0502020204030204" pitchFamily="34" charset="0"/>
                <a:cs typeface="Calibri" panose="020F0502020204030204" pitchFamily="34" charset="0"/>
              </a:rPr>
              <a:t>make adherence </a:t>
            </a:r>
            <a:r>
              <a:rPr lang="en-US" b="1" dirty="0">
                <a:latin typeface="Calibri" panose="020F0502020204030204" pitchFamily="34" charset="0"/>
                <a:cs typeface="Calibri" panose="020F0502020204030204" pitchFamily="34" charset="0"/>
              </a:rPr>
              <a:t>to ijma’ is obligatory on </a:t>
            </a:r>
            <a:r>
              <a:rPr lang="en-US" b="1" dirty="0" smtClean="0">
                <a:latin typeface="Calibri" panose="020F0502020204030204" pitchFamily="34" charset="0"/>
                <a:cs typeface="Calibri" panose="020F0502020204030204" pitchFamily="34" charset="0"/>
              </a:rPr>
              <a:t>the </a:t>
            </a:r>
            <a:r>
              <a:rPr lang="en-US" b="1" dirty="0" err="1" smtClean="0">
                <a:latin typeface="Calibri" panose="020F0502020204030204" pitchFamily="34" charset="0"/>
                <a:cs typeface="Calibri" panose="020F0502020204030204" pitchFamily="34" charset="0"/>
              </a:rPr>
              <a:t>muslims</a:t>
            </a:r>
            <a:endParaRPr lang="en-US" b="1"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11718435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3"/>
            <a:ext cx="8361229" cy="2995214"/>
          </a:xfrm>
        </p:spPr>
        <p:txBody>
          <a:bodyPr/>
          <a:lstStyle/>
          <a:p>
            <a:r>
              <a:rPr lang="en-US" sz="6000" b="1" dirty="0">
                <a:latin typeface="Calibri" panose="020F0502020204030204" pitchFamily="34" charset="0"/>
                <a:cs typeface="Calibri" panose="020F0502020204030204" pitchFamily="34" charset="0"/>
              </a:rPr>
              <a:t>Conditions for the validity of ijma’</a:t>
            </a:r>
            <a:br>
              <a:rPr lang="en-US" sz="6000" b="1" dirty="0">
                <a:latin typeface="Calibri" panose="020F0502020204030204" pitchFamily="34" charset="0"/>
                <a:cs typeface="Calibri" panose="020F0502020204030204" pitchFamily="34" charset="0"/>
              </a:rPr>
            </a:br>
            <a:endParaRPr lang="en-US" sz="6000" b="1" dirty="0">
              <a:latin typeface="Calibri" panose="020F0502020204030204" pitchFamily="34" charset="0"/>
              <a:cs typeface="Calibri" panose="020F0502020204030204" pitchFamily="34" charset="0"/>
            </a:endParaRPr>
          </a:p>
        </p:txBody>
      </p:sp>
      <p:sp>
        <p:nvSpPr>
          <p:cNvPr id="4" name="Subtitle 3"/>
          <p:cNvSpPr>
            <a:spLocks noGrp="1"/>
          </p:cNvSpPr>
          <p:nvPr>
            <p:ph type="subTitle" idx="1"/>
          </p:nvPr>
        </p:nvSpPr>
        <p:spPr>
          <a:xfrm>
            <a:off x="2679906" y="4996797"/>
            <a:ext cx="6831673"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27492155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449087288"/>
              </p:ext>
            </p:extLst>
          </p:nvPr>
        </p:nvGraphicFramePr>
        <p:xfrm>
          <a:off x="1583267" y="1066799"/>
          <a:ext cx="9880600" cy="519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Down Arrow Callout 11"/>
          <p:cNvSpPr/>
          <p:nvPr/>
        </p:nvSpPr>
        <p:spPr>
          <a:xfrm>
            <a:off x="4292601" y="245534"/>
            <a:ext cx="2870200" cy="736600"/>
          </a:xfrm>
          <a:prstGeom prst="downArrowCallo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n w="0"/>
                <a:solidFill>
                  <a:schemeClr val="tx1"/>
                </a:solidFill>
                <a:effectLst>
                  <a:outerShdw blurRad="38100" dist="19050" dir="2700000" algn="tl" rotWithShape="0">
                    <a:schemeClr val="dk1">
                      <a:alpha val="40000"/>
                    </a:schemeClr>
                  </a:outerShdw>
                </a:effectLst>
              </a:rPr>
              <a:t>Conditions</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858472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p:cNvGraphicFramePr/>
          <p:nvPr>
            <p:extLst>
              <p:ext uri="{D42A27DB-BD31-4B8C-83A1-F6EECF244321}">
                <p14:modId xmlns:p14="http://schemas.microsoft.com/office/powerpoint/2010/main" val="1097644652"/>
              </p:ext>
            </p:extLst>
          </p:nvPr>
        </p:nvGraphicFramePr>
        <p:xfrm>
          <a:off x="2810933" y="507997"/>
          <a:ext cx="662093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73883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Verbal Consensus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b="1" dirty="0" smtClean="0">
                <a:latin typeface="Calibri" panose="020F0502020204030204" pitchFamily="34" charset="0"/>
                <a:cs typeface="Calibri" panose="020F0502020204030204" pitchFamily="34" charset="0"/>
              </a:rPr>
              <a:t>If this consensus came down by way of speech, where the MUJTAHIDEEN had verbally specified the issue.</a:t>
            </a:r>
          </a:p>
          <a:p>
            <a:pPr marL="0" indent="0">
              <a:buNone/>
            </a:pPr>
            <a:r>
              <a:rPr lang="en-US" b="1" dirty="0" smtClean="0">
                <a:latin typeface="Calibri" panose="020F0502020204030204" pitchFamily="34" charset="0"/>
                <a:cs typeface="Calibri" panose="020F0502020204030204" pitchFamily="34" charset="0"/>
              </a:rPr>
              <a:t> That is they said that they are unanimous on so and so issue or if each one of them had individually acceded to the fact that he is in agreement or that his mazhab confirms to it.</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2112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420</TotalTime>
  <Words>830</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Franklin Gothic Book</vt:lpstr>
      <vt:lpstr>Jameel Noori Nastaleeq</vt:lpstr>
      <vt:lpstr>Tahoma</vt:lpstr>
      <vt:lpstr>Times New Roman</vt:lpstr>
      <vt:lpstr>Wingdings</vt:lpstr>
      <vt:lpstr>Crop</vt:lpstr>
      <vt:lpstr>Consensus of the ummah</vt:lpstr>
      <vt:lpstr>PowerPoint Presentation</vt:lpstr>
      <vt:lpstr>             </vt:lpstr>
      <vt:lpstr>Proof and Justification of Ijma’ as a Source of Islamic Law.</vt:lpstr>
      <vt:lpstr>     Proof and Justification continue…                         The Sunnah </vt:lpstr>
      <vt:lpstr>Conditions for the validity of ijma’ </vt:lpstr>
      <vt:lpstr>PowerPoint Presentation</vt:lpstr>
      <vt:lpstr>PowerPoint Presentation</vt:lpstr>
      <vt:lpstr>              Verbal Consensus</vt:lpstr>
      <vt:lpstr>   2) Silent or tacit ijma (ijma’ sukuti):</vt:lpstr>
      <vt:lpstr>     The levels of Consensus</vt:lpstr>
      <vt:lpstr>          Examples of Consensus</vt:lpstr>
      <vt:lpstr>PowerPoint Presentation</vt:lpstr>
      <vt:lpstr>PowerPoint Presentation</vt:lpstr>
      <vt:lpstr>                  Conditions</vt:lpstr>
      <vt:lpstr>        Conditions continue</vt:lpstr>
      <vt:lpstr>Types of Consensus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Consensus of the ummah</dc:title>
  <dc:creator>Mahmood Akhtar</dc:creator>
  <cp:lastModifiedBy>Mahmood Akhtar</cp:lastModifiedBy>
  <cp:revision>30</cp:revision>
  <dcterms:created xsi:type="dcterms:W3CDTF">2019-10-13T10:58:20Z</dcterms:created>
  <dcterms:modified xsi:type="dcterms:W3CDTF">2019-10-13T17:58:21Z</dcterms:modified>
</cp:coreProperties>
</file>