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82" r:id="rId3"/>
    <p:sldId id="283" r:id="rId4"/>
    <p:sldId id="286" r:id="rId5"/>
    <p:sldId id="284" r:id="rId6"/>
    <p:sldId id="287" r:id="rId7"/>
    <p:sldId id="277" r:id="rId8"/>
    <p:sldId id="257" r:id="rId9"/>
    <p:sldId id="285" r:id="rId10"/>
    <p:sldId id="258" r:id="rId11"/>
    <p:sldId id="259" r:id="rId12"/>
    <p:sldId id="262" r:id="rId13"/>
    <p:sldId id="289"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8" r:id="rId27"/>
    <p:sldId id="279" r:id="rId28"/>
    <p:sldId id="280" r:id="rId29"/>
    <p:sldId id="288" r:id="rId30"/>
    <p:sldId id="281" r:id="rId31"/>
  </p:sldIdLst>
  <p:sldSz cx="9144000" cy="6858000" type="screen4x3"/>
  <p:notesSz cx="6858000" cy="9144000"/>
  <p:embeddedFontLst>
    <p:embeddedFont>
      <p:font typeface="Calibri" panose="020F0502020204030204" pitchFamily="34" charset="0"/>
      <p:regular r:id="rId33"/>
      <p:bold r:id="rId34"/>
    </p:embeddedFont>
    <p:embeddedFont>
      <p:font typeface="Garamond" panose="02020404030301010803" pitchFamily="18" charset="0"/>
      <p:regular r:id="rId35"/>
      <p:bold r:id="rId36"/>
      <p:italic r:id="rId37"/>
    </p:embeddedFont>
    <p:embeddedFont>
      <p:font typeface="Book Antiqua" panose="02040602050305030304" pitchFamily="18" charset="0"/>
      <p:regular r:id="rId38"/>
      <p:bold r:id="rId39"/>
      <p:italic r:id="rId40"/>
      <p:boldItalic r:id="rId41"/>
    </p:embeddedFont>
    <p:embeddedFont>
      <p:font typeface="Lustria" panose="020B0604020202020204" charset="0"/>
      <p:regular r:id="rId42"/>
    </p:embeddedFont>
    <p:embeddedFont>
      <p:font typeface="Arabic Typesetting" panose="03020402040406030203" pitchFamily="66" charset="-78"/>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glsZSln1HrZQrLHzKSK21JPkV2S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400" y="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8BBC73-EB8C-4422-ABF9-C4A8BA75345D}" type="doc">
      <dgm:prSet loTypeId="urn:microsoft.com/office/officeart/2005/8/layout/hierarchy1" loCatId="hierarchy" qsTypeId="urn:microsoft.com/office/officeart/2005/8/quickstyle/simple1" qsCatId="simple" csTypeId="urn:microsoft.com/office/officeart/2005/8/colors/accent1_2" csCatId="accent1" phldr="1"/>
      <dgm:spPr>
        <a:scene3d>
          <a:camera prst="perspectiveRight"/>
          <a:lightRig rig="threePt" dir="t"/>
        </a:scene3d>
      </dgm:spPr>
      <dgm:t>
        <a:bodyPr/>
        <a:lstStyle/>
        <a:p>
          <a:endParaRPr lang="en-US"/>
        </a:p>
      </dgm:t>
    </dgm:pt>
    <dgm:pt modelId="{A477628D-B299-4C93-81EE-BCEF44A9436E}">
      <dgm:prSet phldrT="[Text]" custT="1"/>
      <dgm:spPr/>
      <dgm:t>
        <a:bodyPr/>
        <a:lstStyle/>
        <a:p>
          <a:r>
            <a:rPr lang="en-US" sz="2400" b="0" cap="none" spc="0" smtClean="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Hdith Component</a:t>
          </a:r>
          <a:endParaRPr lang="en-US" sz="24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dgm:t>
    </dgm:pt>
    <dgm:pt modelId="{7703E8D4-A23C-43A2-A2A8-BAA951FE2FCD}" type="parTrans" cxnId="{A8748C93-6573-4620-B025-53A91EE96D4E}">
      <dgm:prSet/>
      <dgm:spPr/>
      <dgm:t>
        <a:bodyPr/>
        <a:lstStyle/>
        <a:p>
          <a:endParaRPr lang="en-US">
            <a:latin typeface="Calibri" panose="020F0502020204030204" pitchFamily="34" charset="0"/>
            <a:cs typeface="Calibri" panose="020F0502020204030204" pitchFamily="34" charset="0"/>
          </a:endParaRPr>
        </a:p>
      </dgm:t>
    </dgm:pt>
    <dgm:pt modelId="{10E41EEB-BE12-45B5-B472-735400753638}" type="sibTrans" cxnId="{A8748C93-6573-4620-B025-53A91EE96D4E}">
      <dgm:prSet/>
      <dgm:spPr/>
      <dgm:t>
        <a:bodyPr/>
        <a:lstStyle/>
        <a:p>
          <a:endParaRPr lang="en-US">
            <a:latin typeface="Calibri" panose="020F0502020204030204" pitchFamily="34" charset="0"/>
            <a:cs typeface="Calibri" panose="020F0502020204030204" pitchFamily="34" charset="0"/>
          </a:endParaRPr>
        </a:p>
      </dgm:t>
    </dgm:pt>
    <dgm:pt modelId="{37AF1213-92D6-4C12-8E11-AEAB62DDBF75}">
      <dgm:prSet phldrT="[Text]"/>
      <dgm:spPr/>
      <dgm:t>
        <a:bodyPr/>
        <a:lstStyle/>
        <a:p>
          <a:r>
            <a:rPr lang="en-US" dirty="0" smtClean="0">
              <a:latin typeface="Calibri" panose="020F0502020204030204" pitchFamily="34" charset="0"/>
              <a:cs typeface="Calibri" panose="020F0502020204030204" pitchFamily="34" charset="0"/>
            </a:rPr>
            <a:t>Chain of reporters </a:t>
          </a:r>
          <a:endParaRPr lang="en-US" dirty="0">
            <a:latin typeface="Calibri" panose="020F0502020204030204" pitchFamily="34" charset="0"/>
            <a:cs typeface="Calibri" panose="020F0502020204030204" pitchFamily="34" charset="0"/>
          </a:endParaRPr>
        </a:p>
      </dgm:t>
    </dgm:pt>
    <dgm:pt modelId="{111C5CE2-75FB-424B-9DE9-EBF228C489BE}" type="parTrans" cxnId="{342F2D5C-F5C4-48CD-B982-C2E91B98284B}">
      <dgm:prSet/>
      <dgm:spPr/>
      <dgm:t>
        <a:bodyPr/>
        <a:lstStyle/>
        <a:p>
          <a:endParaRPr lang="en-US">
            <a:latin typeface="Calibri" panose="020F0502020204030204" pitchFamily="34" charset="0"/>
            <a:cs typeface="Calibri" panose="020F0502020204030204" pitchFamily="34" charset="0"/>
          </a:endParaRPr>
        </a:p>
      </dgm:t>
    </dgm:pt>
    <dgm:pt modelId="{15F53FDC-CF0B-432C-A7BF-7A21B8A3158E}" type="sibTrans" cxnId="{342F2D5C-F5C4-48CD-B982-C2E91B98284B}">
      <dgm:prSet/>
      <dgm:spPr/>
      <dgm:t>
        <a:bodyPr/>
        <a:lstStyle/>
        <a:p>
          <a:endParaRPr lang="en-US">
            <a:latin typeface="Calibri" panose="020F0502020204030204" pitchFamily="34" charset="0"/>
            <a:cs typeface="Calibri" panose="020F0502020204030204" pitchFamily="34" charset="0"/>
          </a:endParaRPr>
        </a:p>
      </dgm:t>
    </dgm:pt>
    <dgm:pt modelId="{8BE7136F-573A-429F-B123-64E6B9DD130A}">
      <dgm:prSet phldrT="[Text]"/>
      <dgm:spPr/>
      <dgm:t>
        <a:bodyPr/>
        <a:lstStyle/>
        <a:p>
          <a:r>
            <a:rPr lang="en-US" dirty="0" smtClean="0">
              <a:latin typeface="Calibri" panose="020F0502020204030204" pitchFamily="34" charset="0"/>
              <a:cs typeface="Calibri" panose="020F0502020204030204" pitchFamily="34" charset="0"/>
            </a:rPr>
            <a:t>Text of Hadith</a:t>
          </a:r>
          <a:endParaRPr lang="en-US" dirty="0">
            <a:latin typeface="Calibri" panose="020F0502020204030204" pitchFamily="34" charset="0"/>
            <a:cs typeface="Calibri" panose="020F0502020204030204" pitchFamily="34" charset="0"/>
          </a:endParaRPr>
        </a:p>
      </dgm:t>
    </dgm:pt>
    <dgm:pt modelId="{49B64F6F-741B-4039-865B-80EC61ABCD34}" type="parTrans" cxnId="{C4379B27-1855-4E7B-ABE6-3FE9868818A8}">
      <dgm:prSet/>
      <dgm:spPr/>
      <dgm:t>
        <a:bodyPr/>
        <a:lstStyle/>
        <a:p>
          <a:endParaRPr lang="en-US">
            <a:latin typeface="Calibri" panose="020F0502020204030204" pitchFamily="34" charset="0"/>
            <a:cs typeface="Calibri" panose="020F0502020204030204" pitchFamily="34" charset="0"/>
          </a:endParaRPr>
        </a:p>
      </dgm:t>
    </dgm:pt>
    <dgm:pt modelId="{744DA276-BF48-4241-856B-3628798F597A}" type="sibTrans" cxnId="{C4379B27-1855-4E7B-ABE6-3FE9868818A8}">
      <dgm:prSet/>
      <dgm:spPr/>
      <dgm:t>
        <a:bodyPr/>
        <a:lstStyle/>
        <a:p>
          <a:endParaRPr lang="en-US">
            <a:latin typeface="Calibri" panose="020F0502020204030204" pitchFamily="34" charset="0"/>
            <a:cs typeface="Calibri" panose="020F0502020204030204" pitchFamily="34" charset="0"/>
          </a:endParaRPr>
        </a:p>
      </dgm:t>
    </dgm:pt>
    <dgm:pt modelId="{7D33DBF3-2F4E-466D-87A4-578A1B3FB0B0}">
      <dgm:prSet/>
      <dgm:spPr/>
      <dgm:t>
        <a:bodyPr/>
        <a:lstStyle/>
        <a:p>
          <a:r>
            <a:rPr lang="en-US" b="0" dirty="0" smtClean="0">
              <a:latin typeface="Calibri" panose="020F0502020204030204" pitchFamily="34" charset="0"/>
              <a:cs typeface="Calibri" panose="020F0502020204030204" pitchFamily="34" charset="0"/>
            </a:rPr>
            <a:t>Beginning sentence </a:t>
          </a:r>
          <a:endParaRPr lang="en-US" b="0" dirty="0">
            <a:latin typeface="Calibri" panose="020F0502020204030204" pitchFamily="34" charset="0"/>
            <a:cs typeface="Calibri" panose="020F0502020204030204" pitchFamily="34" charset="0"/>
          </a:endParaRPr>
        </a:p>
      </dgm:t>
    </dgm:pt>
    <dgm:pt modelId="{97BA19BA-9601-4CA9-AAEF-6B7F09F03F0A}" type="parTrans" cxnId="{42956474-6DC8-41D0-A3B0-3A67D5F38623}">
      <dgm:prSet/>
      <dgm:spPr/>
      <dgm:t>
        <a:bodyPr/>
        <a:lstStyle/>
        <a:p>
          <a:endParaRPr lang="en-US">
            <a:latin typeface="Calibri" panose="020F0502020204030204" pitchFamily="34" charset="0"/>
            <a:cs typeface="Calibri" panose="020F0502020204030204" pitchFamily="34" charset="0"/>
          </a:endParaRPr>
        </a:p>
      </dgm:t>
    </dgm:pt>
    <dgm:pt modelId="{179EE060-3FC1-42D2-BB39-BD926BECC422}" type="sibTrans" cxnId="{42956474-6DC8-41D0-A3B0-3A67D5F38623}">
      <dgm:prSet/>
      <dgm:spPr/>
      <dgm:t>
        <a:bodyPr/>
        <a:lstStyle/>
        <a:p>
          <a:endParaRPr lang="en-US">
            <a:latin typeface="Calibri" panose="020F0502020204030204" pitchFamily="34" charset="0"/>
            <a:cs typeface="Calibri" panose="020F0502020204030204" pitchFamily="34" charset="0"/>
          </a:endParaRPr>
        </a:p>
      </dgm:t>
    </dgm:pt>
    <dgm:pt modelId="{D53861E4-7E14-4CA5-BFF8-C123E85AFC6A}">
      <dgm:prSet custT="1"/>
      <dgm:spPr/>
      <dgm:t>
        <a:bodyPr/>
        <a:lstStyle/>
        <a:p>
          <a:r>
            <a:rPr lang="en-US" sz="2000" b="1" dirty="0" smtClean="0">
              <a:latin typeface="Calibri" panose="020F0502020204030204" pitchFamily="34" charset="0"/>
              <a:cs typeface="Calibri" panose="020F0502020204030204" pitchFamily="34" charset="0"/>
            </a:rPr>
            <a:t>Matan</a:t>
          </a:r>
          <a:endParaRPr lang="en-US" sz="2000" dirty="0" smtClean="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text which contain the actual narrative </a:t>
          </a:r>
          <a:endParaRPr lang="en-US" sz="2000" dirty="0">
            <a:latin typeface="Calibri" panose="020F0502020204030204" pitchFamily="34" charset="0"/>
            <a:cs typeface="Calibri" panose="020F0502020204030204" pitchFamily="34" charset="0"/>
          </a:endParaRPr>
        </a:p>
      </dgm:t>
    </dgm:pt>
    <dgm:pt modelId="{D5F45BF1-2626-46AC-A270-C2767A7B934A}" type="parTrans" cxnId="{C3796342-CA75-4D46-A463-0D8C3CC62F2B}">
      <dgm:prSet/>
      <dgm:spPr/>
      <dgm:t>
        <a:bodyPr/>
        <a:lstStyle/>
        <a:p>
          <a:endParaRPr lang="en-US">
            <a:latin typeface="Calibri" panose="020F0502020204030204" pitchFamily="34" charset="0"/>
            <a:cs typeface="Calibri" panose="020F0502020204030204" pitchFamily="34" charset="0"/>
          </a:endParaRPr>
        </a:p>
      </dgm:t>
    </dgm:pt>
    <dgm:pt modelId="{DCD8C04B-65FE-48A2-A194-30223F4AF55E}" type="sibTrans" cxnId="{C3796342-CA75-4D46-A463-0D8C3CC62F2B}">
      <dgm:prSet/>
      <dgm:spPr/>
      <dgm:t>
        <a:bodyPr/>
        <a:lstStyle/>
        <a:p>
          <a:endParaRPr lang="en-US">
            <a:latin typeface="Calibri" panose="020F0502020204030204" pitchFamily="34" charset="0"/>
            <a:cs typeface="Calibri" panose="020F0502020204030204" pitchFamily="34" charset="0"/>
          </a:endParaRPr>
        </a:p>
      </dgm:t>
    </dgm:pt>
    <dgm:pt modelId="{994BE76B-649E-436C-8CB0-BAC73CE623F5}">
      <dgm:prSet custT="1"/>
      <dgm:spPr/>
      <dgm:t>
        <a:bodyPr/>
        <a:lstStyle/>
        <a:p>
          <a:r>
            <a:rPr lang="en-US" sz="1500" b="1" dirty="0" smtClean="0">
              <a:latin typeface="Calibri" panose="020F0502020204030204" pitchFamily="34" charset="0"/>
              <a:cs typeface="Calibri" panose="020F0502020204030204" pitchFamily="34" charset="0"/>
            </a:rPr>
            <a:t>Isnad </a:t>
          </a:r>
        </a:p>
        <a:p>
          <a:r>
            <a:rPr lang="en-US" sz="1500" b="0" dirty="0" smtClean="0">
              <a:latin typeface="Calibri" panose="020F0502020204030204" pitchFamily="34" charset="0"/>
              <a:cs typeface="Calibri" panose="020F0502020204030204" pitchFamily="34" charset="0"/>
            </a:rPr>
            <a:t>Chain of narrators which documents to root by which the reports has been transmitted  </a:t>
          </a:r>
          <a:endParaRPr lang="en-US" sz="1500" b="1" dirty="0">
            <a:latin typeface="Calibri" panose="020F0502020204030204" pitchFamily="34" charset="0"/>
            <a:cs typeface="Calibri" panose="020F0502020204030204" pitchFamily="34" charset="0"/>
          </a:endParaRPr>
        </a:p>
      </dgm:t>
    </dgm:pt>
    <dgm:pt modelId="{11074F32-06B2-4930-93E2-59A6BE880E0A}" type="parTrans" cxnId="{DCD1A0FC-8C4F-4FC3-8C30-9339A13947FC}">
      <dgm:prSet/>
      <dgm:spPr/>
      <dgm:t>
        <a:bodyPr/>
        <a:lstStyle/>
        <a:p>
          <a:endParaRPr lang="en-US">
            <a:latin typeface="Calibri" panose="020F0502020204030204" pitchFamily="34" charset="0"/>
            <a:cs typeface="Calibri" panose="020F0502020204030204" pitchFamily="34" charset="0"/>
          </a:endParaRPr>
        </a:p>
      </dgm:t>
    </dgm:pt>
    <dgm:pt modelId="{CC32AAAA-5162-44F0-9E04-6826296018DF}" type="sibTrans" cxnId="{DCD1A0FC-8C4F-4FC3-8C30-9339A13947FC}">
      <dgm:prSet/>
      <dgm:spPr/>
      <dgm:t>
        <a:bodyPr/>
        <a:lstStyle/>
        <a:p>
          <a:endParaRPr lang="en-US">
            <a:latin typeface="Calibri" panose="020F0502020204030204" pitchFamily="34" charset="0"/>
            <a:cs typeface="Calibri" panose="020F0502020204030204" pitchFamily="34" charset="0"/>
          </a:endParaRPr>
        </a:p>
      </dgm:t>
    </dgm:pt>
    <dgm:pt modelId="{7695D28A-B944-4049-A90A-BDADB00FB06C}">
      <dgm:prSet custT="1"/>
      <dgm:spPr/>
      <dgm:t>
        <a:bodyPr/>
        <a:lstStyle/>
        <a:p>
          <a:r>
            <a:rPr lang="en-US" sz="1500" b="1" dirty="0" err="1" smtClean="0">
              <a:latin typeface="Calibri" panose="020F0502020204030204" pitchFamily="34" charset="0"/>
              <a:cs typeface="Calibri" panose="020F0502020204030204" pitchFamily="34" charset="0"/>
            </a:rPr>
            <a:t>Taraf</a:t>
          </a:r>
          <a:endParaRPr lang="en-US" sz="1500" b="1" dirty="0" smtClean="0">
            <a:latin typeface="Calibri" panose="020F0502020204030204" pitchFamily="34" charset="0"/>
            <a:cs typeface="Calibri" panose="020F0502020204030204" pitchFamily="34" charset="0"/>
          </a:endParaRPr>
        </a:p>
        <a:p>
          <a:r>
            <a:rPr lang="en-US" sz="1500" b="0" dirty="0" smtClean="0">
              <a:latin typeface="Calibri" panose="020F0502020204030204" pitchFamily="34" charset="0"/>
              <a:cs typeface="Calibri" panose="020F0502020204030204" pitchFamily="34" charset="0"/>
            </a:rPr>
            <a:t>The initial part of the text which refers to saying, actions and characteristics of the Prophet </a:t>
          </a:r>
          <a:endParaRPr lang="en-US" sz="1500" b="0" dirty="0">
            <a:latin typeface="Calibri" panose="020F0502020204030204" pitchFamily="34" charset="0"/>
            <a:cs typeface="Calibri" panose="020F0502020204030204" pitchFamily="34" charset="0"/>
          </a:endParaRPr>
        </a:p>
      </dgm:t>
    </dgm:pt>
    <dgm:pt modelId="{0D61CFAC-41C0-4EF1-AB5B-93D200002556}" type="parTrans" cxnId="{6E59F362-F716-42D5-B49F-21E264CE579C}">
      <dgm:prSet/>
      <dgm:spPr/>
      <dgm:t>
        <a:bodyPr/>
        <a:lstStyle/>
        <a:p>
          <a:endParaRPr lang="en-US">
            <a:latin typeface="Calibri" panose="020F0502020204030204" pitchFamily="34" charset="0"/>
            <a:cs typeface="Calibri" panose="020F0502020204030204" pitchFamily="34" charset="0"/>
          </a:endParaRPr>
        </a:p>
      </dgm:t>
    </dgm:pt>
    <dgm:pt modelId="{0AEF1972-5E2B-415B-B990-3D62EB30C2A3}" type="sibTrans" cxnId="{6E59F362-F716-42D5-B49F-21E264CE579C}">
      <dgm:prSet/>
      <dgm:spPr/>
      <dgm:t>
        <a:bodyPr/>
        <a:lstStyle/>
        <a:p>
          <a:endParaRPr lang="en-US">
            <a:latin typeface="Calibri" panose="020F0502020204030204" pitchFamily="34" charset="0"/>
            <a:cs typeface="Calibri" panose="020F0502020204030204" pitchFamily="34" charset="0"/>
          </a:endParaRPr>
        </a:p>
      </dgm:t>
    </dgm:pt>
    <dgm:pt modelId="{BE71B79C-3A9A-4175-B9DC-E35104EA1E00}" type="pres">
      <dgm:prSet presAssocID="{A28BBC73-EB8C-4422-ABF9-C4A8BA75345D}" presName="hierChild1" presStyleCnt="0">
        <dgm:presLayoutVars>
          <dgm:chPref val="1"/>
          <dgm:dir/>
          <dgm:animOne val="branch"/>
          <dgm:animLvl val="lvl"/>
          <dgm:resizeHandles/>
        </dgm:presLayoutVars>
      </dgm:prSet>
      <dgm:spPr/>
    </dgm:pt>
    <dgm:pt modelId="{EB0F2DE3-3116-4D7F-865D-8AC7C0300996}" type="pres">
      <dgm:prSet presAssocID="{A477628D-B299-4C93-81EE-BCEF44A9436E}" presName="hierRoot1" presStyleCnt="0"/>
      <dgm:spPr/>
    </dgm:pt>
    <dgm:pt modelId="{EDAE2A1E-38D5-4078-B3A6-8878015852A7}" type="pres">
      <dgm:prSet presAssocID="{A477628D-B299-4C93-81EE-BCEF44A9436E}" presName="composite" presStyleCnt="0"/>
      <dgm:spPr/>
    </dgm:pt>
    <dgm:pt modelId="{BAA4539A-29BC-475F-9C23-39D622C0796D}" type="pres">
      <dgm:prSet presAssocID="{A477628D-B299-4C93-81EE-BCEF44A9436E}" presName="background" presStyleLbl="node0" presStyleIdx="0" presStyleCnt="1"/>
      <dgm:spPr>
        <a:solidFill>
          <a:schemeClr val="accent6">
            <a:lumMod val="60000"/>
            <a:lumOff val="40000"/>
          </a:schemeClr>
        </a:solidFill>
      </dgm:spPr>
    </dgm:pt>
    <dgm:pt modelId="{747F308F-FEBE-47F4-8A65-941E01E1C4DA}" type="pres">
      <dgm:prSet presAssocID="{A477628D-B299-4C93-81EE-BCEF44A9436E}" presName="text" presStyleLbl="fgAcc0" presStyleIdx="0" presStyleCnt="1" custScaleX="119107">
        <dgm:presLayoutVars>
          <dgm:chPref val="3"/>
        </dgm:presLayoutVars>
      </dgm:prSet>
      <dgm:spPr/>
      <dgm:t>
        <a:bodyPr/>
        <a:lstStyle/>
        <a:p>
          <a:endParaRPr lang="en-US"/>
        </a:p>
      </dgm:t>
    </dgm:pt>
    <dgm:pt modelId="{3BADB947-067D-4D8D-B020-8F83F5EF0A78}" type="pres">
      <dgm:prSet presAssocID="{A477628D-B299-4C93-81EE-BCEF44A9436E}" presName="hierChild2" presStyleCnt="0"/>
      <dgm:spPr/>
    </dgm:pt>
    <dgm:pt modelId="{4D84E421-E948-4D23-BA91-60A0013073CD}" type="pres">
      <dgm:prSet presAssocID="{111C5CE2-75FB-424B-9DE9-EBF228C489BE}" presName="Name10" presStyleLbl="parChTrans1D2" presStyleIdx="0" presStyleCnt="3"/>
      <dgm:spPr/>
    </dgm:pt>
    <dgm:pt modelId="{4F24910A-2848-4E09-A051-BA3FE414C085}" type="pres">
      <dgm:prSet presAssocID="{37AF1213-92D6-4C12-8E11-AEAB62DDBF75}" presName="hierRoot2" presStyleCnt="0"/>
      <dgm:spPr/>
    </dgm:pt>
    <dgm:pt modelId="{F0185921-298D-4561-82AD-E726C1EDA1F8}" type="pres">
      <dgm:prSet presAssocID="{37AF1213-92D6-4C12-8E11-AEAB62DDBF75}" presName="composite2" presStyleCnt="0"/>
      <dgm:spPr/>
    </dgm:pt>
    <dgm:pt modelId="{0C21F9EA-640A-4C6E-BCEA-639BE9E4F646}" type="pres">
      <dgm:prSet presAssocID="{37AF1213-92D6-4C12-8E11-AEAB62DDBF75}" presName="background2" presStyleLbl="node2" presStyleIdx="0" presStyleCnt="3"/>
      <dgm:spPr>
        <a:solidFill>
          <a:schemeClr val="accent6">
            <a:lumMod val="60000"/>
            <a:lumOff val="40000"/>
          </a:schemeClr>
        </a:solidFill>
      </dgm:spPr>
    </dgm:pt>
    <dgm:pt modelId="{0D63181E-7A72-46C0-9D52-72B6D2EE771D}" type="pres">
      <dgm:prSet presAssocID="{37AF1213-92D6-4C12-8E11-AEAB62DDBF75}" presName="text2" presStyleLbl="fgAcc2" presStyleIdx="0" presStyleCnt="3" custScaleY="60425">
        <dgm:presLayoutVars>
          <dgm:chPref val="3"/>
        </dgm:presLayoutVars>
      </dgm:prSet>
      <dgm:spPr/>
      <dgm:t>
        <a:bodyPr/>
        <a:lstStyle/>
        <a:p>
          <a:endParaRPr lang="en-US"/>
        </a:p>
      </dgm:t>
    </dgm:pt>
    <dgm:pt modelId="{2B0E9277-ED1F-42B6-908E-A5951BE8E3F4}" type="pres">
      <dgm:prSet presAssocID="{37AF1213-92D6-4C12-8E11-AEAB62DDBF75}" presName="hierChild3" presStyleCnt="0"/>
      <dgm:spPr/>
    </dgm:pt>
    <dgm:pt modelId="{07225BE5-BBFF-47F7-AFE0-47E8B86BB9D9}" type="pres">
      <dgm:prSet presAssocID="{D5F45BF1-2626-46AC-A270-C2767A7B934A}" presName="Name17" presStyleLbl="parChTrans1D3" presStyleIdx="0" presStyleCnt="3"/>
      <dgm:spPr/>
    </dgm:pt>
    <dgm:pt modelId="{A024097B-1D63-49E8-AA94-B972A92079AA}" type="pres">
      <dgm:prSet presAssocID="{D53861E4-7E14-4CA5-BFF8-C123E85AFC6A}" presName="hierRoot3" presStyleCnt="0"/>
      <dgm:spPr/>
    </dgm:pt>
    <dgm:pt modelId="{AA92E7D5-B9F1-43DE-BB2D-E0EA94DFCB13}" type="pres">
      <dgm:prSet presAssocID="{D53861E4-7E14-4CA5-BFF8-C123E85AFC6A}" presName="composite3" presStyleCnt="0"/>
      <dgm:spPr/>
    </dgm:pt>
    <dgm:pt modelId="{F7E02D5F-D548-4051-8F4B-261059CD18E9}" type="pres">
      <dgm:prSet presAssocID="{D53861E4-7E14-4CA5-BFF8-C123E85AFC6A}" presName="background3" presStyleLbl="node3" presStyleIdx="0" presStyleCnt="3"/>
      <dgm:spPr>
        <a:solidFill>
          <a:schemeClr val="accent6">
            <a:lumMod val="60000"/>
            <a:lumOff val="40000"/>
          </a:schemeClr>
        </a:solidFill>
      </dgm:spPr>
    </dgm:pt>
    <dgm:pt modelId="{6E783627-30FF-4CFA-9143-D4FA01C72E13}" type="pres">
      <dgm:prSet presAssocID="{D53861E4-7E14-4CA5-BFF8-C123E85AFC6A}" presName="text3" presStyleLbl="fgAcc3" presStyleIdx="0" presStyleCnt="3" custScaleX="128635" custScaleY="139858">
        <dgm:presLayoutVars>
          <dgm:chPref val="3"/>
        </dgm:presLayoutVars>
      </dgm:prSet>
      <dgm:spPr/>
      <dgm:t>
        <a:bodyPr/>
        <a:lstStyle/>
        <a:p>
          <a:endParaRPr lang="en-US"/>
        </a:p>
      </dgm:t>
    </dgm:pt>
    <dgm:pt modelId="{76F42FF6-95B0-4315-9D19-26F3AE7C19FA}" type="pres">
      <dgm:prSet presAssocID="{D53861E4-7E14-4CA5-BFF8-C123E85AFC6A}" presName="hierChild4" presStyleCnt="0"/>
      <dgm:spPr/>
    </dgm:pt>
    <dgm:pt modelId="{817DC9FA-AFDE-4EAC-B649-F4CE4A00415B}" type="pres">
      <dgm:prSet presAssocID="{49B64F6F-741B-4039-865B-80EC61ABCD34}" presName="Name10" presStyleLbl="parChTrans1D2" presStyleIdx="1" presStyleCnt="3"/>
      <dgm:spPr/>
    </dgm:pt>
    <dgm:pt modelId="{578768A3-6B2F-4C2A-8364-C7471E5EF40E}" type="pres">
      <dgm:prSet presAssocID="{8BE7136F-573A-429F-B123-64E6B9DD130A}" presName="hierRoot2" presStyleCnt="0"/>
      <dgm:spPr/>
    </dgm:pt>
    <dgm:pt modelId="{E685CE45-DDFA-4EE7-A331-A3839D3FF7D0}" type="pres">
      <dgm:prSet presAssocID="{8BE7136F-573A-429F-B123-64E6B9DD130A}" presName="composite2" presStyleCnt="0"/>
      <dgm:spPr/>
    </dgm:pt>
    <dgm:pt modelId="{A9CA080D-04FE-4AB4-B261-2AE60D8CB094}" type="pres">
      <dgm:prSet presAssocID="{8BE7136F-573A-429F-B123-64E6B9DD130A}" presName="background2" presStyleLbl="node2" presStyleIdx="1" presStyleCnt="3"/>
      <dgm:spPr>
        <a:solidFill>
          <a:schemeClr val="accent6">
            <a:lumMod val="60000"/>
            <a:lumOff val="40000"/>
          </a:schemeClr>
        </a:solidFill>
      </dgm:spPr>
    </dgm:pt>
    <dgm:pt modelId="{477220ED-076C-4BFA-BD89-B5614FB5E01E}" type="pres">
      <dgm:prSet presAssocID="{8BE7136F-573A-429F-B123-64E6B9DD130A}" presName="text2" presStyleLbl="fgAcc2" presStyleIdx="1" presStyleCnt="3" custScaleY="60425">
        <dgm:presLayoutVars>
          <dgm:chPref val="3"/>
        </dgm:presLayoutVars>
      </dgm:prSet>
      <dgm:spPr/>
      <dgm:t>
        <a:bodyPr/>
        <a:lstStyle/>
        <a:p>
          <a:endParaRPr lang="en-US"/>
        </a:p>
      </dgm:t>
    </dgm:pt>
    <dgm:pt modelId="{3DBF70C0-BB9B-4F58-A6B7-00D5A9A9EAEC}" type="pres">
      <dgm:prSet presAssocID="{8BE7136F-573A-429F-B123-64E6B9DD130A}" presName="hierChild3" presStyleCnt="0"/>
      <dgm:spPr/>
    </dgm:pt>
    <dgm:pt modelId="{BC5BEADF-2B4A-4D1B-992B-44B3255DACAD}" type="pres">
      <dgm:prSet presAssocID="{11074F32-06B2-4930-93E2-59A6BE880E0A}" presName="Name17" presStyleLbl="parChTrans1D3" presStyleIdx="1" presStyleCnt="3"/>
      <dgm:spPr/>
    </dgm:pt>
    <dgm:pt modelId="{2115358A-51A7-47E2-A404-8D42143F3DB9}" type="pres">
      <dgm:prSet presAssocID="{994BE76B-649E-436C-8CB0-BAC73CE623F5}" presName="hierRoot3" presStyleCnt="0"/>
      <dgm:spPr/>
    </dgm:pt>
    <dgm:pt modelId="{3B034862-D1F8-4A51-9D5C-214BDB82617E}" type="pres">
      <dgm:prSet presAssocID="{994BE76B-649E-436C-8CB0-BAC73CE623F5}" presName="composite3" presStyleCnt="0"/>
      <dgm:spPr/>
    </dgm:pt>
    <dgm:pt modelId="{3F4A805F-12D1-4056-9419-1E4D2BFE7707}" type="pres">
      <dgm:prSet presAssocID="{994BE76B-649E-436C-8CB0-BAC73CE623F5}" presName="background3" presStyleLbl="node3" presStyleIdx="1" presStyleCnt="3"/>
      <dgm:spPr>
        <a:solidFill>
          <a:schemeClr val="accent6">
            <a:lumMod val="60000"/>
            <a:lumOff val="40000"/>
          </a:schemeClr>
        </a:solidFill>
      </dgm:spPr>
    </dgm:pt>
    <dgm:pt modelId="{F44240B9-3A18-4D58-A3A5-D160B26EC087}" type="pres">
      <dgm:prSet presAssocID="{994BE76B-649E-436C-8CB0-BAC73CE623F5}" presName="text3" presStyleLbl="fgAcc3" presStyleIdx="1" presStyleCnt="3" custScaleX="128635" custScaleY="139858">
        <dgm:presLayoutVars>
          <dgm:chPref val="3"/>
        </dgm:presLayoutVars>
      </dgm:prSet>
      <dgm:spPr/>
      <dgm:t>
        <a:bodyPr/>
        <a:lstStyle/>
        <a:p>
          <a:endParaRPr lang="en-US"/>
        </a:p>
      </dgm:t>
    </dgm:pt>
    <dgm:pt modelId="{4592ACEF-6361-44B1-AD9C-795EEA7C2FB9}" type="pres">
      <dgm:prSet presAssocID="{994BE76B-649E-436C-8CB0-BAC73CE623F5}" presName="hierChild4" presStyleCnt="0"/>
      <dgm:spPr/>
    </dgm:pt>
    <dgm:pt modelId="{21220AD9-90CE-46C9-BA71-4042F1CE1587}" type="pres">
      <dgm:prSet presAssocID="{97BA19BA-9601-4CA9-AAEF-6B7F09F03F0A}" presName="Name10" presStyleLbl="parChTrans1D2" presStyleIdx="2" presStyleCnt="3"/>
      <dgm:spPr/>
    </dgm:pt>
    <dgm:pt modelId="{EAFADD1D-608D-4DBF-823D-72F7E42B084D}" type="pres">
      <dgm:prSet presAssocID="{7D33DBF3-2F4E-466D-87A4-578A1B3FB0B0}" presName="hierRoot2" presStyleCnt="0"/>
      <dgm:spPr/>
    </dgm:pt>
    <dgm:pt modelId="{69D3CA94-CA9A-4BD7-A586-832F3C962748}" type="pres">
      <dgm:prSet presAssocID="{7D33DBF3-2F4E-466D-87A4-578A1B3FB0B0}" presName="composite2" presStyleCnt="0"/>
      <dgm:spPr/>
    </dgm:pt>
    <dgm:pt modelId="{E78CEA17-BF9D-4CF3-896D-3E0D8E8A5C03}" type="pres">
      <dgm:prSet presAssocID="{7D33DBF3-2F4E-466D-87A4-578A1B3FB0B0}" presName="background2" presStyleLbl="node2" presStyleIdx="2" presStyleCnt="3"/>
      <dgm:spPr>
        <a:solidFill>
          <a:schemeClr val="accent6">
            <a:lumMod val="60000"/>
            <a:lumOff val="40000"/>
          </a:schemeClr>
        </a:solidFill>
      </dgm:spPr>
    </dgm:pt>
    <dgm:pt modelId="{70AABAF9-D0D5-408A-ADEC-D5421D4737F0}" type="pres">
      <dgm:prSet presAssocID="{7D33DBF3-2F4E-466D-87A4-578A1B3FB0B0}" presName="text2" presStyleLbl="fgAcc2" presStyleIdx="2" presStyleCnt="3" custScaleY="60425">
        <dgm:presLayoutVars>
          <dgm:chPref val="3"/>
        </dgm:presLayoutVars>
      </dgm:prSet>
      <dgm:spPr/>
      <dgm:t>
        <a:bodyPr/>
        <a:lstStyle/>
        <a:p>
          <a:endParaRPr lang="en-US"/>
        </a:p>
      </dgm:t>
    </dgm:pt>
    <dgm:pt modelId="{D80660BA-E096-4C42-8396-F39DCF538E31}" type="pres">
      <dgm:prSet presAssocID="{7D33DBF3-2F4E-466D-87A4-578A1B3FB0B0}" presName="hierChild3" presStyleCnt="0"/>
      <dgm:spPr/>
    </dgm:pt>
    <dgm:pt modelId="{D4B371E7-30D7-4850-B965-BE86C88985E1}" type="pres">
      <dgm:prSet presAssocID="{0D61CFAC-41C0-4EF1-AB5B-93D200002556}" presName="Name17" presStyleLbl="parChTrans1D3" presStyleIdx="2" presStyleCnt="3"/>
      <dgm:spPr/>
    </dgm:pt>
    <dgm:pt modelId="{9A4E55F6-4D54-4D2C-8FE7-8AEFAD5C81D2}" type="pres">
      <dgm:prSet presAssocID="{7695D28A-B944-4049-A90A-BDADB00FB06C}" presName="hierRoot3" presStyleCnt="0"/>
      <dgm:spPr/>
    </dgm:pt>
    <dgm:pt modelId="{EF3372F3-F3AC-45FD-8099-B3857ECE3685}" type="pres">
      <dgm:prSet presAssocID="{7695D28A-B944-4049-A90A-BDADB00FB06C}" presName="composite3" presStyleCnt="0"/>
      <dgm:spPr/>
    </dgm:pt>
    <dgm:pt modelId="{D2F59154-12DC-4162-B5B0-6DC17A68EBB3}" type="pres">
      <dgm:prSet presAssocID="{7695D28A-B944-4049-A90A-BDADB00FB06C}" presName="background3" presStyleLbl="node3" presStyleIdx="2" presStyleCnt="3"/>
      <dgm:spPr>
        <a:solidFill>
          <a:schemeClr val="accent6">
            <a:lumMod val="60000"/>
            <a:lumOff val="40000"/>
          </a:schemeClr>
        </a:solidFill>
      </dgm:spPr>
    </dgm:pt>
    <dgm:pt modelId="{F2FE0FAC-442A-4FDD-8C88-43F268B5357E}" type="pres">
      <dgm:prSet presAssocID="{7695D28A-B944-4049-A90A-BDADB00FB06C}" presName="text3" presStyleLbl="fgAcc3" presStyleIdx="2" presStyleCnt="3" custScaleX="128635" custScaleY="139858">
        <dgm:presLayoutVars>
          <dgm:chPref val="3"/>
        </dgm:presLayoutVars>
      </dgm:prSet>
      <dgm:spPr/>
      <dgm:t>
        <a:bodyPr/>
        <a:lstStyle/>
        <a:p>
          <a:endParaRPr lang="en-US"/>
        </a:p>
      </dgm:t>
    </dgm:pt>
    <dgm:pt modelId="{7BA50BE6-264B-4574-8543-0223C474358F}" type="pres">
      <dgm:prSet presAssocID="{7695D28A-B944-4049-A90A-BDADB00FB06C}" presName="hierChild4" presStyleCnt="0"/>
      <dgm:spPr/>
    </dgm:pt>
  </dgm:ptLst>
  <dgm:cxnLst>
    <dgm:cxn modelId="{C3796342-CA75-4D46-A463-0D8C3CC62F2B}" srcId="{37AF1213-92D6-4C12-8E11-AEAB62DDBF75}" destId="{D53861E4-7E14-4CA5-BFF8-C123E85AFC6A}" srcOrd="0" destOrd="0" parTransId="{D5F45BF1-2626-46AC-A270-C2767A7B934A}" sibTransId="{DCD8C04B-65FE-48A2-A194-30223F4AF55E}"/>
    <dgm:cxn modelId="{2B093226-C3E4-49F9-A211-3A0219C116CE}" type="presOf" srcId="{7D33DBF3-2F4E-466D-87A4-578A1B3FB0B0}" destId="{70AABAF9-D0D5-408A-ADEC-D5421D4737F0}" srcOrd="0" destOrd="0" presId="urn:microsoft.com/office/officeart/2005/8/layout/hierarchy1"/>
    <dgm:cxn modelId="{DAB8171E-38B1-424A-814E-0AB3905F860A}" type="presOf" srcId="{D5F45BF1-2626-46AC-A270-C2767A7B934A}" destId="{07225BE5-BBFF-47F7-AFE0-47E8B86BB9D9}" srcOrd="0" destOrd="0" presId="urn:microsoft.com/office/officeart/2005/8/layout/hierarchy1"/>
    <dgm:cxn modelId="{C4379B27-1855-4E7B-ABE6-3FE9868818A8}" srcId="{A477628D-B299-4C93-81EE-BCEF44A9436E}" destId="{8BE7136F-573A-429F-B123-64E6B9DD130A}" srcOrd="1" destOrd="0" parTransId="{49B64F6F-741B-4039-865B-80EC61ABCD34}" sibTransId="{744DA276-BF48-4241-856B-3628798F597A}"/>
    <dgm:cxn modelId="{264B6154-3E3B-4E51-960B-73F2262F39A6}" type="presOf" srcId="{0D61CFAC-41C0-4EF1-AB5B-93D200002556}" destId="{D4B371E7-30D7-4850-B965-BE86C88985E1}" srcOrd="0" destOrd="0" presId="urn:microsoft.com/office/officeart/2005/8/layout/hierarchy1"/>
    <dgm:cxn modelId="{19B7135A-8F89-4300-B6E7-445F7C5D8F72}" type="presOf" srcId="{49B64F6F-741B-4039-865B-80EC61ABCD34}" destId="{817DC9FA-AFDE-4EAC-B649-F4CE4A00415B}" srcOrd="0" destOrd="0" presId="urn:microsoft.com/office/officeart/2005/8/layout/hierarchy1"/>
    <dgm:cxn modelId="{342F2D5C-F5C4-48CD-B982-C2E91B98284B}" srcId="{A477628D-B299-4C93-81EE-BCEF44A9436E}" destId="{37AF1213-92D6-4C12-8E11-AEAB62DDBF75}" srcOrd="0" destOrd="0" parTransId="{111C5CE2-75FB-424B-9DE9-EBF228C489BE}" sibTransId="{15F53FDC-CF0B-432C-A7BF-7A21B8A3158E}"/>
    <dgm:cxn modelId="{894879D7-A6D2-491A-A723-A15A485C536C}" type="presOf" srcId="{8BE7136F-573A-429F-B123-64E6B9DD130A}" destId="{477220ED-076C-4BFA-BD89-B5614FB5E01E}" srcOrd="0" destOrd="0" presId="urn:microsoft.com/office/officeart/2005/8/layout/hierarchy1"/>
    <dgm:cxn modelId="{14D73549-25F8-4E7E-9A6F-DB5125BDF212}" type="presOf" srcId="{A28BBC73-EB8C-4422-ABF9-C4A8BA75345D}" destId="{BE71B79C-3A9A-4175-B9DC-E35104EA1E00}" srcOrd="0" destOrd="0" presId="urn:microsoft.com/office/officeart/2005/8/layout/hierarchy1"/>
    <dgm:cxn modelId="{6E2C5530-F4B5-477D-960E-F019CE32295A}" type="presOf" srcId="{994BE76B-649E-436C-8CB0-BAC73CE623F5}" destId="{F44240B9-3A18-4D58-A3A5-D160B26EC087}" srcOrd="0" destOrd="0" presId="urn:microsoft.com/office/officeart/2005/8/layout/hierarchy1"/>
    <dgm:cxn modelId="{5C4165CF-F108-46CD-9A9F-C2CA76B3D4FB}" type="presOf" srcId="{111C5CE2-75FB-424B-9DE9-EBF228C489BE}" destId="{4D84E421-E948-4D23-BA91-60A0013073CD}" srcOrd="0" destOrd="0" presId="urn:microsoft.com/office/officeart/2005/8/layout/hierarchy1"/>
    <dgm:cxn modelId="{42956474-6DC8-41D0-A3B0-3A67D5F38623}" srcId="{A477628D-B299-4C93-81EE-BCEF44A9436E}" destId="{7D33DBF3-2F4E-466D-87A4-578A1B3FB0B0}" srcOrd="2" destOrd="0" parTransId="{97BA19BA-9601-4CA9-AAEF-6B7F09F03F0A}" sibTransId="{179EE060-3FC1-42D2-BB39-BD926BECC422}"/>
    <dgm:cxn modelId="{2863C328-DF04-4E52-B1ED-6576B808513C}" type="presOf" srcId="{7695D28A-B944-4049-A90A-BDADB00FB06C}" destId="{F2FE0FAC-442A-4FDD-8C88-43F268B5357E}" srcOrd="0" destOrd="0" presId="urn:microsoft.com/office/officeart/2005/8/layout/hierarchy1"/>
    <dgm:cxn modelId="{DCD1A0FC-8C4F-4FC3-8C30-9339A13947FC}" srcId="{8BE7136F-573A-429F-B123-64E6B9DD130A}" destId="{994BE76B-649E-436C-8CB0-BAC73CE623F5}" srcOrd="0" destOrd="0" parTransId="{11074F32-06B2-4930-93E2-59A6BE880E0A}" sibTransId="{CC32AAAA-5162-44F0-9E04-6826296018DF}"/>
    <dgm:cxn modelId="{56121713-A882-4E75-88DE-66BA9BE3C98B}" type="presOf" srcId="{37AF1213-92D6-4C12-8E11-AEAB62DDBF75}" destId="{0D63181E-7A72-46C0-9D52-72B6D2EE771D}" srcOrd="0" destOrd="0" presId="urn:microsoft.com/office/officeart/2005/8/layout/hierarchy1"/>
    <dgm:cxn modelId="{4EC5A712-736A-4656-8533-5DE88E711959}" type="presOf" srcId="{11074F32-06B2-4930-93E2-59A6BE880E0A}" destId="{BC5BEADF-2B4A-4D1B-992B-44B3255DACAD}" srcOrd="0" destOrd="0" presId="urn:microsoft.com/office/officeart/2005/8/layout/hierarchy1"/>
    <dgm:cxn modelId="{A8748C93-6573-4620-B025-53A91EE96D4E}" srcId="{A28BBC73-EB8C-4422-ABF9-C4A8BA75345D}" destId="{A477628D-B299-4C93-81EE-BCEF44A9436E}" srcOrd="0" destOrd="0" parTransId="{7703E8D4-A23C-43A2-A2A8-BAA951FE2FCD}" sibTransId="{10E41EEB-BE12-45B5-B472-735400753638}"/>
    <dgm:cxn modelId="{42F55D81-2DDB-4662-916C-B53FCEA8C128}" type="presOf" srcId="{97BA19BA-9601-4CA9-AAEF-6B7F09F03F0A}" destId="{21220AD9-90CE-46C9-BA71-4042F1CE1587}" srcOrd="0" destOrd="0" presId="urn:microsoft.com/office/officeart/2005/8/layout/hierarchy1"/>
    <dgm:cxn modelId="{6E59F362-F716-42D5-B49F-21E264CE579C}" srcId="{7D33DBF3-2F4E-466D-87A4-578A1B3FB0B0}" destId="{7695D28A-B944-4049-A90A-BDADB00FB06C}" srcOrd="0" destOrd="0" parTransId="{0D61CFAC-41C0-4EF1-AB5B-93D200002556}" sibTransId="{0AEF1972-5E2B-415B-B990-3D62EB30C2A3}"/>
    <dgm:cxn modelId="{87191D82-AF6C-461D-B318-A5066FE656B7}" type="presOf" srcId="{D53861E4-7E14-4CA5-BFF8-C123E85AFC6A}" destId="{6E783627-30FF-4CFA-9143-D4FA01C72E13}" srcOrd="0" destOrd="0" presId="urn:microsoft.com/office/officeart/2005/8/layout/hierarchy1"/>
    <dgm:cxn modelId="{B4C421B3-1C86-488E-9D63-6A5667D562B6}" type="presOf" srcId="{A477628D-B299-4C93-81EE-BCEF44A9436E}" destId="{747F308F-FEBE-47F4-8A65-941E01E1C4DA}" srcOrd="0" destOrd="0" presId="urn:microsoft.com/office/officeart/2005/8/layout/hierarchy1"/>
    <dgm:cxn modelId="{5064D619-F63F-4FB6-B099-0251CACF0300}" type="presParOf" srcId="{BE71B79C-3A9A-4175-B9DC-E35104EA1E00}" destId="{EB0F2DE3-3116-4D7F-865D-8AC7C0300996}" srcOrd="0" destOrd="0" presId="urn:microsoft.com/office/officeart/2005/8/layout/hierarchy1"/>
    <dgm:cxn modelId="{5ED58CE4-76B4-4C6C-B783-2BF8D1934C98}" type="presParOf" srcId="{EB0F2DE3-3116-4D7F-865D-8AC7C0300996}" destId="{EDAE2A1E-38D5-4078-B3A6-8878015852A7}" srcOrd="0" destOrd="0" presId="urn:microsoft.com/office/officeart/2005/8/layout/hierarchy1"/>
    <dgm:cxn modelId="{E3B33E2D-1DBC-4BC6-8CD8-B46C25D9AD7F}" type="presParOf" srcId="{EDAE2A1E-38D5-4078-B3A6-8878015852A7}" destId="{BAA4539A-29BC-475F-9C23-39D622C0796D}" srcOrd="0" destOrd="0" presId="urn:microsoft.com/office/officeart/2005/8/layout/hierarchy1"/>
    <dgm:cxn modelId="{1897E3E3-7B24-4DD6-8E5F-274DD80B3D3F}" type="presParOf" srcId="{EDAE2A1E-38D5-4078-B3A6-8878015852A7}" destId="{747F308F-FEBE-47F4-8A65-941E01E1C4DA}" srcOrd="1" destOrd="0" presId="urn:microsoft.com/office/officeart/2005/8/layout/hierarchy1"/>
    <dgm:cxn modelId="{6BDC92CF-1D5C-4136-8046-FC7BF05B43BE}" type="presParOf" srcId="{EB0F2DE3-3116-4D7F-865D-8AC7C0300996}" destId="{3BADB947-067D-4D8D-B020-8F83F5EF0A78}" srcOrd="1" destOrd="0" presId="urn:microsoft.com/office/officeart/2005/8/layout/hierarchy1"/>
    <dgm:cxn modelId="{CDD9550F-33CB-433F-BED1-696C8CD0C06B}" type="presParOf" srcId="{3BADB947-067D-4D8D-B020-8F83F5EF0A78}" destId="{4D84E421-E948-4D23-BA91-60A0013073CD}" srcOrd="0" destOrd="0" presId="urn:microsoft.com/office/officeart/2005/8/layout/hierarchy1"/>
    <dgm:cxn modelId="{9D19C2C4-BFFC-4097-B76E-940827D46176}" type="presParOf" srcId="{3BADB947-067D-4D8D-B020-8F83F5EF0A78}" destId="{4F24910A-2848-4E09-A051-BA3FE414C085}" srcOrd="1" destOrd="0" presId="urn:microsoft.com/office/officeart/2005/8/layout/hierarchy1"/>
    <dgm:cxn modelId="{5C5B4094-7A6E-4C54-B1D8-C2FA1FC958CC}" type="presParOf" srcId="{4F24910A-2848-4E09-A051-BA3FE414C085}" destId="{F0185921-298D-4561-82AD-E726C1EDA1F8}" srcOrd="0" destOrd="0" presId="urn:microsoft.com/office/officeart/2005/8/layout/hierarchy1"/>
    <dgm:cxn modelId="{70EF5CAC-F7FA-4975-A685-07463D22B560}" type="presParOf" srcId="{F0185921-298D-4561-82AD-E726C1EDA1F8}" destId="{0C21F9EA-640A-4C6E-BCEA-639BE9E4F646}" srcOrd="0" destOrd="0" presId="urn:microsoft.com/office/officeart/2005/8/layout/hierarchy1"/>
    <dgm:cxn modelId="{247DAE4C-9EBE-46D9-88BA-A2FEDAF3704C}" type="presParOf" srcId="{F0185921-298D-4561-82AD-E726C1EDA1F8}" destId="{0D63181E-7A72-46C0-9D52-72B6D2EE771D}" srcOrd="1" destOrd="0" presId="urn:microsoft.com/office/officeart/2005/8/layout/hierarchy1"/>
    <dgm:cxn modelId="{39DF1559-8B88-474D-A83C-4B5D1628489E}" type="presParOf" srcId="{4F24910A-2848-4E09-A051-BA3FE414C085}" destId="{2B0E9277-ED1F-42B6-908E-A5951BE8E3F4}" srcOrd="1" destOrd="0" presId="urn:microsoft.com/office/officeart/2005/8/layout/hierarchy1"/>
    <dgm:cxn modelId="{9611BA73-12AD-4EB4-B5BF-7B25C7AEAD50}" type="presParOf" srcId="{2B0E9277-ED1F-42B6-908E-A5951BE8E3F4}" destId="{07225BE5-BBFF-47F7-AFE0-47E8B86BB9D9}" srcOrd="0" destOrd="0" presId="urn:microsoft.com/office/officeart/2005/8/layout/hierarchy1"/>
    <dgm:cxn modelId="{01575BB1-D37F-464F-B096-D41EFD3ED6FC}" type="presParOf" srcId="{2B0E9277-ED1F-42B6-908E-A5951BE8E3F4}" destId="{A024097B-1D63-49E8-AA94-B972A92079AA}" srcOrd="1" destOrd="0" presId="urn:microsoft.com/office/officeart/2005/8/layout/hierarchy1"/>
    <dgm:cxn modelId="{8AB48A64-4F18-476A-B4AB-C68C13FD1336}" type="presParOf" srcId="{A024097B-1D63-49E8-AA94-B972A92079AA}" destId="{AA92E7D5-B9F1-43DE-BB2D-E0EA94DFCB13}" srcOrd="0" destOrd="0" presId="urn:microsoft.com/office/officeart/2005/8/layout/hierarchy1"/>
    <dgm:cxn modelId="{63507229-C282-40CC-A143-1A3B44A3E34D}" type="presParOf" srcId="{AA92E7D5-B9F1-43DE-BB2D-E0EA94DFCB13}" destId="{F7E02D5F-D548-4051-8F4B-261059CD18E9}" srcOrd="0" destOrd="0" presId="urn:microsoft.com/office/officeart/2005/8/layout/hierarchy1"/>
    <dgm:cxn modelId="{2B097AC1-EBAD-434A-9C9F-57B2B3F74862}" type="presParOf" srcId="{AA92E7D5-B9F1-43DE-BB2D-E0EA94DFCB13}" destId="{6E783627-30FF-4CFA-9143-D4FA01C72E13}" srcOrd="1" destOrd="0" presId="urn:microsoft.com/office/officeart/2005/8/layout/hierarchy1"/>
    <dgm:cxn modelId="{11CA8FF5-8C4F-4E21-9723-4447DD6871E9}" type="presParOf" srcId="{A024097B-1D63-49E8-AA94-B972A92079AA}" destId="{76F42FF6-95B0-4315-9D19-26F3AE7C19FA}" srcOrd="1" destOrd="0" presId="urn:microsoft.com/office/officeart/2005/8/layout/hierarchy1"/>
    <dgm:cxn modelId="{46481AAC-B501-4007-B399-ACCE1A5CB07F}" type="presParOf" srcId="{3BADB947-067D-4D8D-B020-8F83F5EF0A78}" destId="{817DC9FA-AFDE-4EAC-B649-F4CE4A00415B}" srcOrd="2" destOrd="0" presId="urn:microsoft.com/office/officeart/2005/8/layout/hierarchy1"/>
    <dgm:cxn modelId="{10A61CDA-855F-475A-A063-5DFB1B47CD1F}" type="presParOf" srcId="{3BADB947-067D-4D8D-B020-8F83F5EF0A78}" destId="{578768A3-6B2F-4C2A-8364-C7471E5EF40E}" srcOrd="3" destOrd="0" presId="urn:microsoft.com/office/officeart/2005/8/layout/hierarchy1"/>
    <dgm:cxn modelId="{06D612CF-A35D-4280-B411-F6466C134DE2}" type="presParOf" srcId="{578768A3-6B2F-4C2A-8364-C7471E5EF40E}" destId="{E685CE45-DDFA-4EE7-A331-A3839D3FF7D0}" srcOrd="0" destOrd="0" presId="urn:microsoft.com/office/officeart/2005/8/layout/hierarchy1"/>
    <dgm:cxn modelId="{A47C37C4-021C-4608-B1C7-CC4A66B88E13}" type="presParOf" srcId="{E685CE45-DDFA-4EE7-A331-A3839D3FF7D0}" destId="{A9CA080D-04FE-4AB4-B261-2AE60D8CB094}" srcOrd="0" destOrd="0" presId="urn:microsoft.com/office/officeart/2005/8/layout/hierarchy1"/>
    <dgm:cxn modelId="{C5191C3F-ACDE-43B9-A8CC-E56CC9074925}" type="presParOf" srcId="{E685CE45-DDFA-4EE7-A331-A3839D3FF7D0}" destId="{477220ED-076C-4BFA-BD89-B5614FB5E01E}" srcOrd="1" destOrd="0" presId="urn:microsoft.com/office/officeart/2005/8/layout/hierarchy1"/>
    <dgm:cxn modelId="{68F08A6E-95C9-4528-9F83-9A8A69C46FD8}" type="presParOf" srcId="{578768A3-6B2F-4C2A-8364-C7471E5EF40E}" destId="{3DBF70C0-BB9B-4F58-A6B7-00D5A9A9EAEC}" srcOrd="1" destOrd="0" presId="urn:microsoft.com/office/officeart/2005/8/layout/hierarchy1"/>
    <dgm:cxn modelId="{DF93151F-848C-4185-8165-4EDDEAD29B89}" type="presParOf" srcId="{3DBF70C0-BB9B-4F58-A6B7-00D5A9A9EAEC}" destId="{BC5BEADF-2B4A-4D1B-992B-44B3255DACAD}" srcOrd="0" destOrd="0" presId="urn:microsoft.com/office/officeart/2005/8/layout/hierarchy1"/>
    <dgm:cxn modelId="{00C22F05-E3AB-4AE8-9075-FCA3BBC20960}" type="presParOf" srcId="{3DBF70C0-BB9B-4F58-A6B7-00D5A9A9EAEC}" destId="{2115358A-51A7-47E2-A404-8D42143F3DB9}" srcOrd="1" destOrd="0" presId="urn:microsoft.com/office/officeart/2005/8/layout/hierarchy1"/>
    <dgm:cxn modelId="{9951D609-99B0-4EA0-A571-EB91143E6A5F}" type="presParOf" srcId="{2115358A-51A7-47E2-A404-8D42143F3DB9}" destId="{3B034862-D1F8-4A51-9D5C-214BDB82617E}" srcOrd="0" destOrd="0" presId="urn:microsoft.com/office/officeart/2005/8/layout/hierarchy1"/>
    <dgm:cxn modelId="{9BBF151A-4228-40EC-8494-DA968004CB41}" type="presParOf" srcId="{3B034862-D1F8-4A51-9D5C-214BDB82617E}" destId="{3F4A805F-12D1-4056-9419-1E4D2BFE7707}" srcOrd="0" destOrd="0" presId="urn:microsoft.com/office/officeart/2005/8/layout/hierarchy1"/>
    <dgm:cxn modelId="{9E3046A0-28F4-410F-970E-7CA9F4ABCDFA}" type="presParOf" srcId="{3B034862-D1F8-4A51-9D5C-214BDB82617E}" destId="{F44240B9-3A18-4D58-A3A5-D160B26EC087}" srcOrd="1" destOrd="0" presId="urn:microsoft.com/office/officeart/2005/8/layout/hierarchy1"/>
    <dgm:cxn modelId="{BD9D5F82-A1A5-4E9E-BA00-074F087CB460}" type="presParOf" srcId="{2115358A-51A7-47E2-A404-8D42143F3DB9}" destId="{4592ACEF-6361-44B1-AD9C-795EEA7C2FB9}" srcOrd="1" destOrd="0" presId="urn:microsoft.com/office/officeart/2005/8/layout/hierarchy1"/>
    <dgm:cxn modelId="{81649B39-B3A4-4AC7-98B7-F0D5891A5409}" type="presParOf" srcId="{3BADB947-067D-4D8D-B020-8F83F5EF0A78}" destId="{21220AD9-90CE-46C9-BA71-4042F1CE1587}" srcOrd="4" destOrd="0" presId="urn:microsoft.com/office/officeart/2005/8/layout/hierarchy1"/>
    <dgm:cxn modelId="{936767D5-9ACA-4434-96BF-80CC0FE189B1}" type="presParOf" srcId="{3BADB947-067D-4D8D-B020-8F83F5EF0A78}" destId="{EAFADD1D-608D-4DBF-823D-72F7E42B084D}" srcOrd="5" destOrd="0" presId="urn:microsoft.com/office/officeart/2005/8/layout/hierarchy1"/>
    <dgm:cxn modelId="{06FDF5AD-E7D9-4155-8DCC-A1EE227133D1}" type="presParOf" srcId="{EAFADD1D-608D-4DBF-823D-72F7E42B084D}" destId="{69D3CA94-CA9A-4BD7-A586-832F3C962748}" srcOrd="0" destOrd="0" presId="urn:microsoft.com/office/officeart/2005/8/layout/hierarchy1"/>
    <dgm:cxn modelId="{4361BD1C-A05E-4F9D-BA90-A17F47D755DE}" type="presParOf" srcId="{69D3CA94-CA9A-4BD7-A586-832F3C962748}" destId="{E78CEA17-BF9D-4CF3-896D-3E0D8E8A5C03}" srcOrd="0" destOrd="0" presId="urn:microsoft.com/office/officeart/2005/8/layout/hierarchy1"/>
    <dgm:cxn modelId="{E2E9486E-0C98-4C98-A707-83AE4428E1DE}" type="presParOf" srcId="{69D3CA94-CA9A-4BD7-A586-832F3C962748}" destId="{70AABAF9-D0D5-408A-ADEC-D5421D4737F0}" srcOrd="1" destOrd="0" presId="urn:microsoft.com/office/officeart/2005/8/layout/hierarchy1"/>
    <dgm:cxn modelId="{342DCA13-91B8-446F-A2EA-0568A60BF0A4}" type="presParOf" srcId="{EAFADD1D-608D-4DBF-823D-72F7E42B084D}" destId="{D80660BA-E096-4C42-8396-F39DCF538E31}" srcOrd="1" destOrd="0" presId="urn:microsoft.com/office/officeart/2005/8/layout/hierarchy1"/>
    <dgm:cxn modelId="{1953D2AF-1AE2-4989-904F-D9764CD3FA5C}" type="presParOf" srcId="{D80660BA-E096-4C42-8396-F39DCF538E31}" destId="{D4B371E7-30D7-4850-B965-BE86C88985E1}" srcOrd="0" destOrd="0" presId="urn:microsoft.com/office/officeart/2005/8/layout/hierarchy1"/>
    <dgm:cxn modelId="{7D126FEF-C263-4464-AE2B-8559F2E0226F}" type="presParOf" srcId="{D80660BA-E096-4C42-8396-F39DCF538E31}" destId="{9A4E55F6-4D54-4D2C-8FE7-8AEFAD5C81D2}" srcOrd="1" destOrd="0" presId="urn:microsoft.com/office/officeart/2005/8/layout/hierarchy1"/>
    <dgm:cxn modelId="{B668A58A-B344-48F0-94B0-439BA723A6FD}" type="presParOf" srcId="{9A4E55F6-4D54-4D2C-8FE7-8AEFAD5C81D2}" destId="{EF3372F3-F3AC-45FD-8099-B3857ECE3685}" srcOrd="0" destOrd="0" presId="urn:microsoft.com/office/officeart/2005/8/layout/hierarchy1"/>
    <dgm:cxn modelId="{CF16CD5F-E980-4C5B-BE2E-672241C10CB9}" type="presParOf" srcId="{EF3372F3-F3AC-45FD-8099-B3857ECE3685}" destId="{D2F59154-12DC-4162-B5B0-6DC17A68EBB3}" srcOrd="0" destOrd="0" presId="urn:microsoft.com/office/officeart/2005/8/layout/hierarchy1"/>
    <dgm:cxn modelId="{B962BDF2-CE2B-4F48-807B-E2BFC5CB95A2}" type="presParOf" srcId="{EF3372F3-F3AC-45FD-8099-B3857ECE3685}" destId="{F2FE0FAC-442A-4FDD-8C88-43F268B5357E}" srcOrd="1" destOrd="0" presId="urn:microsoft.com/office/officeart/2005/8/layout/hierarchy1"/>
    <dgm:cxn modelId="{E1EDA36B-0FBE-4656-B1D9-DE2306F09AED}" type="presParOf" srcId="{9A4E55F6-4D54-4D2C-8FE7-8AEFAD5C81D2}" destId="{7BA50BE6-264B-4574-8543-0223C474358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B371E7-30D7-4850-B965-BE86C88985E1}">
      <dsp:nvSpPr>
        <dsp:cNvPr id="0" name=""/>
        <dsp:cNvSpPr/>
      </dsp:nvSpPr>
      <dsp:spPr>
        <a:xfrm>
          <a:off x="5610424" y="2339207"/>
          <a:ext cx="91440" cy="449170"/>
        </a:xfrm>
        <a:custGeom>
          <a:avLst/>
          <a:gdLst/>
          <a:ahLst/>
          <a:cxnLst/>
          <a:rect l="0" t="0" r="0" b="0"/>
          <a:pathLst>
            <a:path>
              <a:moveTo>
                <a:pt x="45720" y="0"/>
              </a:moveTo>
              <a:lnTo>
                <a:pt x="45720" y="449170"/>
              </a:lnTo>
            </a:path>
          </a:pathLst>
        </a:custGeom>
        <a:noFill/>
        <a:ln w="25400" cap="flat" cmpd="sng" algn="ctr">
          <a:solidFill>
            <a:schemeClr val="accent1">
              <a:shade val="80000"/>
              <a:hueOff val="0"/>
              <a:satOff val="0"/>
              <a:lumOff val="0"/>
              <a:alphaOff val="0"/>
            </a:schemeClr>
          </a:solidFill>
          <a:prstDash val="solid"/>
        </a:ln>
        <a:effectLst/>
        <a:scene3d>
          <a:camera prst="perspectiveRight"/>
          <a:lightRig rig="threePt" dir="t"/>
        </a:scene3d>
      </dsp:spPr>
      <dsp:style>
        <a:lnRef idx="2">
          <a:scrgbClr r="0" g="0" b="0"/>
        </a:lnRef>
        <a:fillRef idx="0">
          <a:scrgbClr r="0" g="0" b="0"/>
        </a:fillRef>
        <a:effectRef idx="0">
          <a:scrgbClr r="0" g="0" b="0"/>
        </a:effectRef>
        <a:fontRef idx="minor"/>
      </dsp:style>
    </dsp:sp>
    <dsp:sp modelId="{21220AD9-90CE-46C9-BA71-4042F1CE1587}">
      <dsp:nvSpPr>
        <dsp:cNvPr id="0" name=""/>
        <dsp:cNvSpPr/>
      </dsp:nvSpPr>
      <dsp:spPr>
        <a:xfrm>
          <a:off x="3326265" y="1297441"/>
          <a:ext cx="2329879" cy="449170"/>
        </a:xfrm>
        <a:custGeom>
          <a:avLst/>
          <a:gdLst/>
          <a:ahLst/>
          <a:cxnLst/>
          <a:rect l="0" t="0" r="0" b="0"/>
          <a:pathLst>
            <a:path>
              <a:moveTo>
                <a:pt x="0" y="0"/>
              </a:moveTo>
              <a:lnTo>
                <a:pt x="0" y="306096"/>
              </a:lnTo>
              <a:lnTo>
                <a:pt x="2329879" y="306096"/>
              </a:lnTo>
              <a:lnTo>
                <a:pt x="2329879" y="449170"/>
              </a:lnTo>
            </a:path>
          </a:pathLst>
        </a:custGeom>
        <a:noFill/>
        <a:ln w="25400" cap="flat" cmpd="sng" algn="ctr">
          <a:solidFill>
            <a:schemeClr val="accent1">
              <a:shade val="60000"/>
              <a:hueOff val="0"/>
              <a:satOff val="0"/>
              <a:lumOff val="0"/>
              <a:alphaOff val="0"/>
            </a:schemeClr>
          </a:solidFill>
          <a:prstDash val="solid"/>
        </a:ln>
        <a:effectLst/>
        <a:scene3d>
          <a:camera prst="perspectiveRight"/>
          <a:lightRig rig="threePt" dir="t"/>
        </a:scene3d>
      </dsp:spPr>
      <dsp:style>
        <a:lnRef idx="2">
          <a:scrgbClr r="0" g="0" b="0"/>
        </a:lnRef>
        <a:fillRef idx="0">
          <a:scrgbClr r="0" g="0" b="0"/>
        </a:fillRef>
        <a:effectRef idx="0">
          <a:scrgbClr r="0" g="0" b="0"/>
        </a:effectRef>
        <a:fontRef idx="minor"/>
      </dsp:style>
    </dsp:sp>
    <dsp:sp modelId="{BC5BEADF-2B4A-4D1B-992B-44B3255DACAD}">
      <dsp:nvSpPr>
        <dsp:cNvPr id="0" name=""/>
        <dsp:cNvSpPr/>
      </dsp:nvSpPr>
      <dsp:spPr>
        <a:xfrm>
          <a:off x="3280545" y="2339207"/>
          <a:ext cx="91440" cy="449170"/>
        </a:xfrm>
        <a:custGeom>
          <a:avLst/>
          <a:gdLst/>
          <a:ahLst/>
          <a:cxnLst/>
          <a:rect l="0" t="0" r="0" b="0"/>
          <a:pathLst>
            <a:path>
              <a:moveTo>
                <a:pt x="45720" y="0"/>
              </a:moveTo>
              <a:lnTo>
                <a:pt x="45720" y="449170"/>
              </a:lnTo>
            </a:path>
          </a:pathLst>
        </a:custGeom>
        <a:noFill/>
        <a:ln w="25400" cap="flat" cmpd="sng" algn="ctr">
          <a:solidFill>
            <a:schemeClr val="accent1">
              <a:shade val="80000"/>
              <a:hueOff val="0"/>
              <a:satOff val="0"/>
              <a:lumOff val="0"/>
              <a:alphaOff val="0"/>
            </a:schemeClr>
          </a:solidFill>
          <a:prstDash val="solid"/>
        </a:ln>
        <a:effectLst/>
        <a:scene3d>
          <a:camera prst="perspectiveRight"/>
          <a:lightRig rig="threePt" dir="t"/>
        </a:scene3d>
      </dsp:spPr>
      <dsp:style>
        <a:lnRef idx="2">
          <a:scrgbClr r="0" g="0" b="0"/>
        </a:lnRef>
        <a:fillRef idx="0">
          <a:scrgbClr r="0" g="0" b="0"/>
        </a:fillRef>
        <a:effectRef idx="0">
          <a:scrgbClr r="0" g="0" b="0"/>
        </a:effectRef>
        <a:fontRef idx="minor"/>
      </dsp:style>
    </dsp:sp>
    <dsp:sp modelId="{817DC9FA-AFDE-4EAC-B649-F4CE4A00415B}">
      <dsp:nvSpPr>
        <dsp:cNvPr id="0" name=""/>
        <dsp:cNvSpPr/>
      </dsp:nvSpPr>
      <dsp:spPr>
        <a:xfrm>
          <a:off x="3280545" y="1297441"/>
          <a:ext cx="91440" cy="449170"/>
        </a:xfrm>
        <a:custGeom>
          <a:avLst/>
          <a:gdLst/>
          <a:ahLst/>
          <a:cxnLst/>
          <a:rect l="0" t="0" r="0" b="0"/>
          <a:pathLst>
            <a:path>
              <a:moveTo>
                <a:pt x="45720" y="0"/>
              </a:moveTo>
              <a:lnTo>
                <a:pt x="45720" y="449170"/>
              </a:lnTo>
            </a:path>
          </a:pathLst>
        </a:custGeom>
        <a:noFill/>
        <a:ln w="25400" cap="flat" cmpd="sng" algn="ctr">
          <a:solidFill>
            <a:schemeClr val="accent1">
              <a:shade val="60000"/>
              <a:hueOff val="0"/>
              <a:satOff val="0"/>
              <a:lumOff val="0"/>
              <a:alphaOff val="0"/>
            </a:schemeClr>
          </a:solidFill>
          <a:prstDash val="solid"/>
        </a:ln>
        <a:effectLst/>
        <a:scene3d>
          <a:camera prst="perspectiveRight"/>
          <a:lightRig rig="threePt" dir="t"/>
        </a:scene3d>
      </dsp:spPr>
      <dsp:style>
        <a:lnRef idx="2">
          <a:scrgbClr r="0" g="0" b="0"/>
        </a:lnRef>
        <a:fillRef idx="0">
          <a:scrgbClr r="0" g="0" b="0"/>
        </a:fillRef>
        <a:effectRef idx="0">
          <a:scrgbClr r="0" g="0" b="0"/>
        </a:effectRef>
        <a:fontRef idx="minor"/>
      </dsp:style>
    </dsp:sp>
    <dsp:sp modelId="{07225BE5-BBFF-47F7-AFE0-47E8B86BB9D9}">
      <dsp:nvSpPr>
        <dsp:cNvPr id="0" name=""/>
        <dsp:cNvSpPr/>
      </dsp:nvSpPr>
      <dsp:spPr>
        <a:xfrm>
          <a:off x="950666" y="2339207"/>
          <a:ext cx="91440" cy="449170"/>
        </a:xfrm>
        <a:custGeom>
          <a:avLst/>
          <a:gdLst/>
          <a:ahLst/>
          <a:cxnLst/>
          <a:rect l="0" t="0" r="0" b="0"/>
          <a:pathLst>
            <a:path>
              <a:moveTo>
                <a:pt x="45720" y="0"/>
              </a:moveTo>
              <a:lnTo>
                <a:pt x="45720" y="449170"/>
              </a:lnTo>
            </a:path>
          </a:pathLst>
        </a:custGeom>
        <a:noFill/>
        <a:ln w="25400" cap="flat" cmpd="sng" algn="ctr">
          <a:solidFill>
            <a:schemeClr val="accent1">
              <a:shade val="80000"/>
              <a:hueOff val="0"/>
              <a:satOff val="0"/>
              <a:lumOff val="0"/>
              <a:alphaOff val="0"/>
            </a:schemeClr>
          </a:solidFill>
          <a:prstDash val="solid"/>
        </a:ln>
        <a:effectLst/>
        <a:scene3d>
          <a:camera prst="perspectiveRight"/>
          <a:lightRig rig="threePt" dir="t"/>
        </a:scene3d>
      </dsp:spPr>
      <dsp:style>
        <a:lnRef idx="2">
          <a:scrgbClr r="0" g="0" b="0"/>
        </a:lnRef>
        <a:fillRef idx="0">
          <a:scrgbClr r="0" g="0" b="0"/>
        </a:fillRef>
        <a:effectRef idx="0">
          <a:scrgbClr r="0" g="0" b="0"/>
        </a:effectRef>
        <a:fontRef idx="minor"/>
      </dsp:style>
    </dsp:sp>
    <dsp:sp modelId="{4D84E421-E948-4D23-BA91-60A0013073CD}">
      <dsp:nvSpPr>
        <dsp:cNvPr id="0" name=""/>
        <dsp:cNvSpPr/>
      </dsp:nvSpPr>
      <dsp:spPr>
        <a:xfrm>
          <a:off x="996386" y="1297441"/>
          <a:ext cx="2329879" cy="449170"/>
        </a:xfrm>
        <a:custGeom>
          <a:avLst/>
          <a:gdLst/>
          <a:ahLst/>
          <a:cxnLst/>
          <a:rect l="0" t="0" r="0" b="0"/>
          <a:pathLst>
            <a:path>
              <a:moveTo>
                <a:pt x="2329879" y="0"/>
              </a:moveTo>
              <a:lnTo>
                <a:pt x="2329879" y="306096"/>
              </a:lnTo>
              <a:lnTo>
                <a:pt x="0" y="306096"/>
              </a:lnTo>
              <a:lnTo>
                <a:pt x="0" y="449170"/>
              </a:lnTo>
            </a:path>
          </a:pathLst>
        </a:custGeom>
        <a:noFill/>
        <a:ln w="25400" cap="flat" cmpd="sng" algn="ctr">
          <a:solidFill>
            <a:schemeClr val="accent1">
              <a:shade val="60000"/>
              <a:hueOff val="0"/>
              <a:satOff val="0"/>
              <a:lumOff val="0"/>
              <a:alphaOff val="0"/>
            </a:schemeClr>
          </a:solidFill>
          <a:prstDash val="solid"/>
        </a:ln>
        <a:effectLst/>
        <a:scene3d>
          <a:camera prst="perspectiveRight"/>
          <a:lightRig rig="threePt" dir="t"/>
        </a:scene3d>
      </dsp:spPr>
      <dsp:style>
        <a:lnRef idx="2">
          <a:scrgbClr r="0" g="0" b="0"/>
        </a:lnRef>
        <a:fillRef idx="0">
          <a:scrgbClr r="0" g="0" b="0"/>
        </a:fillRef>
        <a:effectRef idx="0">
          <a:scrgbClr r="0" g="0" b="0"/>
        </a:effectRef>
        <a:fontRef idx="minor"/>
      </dsp:style>
    </dsp:sp>
    <dsp:sp modelId="{BAA4539A-29BC-475F-9C23-39D622C0796D}">
      <dsp:nvSpPr>
        <dsp:cNvPr id="0" name=""/>
        <dsp:cNvSpPr/>
      </dsp:nvSpPr>
      <dsp:spPr>
        <a:xfrm>
          <a:off x="2406505" y="316730"/>
          <a:ext cx="1839520" cy="980711"/>
        </a:xfrm>
        <a:prstGeom prst="roundRect">
          <a:avLst>
            <a:gd name="adj" fmla="val 10000"/>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a:scene3d>
          <a:camera prst="perspectiveRight"/>
          <a:lightRig rig="threePt" dir="t"/>
        </a:scene3d>
      </dsp:spPr>
      <dsp:style>
        <a:lnRef idx="2">
          <a:scrgbClr r="0" g="0" b="0"/>
        </a:lnRef>
        <a:fillRef idx="1">
          <a:scrgbClr r="0" g="0" b="0"/>
        </a:fillRef>
        <a:effectRef idx="0">
          <a:scrgbClr r="0" g="0" b="0"/>
        </a:effectRef>
        <a:fontRef idx="minor">
          <a:schemeClr val="lt1"/>
        </a:fontRef>
      </dsp:style>
    </dsp:sp>
    <dsp:sp modelId="{747F308F-FEBE-47F4-8A65-941E01E1C4DA}">
      <dsp:nvSpPr>
        <dsp:cNvPr id="0" name=""/>
        <dsp:cNvSpPr/>
      </dsp:nvSpPr>
      <dsp:spPr>
        <a:xfrm>
          <a:off x="2578108" y="479753"/>
          <a:ext cx="1839520" cy="9807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a:scene3d>
          <a:camera prst="perspectiveRight"/>
          <a:lightRig rig="threePt" dir="t"/>
        </a:scene3d>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0" kern="1200" cap="none" spc="0" smtClean="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Hdith Component</a:t>
          </a:r>
          <a:endParaRPr lang="en-US" sz="24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dsp:txBody>
      <dsp:txXfrm>
        <a:off x="2606832" y="508477"/>
        <a:ext cx="1782072" cy="923263"/>
      </dsp:txXfrm>
    </dsp:sp>
    <dsp:sp modelId="{0C21F9EA-640A-4C6E-BCEA-639BE9E4F646}">
      <dsp:nvSpPr>
        <dsp:cNvPr id="0" name=""/>
        <dsp:cNvSpPr/>
      </dsp:nvSpPr>
      <dsp:spPr>
        <a:xfrm>
          <a:off x="224172" y="1746612"/>
          <a:ext cx="1544426" cy="592594"/>
        </a:xfrm>
        <a:prstGeom prst="roundRect">
          <a:avLst>
            <a:gd name="adj" fmla="val 10000"/>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a:scene3d>
          <a:camera prst="perspectiveRight"/>
          <a:lightRig rig="threePt" dir="t"/>
        </a:scene3d>
      </dsp:spPr>
      <dsp:style>
        <a:lnRef idx="2">
          <a:scrgbClr r="0" g="0" b="0"/>
        </a:lnRef>
        <a:fillRef idx="1">
          <a:scrgbClr r="0" g="0" b="0"/>
        </a:fillRef>
        <a:effectRef idx="0">
          <a:scrgbClr r="0" g="0" b="0"/>
        </a:effectRef>
        <a:fontRef idx="minor">
          <a:schemeClr val="lt1"/>
        </a:fontRef>
      </dsp:style>
    </dsp:sp>
    <dsp:sp modelId="{0D63181E-7A72-46C0-9D52-72B6D2EE771D}">
      <dsp:nvSpPr>
        <dsp:cNvPr id="0" name=""/>
        <dsp:cNvSpPr/>
      </dsp:nvSpPr>
      <dsp:spPr>
        <a:xfrm>
          <a:off x="395775" y="1909635"/>
          <a:ext cx="1544426" cy="5925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a:scene3d>
          <a:camera prst="perspectiveRight"/>
          <a:lightRig rig="threePt" dir="t"/>
        </a:scene3d>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latin typeface="Calibri" panose="020F0502020204030204" pitchFamily="34" charset="0"/>
              <a:cs typeface="Calibri" panose="020F0502020204030204" pitchFamily="34" charset="0"/>
            </a:rPr>
            <a:t>Chain of reporters </a:t>
          </a:r>
          <a:endParaRPr lang="en-US" sz="1500" kern="1200" dirty="0">
            <a:latin typeface="Calibri" panose="020F0502020204030204" pitchFamily="34" charset="0"/>
            <a:cs typeface="Calibri" panose="020F0502020204030204" pitchFamily="34" charset="0"/>
          </a:endParaRPr>
        </a:p>
      </dsp:txBody>
      <dsp:txXfrm>
        <a:off x="413131" y="1926991"/>
        <a:ext cx="1509714" cy="557882"/>
      </dsp:txXfrm>
    </dsp:sp>
    <dsp:sp modelId="{F7E02D5F-D548-4051-8F4B-261059CD18E9}">
      <dsp:nvSpPr>
        <dsp:cNvPr id="0" name=""/>
        <dsp:cNvSpPr/>
      </dsp:nvSpPr>
      <dsp:spPr>
        <a:xfrm>
          <a:off x="3049" y="2788377"/>
          <a:ext cx="1986673" cy="1371602"/>
        </a:xfrm>
        <a:prstGeom prst="roundRect">
          <a:avLst>
            <a:gd name="adj" fmla="val 10000"/>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a:scene3d>
          <a:camera prst="perspectiveRight"/>
          <a:lightRig rig="threePt" dir="t"/>
        </a:scene3d>
      </dsp:spPr>
      <dsp:style>
        <a:lnRef idx="2">
          <a:scrgbClr r="0" g="0" b="0"/>
        </a:lnRef>
        <a:fillRef idx="1">
          <a:scrgbClr r="0" g="0" b="0"/>
        </a:fillRef>
        <a:effectRef idx="0">
          <a:scrgbClr r="0" g="0" b="0"/>
        </a:effectRef>
        <a:fontRef idx="minor">
          <a:schemeClr val="lt1"/>
        </a:fontRef>
      </dsp:style>
    </dsp:sp>
    <dsp:sp modelId="{6E783627-30FF-4CFA-9143-D4FA01C72E13}">
      <dsp:nvSpPr>
        <dsp:cNvPr id="0" name=""/>
        <dsp:cNvSpPr/>
      </dsp:nvSpPr>
      <dsp:spPr>
        <a:xfrm>
          <a:off x="174652" y="2951400"/>
          <a:ext cx="1986673" cy="137160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a:scene3d>
          <a:camera prst="perspectiveRight"/>
          <a:lightRig rig="threePt" dir="t"/>
        </a:scene3d>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latin typeface="Calibri" panose="020F0502020204030204" pitchFamily="34" charset="0"/>
              <a:cs typeface="Calibri" panose="020F0502020204030204" pitchFamily="34" charset="0"/>
            </a:rPr>
            <a:t>Matan</a:t>
          </a:r>
          <a:endParaRPr lang="en-US" sz="2000" kern="1200" dirty="0" smtClean="0">
            <a:latin typeface="Calibri" panose="020F0502020204030204" pitchFamily="34" charset="0"/>
            <a:cs typeface="Calibri" panose="020F0502020204030204" pitchFamily="34" charset="0"/>
          </a:endParaRPr>
        </a:p>
        <a:p>
          <a:pPr lvl="0" algn="ctr" defTabSz="889000">
            <a:lnSpc>
              <a:spcPct val="90000"/>
            </a:lnSpc>
            <a:spcBef>
              <a:spcPct val="0"/>
            </a:spcBef>
            <a:spcAft>
              <a:spcPct val="35000"/>
            </a:spcAft>
          </a:pPr>
          <a:r>
            <a:rPr lang="en-US" sz="2000" kern="1200" dirty="0" smtClean="0">
              <a:latin typeface="Calibri" panose="020F0502020204030204" pitchFamily="34" charset="0"/>
              <a:cs typeface="Calibri" panose="020F0502020204030204" pitchFamily="34" charset="0"/>
            </a:rPr>
            <a:t>text which contain the actual narrative </a:t>
          </a:r>
          <a:endParaRPr lang="en-US" sz="2000" kern="1200" dirty="0">
            <a:latin typeface="Calibri" panose="020F0502020204030204" pitchFamily="34" charset="0"/>
            <a:cs typeface="Calibri" panose="020F0502020204030204" pitchFamily="34" charset="0"/>
          </a:endParaRPr>
        </a:p>
      </dsp:txBody>
      <dsp:txXfrm>
        <a:off x="214825" y="2991573"/>
        <a:ext cx="1906327" cy="1291256"/>
      </dsp:txXfrm>
    </dsp:sp>
    <dsp:sp modelId="{A9CA080D-04FE-4AB4-B261-2AE60D8CB094}">
      <dsp:nvSpPr>
        <dsp:cNvPr id="0" name=""/>
        <dsp:cNvSpPr/>
      </dsp:nvSpPr>
      <dsp:spPr>
        <a:xfrm>
          <a:off x="2554052" y="1746612"/>
          <a:ext cx="1544426" cy="592594"/>
        </a:xfrm>
        <a:prstGeom prst="roundRect">
          <a:avLst>
            <a:gd name="adj" fmla="val 10000"/>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a:scene3d>
          <a:camera prst="perspectiveRight"/>
          <a:lightRig rig="threePt" dir="t"/>
        </a:scene3d>
      </dsp:spPr>
      <dsp:style>
        <a:lnRef idx="2">
          <a:scrgbClr r="0" g="0" b="0"/>
        </a:lnRef>
        <a:fillRef idx="1">
          <a:scrgbClr r="0" g="0" b="0"/>
        </a:fillRef>
        <a:effectRef idx="0">
          <a:scrgbClr r="0" g="0" b="0"/>
        </a:effectRef>
        <a:fontRef idx="minor">
          <a:schemeClr val="lt1"/>
        </a:fontRef>
      </dsp:style>
    </dsp:sp>
    <dsp:sp modelId="{477220ED-076C-4BFA-BD89-B5614FB5E01E}">
      <dsp:nvSpPr>
        <dsp:cNvPr id="0" name=""/>
        <dsp:cNvSpPr/>
      </dsp:nvSpPr>
      <dsp:spPr>
        <a:xfrm>
          <a:off x="2725655" y="1909635"/>
          <a:ext cx="1544426" cy="5925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a:scene3d>
          <a:camera prst="perspectiveRight"/>
          <a:lightRig rig="threePt" dir="t"/>
        </a:scene3d>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latin typeface="Calibri" panose="020F0502020204030204" pitchFamily="34" charset="0"/>
              <a:cs typeface="Calibri" panose="020F0502020204030204" pitchFamily="34" charset="0"/>
            </a:rPr>
            <a:t>Text of Hadith</a:t>
          </a:r>
          <a:endParaRPr lang="en-US" sz="1500" kern="1200" dirty="0">
            <a:latin typeface="Calibri" panose="020F0502020204030204" pitchFamily="34" charset="0"/>
            <a:cs typeface="Calibri" panose="020F0502020204030204" pitchFamily="34" charset="0"/>
          </a:endParaRPr>
        </a:p>
      </dsp:txBody>
      <dsp:txXfrm>
        <a:off x="2743011" y="1926991"/>
        <a:ext cx="1509714" cy="557882"/>
      </dsp:txXfrm>
    </dsp:sp>
    <dsp:sp modelId="{3F4A805F-12D1-4056-9419-1E4D2BFE7707}">
      <dsp:nvSpPr>
        <dsp:cNvPr id="0" name=""/>
        <dsp:cNvSpPr/>
      </dsp:nvSpPr>
      <dsp:spPr>
        <a:xfrm>
          <a:off x="2332928" y="2788377"/>
          <a:ext cx="1986673" cy="1371602"/>
        </a:xfrm>
        <a:prstGeom prst="roundRect">
          <a:avLst>
            <a:gd name="adj" fmla="val 10000"/>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a:scene3d>
          <a:camera prst="perspectiveRight"/>
          <a:lightRig rig="threePt" dir="t"/>
        </a:scene3d>
      </dsp:spPr>
      <dsp:style>
        <a:lnRef idx="2">
          <a:scrgbClr r="0" g="0" b="0"/>
        </a:lnRef>
        <a:fillRef idx="1">
          <a:scrgbClr r="0" g="0" b="0"/>
        </a:fillRef>
        <a:effectRef idx="0">
          <a:scrgbClr r="0" g="0" b="0"/>
        </a:effectRef>
        <a:fontRef idx="minor">
          <a:schemeClr val="lt1"/>
        </a:fontRef>
      </dsp:style>
    </dsp:sp>
    <dsp:sp modelId="{F44240B9-3A18-4D58-A3A5-D160B26EC087}">
      <dsp:nvSpPr>
        <dsp:cNvPr id="0" name=""/>
        <dsp:cNvSpPr/>
      </dsp:nvSpPr>
      <dsp:spPr>
        <a:xfrm>
          <a:off x="2504531" y="2951400"/>
          <a:ext cx="1986673" cy="137160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a:scene3d>
          <a:camera prst="perspectiveRight"/>
          <a:lightRig rig="threePt" dir="t"/>
        </a:scene3d>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latin typeface="Calibri" panose="020F0502020204030204" pitchFamily="34" charset="0"/>
              <a:cs typeface="Calibri" panose="020F0502020204030204" pitchFamily="34" charset="0"/>
            </a:rPr>
            <a:t>Isnad </a:t>
          </a:r>
        </a:p>
        <a:p>
          <a:pPr lvl="0" algn="ctr" defTabSz="666750">
            <a:lnSpc>
              <a:spcPct val="90000"/>
            </a:lnSpc>
            <a:spcBef>
              <a:spcPct val="0"/>
            </a:spcBef>
            <a:spcAft>
              <a:spcPct val="35000"/>
            </a:spcAft>
          </a:pPr>
          <a:r>
            <a:rPr lang="en-US" sz="1500" b="0" kern="1200" dirty="0" smtClean="0">
              <a:latin typeface="Calibri" panose="020F0502020204030204" pitchFamily="34" charset="0"/>
              <a:cs typeface="Calibri" panose="020F0502020204030204" pitchFamily="34" charset="0"/>
            </a:rPr>
            <a:t>Chain of narrators which documents to root by which the reports has been transmitted  </a:t>
          </a:r>
          <a:endParaRPr lang="en-US" sz="1500" b="1" kern="1200" dirty="0">
            <a:latin typeface="Calibri" panose="020F0502020204030204" pitchFamily="34" charset="0"/>
            <a:cs typeface="Calibri" panose="020F0502020204030204" pitchFamily="34" charset="0"/>
          </a:endParaRPr>
        </a:p>
      </dsp:txBody>
      <dsp:txXfrm>
        <a:off x="2544704" y="2991573"/>
        <a:ext cx="1906327" cy="1291256"/>
      </dsp:txXfrm>
    </dsp:sp>
    <dsp:sp modelId="{E78CEA17-BF9D-4CF3-896D-3E0D8E8A5C03}">
      <dsp:nvSpPr>
        <dsp:cNvPr id="0" name=""/>
        <dsp:cNvSpPr/>
      </dsp:nvSpPr>
      <dsp:spPr>
        <a:xfrm>
          <a:off x="4883931" y="1746612"/>
          <a:ext cx="1544426" cy="592594"/>
        </a:xfrm>
        <a:prstGeom prst="roundRect">
          <a:avLst>
            <a:gd name="adj" fmla="val 10000"/>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a:scene3d>
          <a:camera prst="perspectiveRight"/>
          <a:lightRig rig="threePt" dir="t"/>
        </a:scene3d>
      </dsp:spPr>
      <dsp:style>
        <a:lnRef idx="2">
          <a:scrgbClr r="0" g="0" b="0"/>
        </a:lnRef>
        <a:fillRef idx="1">
          <a:scrgbClr r="0" g="0" b="0"/>
        </a:fillRef>
        <a:effectRef idx="0">
          <a:scrgbClr r="0" g="0" b="0"/>
        </a:effectRef>
        <a:fontRef idx="minor">
          <a:schemeClr val="lt1"/>
        </a:fontRef>
      </dsp:style>
    </dsp:sp>
    <dsp:sp modelId="{70AABAF9-D0D5-408A-ADEC-D5421D4737F0}">
      <dsp:nvSpPr>
        <dsp:cNvPr id="0" name=""/>
        <dsp:cNvSpPr/>
      </dsp:nvSpPr>
      <dsp:spPr>
        <a:xfrm>
          <a:off x="5055534" y="1909635"/>
          <a:ext cx="1544426" cy="5925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a:scene3d>
          <a:camera prst="perspectiveRight"/>
          <a:lightRig rig="threePt" dir="t"/>
        </a:scene3d>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0" kern="1200" dirty="0" smtClean="0">
              <a:latin typeface="Calibri" panose="020F0502020204030204" pitchFamily="34" charset="0"/>
              <a:cs typeface="Calibri" panose="020F0502020204030204" pitchFamily="34" charset="0"/>
            </a:rPr>
            <a:t>Beginning sentence </a:t>
          </a:r>
          <a:endParaRPr lang="en-US" sz="1500" b="0" kern="1200" dirty="0">
            <a:latin typeface="Calibri" panose="020F0502020204030204" pitchFamily="34" charset="0"/>
            <a:cs typeface="Calibri" panose="020F0502020204030204" pitchFamily="34" charset="0"/>
          </a:endParaRPr>
        </a:p>
      </dsp:txBody>
      <dsp:txXfrm>
        <a:off x="5072890" y="1926991"/>
        <a:ext cx="1509714" cy="557882"/>
      </dsp:txXfrm>
    </dsp:sp>
    <dsp:sp modelId="{D2F59154-12DC-4162-B5B0-6DC17A68EBB3}">
      <dsp:nvSpPr>
        <dsp:cNvPr id="0" name=""/>
        <dsp:cNvSpPr/>
      </dsp:nvSpPr>
      <dsp:spPr>
        <a:xfrm>
          <a:off x="4662808" y="2788377"/>
          <a:ext cx="1986673" cy="1371602"/>
        </a:xfrm>
        <a:prstGeom prst="roundRect">
          <a:avLst>
            <a:gd name="adj" fmla="val 10000"/>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a:scene3d>
          <a:camera prst="perspectiveRight"/>
          <a:lightRig rig="threePt" dir="t"/>
        </a:scene3d>
      </dsp:spPr>
      <dsp:style>
        <a:lnRef idx="2">
          <a:scrgbClr r="0" g="0" b="0"/>
        </a:lnRef>
        <a:fillRef idx="1">
          <a:scrgbClr r="0" g="0" b="0"/>
        </a:fillRef>
        <a:effectRef idx="0">
          <a:scrgbClr r="0" g="0" b="0"/>
        </a:effectRef>
        <a:fontRef idx="minor">
          <a:schemeClr val="lt1"/>
        </a:fontRef>
      </dsp:style>
    </dsp:sp>
    <dsp:sp modelId="{F2FE0FAC-442A-4FDD-8C88-43F268B5357E}">
      <dsp:nvSpPr>
        <dsp:cNvPr id="0" name=""/>
        <dsp:cNvSpPr/>
      </dsp:nvSpPr>
      <dsp:spPr>
        <a:xfrm>
          <a:off x="4834411" y="2951400"/>
          <a:ext cx="1986673" cy="137160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a:scene3d>
          <a:camera prst="perspectiveRight"/>
          <a:lightRig rig="threePt" dir="t"/>
        </a:scene3d>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err="1" smtClean="0">
              <a:latin typeface="Calibri" panose="020F0502020204030204" pitchFamily="34" charset="0"/>
              <a:cs typeface="Calibri" panose="020F0502020204030204" pitchFamily="34" charset="0"/>
            </a:rPr>
            <a:t>Taraf</a:t>
          </a:r>
          <a:endParaRPr lang="en-US" sz="1500" b="1" kern="1200" dirty="0" smtClean="0">
            <a:latin typeface="Calibri" panose="020F0502020204030204" pitchFamily="34" charset="0"/>
            <a:cs typeface="Calibri" panose="020F0502020204030204" pitchFamily="34" charset="0"/>
          </a:endParaRPr>
        </a:p>
        <a:p>
          <a:pPr lvl="0" algn="ctr" defTabSz="666750">
            <a:lnSpc>
              <a:spcPct val="90000"/>
            </a:lnSpc>
            <a:spcBef>
              <a:spcPct val="0"/>
            </a:spcBef>
            <a:spcAft>
              <a:spcPct val="35000"/>
            </a:spcAft>
          </a:pPr>
          <a:r>
            <a:rPr lang="en-US" sz="1500" b="0" kern="1200" dirty="0" smtClean="0">
              <a:latin typeface="Calibri" panose="020F0502020204030204" pitchFamily="34" charset="0"/>
              <a:cs typeface="Calibri" panose="020F0502020204030204" pitchFamily="34" charset="0"/>
            </a:rPr>
            <a:t>The initial part of the text which refers to saying, actions and characteristics of the Prophet </a:t>
          </a:r>
          <a:endParaRPr lang="en-US" sz="1500" b="0" kern="1200" dirty="0">
            <a:latin typeface="Calibri" panose="020F0502020204030204" pitchFamily="34" charset="0"/>
            <a:cs typeface="Calibri" panose="020F0502020204030204" pitchFamily="34" charset="0"/>
          </a:endParaRPr>
        </a:p>
      </dsp:txBody>
      <dsp:txXfrm>
        <a:off x="4874584" y="2991573"/>
        <a:ext cx="1906327" cy="129125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4499934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9128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205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4294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3184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5952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2643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31665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5258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02586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3623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8480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7300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66683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44164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2153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2312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5217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5283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1716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2313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4968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62379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
        <p:cNvGrpSpPr/>
        <p:nvPr/>
      </p:nvGrpSpPr>
      <p:grpSpPr>
        <a:xfrm>
          <a:off x="0" y="0"/>
          <a:ext cx="0" cy="0"/>
          <a:chOff x="0" y="0"/>
          <a:chExt cx="0" cy="0"/>
        </a:xfrm>
      </p:grpSpPr>
      <p:grpSp>
        <p:nvGrpSpPr>
          <p:cNvPr id="17" name="Google Shape;17;g62e041693a_0_472"/>
          <p:cNvGrpSpPr/>
          <p:nvPr/>
        </p:nvGrpSpPr>
        <p:grpSpPr>
          <a:xfrm>
            <a:off x="-12700" y="0"/>
            <a:ext cx="9173370" cy="6856215"/>
            <a:chOff x="-16934" y="0"/>
            <a:chExt cx="12231160" cy="6856215"/>
          </a:xfrm>
        </p:grpSpPr>
        <p:pic>
          <p:nvPicPr>
            <p:cNvPr id="18" name="Google Shape;18;g62e041693a_0_472" descr="HD-PanelTitleR1.png"/>
            <p:cNvPicPr preferRelativeResize="0"/>
            <p:nvPr/>
          </p:nvPicPr>
          <p:blipFill rotWithShape="1">
            <a:blip r:embed="rId2">
              <a:alphaModFix/>
            </a:blip>
            <a:srcRect/>
            <a:stretch/>
          </p:blipFill>
          <p:spPr>
            <a:xfrm>
              <a:off x="0" y="0"/>
              <a:ext cx="12188827" cy="6856215"/>
            </a:xfrm>
            <a:prstGeom prst="rect">
              <a:avLst/>
            </a:prstGeom>
            <a:noFill/>
            <a:ln>
              <a:noFill/>
            </a:ln>
          </p:spPr>
        </p:pic>
        <p:sp>
          <p:nvSpPr>
            <p:cNvPr id="19" name="Google Shape;19;g62e041693a_0_472"/>
            <p:cNvSpPr/>
            <p:nvPr/>
          </p:nvSpPr>
          <p:spPr>
            <a:xfrm>
              <a:off x="2328332" y="1540931"/>
              <a:ext cx="7543800" cy="38355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20;g62e041693a_0_472" descr="HDRibbonTitle-UniformTrim.png"/>
            <p:cNvPicPr preferRelativeResize="0"/>
            <p:nvPr/>
          </p:nvPicPr>
          <p:blipFill rotWithShape="1">
            <a:blip r:embed="rId3">
              <a:alphaModFix/>
            </a:blip>
            <a:srcRect/>
            <a:stretch/>
          </p:blipFill>
          <p:spPr>
            <a:xfrm>
              <a:off x="-16934" y="3147609"/>
              <a:ext cx="2478024" cy="612648"/>
            </a:xfrm>
            <a:prstGeom prst="rect">
              <a:avLst/>
            </a:prstGeom>
            <a:noFill/>
            <a:ln>
              <a:noFill/>
            </a:ln>
          </p:spPr>
        </p:pic>
        <p:pic>
          <p:nvPicPr>
            <p:cNvPr id="21" name="Google Shape;21;g62e041693a_0_472" descr="HDRibbonTitle-UniformTrim.png"/>
            <p:cNvPicPr preferRelativeResize="0"/>
            <p:nvPr/>
          </p:nvPicPr>
          <p:blipFill rotWithShape="1">
            <a:blip r:embed="rId3">
              <a:alphaModFix/>
            </a:blip>
            <a:srcRect/>
            <a:stretch/>
          </p:blipFill>
          <p:spPr>
            <a:xfrm>
              <a:off x="9736202" y="3147609"/>
              <a:ext cx="2478024" cy="612648"/>
            </a:xfrm>
            <a:prstGeom prst="rect">
              <a:avLst/>
            </a:prstGeom>
            <a:noFill/>
            <a:ln>
              <a:noFill/>
            </a:ln>
          </p:spPr>
        </p:pic>
      </p:grpSp>
      <p:sp>
        <p:nvSpPr>
          <p:cNvPr id="22" name="Google Shape;22;g62e041693a_0_472"/>
          <p:cNvSpPr txBox="1">
            <a:spLocks noGrp="1"/>
          </p:cNvSpPr>
          <p:nvPr>
            <p:ph type="ctrTitle"/>
          </p:nvPr>
        </p:nvSpPr>
        <p:spPr>
          <a:xfrm>
            <a:off x="2019299" y="1871131"/>
            <a:ext cx="5111700" cy="1515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g62e041693a_0_472"/>
          <p:cNvSpPr txBox="1">
            <a:spLocks noGrp="1"/>
          </p:cNvSpPr>
          <p:nvPr>
            <p:ph type="subTitle" idx="1"/>
          </p:nvPr>
        </p:nvSpPr>
        <p:spPr>
          <a:xfrm>
            <a:off x="2019299" y="3657597"/>
            <a:ext cx="5111700" cy="1320900"/>
          </a:xfrm>
          <a:prstGeom prst="rect">
            <a:avLst/>
          </a:prstGeom>
          <a:noFill/>
          <a:ln>
            <a:noFill/>
          </a:ln>
        </p:spPr>
        <p:txBody>
          <a:bodyPr spcFirstLastPara="1" wrap="square" lIns="91425" tIns="45700" rIns="91425" bIns="45700" anchor="t" anchorCtr="0">
            <a:no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a:endParaRPr/>
          </a:p>
        </p:txBody>
      </p:sp>
      <p:sp>
        <p:nvSpPr>
          <p:cNvPr id="24" name="Google Shape;24;g62e041693a_0_472"/>
          <p:cNvSpPr txBox="1">
            <a:spLocks noGrp="1"/>
          </p:cNvSpPr>
          <p:nvPr>
            <p:ph type="dt" idx="10"/>
          </p:nvPr>
        </p:nvSpPr>
        <p:spPr>
          <a:xfrm>
            <a:off x="5987424" y="5037663"/>
            <a:ext cx="673200" cy="2793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g62e041693a_0_472"/>
          <p:cNvSpPr txBox="1">
            <a:spLocks noGrp="1"/>
          </p:cNvSpPr>
          <p:nvPr>
            <p:ph type="ftr" idx="11"/>
          </p:nvPr>
        </p:nvSpPr>
        <p:spPr>
          <a:xfrm>
            <a:off x="2019298" y="5037663"/>
            <a:ext cx="3911100" cy="2793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g62e041693a_0_472"/>
          <p:cNvSpPr txBox="1">
            <a:spLocks noGrp="1"/>
          </p:cNvSpPr>
          <p:nvPr>
            <p:ph type="sldNum" idx="12"/>
          </p:nvPr>
        </p:nvSpPr>
        <p:spPr>
          <a:xfrm>
            <a:off x="6717675" y="5037663"/>
            <a:ext cx="413400" cy="2793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7" name="Google Shape;27;g62e041693a_0_472"/>
          <p:cNvCxnSpPr/>
          <p:nvPr/>
        </p:nvCxnSpPr>
        <p:spPr>
          <a:xfrm>
            <a:off x="2019299" y="3522131"/>
            <a:ext cx="5111700"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5"/>
        <p:cNvGrpSpPr/>
        <p:nvPr/>
      </p:nvGrpSpPr>
      <p:grpSpPr>
        <a:xfrm>
          <a:off x="0" y="0"/>
          <a:ext cx="0" cy="0"/>
          <a:chOff x="0" y="0"/>
          <a:chExt cx="0" cy="0"/>
        </a:xfrm>
      </p:grpSpPr>
      <p:sp>
        <p:nvSpPr>
          <p:cNvPr id="86" name="Google Shape;86;g62e041693a_0_541"/>
          <p:cNvSpPr txBox="1">
            <a:spLocks noGrp="1"/>
          </p:cNvSpPr>
          <p:nvPr>
            <p:ph type="title"/>
          </p:nvPr>
        </p:nvSpPr>
        <p:spPr>
          <a:xfrm>
            <a:off x="971551" y="4815415"/>
            <a:ext cx="7207200" cy="5667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g62e041693a_0_541"/>
          <p:cNvSpPr>
            <a:spLocks noGrp="1"/>
          </p:cNvSpPr>
          <p:nvPr>
            <p:ph type="pic" idx="2"/>
          </p:nvPr>
        </p:nvSpPr>
        <p:spPr>
          <a:xfrm>
            <a:off x="781070" y="1041399"/>
            <a:ext cx="7579500" cy="3336000"/>
          </a:xfrm>
          <a:prstGeom prst="roundRect">
            <a:avLst>
              <a:gd name="adj" fmla="val 0"/>
            </a:avLst>
          </a:prstGeom>
          <a:noFill/>
          <a:ln w="57150" cap="flat" cmpd="thickThin">
            <a:solidFill>
              <a:srgbClr val="7F7F7F"/>
            </a:solidFill>
            <a:prstDash val="solid"/>
            <a:miter lim="800000"/>
            <a:headEnd type="none" w="sm" len="sm"/>
            <a:tailEnd type="none" w="sm" len="sm"/>
          </a:ln>
        </p:spPr>
        <p:txBody>
          <a:bodyPr spcFirstLastPara="1" wrap="square" lIns="91425" tIns="45700" rIns="91425" bIns="45700" anchor="t" anchorCtr="0">
            <a:noAutofit/>
          </a:bodyPr>
          <a:lstStyle>
            <a:lvl1pPr marR="0" lvl="0" algn="ctr" rtl="0">
              <a:spcBef>
                <a:spcPts val="32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1pPr>
            <a:lvl2pPr marR="0" lvl="1"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2pPr>
            <a:lvl3pPr marR="0" lvl="2"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3pPr>
            <a:lvl4pPr marR="0" lvl="3"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4pPr>
            <a:lvl5pPr marR="0" lvl="4"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5pPr>
            <a:lvl6pPr marR="0" lvl="5"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6pPr>
            <a:lvl7pPr marR="0" lvl="6"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7pPr>
            <a:lvl8pPr marR="0" lvl="7"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8pPr>
            <a:lvl9pPr marR="0" lvl="8" algn="l" rtl="0">
              <a:spcBef>
                <a:spcPts val="600"/>
              </a:spcBef>
              <a:spcAft>
                <a:spcPts val="60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9pPr>
          </a:lstStyle>
          <a:p>
            <a:endParaRPr/>
          </a:p>
        </p:txBody>
      </p:sp>
      <p:sp>
        <p:nvSpPr>
          <p:cNvPr id="88" name="Google Shape;88;g62e041693a_0_541"/>
          <p:cNvSpPr txBox="1">
            <a:spLocks noGrp="1"/>
          </p:cNvSpPr>
          <p:nvPr>
            <p:ph type="body" idx="1"/>
          </p:nvPr>
        </p:nvSpPr>
        <p:spPr>
          <a:xfrm>
            <a:off x="971551" y="5382153"/>
            <a:ext cx="7207200" cy="493800"/>
          </a:xfrm>
          <a:prstGeom prst="rect">
            <a:avLst/>
          </a:prstGeom>
          <a:noFill/>
          <a:ln>
            <a:noFill/>
          </a:ln>
        </p:spPr>
        <p:txBody>
          <a:bodyPr spcFirstLastPara="1" wrap="square" lIns="91425" tIns="45700" rIns="91425" bIns="45700" anchor="t" anchorCtr="0">
            <a:noAutofit/>
          </a:bodyPr>
          <a:lstStyle>
            <a:lvl1pPr marL="457200" lvl="0" indent="-228600" algn="ctr">
              <a:spcBef>
                <a:spcPts val="280"/>
              </a:spcBef>
              <a:spcAft>
                <a:spcPts val="0"/>
              </a:spcAft>
              <a:buSzPts val="1610"/>
              <a:buNone/>
              <a:defRPr sz="14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89" name="Google Shape;89;g62e041693a_0_541"/>
          <p:cNvSpPr txBox="1">
            <a:spLocks noGrp="1"/>
          </p:cNvSpPr>
          <p:nvPr>
            <p:ph type="dt" idx="10"/>
          </p:nvPr>
        </p:nvSpPr>
        <p:spPr>
          <a:xfrm>
            <a:off x="6508126" y="5969000"/>
            <a:ext cx="1200000" cy="2793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g62e041693a_0_541"/>
          <p:cNvSpPr txBox="1">
            <a:spLocks noGrp="1"/>
          </p:cNvSpPr>
          <p:nvPr>
            <p:ph type="ftr" idx="11"/>
          </p:nvPr>
        </p:nvSpPr>
        <p:spPr>
          <a:xfrm>
            <a:off x="971551" y="5969000"/>
            <a:ext cx="5479500" cy="2793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g62e041693a_0_541"/>
          <p:cNvSpPr txBox="1">
            <a:spLocks noGrp="1"/>
          </p:cNvSpPr>
          <p:nvPr>
            <p:ph type="sldNum" idx="12"/>
          </p:nvPr>
        </p:nvSpPr>
        <p:spPr>
          <a:xfrm>
            <a:off x="7765426" y="5969000"/>
            <a:ext cx="407100" cy="2793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2"/>
        <p:cNvGrpSpPr/>
        <p:nvPr/>
      </p:nvGrpSpPr>
      <p:grpSpPr>
        <a:xfrm>
          <a:off x="0" y="0"/>
          <a:ext cx="0" cy="0"/>
          <a:chOff x="0" y="0"/>
          <a:chExt cx="0" cy="0"/>
        </a:xfrm>
      </p:grpSpPr>
      <p:sp>
        <p:nvSpPr>
          <p:cNvPr id="93" name="Google Shape;93;g62e041693a_0_548"/>
          <p:cNvSpPr txBox="1">
            <a:spLocks noGrp="1"/>
          </p:cNvSpPr>
          <p:nvPr>
            <p:ph type="title"/>
          </p:nvPr>
        </p:nvSpPr>
        <p:spPr>
          <a:xfrm>
            <a:off x="977901" y="982132"/>
            <a:ext cx="7194600" cy="2955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g62e041693a_0_548"/>
          <p:cNvSpPr txBox="1">
            <a:spLocks noGrp="1"/>
          </p:cNvSpPr>
          <p:nvPr>
            <p:ph type="body" idx="1"/>
          </p:nvPr>
        </p:nvSpPr>
        <p:spPr>
          <a:xfrm>
            <a:off x="977901" y="4343399"/>
            <a:ext cx="7194600" cy="1532400"/>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95" name="Google Shape;95;g62e041693a_0_548"/>
          <p:cNvSpPr txBox="1">
            <a:spLocks noGrp="1"/>
          </p:cNvSpPr>
          <p:nvPr>
            <p:ph type="dt" idx="10"/>
          </p:nvPr>
        </p:nvSpPr>
        <p:spPr>
          <a:xfrm>
            <a:off x="6508126" y="5969000"/>
            <a:ext cx="1200000" cy="2793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g62e041693a_0_548"/>
          <p:cNvSpPr txBox="1">
            <a:spLocks noGrp="1"/>
          </p:cNvSpPr>
          <p:nvPr>
            <p:ph type="ftr" idx="11"/>
          </p:nvPr>
        </p:nvSpPr>
        <p:spPr>
          <a:xfrm>
            <a:off x="971551" y="5969000"/>
            <a:ext cx="5479500" cy="2793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g62e041693a_0_548"/>
          <p:cNvSpPr txBox="1">
            <a:spLocks noGrp="1"/>
          </p:cNvSpPr>
          <p:nvPr>
            <p:ph type="sldNum" idx="12"/>
          </p:nvPr>
        </p:nvSpPr>
        <p:spPr>
          <a:xfrm>
            <a:off x="7765426" y="5969000"/>
            <a:ext cx="407100" cy="2793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98" name="Google Shape;98;g62e041693a_0_548"/>
          <p:cNvCxnSpPr/>
          <p:nvPr/>
        </p:nvCxnSpPr>
        <p:spPr>
          <a:xfrm>
            <a:off x="1047127" y="4140199"/>
            <a:ext cx="7055400"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9"/>
        <p:cNvGrpSpPr/>
        <p:nvPr/>
      </p:nvGrpSpPr>
      <p:grpSpPr>
        <a:xfrm>
          <a:off x="0" y="0"/>
          <a:ext cx="0" cy="0"/>
          <a:chOff x="0" y="0"/>
          <a:chExt cx="0" cy="0"/>
        </a:xfrm>
      </p:grpSpPr>
      <p:sp>
        <p:nvSpPr>
          <p:cNvPr id="100" name="Google Shape;100;g62e041693a_0_555"/>
          <p:cNvSpPr txBox="1">
            <a:spLocks noGrp="1"/>
          </p:cNvSpPr>
          <p:nvPr>
            <p:ph type="title"/>
          </p:nvPr>
        </p:nvSpPr>
        <p:spPr>
          <a:xfrm>
            <a:off x="1084660" y="982132"/>
            <a:ext cx="6972300" cy="237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g62e041693a_0_555"/>
          <p:cNvSpPr txBox="1">
            <a:spLocks noGrp="1"/>
          </p:cNvSpPr>
          <p:nvPr>
            <p:ph type="body" idx="1"/>
          </p:nvPr>
        </p:nvSpPr>
        <p:spPr>
          <a:xfrm>
            <a:off x="1256109" y="3352800"/>
            <a:ext cx="6629400" cy="584100"/>
          </a:xfrm>
          <a:prstGeom prst="rect">
            <a:avLst/>
          </a:prstGeom>
          <a:noFill/>
          <a:ln>
            <a:noFill/>
          </a:ln>
        </p:spPr>
        <p:txBody>
          <a:bodyPr spcFirstLastPara="1" wrap="square" lIns="91425" tIns="45700" rIns="91425" bIns="45700" anchor="ctr" anchorCtr="0">
            <a:noAutofit/>
          </a:bodyPr>
          <a:lstStyle>
            <a:lvl1pPr marL="457200" lvl="0" indent="-228600" algn="r">
              <a:spcBef>
                <a:spcPts val="400"/>
              </a:spcBef>
              <a:spcAft>
                <a:spcPts val="0"/>
              </a:spcAft>
              <a:buSzPts val="2300"/>
              <a:buFont typeface="Garamond"/>
              <a:buNone/>
              <a:defRPr sz="2000"/>
            </a:lvl1pPr>
            <a:lvl2pPr marL="914400" lvl="1" indent="-228600" algn="l">
              <a:spcBef>
                <a:spcPts val="600"/>
              </a:spcBef>
              <a:spcAft>
                <a:spcPts val="0"/>
              </a:spcAft>
              <a:buSzPts val="2300"/>
              <a:buFont typeface="Garamond"/>
              <a:buNone/>
              <a:defRPr/>
            </a:lvl2pPr>
            <a:lvl3pPr marL="1371600" lvl="2" indent="-228600" algn="l">
              <a:spcBef>
                <a:spcPts val="600"/>
              </a:spcBef>
              <a:spcAft>
                <a:spcPts val="0"/>
              </a:spcAft>
              <a:buSzPts val="2070"/>
              <a:buFont typeface="Garamond"/>
              <a:buNone/>
              <a:defRPr/>
            </a:lvl3pPr>
            <a:lvl4pPr marL="1828800" lvl="3" indent="-228600" algn="l">
              <a:spcBef>
                <a:spcPts val="600"/>
              </a:spcBef>
              <a:spcAft>
                <a:spcPts val="0"/>
              </a:spcAft>
              <a:buSzPts val="1840"/>
              <a:buFont typeface="Garamond"/>
              <a:buNone/>
              <a:defRPr/>
            </a:lvl4pPr>
            <a:lvl5pPr marL="2286000" lvl="4" indent="-228600" algn="l">
              <a:spcBef>
                <a:spcPts val="600"/>
              </a:spcBef>
              <a:spcAft>
                <a:spcPts val="0"/>
              </a:spcAft>
              <a:buSzPts val="1610"/>
              <a:buFont typeface="Garamond"/>
              <a:buNone/>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02" name="Google Shape;102;g62e041693a_0_555"/>
          <p:cNvSpPr txBox="1">
            <a:spLocks noGrp="1"/>
          </p:cNvSpPr>
          <p:nvPr>
            <p:ph type="body" idx="2"/>
          </p:nvPr>
        </p:nvSpPr>
        <p:spPr>
          <a:xfrm>
            <a:off x="971551" y="4343399"/>
            <a:ext cx="7207200" cy="1532400"/>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03" name="Google Shape;103;g62e041693a_0_555"/>
          <p:cNvSpPr txBox="1">
            <a:spLocks noGrp="1"/>
          </p:cNvSpPr>
          <p:nvPr>
            <p:ph type="dt" idx="10"/>
          </p:nvPr>
        </p:nvSpPr>
        <p:spPr>
          <a:xfrm>
            <a:off x="6508126" y="5969000"/>
            <a:ext cx="1200000" cy="2793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g62e041693a_0_555"/>
          <p:cNvSpPr txBox="1">
            <a:spLocks noGrp="1"/>
          </p:cNvSpPr>
          <p:nvPr>
            <p:ph type="ftr" idx="11"/>
          </p:nvPr>
        </p:nvSpPr>
        <p:spPr>
          <a:xfrm>
            <a:off x="971551" y="5969000"/>
            <a:ext cx="5479500" cy="2793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g62e041693a_0_555"/>
          <p:cNvSpPr txBox="1">
            <a:spLocks noGrp="1"/>
          </p:cNvSpPr>
          <p:nvPr>
            <p:ph type="sldNum" idx="12"/>
          </p:nvPr>
        </p:nvSpPr>
        <p:spPr>
          <a:xfrm>
            <a:off x="7765426" y="5969000"/>
            <a:ext cx="407100" cy="2793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6" name="Google Shape;106;g62e041693a_0_555"/>
          <p:cNvSpPr txBox="1"/>
          <p:nvPr/>
        </p:nvSpPr>
        <p:spPr>
          <a:xfrm>
            <a:off x="646510" y="879961"/>
            <a:ext cx="4572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dk1"/>
                </a:solidFill>
                <a:latin typeface="Garamond"/>
                <a:ea typeface="Garamond"/>
                <a:cs typeface="Garamond"/>
                <a:sym typeface="Garamond"/>
              </a:rPr>
              <a:t>“</a:t>
            </a:r>
            <a:endParaRPr/>
          </a:p>
        </p:txBody>
      </p:sp>
      <p:sp>
        <p:nvSpPr>
          <p:cNvPr id="107" name="Google Shape;107;g62e041693a_0_555"/>
          <p:cNvSpPr txBox="1"/>
          <p:nvPr/>
        </p:nvSpPr>
        <p:spPr>
          <a:xfrm>
            <a:off x="7950200" y="2827870"/>
            <a:ext cx="457200" cy="5847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dk1"/>
                </a:solidFill>
                <a:latin typeface="Garamond"/>
                <a:ea typeface="Garamond"/>
                <a:cs typeface="Garamond"/>
                <a:sym typeface="Garamond"/>
              </a:rPr>
              <a:t>”</a:t>
            </a:r>
            <a:endParaRPr/>
          </a:p>
        </p:txBody>
      </p:sp>
      <p:cxnSp>
        <p:nvCxnSpPr>
          <p:cNvPr id="108" name="Google Shape;108;g62e041693a_0_555"/>
          <p:cNvCxnSpPr/>
          <p:nvPr/>
        </p:nvCxnSpPr>
        <p:spPr>
          <a:xfrm>
            <a:off x="1047127" y="4140199"/>
            <a:ext cx="7055400"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g62e041693a_0_565"/>
          <p:cNvSpPr txBox="1">
            <a:spLocks noGrp="1"/>
          </p:cNvSpPr>
          <p:nvPr>
            <p:ph type="title"/>
          </p:nvPr>
        </p:nvSpPr>
        <p:spPr>
          <a:xfrm>
            <a:off x="971551" y="3308581"/>
            <a:ext cx="7207200" cy="1468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g62e041693a_0_565"/>
          <p:cNvSpPr txBox="1">
            <a:spLocks noGrp="1"/>
          </p:cNvSpPr>
          <p:nvPr>
            <p:ph type="body" idx="1"/>
          </p:nvPr>
        </p:nvSpPr>
        <p:spPr>
          <a:xfrm>
            <a:off x="971551" y="4777381"/>
            <a:ext cx="7207200" cy="86040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2" name="Google Shape;112;g62e041693a_0_565"/>
          <p:cNvSpPr txBox="1">
            <a:spLocks noGrp="1"/>
          </p:cNvSpPr>
          <p:nvPr>
            <p:ph type="dt" idx="10"/>
          </p:nvPr>
        </p:nvSpPr>
        <p:spPr>
          <a:xfrm>
            <a:off x="6508126" y="5969000"/>
            <a:ext cx="1200000" cy="2793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g62e041693a_0_565"/>
          <p:cNvSpPr txBox="1">
            <a:spLocks noGrp="1"/>
          </p:cNvSpPr>
          <p:nvPr>
            <p:ph type="ftr" idx="11"/>
          </p:nvPr>
        </p:nvSpPr>
        <p:spPr>
          <a:xfrm>
            <a:off x="971551" y="5969000"/>
            <a:ext cx="5479500" cy="2793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g62e041693a_0_565"/>
          <p:cNvSpPr txBox="1">
            <a:spLocks noGrp="1"/>
          </p:cNvSpPr>
          <p:nvPr>
            <p:ph type="sldNum" idx="12"/>
          </p:nvPr>
        </p:nvSpPr>
        <p:spPr>
          <a:xfrm>
            <a:off x="7765426" y="5969000"/>
            <a:ext cx="407100" cy="2793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g62e041693a_0_571"/>
          <p:cNvSpPr txBox="1">
            <a:spLocks noGrp="1"/>
          </p:cNvSpPr>
          <p:nvPr>
            <p:ph type="title"/>
          </p:nvPr>
        </p:nvSpPr>
        <p:spPr>
          <a:xfrm>
            <a:off x="1084660" y="982132"/>
            <a:ext cx="6972300" cy="2243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g62e041693a_0_571"/>
          <p:cNvSpPr txBox="1">
            <a:spLocks noGrp="1"/>
          </p:cNvSpPr>
          <p:nvPr>
            <p:ph type="body" idx="1"/>
          </p:nvPr>
        </p:nvSpPr>
        <p:spPr>
          <a:xfrm>
            <a:off x="971551" y="3639312"/>
            <a:ext cx="7207200" cy="887100"/>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2760"/>
              <a:buNone/>
              <a:defRPr sz="24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8" name="Google Shape;118;g62e041693a_0_571"/>
          <p:cNvSpPr txBox="1">
            <a:spLocks noGrp="1"/>
          </p:cNvSpPr>
          <p:nvPr>
            <p:ph type="body" idx="2"/>
          </p:nvPr>
        </p:nvSpPr>
        <p:spPr>
          <a:xfrm>
            <a:off x="971551" y="4529667"/>
            <a:ext cx="7207200" cy="1346100"/>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2070"/>
              <a:buNone/>
              <a:defRPr sz="1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9" name="Google Shape;119;g62e041693a_0_571"/>
          <p:cNvSpPr txBox="1">
            <a:spLocks noGrp="1"/>
          </p:cNvSpPr>
          <p:nvPr>
            <p:ph type="dt" idx="10"/>
          </p:nvPr>
        </p:nvSpPr>
        <p:spPr>
          <a:xfrm>
            <a:off x="6508126" y="5969000"/>
            <a:ext cx="1200000" cy="2793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g62e041693a_0_571"/>
          <p:cNvSpPr txBox="1">
            <a:spLocks noGrp="1"/>
          </p:cNvSpPr>
          <p:nvPr>
            <p:ph type="ftr" idx="11"/>
          </p:nvPr>
        </p:nvSpPr>
        <p:spPr>
          <a:xfrm>
            <a:off x="971551" y="5969000"/>
            <a:ext cx="5479500" cy="2793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g62e041693a_0_571"/>
          <p:cNvSpPr txBox="1">
            <a:spLocks noGrp="1"/>
          </p:cNvSpPr>
          <p:nvPr>
            <p:ph type="sldNum" idx="12"/>
          </p:nvPr>
        </p:nvSpPr>
        <p:spPr>
          <a:xfrm>
            <a:off x="7765426" y="5969000"/>
            <a:ext cx="407100" cy="2793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g62e041693a_0_571"/>
          <p:cNvSpPr txBox="1"/>
          <p:nvPr/>
        </p:nvSpPr>
        <p:spPr>
          <a:xfrm>
            <a:off x="646510" y="879961"/>
            <a:ext cx="4572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dk1"/>
                </a:solidFill>
                <a:latin typeface="Garamond"/>
                <a:ea typeface="Garamond"/>
                <a:cs typeface="Garamond"/>
                <a:sym typeface="Garamond"/>
              </a:rPr>
              <a:t>“</a:t>
            </a:r>
            <a:endParaRPr/>
          </a:p>
        </p:txBody>
      </p:sp>
      <p:sp>
        <p:nvSpPr>
          <p:cNvPr id="123" name="Google Shape;123;g62e041693a_0_571"/>
          <p:cNvSpPr txBox="1"/>
          <p:nvPr/>
        </p:nvSpPr>
        <p:spPr>
          <a:xfrm>
            <a:off x="7950200" y="2599261"/>
            <a:ext cx="457200" cy="5847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dk1"/>
                </a:solidFill>
                <a:latin typeface="Garamond"/>
                <a:ea typeface="Garamond"/>
                <a:cs typeface="Garamond"/>
                <a:sym typeface="Garamond"/>
              </a:rPr>
              <a:t>”</a:t>
            </a:r>
            <a:endParaRPr/>
          </a:p>
        </p:txBody>
      </p:sp>
      <p:cxnSp>
        <p:nvCxnSpPr>
          <p:cNvPr id="124" name="Google Shape;124;g62e041693a_0_571"/>
          <p:cNvCxnSpPr/>
          <p:nvPr/>
        </p:nvCxnSpPr>
        <p:spPr>
          <a:xfrm>
            <a:off x="1047127" y="3429000"/>
            <a:ext cx="7055400"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5"/>
        <p:cNvGrpSpPr/>
        <p:nvPr/>
      </p:nvGrpSpPr>
      <p:grpSpPr>
        <a:xfrm>
          <a:off x="0" y="0"/>
          <a:ext cx="0" cy="0"/>
          <a:chOff x="0" y="0"/>
          <a:chExt cx="0" cy="0"/>
        </a:xfrm>
      </p:grpSpPr>
      <p:sp>
        <p:nvSpPr>
          <p:cNvPr id="126" name="Google Shape;126;g62e041693a_0_581"/>
          <p:cNvSpPr txBox="1">
            <a:spLocks noGrp="1"/>
          </p:cNvSpPr>
          <p:nvPr>
            <p:ph type="title"/>
          </p:nvPr>
        </p:nvSpPr>
        <p:spPr>
          <a:xfrm>
            <a:off x="971551" y="982132"/>
            <a:ext cx="7207200" cy="2243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g62e041693a_0_581"/>
          <p:cNvSpPr txBox="1">
            <a:spLocks noGrp="1"/>
          </p:cNvSpPr>
          <p:nvPr>
            <p:ph type="body" idx="1"/>
          </p:nvPr>
        </p:nvSpPr>
        <p:spPr>
          <a:xfrm>
            <a:off x="971551" y="3630168"/>
            <a:ext cx="7207200" cy="841200"/>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3220"/>
              <a:buNone/>
              <a:defRPr sz="2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28" name="Google Shape;128;g62e041693a_0_581"/>
          <p:cNvSpPr txBox="1">
            <a:spLocks noGrp="1"/>
          </p:cNvSpPr>
          <p:nvPr>
            <p:ph type="body" idx="2"/>
          </p:nvPr>
        </p:nvSpPr>
        <p:spPr>
          <a:xfrm>
            <a:off x="971550" y="4470399"/>
            <a:ext cx="7207200" cy="1405500"/>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2070"/>
              <a:buNone/>
              <a:defRPr sz="1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29" name="Google Shape;129;g62e041693a_0_581"/>
          <p:cNvSpPr txBox="1">
            <a:spLocks noGrp="1"/>
          </p:cNvSpPr>
          <p:nvPr>
            <p:ph type="dt" idx="10"/>
          </p:nvPr>
        </p:nvSpPr>
        <p:spPr>
          <a:xfrm>
            <a:off x="6508126" y="5969000"/>
            <a:ext cx="1200000" cy="2793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g62e041693a_0_581"/>
          <p:cNvSpPr txBox="1">
            <a:spLocks noGrp="1"/>
          </p:cNvSpPr>
          <p:nvPr>
            <p:ph type="ftr" idx="11"/>
          </p:nvPr>
        </p:nvSpPr>
        <p:spPr>
          <a:xfrm>
            <a:off x="971551" y="5969000"/>
            <a:ext cx="5479500" cy="2793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g62e041693a_0_581"/>
          <p:cNvSpPr txBox="1">
            <a:spLocks noGrp="1"/>
          </p:cNvSpPr>
          <p:nvPr>
            <p:ph type="sldNum" idx="12"/>
          </p:nvPr>
        </p:nvSpPr>
        <p:spPr>
          <a:xfrm>
            <a:off x="7765426" y="5969000"/>
            <a:ext cx="407100" cy="2793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32" name="Google Shape;132;g62e041693a_0_581"/>
          <p:cNvCxnSpPr/>
          <p:nvPr/>
        </p:nvCxnSpPr>
        <p:spPr>
          <a:xfrm>
            <a:off x="1047127" y="3429000"/>
            <a:ext cx="7055400"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3"/>
        <p:cNvGrpSpPr/>
        <p:nvPr/>
      </p:nvGrpSpPr>
      <p:grpSpPr>
        <a:xfrm>
          <a:off x="0" y="0"/>
          <a:ext cx="0" cy="0"/>
          <a:chOff x="0" y="0"/>
          <a:chExt cx="0" cy="0"/>
        </a:xfrm>
      </p:grpSpPr>
      <p:sp>
        <p:nvSpPr>
          <p:cNvPr id="134" name="Google Shape;134;g62e041693a_0_589"/>
          <p:cNvSpPr txBox="1">
            <a:spLocks noGrp="1"/>
          </p:cNvSpPr>
          <p:nvPr>
            <p:ph type="title"/>
          </p:nvPr>
        </p:nvSpPr>
        <p:spPr>
          <a:xfrm>
            <a:off x="971551" y="982132"/>
            <a:ext cx="7200900" cy="1303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g62e041693a_0_589"/>
          <p:cNvSpPr txBox="1">
            <a:spLocks noGrp="1"/>
          </p:cNvSpPr>
          <p:nvPr>
            <p:ph type="body" idx="1"/>
          </p:nvPr>
        </p:nvSpPr>
        <p:spPr>
          <a:xfrm rot="5400000">
            <a:off x="2912548" y="615932"/>
            <a:ext cx="3318900" cy="7200900"/>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36" name="Google Shape;136;g62e041693a_0_589"/>
          <p:cNvSpPr txBox="1">
            <a:spLocks noGrp="1"/>
          </p:cNvSpPr>
          <p:nvPr>
            <p:ph type="dt" idx="10"/>
          </p:nvPr>
        </p:nvSpPr>
        <p:spPr>
          <a:xfrm>
            <a:off x="6508126" y="5969000"/>
            <a:ext cx="1200000" cy="2793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g62e041693a_0_589"/>
          <p:cNvSpPr txBox="1">
            <a:spLocks noGrp="1"/>
          </p:cNvSpPr>
          <p:nvPr>
            <p:ph type="ftr" idx="11"/>
          </p:nvPr>
        </p:nvSpPr>
        <p:spPr>
          <a:xfrm>
            <a:off x="971551" y="5969000"/>
            <a:ext cx="5479500" cy="2793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g62e041693a_0_589"/>
          <p:cNvSpPr txBox="1">
            <a:spLocks noGrp="1"/>
          </p:cNvSpPr>
          <p:nvPr>
            <p:ph type="sldNum" idx="12"/>
          </p:nvPr>
        </p:nvSpPr>
        <p:spPr>
          <a:xfrm>
            <a:off x="7765426" y="5969000"/>
            <a:ext cx="407100" cy="2793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39" name="Google Shape;139;g62e041693a_0_589"/>
          <p:cNvCxnSpPr/>
          <p:nvPr/>
        </p:nvCxnSpPr>
        <p:spPr>
          <a:xfrm>
            <a:off x="1047127" y="2421466"/>
            <a:ext cx="7055400"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0"/>
        <p:cNvGrpSpPr/>
        <p:nvPr/>
      </p:nvGrpSpPr>
      <p:grpSpPr>
        <a:xfrm>
          <a:off x="0" y="0"/>
          <a:ext cx="0" cy="0"/>
          <a:chOff x="0" y="0"/>
          <a:chExt cx="0" cy="0"/>
        </a:xfrm>
      </p:grpSpPr>
      <p:sp>
        <p:nvSpPr>
          <p:cNvPr id="141" name="Google Shape;141;g62e041693a_0_596"/>
          <p:cNvSpPr txBox="1">
            <a:spLocks noGrp="1"/>
          </p:cNvSpPr>
          <p:nvPr>
            <p:ph type="title"/>
          </p:nvPr>
        </p:nvSpPr>
        <p:spPr>
          <a:xfrm rot="5400000">
            <a:off x="5011838" y="2719881"/>
            <a:ext cx="4893600" cy="1418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g62e041693a_0_596"/>
          <p:cNvSpPr txBox="1">
            <a:spLocks noGrp="1"/>
          </p:cNvSpPr>
          <p:nvPr>
            <p:ph type="body" idx="1"/>
          </p:nvPr>
        </p:nvSpPr>
        <p:spPr>
          <a:xfrm rot="5400000">
            <a:off x="1312067" y="641482"/>
            <a:ext cx="4893600" cy="5574900"/>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43" name="Google Shape;143;g62e041693a_0_596"/>
          <p:cNvSpPr txBox="1">
            <a:spLocks noGrp="1"/>
          </p:cNvSpPr>
          <p:nvPr>
            <p:ph type="dt" idx="10"/>
          </p:nvPr>
        </p:nvSpPr>
        <p:spPr>
          <a:xfrm>
            <a:off x="6508126" y="5969000"/>
            <a:ext cx="1200000" cy="2793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g62e041693a_0_596"/>
          <p:cNvSpPr txBox="1">
            <a:spLocks noGrp="1"/>
          </p:cNvSpPr>
          <p:nvPr>
            <p:ph type="ftr" idx="11"/>
          </p:nvPr>
        </p:nvSpPr>
        <p:spPr>
          <a:xfrm>
            <a:off x="971551" y="5969000"/>
            <a:ext cx="5479500" cy="2793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g62e041693a_0_596"/>
          <p:cNvSpPr txBox="1">
            <a:spLocks noGrp="1"/>
          </p:cNvSpPr>
          <p:nvPr>
            <p:ph type="sldNum" idx="12"/>
          </p:nvPr>
        </p:nvSpPr>
        <p:spPr>
          <a:xfrm>
            <a:off x="7765426" y="5969000"/>
            <a:ext cx="407100" cy="2793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46" name="Google Shape;146;g62e041693a_0_596"/>
          <p:cNvCxnSpPr/>
          <p:nvPr/>
        </p:nvCxnSpPr>
        <p:spPr>
          <a:xfrm>
            <a:off x="6647917" y="990600"/>
            <a:ext cx="0" cy="487680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blipFill rotWithShape="1">
          <a:blip r:embed="rId2">
            <a:alphaModFix/>
          </a:blip>
          <a:tile tx="0" ty="0" sx="60000" sy="60000" flip="none" algn="tl"/>
        </a:blipFill>
        <a:effectLst/>
      </p:bgPr>
    </p:bg>
    <p:spTree>
      <p:nvGrpSpPr>
        <p:cNvPr id="1" name="Shape 147"/>
        <p:cNvGrpSpPr/>
        <p:nvPr/>
      </p:nvGrpSpPr>
      <p:grpSpPr>
        <a:xfrm>
          <a:off x="0" y="0"/>
          <a:ext cx="0" cy="0"/>
          <a:chOff x="0" y="0"/>
          <a:chExt cx="0" cy="0"/>
        </a:xfrm>
      </p:grpSpPr>
      <p:pic>
        <p:nvPicPr>
          <p:cNvPr id="148" name="Google Shape;148;g62e041693a_0_603" descr="CoverOverlay.png"/>
          <p:cNvPicPr preferRelativeResize="0"/>
          <p:nvPr/>
        </p:nvPicPr>
        <p:blipFill rotWithShape="1">
          <a:blip r:embed="rId3">
            <a:alphaModFix/>
          </a:blip>
          <a:srcRect/>
          <a:stretch/>
        </p:blipFill>
        <p:spPr>
          <a:xfrm>
            <a:off x="0" y="0"/>
            <a:ext cx="9144000" cy="6858000"/>
          </a:xfrm>
          <a:prstGeom prst="rect">
            <a:avLst/>
          </a:prstGeom>
          <a:noFill/>
          <a:ln>
            <a:noFill/>
          </a:ln>
        </p:spPr>
      </p:pic>
      <p:grpSp>
        <p:nvGrpSpPr>
          <p:cNvPr id="149" name="Google Shape;149;g62e041693a_0_603"/>
          <p:cNvGrpSpPr/>
          <p:nvPr/>
        </p:nvGrpSpPr>
        <p:grpSpPr>
          <a:xfrm>
            <a:off x="1172602" y="2887579"/>
            <a:ext cx="6779092" cy="923400"/>
            <a:chOff x="1172602" y="1381459"/>
            <a:chExt cx="6779092" cy="923400"/>
          </a:xfrm>
        </p:grpSpPr>
        <p:sp>
          <p:nvSpPr>
            <p:cNvPr id="150" name="Google Shape;150;g62e041693a_0_603"/>
            <p:cNvSpPr txBox="1"/>
            <p:nvPr/>
          </p:nvSpPr>
          <p:spPr>
            <a:xfrm>
              <a:off x="4147073" y="1381459"/>
              <a:ext cx="8772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a:solidFill>
                    <a:srgbClr val="DBA253"/>
                  </a:solidFill>
                  <a:latin typeface="Noto Sans Symbols"/>
                  <a:ea typeface="Noto Sans Symbols"/>
                  <a:cs typeface="Noto Sans Symbols"/>
                  <a:sym typeface="Noto Sans Symbols"/>
                </a:rPr>
                <a:t>🙢</a:t>
              </a:r>
              <a:endParaRPr sz="5400">
                <a:solidFill>
                  <a:srgbClr val="DBA253"/>
                </a:solidFill>
                <a:latin typeface="Noto Sans Symbols"/>
                <a:ea typeface="Noto Sans Symbols"/>
                <a:cs typeface="Noto Sans Symbols"/>
                <a:sym typeface="Noto Sans Symbols"/>
              </a:endParaRPr>
            </a:p>
          </p:txBody>
        </p:sp>
        <p:cxnSp>
          <p:nvCxnSpPr>
            <p:cNvPr id="151" name="Google Shape;151;g62e041693a_0_603"/>
            <p:cNvCxnSpPr/>
            <p:nvPr/>
          </p:nvCxnSpPr>
          <p:spPr>
            <a:xfrm rot="10800000">
              <a:off x="1172602" y="1925708"/>
              <a:ext cx="3119700" cy="1500"/>
            </a:xfrm>
            <a:prstGeom prst="straightConnector1">
              <a:avLst/>
            </a:prstGeom>
            <a:noFill/>
            <a:ln w="12700" cap="flat" cmpd="sng">
              <a:solidFill>
                <a:srgbClr val="DBA253"/>
              </a:solidFill>
              <a:prstDash val="solid"/>
              <a:round/>
              <a:headEnd type="none" w="sm" len="sm"/>
              <a:tailEnd type="none" w="sm" len="sm"/>
            </a:ln>
          </p:spPr>
        </p:cxnSp>
        <p:cxnSp>
          <p:nvCxnSpPr>
            <p:cNvPr id="152" name="Google Shape;152;g62e041693a_0_603"/>
            <p:cNvCxnSpPr/>
            <p:nvPr/>
          </p:nvCxnSpPr>
          <p:spPr>
            <a:xfrm rot="10800000">
              <a:off x="4831994" y="1927500"/>
              <a:ext cx="3119700" cy="1500"/>
            </a:xfrm>
            <a:prstGeom prst="straightConnector1">
              <a:avLst/>
            </a:prstGeom>
            <a:noFill/>
            <a:ln w="12700" cap="flat" cmpd="sng">
              <a:solidFill>
                <a:srgbClr val="DBA253"/>
              </a:solidFill>
              <a:prstDash val="solid"/>
              <a:round/>
              <a:headEnd type="none" w="sm" len="sm"/>
              <a:tailEnd type="none" w="sm" len="sm"/>
            </a:ln>
          </p:spPr>
        </p:cxnSp>
      </p:grpSp>
      <p:sp>
        <p:nvSpPr>
          <p:cNvPr id="153" name="Google Shape;153;g62e041693a_0_603"/>
          <p:cNvSpPr txBox="1">
            <a:spLocks noGrp="1"/>
          </p:cNvSpPr>
          <p:nvPr>
            <p:ph type="title"/>
          </p:nvPr>
        </p:nvSpPr>
        <p:spPr>
          <a:xfrm>
            <a:off x="690040" y="1204857"/>
            <a:ext cx="7754700" cy="19107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Clr>
                <a:schemeClr val="dk2"/>
              </a:buClr>
              <a:buSzPts val="5400"/>
              <a:buFont typeface="Book Antiqua"/>
              <a:buNone/>
              <a:defRPr sz="5400" b="0" cap="none">
                <a:solidFill>
                  <a:schemeClr val="dk2"/>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4" name="Google Shape;154;g62e041693a_0_603"/>
          <p:cNvSpPr txBox="1">
            <a:spLocks noGrp="1"/>
          </p:cNvSpPr>
          <p:nvPr>
            <p:ph type="body" idx="1"/>
          </p:nvPr>
        </p:nvSpPr>
        <p:spPr>
          <a:xfrm>
            <a:off x="699248" y="3767316"/>
            <a:ext cx="7734600" cy="1500300"/>
          </a:xfrm>
          <a:prstGeom prst="rect">
            <a:avLst/>
          </a:prstGeom>
          <a:noFill/>
          <a:ln>
            <a:noFill/>
          </a:ln>
        </p:spPr>
        <p:txBody>
          <a:bodyPr spcFirstLastPara="1" wrap="square" lIns="91425" tIns="45700" rIns="91425" bIns="45700" anchor="t" anchorCtr="0">
            <a:noAutofit/>
          </a:bodyPr>
          <a:lstStyle>
            <a:lvl1pPr marL="457200" lvl="0" indent="-228600" algn="ctr" rtl="0">
              <a:spcBef>
                <a:spcPts val="400"/>
              </a:spcBef>
              <a:spcAft>
                <a:spcPts val="0"/>
              </a:spcAft>
              <a:buSzPts val="2000"/>
              <a:buNone/>
              <a:defRPr sz="2000">
                <a:solidFill>
                  <a:schemeClr val="dk2"/>
                </a:solidFill>
              </a:defRPr>
            </a:lvl1pPr>
            <a:lvl2pPr marL="914400" lvl="1" indent="-228600" algn="l" rtl="0">
              <a:spcBef>
                <a:spcPts val="600"/>
              </a:spcBef>
              <a:spcAft>
                <a:spcPts val="0"/>
              </a:spcAft>
              <a:buSzPts val="1800"/>
              <a:buNone/>
              <a:defRPr sz="1800">
                <a:solidFill>
                  <a:srgbClr val="888888"/>
                </a:solidFill>
              </a:defRPr>
            </a:lvl2pPr>
            <a:lvl3pPr marL="1371600" lvl="2" indent="-228600" algn="l" rtl="0">
              <a:spcBef>
                <a:spcPts val="600"/>
              </a:spcBef>
              <a:spcAft>
                <a:spcPts val="0"/>
              </a:spcAft>
              <a:buSzPts val="1600"/>
              <a:buNone/>
              <a:defRPr sz="1600">
                <a:solidFill>
                  <a:srgbClr val="888888"/>
                </a:solidFill>
              </a:defRPr>
            </a:lvl3pPr>
            <a:lvl4pPr marL="1828800" lvl="3" indent="-228600" algn="l" rtl="0">
              <a:spcBef>
                <a:spcPts val="600"/>
              </a:spcBef>
              <a:spcAft>
                <a:spcPts val="0"/>
              </a:spcAft>
              <a:buSzPts val="1400"/>
              <a:buNone/>
              <a:defRPr sz="1400">
                <a:solidFill>
                  <a:srgbClr val="888888"/>
                </a:solidFill>
              </a:defRPr>
            </a:lvl4pPr>
            <a:lvl5pPr marL="2286000" lvl="4" indent="-228600" algn="l" rtl="0">
              <a:spcBef>
                <a:spcPts val="600"/>
              </a:spcBef>
              <a:spcAft>
                <a:spcPts val="0"/>
              </a:spcAft>
              <a:buSzPts val="1400"/>
              <a:buNone/>
              <a:defRPr sz="1400">
                <a:solidFill>
                  <a:srgbClr val="888888"/>
                </a:solidFill>
              </a:defRPr>
            </a:lvl5pPr>
            <a:lvl6pPr marL="2743200" lvl="5" indent="-228600" algn="l" rtl="0">
              <a:spcBef>
                <a:spcPts val="600"/>
              </a:spcBef>
              <a:spcAft>
                <a:spcPts val="0"/>
              </a:spcAft>
              <a:buSzPts val="1400"/>
              <a:buNone/>
              <a:defRPr sz="1400">
                <a:solidFill>
                  <a:srgbClr val="888888"/>
                </a:solidFill>
              </a:defRPr>
            </a:lvl6pPr>
            <a:lvl7pPr marL="3200400" lvl="6" indent="-228600" algn="l" rtl="0">
              <a:spcBef>
                <a:spcPts val="600"/>
              </a:spcBef>
              <a:spcAft>
                <a:spcPts val="0"/>
              </a:spcAft>
              <a:buSzPts val="1400"/>
              <a:buNone/>
              <a:defRPr sz="1400">
                <a:solidFill>
                  <a:srgbClr val="888888"/>
                </a:solidFill>
              </a:defRPr>
            </a:lvl7pPr>
            <a:lvl8pPr marL="3657600" lvl="7" indent="-228600" algn="l" rtl="0">
              <a:spcBef>
                <a:spcPts val="600"/>
              </a:spcBef>
              <a:spcAft>
                <a:spcPts val="0"/>
              </a:spcAft>
              <a:buSzPts val="1400"/>
              <a:buNone/>
              <a:defRPr sz="1400">
                <a:solidFill>
                  <a:srgbClr val="888888"/>
                </a:solidFill>
              </a:defRPr>
            </a:lvl8pPr>
            <a:lvl9pPr marL="4114800" lvl="8" indent="-228600" algn="l" rtl="0">
              <a:spcBef>
                <a:spcPts val="600"/>
              </a:spcBef>
              <a:spcAft>
                <a:spcPts val="600"/>
              </a:spcAft>
              <a:buSzPts val="1400"/>
              <a:buNone/>
              <a:defRPr sz="1400">
                <a:solidFill>
                  <a:srgbClr val="888888"/>
                </a:solidFill>
              </a:defRPr>
            </a:lvl9pPr>
          </a:lstStyle>
          <a:p>
            <a:endParaRPr/>
          </a:p>
        </p:txBody>
      </p:sp>
      <p:sp>
        <p:nvSpPr>
          <p:cNvPr id="155" name="Google Shape;155;g62e041693a_0_603"/>
          <p:cNvSpPr txBox="1">
            <a:spLocks noGrp="1"/>
          </p:cNvSpPr>
          <p:nvPr>
            <p:ph type="dt" idx="10"/>
          </p:nvPr>
        </p:nvSpPr>
        <p:spPr>
          <a:xfrm>
            <a:off x="360378" y="6161442"/>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6" name="Google Shape;156;g62e041693a_0_603"/>
          <p:cNvSpPr txBox="1">
            <a:spLocks noGrp="1"/>
          </p:cNvSpPr>
          <p:nvPr>
            <p:ph type="ftr" idx="11"/>
          </p:nvPr>
        </p:nvSpPr>
        <p:spPr>
          <a:xfrm>
            <a:off x="3124200" y="6161442"/>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7" name="Google Shape;157;g62e041693a_0_603"/>
          <p:cNvSpPr txBox="1">
            <a:spLocks noGrp="1"/>
          </p:cNvSpPr>
          <p:nvPr>
            <p:ph type="sldNum" idx="12"/>
          </p:nvPr>
        </p:nvSpPr>
        <p:spPr>
          <a:xfrm>
            <a:off x="6639264" y="6161442"/>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cxnSp>
        <p:nvCxnSpPr>
          <p:cNvPr id="29" name="Google Shape;29;g62e041693a_0_484"/>
          <p:cNvCxnSpPr/>
          <p:nvPr/>
        </p:nvCxnSpPr>
        <p:spPr>
          <a:xfrm>
            <a:off x="1047127" y="2421466"/>
            <a:ext cx="7055400" cy="0"/>
          </a:xfrm>
          <a:prstGeom prst="straightConnector1">
            <a:avLst/>
          </a:prstGeom>
          <a:noFill/>
          <a:ln w="15875" cap="flat" cmpd="sng">
            <a:solidFill>
              <a:schemeClr val="accent1"/>
            </a:solidFill>
            <a:prstDash val="solid"/>
            <a:round/>
            <a:headEnd type="none" w="sm" len="sm"/>
            <a:tailEnd type="none" w="sm" len="sm"/>
          </a:ln>
        </p:spPr>
      </p:cxnSp>
      <p:sp>
        <p:nvSpPr>
          <p:cNvPr id="30" name="Google Shape;30;g62e041693a_0_484"/>
          <p:cNvSpPr txBox="1">
            <a:spLocks noGrp="1"/>
          </p:cNvSpPr>
          <p:nvPr>
            <p:ph type="title"/>
          </p:nvPr>
        </p:nvSpPr>
        <p:spPr>
          <a:xfrm>
            <a:off x="971551" y="982132"/>
            <a:ext cx="7200900" cy="1303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g62e041693a_0_484"/>
          <p:cNvSpPr txBox="1">
            <a:spLocks noGrp="1"/>
          </p:cNvSpPr>
          <p:nvPr>
            <p:ph type="body" idx="1"/>
          </p:nvPr>
        </p:nvSpPr>
        <p:spPr>
          <a:xfrm>
            <a:off x="971551" y="2556932"/>
            <a:ext cx="7200900" cy="3318900"/>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32" name="Google Shape;32;g62e041693a_0_484"/>
          <p:cNvSpPr txBox="1">
            <a:spLocks noGrp="1"/>
          </p:cNvSpPr>
          <p:nvPr>
            <p:ph type="dt" idx="10"/>
          </p:nvPr>
        </p:nvSpPr>
        <p:spPr>
          <a:xfrm>
            <a:off x="6508126" y="5969000"/>
            <a:ext cx="1200000" cy="2793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g62e041693a_0_484"/>
          <p:cNvSpPr txBox="1">
            <a:spLocks noGrp="1"/>
          </p:cNvSpPr>
          <p:nvPr>
            <p:ph type="ftr" idx="11"/>
          </p:nvPr>
        </p:nvSpPr>
        <p:spPr>
          <a:xfrm>
            <a:off x="971551" y="5969000"/>
            <a:ext cx="5479500" cy="2793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g62e041693a_0_484"/>
          <p:cNvSpPr txBox="1">
            <a:spLocks noGrp="1"/>
          </p:cNvSpPr>
          <p:nvPr>
            <p:ph type="sldNum" idx="12"/>
          </p:nvPr>
        </p:nvSpPr>
        <p:spPr>
          <a:xfrm>
            <a:off x="7765426" y="5969000"/>
            <a:ext cx="407100" cy="2793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g62e041693a_0_491"/>
          <p:cNvSpPr txBox="1">
            <a:spLocks noGrp="1"/>
          </p:cNvSpPr>
          <p:nvPr>
            <p:ph type="title"/>
          </p:nvPr>
        </p:nvSpPr>
        <p:spPr>
          <a:xfrm>
            <a:off x="1511302" y="1752606"/>
            <a:ext cx="6119100" cy="18225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4400"/>
              <a:buFont typeface="Garamond"/>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g62e041693a_0_491"/>
          <p:cNvSpPr txBox="1">
            <a:spLocks noGrp="1"/>
          </p:cNvSpPr>
          <p:nvPr>
            <p:ph type="body" idx="1"/>
          </p:nvPr>
        </p:nvSpPr>
        <p:spPr>
          <a:xfrm>
            <a:off x="1511300" y="3846051"/>
            <a:ext cx="6119100" cy="954600"/>
          </a:xfrm>
          <a:prstGeom prst="rect">
            <a:avLst/>
          </a:prstGeom>
          <a:noFill/>
          <a:ln>
            <a:noFill/>
          </a:ln>
        </p:spPr>
        <p:txBody>
          <a:bodyPr spcFirstLastPara="1" wrap="square" lIns="91425" tIns="45700" rIns="91425" bIns="45700" anchor="t" anchorCtr="0">
            <a:noAutofit/>
          </a:bodyPr>
          <a:lstStyle>
            <a:lvl1pPr marL="457200" lvl="0" indent="-228600" algn="ctr">
              <a:spcBef>
                <a:spcPts val="480"/>
              </a:spcBef>
              <a:spcAft>
                <a:spcPts val="0"/>
              </a:spcAft>
              <a:buSzPts val="2760"/>
              <a:buNone/>
              <a:defRPr sz="24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38" name="Google Shape;38;g62e041693a_0_491"/>
          <p:cNvSpPr txBox="1">
            <a:spLocks noGrp="1"/>
          </p:cNvSpPr>
          <p:nvPr>
            <p:ph type="dt" idx="10"/>
          </p:nvPr>
        </p:nvSpPr>
        <p:spPr>
          <a:xfrm>
            <a:off x="6508126" y="5969000"/>
            <a:ext cx="1200000" cy="2793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g62e041693a_0_491"/>
          <p:cNvSpPr txBox="1">
            <a:spLocks noGrp="1"/>
          </p:cNvSpPr>
          <p:nvPr>
            <p:ph type="ftr" idx="11"/>
          </p:nvPr>
        </p:nvSpPr>
        <p:spPr>
          <a:xfrm>
            <a:off x="971551" y="5969000"/>
            <a:ext cx="5479500" cy="2793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g62e041693a_0_491"/>
          <p:cNvSpPr txBox="1">
            <a:spLocks noGrp="1"/>
          </p:cNvSpPr>
          <p:nvPr>
            <p:ph type="sldNum" idx="12"/>
          </p:nvPr>
        </p:nvSpPr>
        <p:spPr>
          <a:xfrm>
            <a:off x="7765426" y="5969000"/>
            <a:ext cx="407100" cy="2793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1" name="Google Shape;41;g62e041693a_0_491"/>
          <p:cNvCxnSpPr/>
          <p:nvPr/>
        </p:nvCxnSpPr>
        <p:spPr>
          <a:xfrm>
            <a:off x="1509542" y="3710585"/>
            <a:ext cx="6122400"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cxnSp>
        <p:nvCxnSpPr>
          <p:cNvPr id="43" name="Google Shape;43;g62e041693a_0_498"/>
          <p:cNvCxnSpPr/>
          <p:nvPr/>
        </p:nvCxnSpPr>
        <p:spPr>
          <a:xfrm>
            <a:off x="1047127" y="2421466"/>
            <a:ext cx="7055400" cy="0"/>
          </a:xfrm>
          <a:prstGeom prst="straightConnector1">
            <a:avLst/>
          </a:prstGeom>
          <a:noFill/>
          <a:ln w="15875" cap="flat" cmpd="sng">
            <a:solidFill>
              <a:schemeClr val="accent1"/>
            </a:solidFill>
            <a:prstDash val="solid"/>
            <a:round/>
            <a:headEnd type="none" w="sm" len="sm"/>
            <a:tailEnd type="none" w="sm" len="sm"/>
          </a:ln>
        </p:spPr>
      </p:cxnSp>
      <p:sp>
        <p:nvSpPr>
          <p:cNvPr id="44" name="Google Shape;44;g62e041693a_0_498"/>
          <p:cNvSpPr txBox="1">
            <a:spLocks noGrp="1"/>
          </p:cNvSpPr>
          <p:nvPr>
            <p:ph type="title"/>
          </p:nvPr>
        </p:nvSpPr>
        <p:spPr>
          <a:xfrm>
            <a:off x="971551" y="982132"/>
            <a:ext cx="7200900" cy="1303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g62e041693a_0_498"/>
          <p:cNvSpPr txBox="1">
            <a:spLocks noGrp="1"/>
          </p:cNvSpPr>
          <p:nvPr>
            <p:ph type="body" idx="1"/>
          </p:nvPr>
        </p:nvSpPr>
        <p:spPr>
          <a:xfrm>
            <a:off x="973836" y="2560320"/>
            <a:ext cx="3538800" cy="3310200"/>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46" name="Google Shape;46;g62e041693a_0_498"/>
          <p:cNvSpPr txBox="1">
            <a:spLocks noGrp="1"/>
          </p:cNvSpPr>
          <p:nvPr>
            <p:ph type="body" idx="2"/>
          </p:nvPr>
        </p:nvSpPr>
        <p:spPr>
          <a:xfrm>
            <a:off x="4636008" y="2560320"/>
            <a:ext cx="3538800" cy="3310200"/>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47" name="Google Shape;47;g62e041693a_0_498"/>
          <p:cNvSpPr txBox="1">
            <a:spLocks noGrp="1"/>
          </p:cNvSpPr>
          <p:nvPr>
            <p:ph type="dt" idx="10"/>
          </p:nvPr>
        </p:nvSpPr>
        <p:spPr>
          <a:xfrm>
            <a:off x="6508126" y="5969000"/>
            <a:ext cx="1200000" cy="2793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g62e041693a_0_498"/>
          <p:cNvSpPr txBox="1">
            <a:spLocks noGrp="1"/>
          </p:cNvSpPr>
          <p:nvPr>
            <p:ph type="ftr" idx="11"/>
          </p:nvPr>
        </p:nvSpPr>
        <p:spPr>
          <a:xfrm>
            <a:off x="971551" y="5969000"/>
            <a:ext cx="5479500" cy="2793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g62e041693a_0_498"/>
          <p:cNvSpPr txBox="1">
            <a:spLocks noGrp="1"/>
          </p:cNvSpPr>
          <p:nvPr>
            <p:ph type="sldNum" idx="12"/>
          </p:nvPr>
        </p:nvSpPr>
        <p:spPr>
          <a:xfrm>
            <a:off x="7765426" y="5969000"/>
            <a:ext cx="407100" cy="2793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g62e041693a_0_506"/>
          <p:cNvSpPr txBox="1">
            <a:spLocks noGrp="1"/>
          </p:cNvSpPr>
          <p:nvPr>
            <p:ph type="title"/>
          </p:nvPr>
        </p:nvSpPr>
        <p:spPr>
          <a:xfrm>
            <a:off x="971551" y="982132"/>
            <a:ext cx="7200900" cy="1303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g62e041693a_0_506"/>
          <p:cNvSpPr txBox="1">
            <a:spLocks noGrp="1"/>
          </p:cNvSpPr>
          <p:nvPr>
            <p:ph type="body" idx="1"/>
          </p:nvPr>
        </p:nvSpPr>
        <p:spPr>
          <a:xfrm>
            <a:off x="971550" y="2658533"/>
            <a:ext cx="3538800" cy="576300"/>
          </a:xfrm>
          <a:prstGeom prst="rect">
            <a:avLst/>
          </a:prstGeom>
          <a:noFill/>
          <a:ln>
            <a:noFill/>
          </a:ln>
        </p:spPr>
        <p:txBody>
          <a:bodyPr spcFirstLastPara="1" wrap="square" lIns="91425" tIns="45700" rIns="91425" bIns="45700" anchor="b" anchorCtr="0">
            <a:noAutofit/>
          </a:bodyPr>
          <a:lstStyle>
            <a:lvl1pPr marL="457200" lvl="0" indent="-228600" algn="l">
              <a:spcBef>
                <a:spcPts val="672"/>
              </a:spcBef>
              <a:spcAft>
                <a:spcPts val="0"/>
              </a:spcAft>
              <a:buSzPts val="3220"/>
              <a:buNone/>
              <a:defRPr sz="28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53" name="Google Shape;53;g62e041693a_0_506"/>
          <p:cNvSpPr txBox="1">
            <a:spLocks noGrp="1"/>
          </p:cNvSpPr>
          <p:nvPr>
            <p:ph type="body" idx="2"/>
          </p:nvPr>
        </p:nvSpPr>
        <p:spPr>
          <a:xfrm>
            <a:off x="971550" y="3243262"/>
            <a:ext cx="3538800" cy="2632500"/>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54" name="Google Shape;54;g62e041693a_0_506"/>
          <p:cNvSpPr txBox="1">
            <a:spLocks noGrp="1"/>
          </p:cNvSpPr>
          <p:nvPr>
            <p:ph type="body" idx="3"/>
          </p:nvPr>
        </p:nvSpPr>
        <p:spPr>
          <a:xfrm>
            <a:off x="4635502" y="2658533"/>
            <a:ext cx="3538800" cy="576300"/>
          </a:xfrm>
          <a:prstGeom prst="rect">
            <a:avLst/>
          </a:prstGeom>
          <a:noFill/>
          <a:ln>
            <a:noFill/>
          </a:ln>
        </p:spPr>
        <p:txBody>
          <a:bodyPr spcFirstLastPara="1" wrap="square" lIns="91425" tIns="45700" rIns="91425" bIns="45700" anchor="b" anchorCtr="0">
            <a:noAutofit/>
          </a:bodyPr>
          <a:lstStyle>
            <a:lvl1pPr marL="457200" lvl="0" indent="-228600" algn="l">
              <a:spcBef>
                <a:spcPts val="672"/>
              </a:spcBef>
              <a:spcAft>
                <a:spcPts val="0"/>
              </a:spcAft>
              <a:buSzPts val="3220"/>
              <a:buNone/>
              <a:defRPr sz="28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55" name="Google Shape;55;g62e041693a_0_506"/>
          <p:cNvSpPr txBox="1">
            <a:spLocks noGrp="1"/>
          </p:cNvSpPr>
          <p:nvPr>
            <p:ph type="body" idx="4"/>
          </p:nvPr>
        </p:nvSpPr>
        <p:spPr>
          <a:xfrm>
            <a:off x="4635502" y="3243262"/>
            <a:ext cx="3538800" cy="2632500"/>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56" name="Google Shape;56;g62e041693a_0_506"/>
          <p:cNvSpPr txBox="1">
            <a:spLocks noGrp="1"/>
          </p:cNvSpPr>
          <p:nvPr>
            <p:ph type="dt" idx="10"/>
          </p:nvPr>
        </p:nvSpPr>
        <p:spPr>
          <a:xfrm>
            <a:off x="6508126" y="5969000"/>
            <a:ext cx="1200000" cy="2793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g62e041693a_0_506"/>
          <p:cNvSpPr txBox="1">
            <a:spLocks noGrp="1"/>
          </p:cNvSpPr>
          <p:nvPr>
            <p:ph type="ftr" idx="11"/>
          </p:nvPr>
        </p:nvSpPr>
        <p:spPr>
          <a:xfrm>
            <a:off x="971551" y="5969000"/>
            <a:ext cx="5479500" cy="2793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g62e041693a_0_506"/>
          <p:cNvSpPr txBox="1">
            <a:spLocks noGrp="1"/>
          </p:cNvSpPr>
          <p:nvPr>
            <p:ph type="sldNum" idx="12"/>
          </p:nvPr>
        </p:nvSpPr>
        <p:spPr>
          <a:xfrm>
            <a:off x="7765426" y="5969000"/>
            <a:ext cx="407100" cy="2793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59" name="Google Shape;59;g62e041693a_0_506"/>
          <p:cNvCxnSpPr/>
          <p:nvPr/>
        </p:nvCxnSpPr>
        <p:spPr>
          <a:xfrm>
            <a:off x="1047127" y="2421466"/>
            <a:ext cx="7055400"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g62e041693a_0_516"/>
          <p:cNvSpPr txBox="1">
            <a:spLocks noGrp="1"/>
          </p:cNvSpPr>
          <p:nvPr>
            <p:ph type="title"/>
          </p:nvPr>
        </p:nvSpPr>
        <p:spPr>
          <a:xfrm>
            <a:off x="971551" y="982132"/>
            <a:ext cx="7200900" cy="1303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g62e041693a_0_516"/>
          <p:cNvSpPr txBox="1">
            <a:spLocks noGrp="1"/>
          </p:cNvSpPr>
          <p:nvPr>
            <p:ph type="dt" idx="10"/>
          </p:nvPr>
        </p:nvSpPr>
        <p:spPr>
          <a:xfrm>
            <a:off x="6508126" y="5969000"/>
            <a:ext cx="1200000" cy="2793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g62e041693a_0_516"/>
          <p:cNvSpPr txBox="1">
            <a:spLocks noGrp="1"/>
          </p:cNvSpPr>
          <p:nvPr>
            <p:ph type="ftr" idx="11"/>
          </p:nvPr>
        </p:nvSpPr>
        <p:spPr>
          <a:xfrm>
            <a:off x="971551" y="5969000"/>
            <a:ext cx="5479500" cy="2793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g62e041693a_0_516"/>
          <p:cNvSpPr txBox="1">
            <a:spLocks noGrp="1"/>
          </p:cNvSpPr>
          <p:nvPr>
            <p:ph type="sldNum" idx="12"/>
          </p:nvPr>
        </p:nvSpPr>
        <p:spPr>
          <a:xfrm>
            <a:off x="7765426" y="5969000"/>
            <a:ext cx="407100" cy="2793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65" name="Google Shape;65;g62e041693a_0_516"/>
          <p:cNvCxnSpPr/>
          <p:nvPr/>
        </p:nvCxnSpPr>
        <p:spPr>
          <a:xfrm>
            <a:off x="1047127" y="2421466"/>
            <a:ext cx="7055400"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g62e041693a_0_522"/>
          <p:cNvSpPr txBox="1">
            <a:spLocks noGrp="1"/>
          </p:cNvSpPr>
          <p:nvPr>
            <p:ph type="dt" idx="10"/>
          </p:nvPr>
        </p:nvSpPr>
        <p:spPr>
          <a:xfrm>
            <a:off x="6508126" y="5969000"/>
            <a:ext cx="1200000" cy="2793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g62e041693a_0_522"/>
          <p:cNvSpPr txBox="1">
            <a:spLocks noGrp="1"/>
          </p:cNvSpPr>
          <p:nvPr>
            <p:ph type="ftr" idx="11"/>
          </p:nvPr>
        </p:nvSpPr>
        <p:spPr>
          <a:xfrm>
            <a:off x="971551" y="5969000"/>
            <a:ext cx="5479500" cy="2793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g62e041693a_0_522"/>
          <p:cNvSpPr txBox="1">
            <a:spLocks noGrp="1"/>
          </p:cNvSpPr>
          <p:nvPr>
            <p:ph type="sldNum" idx="12"/>
          </p:nvPr>
        </p:nvSpPr>
        <p:spPr>
          <a:xfrm>
            <a:off x="7765426" y="5969000"/>
            <a:ext cx="407100" cy="2793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g62e041693a_0_526"/>
          <p:cNvSpPr txBox="1">
            <a:spLocks noGrp="1"/>
          </p:cNvSpPr>
          <p:nvPr>
            <p:ph type="title"/>
          </p:nvPr>
        </p:nvSpPr>
        <p:spPr>
          <a:xfrm>
            <a:off x="970358" y="1388534"/>
            <a:ext cx="2788800" cy="1371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g62e041693a_0_526"/>
          <p:cNvSpPr txBox="1">
            <a:spLocks noGrp="1"/>
          </p:cNvSpPr>
          <p:nvPr>
            <p:ph type="body" idx="1"/>
          </p:nvPr>
        </p:nvSpPr>
        <p:spPr>
          <a:xfrm>
            <a:off x="4064001" y="982131"/>
            <a:ext cx="4102200" cy="4893600"/>
          </a:xfrm>
          <a:prstGeom prst="rect">
            <a:avLst/>
          </a:prstGeom>
          <a:noFill/>
          <a:ln>
            <a:noFill/>
          </a:ln>
        </p:spPr>
        <p:txBody>
          <a:bodyPr spcFirstLastPara="1" wrap="square" lIns="91425" tIns="45700" rIns="91425" bIns="45700" anchor="ctr"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73" name="Google Shape;73;g62e041693a_0_526"/>
          <p:cNvSpPr txBox="1">
            <a:spLocks noGrp="1"/>
          </p:cNvSpPr>
          <p:nvPr>
            <p:ph type="body" idx="2"/>
          </p:nvPr>
        </p:nvSpPr>
        <p:spPr>
          <a:xfrm>
            <a:off x="970358" y="3031065"/>
            <a:ext cx="2788800" cy="2438400"/>
          </a:xfrm>
          <a:prstGeom prst="rect">
            <a:avLst/>
          </a:prstGeom>
          <a:noFill/>
          <a:ln>
            <a:noFill/>
          </a:ln>
        </p:spPr>
        <p:txBody>
          <a:bodyPr spcFirstLastPara="1" wrap="square" lIns="91425" tIns="45700" rIns="91425" bIns="45700" anchor="t" anchorCtr="0">
            <a:noAutofit/>
          </a:bodyPr>
          <a:lstStyle>
            <a:lvl1pPr marL="457200" lvl="0" indent="-228600" algn="ctr">
              <a:spcBef>
                <a:spcPts val="320"/>
              </a:spcBef>
              <a:spcAft>
                <a:spcPts val="0"/>
              </a:spcAft>
              <a:buSzPts val="1840"/>
              <a:buNone/>
              <a:defRPr sz="16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74" name="Google Shape;74;g62e041693a_0_526"/>
          <p:cNvSpPr txBox="1">
            <a:spLocks noGrp="1"/>
          </p:cNvSpPr>
          <p:nvPr>
            <p:ph type="dt" idx="10"/>
          </p:nvPr>
        </p:nvSpPr>
        <p:spPr>
          <a:xfrm>
            <a:off x="6508126" y="5969000"/>
            <a:ext cx="1200000" cy="2793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g62e041693a_0_526"/>
          <p:cNvSpPr txBox="1">
            <a:spLocks noGrp="1"/>
          </p:cNvSpPr>
          <p:nvPr>
            <p:ph type="ftr" idx="11"/>
          </p:nvPr>
        </p:nvSpPr>
        <p:spPr>
          <a:xfrm>
            <a:off x="971551" y="5969000"/>
            <a:ext cx="5479500" cy="2793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g62e041693a_0_526"/>
          <p:cNvSpPr txBox="1">
            <a:spLocks noGrp="1"/>
          </p:cNvSpPr>
          <p:nvPr>
            <p:ph type="sldNum" idx="12"/>
          </p:nvPr>
        </p:nvSpPr>
        <p:spPr>
          <a:xfrm>
            <a:off x="7765426" y="5969000"/>
            <a:ext cx="407100" cy="2793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77" name="Google Shape;77;g62e041693a_0_526"/>
          <p:cNvCxnSpPr/>
          <p:nvPr/>
        </p:nvCxnSpPr>
        <p:spPr>
          <a:xfrm>
            <a:off x="1047127" y="2912533"/>
            <a:ext cx="2635800"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8"/>
        <p:cNvGrpSpPr/>
        <p:nvPr/>
      </p:nvGrpSpPr>
      <p:grpSpPr>
        <a:xfrm>
          <a:off x="0" y="0"/>
          <a:ext cx="0" cy="0"/>
          <a:chOff x="0" y="0"/>
          <a:chExt cx="0" cy="0"/>
        </a:xfrm>
      </p:grpSpPr>
      <p:sp>
        <p:nvSpPr>
          <p:cNvPr id="79" name="Google Shape;79;g62e041693a_0_534"/>
          <p:cNvSpPr txBox="1">
            <a:spLocks noGrp="1"/>
          </p:cNvSpPr>
          <p:nvPr>
            <p:ph type="title"/>
          </p:nvPr>
        </p:nvSpPr>
        <p:spPr>
          <a:xfrm>
            <a:off x="971549" y="1883832"/>
            <a:ext cx="4681500" cy="1371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2800"/>
              <a:buFont typeface="Garamond"/>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g62e041693a_0_534"/>
          <p:cNvSpPr>
            <a:spLocks noGrp="1"/>
          </p:cNvSpPr>
          <p:nvPr>
            <p:ph type="pic" idx="2"/>
          </p:nvPr>
        </p:nvSpPr>
        <p:spPr>
          <a:xfrm>
            <a:off x="6071123" y="1041400"/>
            <a:ext cx="2297400" cy="4775100"/>
          </a:xfrm>
          <a:prstGeom prst="roundRect">
            <a:avLst>
              <a:gd name="adj" fmla="val 0"/>
            </a:avLst>
          </a:prstGeom>
          <a:noFill/>
          <a:ln w="57150" cap="flat" cmpd="thickThin">
            <a:solidFill>
              <a:srgbClr val="7F7F7F"/>
            </a:solidFill>
            <a:prstDash val="solid"/>
            <a:miter lim="800000"/>
            <a:headEnd type="none" w="sm" len="sm"/>
            <a:tailEnd type="none" w="sm" len="sm"/>
          </a:ln>
        </p:spPr>
        <p:txBody>
          <a:bodyPr spcFirstLastPara="1" wrap="square" lIns="91425" tIns="45700" rIns="91425" bIns="45700" anchor="t" anchorCtr="0">
            <a:noAutofit/>
          </a:bodyPr>
          <a:lstStyle>
            <a:lvl1pPr marR="0" lvl="0" algn="ctr" rtl="0">
              <a:spcBef>
                <a:spcPts val="32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1pPr>
            <a:lvl2pPr marR="0" lvl="1"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2pPr>
            <a:lvl3pPr marR="0" lvl="2"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3pPr>
            <a:lvl4pPr marR="0" lvl="3"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4pPr>
            <a:lvl5pPr marR="0" lvl="4"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5pPr>
            <a:lvl6pPr marR="0" lvl="5"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6pPr>
            <a:lvl7pPr marR="0" lvl="6"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7pPr>
            <a:lvl8pPr marR="0" lvl="7"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8pPr>
            <a:lvl9pPr marR="0" lvl="8" algn="l" rtl="0">
              <a:spcBef>
                <a:spcPts val="600"/>
              </a:spcBef>
              <a:spcAft>
                <a:spcPts val="60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9pPr>
          </a:lstStyle>
          <a:p>
            <a:endParaRPr/>
          </a:p>
        </p:txBody>
      </p:sp>
      <p:sp>
        <p:nvSpPr>
          <p:cNvPr id="81" name="Google Shape;81;g62e041693a_0_534"/>
          <p:cNvSpPr txBox="1">
            <a:spLocks noGrp="1"/>
          </p:cNvSpPr>
          <p:nvPr>
            <p:ph type="body" idx="1"/>
          </p:nvPr>
        </p:nvSpPr>
        <p:spPr>
          <a:xfrm>
            <a:off x="971549" y="3255432"/>
            <a:ext cx="4681500" cy="1828800"/>
          </a:xfrm>
          <a:prstGeom prst="rect">
            <a:avLst/>
          </a:prstGeom>
          <a:noFill/>
          <a:ln>
            <a:noFill/>
          </a:ln>
        </p:spPr>
        <p:txBody>
          <a:bodyPr spcFirstLastPara="1" wrap="square" lIns="91425" tIns="45700" rIns="91425" bIns="45700" anchor="t" anchorCtr="0">
            <a:noAutofit/>
          </a:bodyPr>
          <a:lstStyle>
            <a:lvl1pPr marL="457200" lvl="0" indent="-228600" algn="ctr">
              <a:spcBef>
                <a:spcPts val="360"/>
              </a:spcBef>
              <a:spcAft>
                <a:spcPts val="0"/>
              </a:spcAft>
              <a:buSzPts val="2070"/>
              <a:buNone/>
              <a:defRPr sz="18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82" name="Google Shape;82;g62e041693a_0_534"/>
          <p:cNvSpPr txBox="1">
            <a:spLocks noGrp="1"/>
          </p:cNvSpPr>
          <p:nvPr>
            <p:ph type="dt" idx="10"/>
          </p:nvPr>
        </p:nvSpPr>
        <p:spPr>
          <a:xfrm>
            <a:off x="6508126" y="5969000"/>
            <a:ext cx="1200000" cy="2793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g62e041693a_0_534"/>
          <p:cNvSpPr txBox="1">
            <a:spLocks noGrp="1"/>
          </p:cNvSpPr>
          <p:nvPr>
            <p:ph type="ftr" idx="11"/>
          </p:nvPr>
        </p:nvSpPr>
        <p:spPr>
          <a:xfrm>
            <a:off x="971551" y="5969000"/>
            <a:ext cx="5479500" cy="2793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g62e041693a_0_534"/>
          <p:cNvSpPr txBox="1">
            <a:spLocks noGrp="1"/>
          </p:cNvSpPr>
          <p:nvPr>
            <p:ph type="sldNum" idx="12"/>
          </p:nvPr>
        </p:nvSpPr>
        <p:spPr>
          <a:xfrm>
            <a:off x="7765426" y="5969000"/>
            <a:ext cx="407100" cy="2793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0">
            <a:alphaModFix/>
          </a:blip>
          <a:stretch>
            <a:fillRect/>
          </a:stretch>
        </a:blipFill>
        <a:effectLst/>
      </p:bgPr>
    </p:bg>
    <p:spTree>
      <p:nvGrpSpPr>
        <p:cNvPr id="1" name="Shape 5"/>
        <p:cNvGrpSpPr/>
        <p:nvPr/>
      </p:nvGrpSpPr>
      <p:grpSpPr>
        <a:xfrm>
          <a:off x="0" y="0"/>
          <a:ext cx="0" cy="0"/>
          <a:chOff x="0" y="0"/>
          <a:chExt cx="0" cy="0"/>
        </a:xfrm>
      </p:grpSpPr>
      <p:grpSp>
        <p:nvGrpSpPr>
          <p:cNvPr id="6" name="Google Shape;6;g62e041693a_0_461"/>
          <p:cNvGrpSpPr/>
          <p:nvPr/>
        </p:nvGrpSpPr>
        <p:grpSpPr>
          <a:xfrm>
            <a:off x="-11802" y="0"/>
            <a:ext cx="9172472" cy="6856215"/>
            <a:chOff x="-15736" y="0"/>
            <a:chExt cx="12229962" cy="6856215"/>
          </a:xfrm>
        </p:grpSpPr>
        <p:pic>
          <p:nvPicPr>
            <p:cNvPr id="7" name="Google Shape;7;g62e041693a_0_461" descr="HD-PanelContent.png"/>
            <p:cNvPicPr preferRelativeResize="0"/>
            <p:nvPr/>
          </p:nvPicPr>
          <p:blipFill rotWithShape="1">
            <a:blip r:embed="rId21">
              <a:alphaModFix/>
            </a:blip>
            <a:srcRect/>
            <a:stretch/>
          </p:blipFill>
          <p:spPr>
            <a:xfrm>
              <a:off x="0" y="0"/>
              <a:ext cx="12188827" cy="6856215"/>
            </a:xfrm>
            <a:prstGeom prst="rect">
              <a:avLst/>
            </a:prstGeom>
            <a:noFill/>
            <a:ln>
              <a:noFill/>
            </a:ln>
          </p:spPr>
        </p:pic>
        <p:sp>
          <p:nvSpPr>
            <p:cNvPr id="8" name="Google Shape;8;g62e041693a_0_461"/>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g62e041693a_0_461" descr="HDRibbonContent-UniformTrim.png"/>
            <p:cNvPicPr preferRelativeResize="0"/>
            <p:nvPr/>
          </p:nvPicPr>
          <p:blipFill rotWithShape="1">
            <a:blip r:embed="rId22">
              <a:alphaModFix/>
            </a:blip>
            <a:srcRect/>
            <a:stretch/>
          </p:blipFill>
          <p:spPr>
            <a:xfrm>
              <a:off x="-15736" y="3153832"/>
              <a:ext cx="777240" cy="606425"/>
            </a:xfrm>
            <a:prstGeom prst="rect">
              <a:avLst/>
            </a:prstGeom>
            <a:noFill/>
            <a:ln>
              <a:noFill/>
            </a:ln>
          </p:spPr>
        </p:pic>
        <p:pic>
          <p:nvPicPr>
            <p:cNvPr id="10" name="Google Shape;10;g62e041693a_0_461" descr="HDRibbonContent-UniformTrim.png"/>
            <p:cNvPicPr preferRelativeResize="0"/>
            <p:nvPr/>
          </p:nvPicPr>
          <p:blipFill rotWithShape="1">
            <a:blip r:embed="rId22">
              <a:alphaModFix/>
            </a:blip>
            <a:srcRect/>
            <a:stretch/>
          </p:blipFill>
          <p:spPr>
            <a:xfrm>
              <a:off x="11436986" y="3153832"/>
              <a:ext cx="777240" cy="606425"/>
            </a:xfrm>
            <a:prstGeom prst="rect">
              <a:avLst/>
            </a:prstGeom>
            <a:noFill/>
            <a:ln>
              <a:noFill/>
            </a:ln>
          </p:spPr>
        </p:pic>
      </p:grpSp>
      <p:sp>
        <p:nvSpPr>
          <p:cNvPr id="11" name="Google Shape;11;g62e041693a_0_461"/>
          <p:cNvSpPr txBox="1">
            <a:spLocks noGrp="1"/>
          </p:cNvSpPr>
          <p:nvPr>
            <p:ph type="title"/>
          </p:nvPr>
        </p:nvSpPr>
        <p:spPr>
          <a:xfrm>
            <a:off x="971551" y="982132"/>
            <a:ext cx="7200900" cy="13038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rgbClr val="262626"/>
              </a:buClr>
              <a:buSzPts val="4400"/>
              <a:buFont typeface="Garamond"/>
              <a:buNone/>
              <a:defRPr sz="4400" b="0" i="0" u="none" strike="noStrike" cap="none">
                <a:solidFill>
                  <a:srgbClr val="262626"/>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2" name="Google Shape;12;g62e041693a_0_461"/>
          <p:cNvSpPr txBox="1">
            <a:spLocks noGrp="1"/>
          </p:cNvSpPr>
          <p:nvPr>
            <p:ph type="body" idx="1"/>
          </p:nvPr>
        </p:nvSpPr>
        <p:spPr>
          <a:xfrm>
            <a:off x="971551" y="2556932"/>
            <a:ext cx="7200900" cy="3318900"/>
          </a:xfrm>
          <a:prstGeom prst="rect">
            <a:avLst/>
          </a:prstGeom>
          <a:noFill/>
          <a:ln>
            <a:noFill/>
          </a:ln>
        </p:spPr>
        <p:txBody>
          <a:bodyPr spcFirstLastPara="1" wrap="square" lIns="91425" tIns="45700" rIns="91425" bIns="45700" anchor="t" anchorCtr="0">
            <a:noAutofit/>
          </a:bodyPr>
          <a:lstStyle>
            <a:lvl1pPr marL="457200" marR="0" lvl="0" indent="-403860" algn="l" rtl="0">
              <a:spcBef>
                <a:spcPts val="480"/>
              </a:spcBef>
              <a:spcAft>
                <a:spcPts val="0"/>
              </a:spcAft>
              <a:buClr>
                <a:schemeClr val="accent1"/>
              </a:buClr>
              <a:buSzPts val="2760"/>
              <a:buFont typeface="Arial"/>
              <a:buChar char="•"/>
              <a:defRPr sz="2400" b="0" i="0" u="none" strike="noStrike" cap="none">
                <a:solidFill>
                  <a:srgbClr val="262626"/>
                </a:solidFill>
                <a:latin typeface="Garamond"/>
                <a:ea typeface="Garamond"/>
                <a:cs typeface="Garamond"/>
                <a:sym typeface="Garamond"/>
              </a:defRPr>
            </a:lvl1pPr>
            <a:lvl2pPr marL="914400" marR="0" lvl="1" indent="-374650" algn="l" rtl="0">
              <a:spcBef>
                <a:spcPts val="600"/>
              </a:spcBef>
              <a:spcAft>
                <a:spcPts val="0"/>
              </a:spcAft>
              <a:buClr>
                <a:schemeClr val="accent1"/>
              </a:buClr>
              <a:buSzPts val="2300"/>
              <a:buFont typeface="Arial"/>
              <a:buChar char="•"/>
              <a:defRPr sz="2000" b="0" i="0" u="none" strike="noStrike" cap="none">
                <a:solidFill>
                  <a:srgbClr val="262626"/>
                </a:solidFill>
                <a:latin typeface="Garamond"/>
                <a:ea typeface="Garamond"/>
                <a:cs typeface="Garamond"/>
                <a:sym typeface="Garamond"/>
              </a:defRPr>
            </a:lvl2pPr>
            <a:lvl3pPr marL="1371600" marR="0" lvl="2" indent="-360044" algn="l" rtl="0">
              <a:spcBef>
                <a:spcPts val="600"/>
              </a:spcBef>
              <a:spcAft>
                <a:spcPts val="0"/>
              </a:spcAft>
              <a:buClr>
                <a:schemeClr val="accent1"/>
              </a:buClr>
              <a:buSzPts val="2070"/>
              <a:buFont typeface="Arial"/>
              <a:buChar char="•"/>
              <a:defRPr sz="1800" b="0" i="0" u="none" strike="noStrike" cap="none">
                <a:solidFill>
                  <a:srgbClr val="262626"/>
                </a:solidFill>
                <a:latin typeface="Garamond"/>
                <a:ea typeface="Garamond"/>
                <a:cs typeface="Garamond"/>
                <a:sym typeface="Garamond"/>
              </a:defRPr>
            </a:lvl3pPr>
            <a:lvl4pPr marL="1828800" marR="0" lvl="3" indent="-345439" algn="l" rtl="0">
              <a:spcBef>
                <a:spcPts val="600"/>
              </a:spcBef>
              <a:spcAft>
                <a:spcPts val="0"/>
              </a:spcAft>
              <a:buClr>
                <a:schemeClr val="accent1"/>
              </a:buClr>
              <a:buSzPts val="1840"/>
              <a:buFont typeface="Arial"/>
              <a:buChar char="•"/>
              <a:defRPr sz="1600" b="0" i="0" u="none" strike="noStrike" cap="none">
                <a:solidFill>
                  <a:srgbClr val="262626"/>
                </a:solidFill>
                <a:latin typeface="Garamond"/>
                <a:ea typeface="Garamond"/>
                <a:cs typeface="Garamond"/>
                <a:sym typeface="Garamond"/>
              </a:defRPr>
            </a:lvl4pPr>
            <a:lvl5pPr marL="2286000" marR="0" lvl="4"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5pPr>
            <a:lvl6pPr marL="2743200" marR="0" lvl="5"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6pPr>
            <a:lvl7pPr marL="3200400" marR="0" lvl="6"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7pPr>
            <a:lvl8pPr marL="3657600" marR="0" lvl="7" indent="-330834"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8pPr>
            <a:lvl9pPr marL="4114800" marR="0" lvl="8" indent="-330834" algn="l" rtl="0">
              <a:spcBef>
                <a:spcPts val="600"/>
              </a:spcBef>
              <a:spcAft>
                <a:spcPts val="60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13" name="Google Shape;13;g62e041693a_0_461"/>
          <p:cNvSpPr txBox="1">
            <a:spLocks noGrp="1"/>
          </p:cNvSpPr>
          <p:nvPr>
            <p:ph type="dt" idx="10"/>
          </p:nvPr>
        </p:nvSpPr>
        <p:spPr>
          <a:xfrm>
            <a:off x="6508126" y="5969000"/>
            <a:ext cx="1200000" cy="2793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4" name="Google Shape;14;g62e041693a_0_461"/>
          <p:cNvSpPr txBox="1">
            <a:spLocks noGrp="1"/>
          </p:cNvSpPr>
          <p:nvPr>
            <p:ph type="ftr" idx="11"/>
          </p:nvPr>
        </p:nvSpPr>
        <p:spPr>
          <a:xfrm>
            <a:off x="971551" y="5969000"/>
            <a:ext cx="5479500" cy="2793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5" name="Google Shape;15;g62e041693a_0_461"/>
          <p:cNvSpPr txBox="1">
            <a:spLocks noGrp="1"/>
          </p:cNvSpPr>
          <p:nvPr>
            <p:ph type="sldNum" idx="12"/>
          </p:nvPr>
        </p:nvSpPr>
        <p:spPr>
          <a:xfrm>
            <a:off x="7765426" y="5969000"/>
            <a:ext cx="407100" cy="2793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0" marR="0" lvl="1" indent="0" algn="r" rtl="0">
              <a:spcBef>
                <a:spcPts val="0"/>
              </a:spcBef>
              <a:buNone/>
              <a:defRPr sz="1000" b="0" i="0" u="none" strike="noStrike" cap="none">
                <a:solidFill>
                  <a:schemeClr val="dk1"/>
                </a:solidFill>
                <a:latin typeface="Garamond"/>
                <a:ea typeface="Garamond"/>
                <a:cs typeface="Garamond"/>
                <a:sym typeface="Garamond"/>
              </a:defRPr>
            </a:lvl2pPr>
            <a:lvl3pPr marL="0" marR="0" lvl="2" indent="0" algn="r" rtl="0">
              <a:spcBef>
                <a:spcPts val="0"/>
              </a:spcBef>
              <a:buNone/>
              <a:defRPr sz="1000" b="0" i="0" u="none" strike="noStrike" cap="none">
                <a:solidFill>
                  <a:schemeClr val="dk1"/>
                </a:solidFill>
                <a:latin typeface="Garamond"/>
                <a:ea typeface="Garamond"/>
                <a:cs typeface="Garamond"/>
                <a:sym typeface="Garamond"/>
              </a:defRPr>
            </a:lvl3pPr>
            <a:lvl4pPr marL="0" marR="0" lvl="3" indent="0" algn="r" rtl="0">
              <a:spcBef>
                <a:spcPts val="0"/>
              </a:spcBef>
              <a:buNone/>
              <a:defRPr sz="1000" b="0" i="0" u="none" strike="noStrike" cap="none">
                <a:solidFill>
                  <a:schemeClr val="dk1"/>
                </a:solidFill>
                <a:latin typeface="Garamond"/>
                <a:ea typeface="Garamond"/>
                <a:cs typeface="Garamond"/>
                <a:sym typeface="Garamond"/>
              </a:defRPr>
            </a:lvl4pPr>
            <a:lvl5pPr marL="0" marR="0" lvl="4" indent="0" algn="r" rtl="0">
              <a:spcBef>
                <a:spcPts val="0"/>
              </a:spcBef>
              <a:buNone/>
              <a:defRPr sz="1000" b="0" i="0" u="none" strike="noStrike" cap="none">
                <a:solidFill>
                  <a:schemeClr val="dk1"/>
                </a:solidFill>
                <a:latin typeface="Garamond"/>
                <a:ea typeface="Garamond"/>
                <a:cs typeface="Garamond"/>
                <a:sym typeface="Garamond"/>
              </a:defRPr>
            </a:lvl5pPr>
            <a:lvl6pPr marL="0" marR="0" lvl="5" indent="0" algn="r" rtl="0">
              <a:spcBef>
                <a:spcPts val="0"/>
              </a:spcBef>
              <a:buNone/>
              <a:defRPr sz="1000" b="0" i="0" u="none" strike="noStrike" cap="none">
                <a:solidFill>
                  <a:schemeClr val="dk1"/>
                </a:solidFill>
                <a:latin typeface="Garamond"/>
                <a:ea typeface="Garamond"/>
                <a:cs typeface="Garamond"/>
                <a:sym typeface="Garamond"/>
              </a:defRPr>
            </a:lvl6pPr>
            <a:lvl7pPr marL="0" marR="0" lvl="6" indent="0" algn="r" rtl="0">
              <a:spcBef>
                <a:spcPts val="0"/>
              </a:spcBef>
              <a:buNone/>
              <a:defRPr sz="1000" b="0" i="0" u="none" strike="noStrike" cap="none">
                <a:solidFill>
                  <a:schemeClr val="dk1"/>
                </a:solidFill>
                <a:latin typeface="Garamond"/>
                <a:ea typeface="Garamond"/>
                <a:cs typeface="Garamond"/>
                <a:sym typeface="Garamond"/>
              </a:defRPr>
            </a:lvl7pPr>
            <a:lvl8pPr marL="0" marR="0" lvl="7" indent="0" algn="r" rtl="0">
              <a:spcBef>
                <a:spcPts val="0"/>
              </a:spcBef>
              <a:buNone/>
              <a:defRPr sz="1000" b="0" i="0" u="none" strike="noStrike" cap="none">
                <a:solidFill>
                  <a:schemeClr val="dk1"/>
                </a:solidFill>
                <a:latin typeface="Garamond"/>
                <a:ea typeface="Garamond"/>
                <a:cs typeface="Garamond"/>
                <a:sym typeface="Garamond"/>
              </a:defRPr>
            </a:lvl8pPr>
            <a:lvl9pPr marL="0" marR="0" lvl="8" indent="0" algn="r" rtl="0">
              <a:spcBef>
                <a:spcPts val="0"/>
              </a:spcBef>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
          <p:cNvSpPr txBox="1">
            <a:spLocks noGrp="1"/>
          </p:cNvSpPr>
          <p:nvPr>
            <p:ph type="ctrTitle"/>
          </p:nvPr>
        </p:nvSpPr>
        <p:spPr>
          <a:xfrm>
            <a:off x="2093850" y="2105850"/>
            <a:ext cx="5111700" cy="2436300"/>
          </a:xfrm>
          <a:prstGeom prst="rect">
            <a:avLst/>
          </a:prstGeom>
          <a:gradFill>
            <a:gsLst>
              <a:gs pos="0">
                <a:srgbClr val="A93F30"/>
              </a:gs>
              <a:gs pos="100000">
                <a:srgbClr val="952C15"/>
              </a:gs>
            </a:gsLst>
            <a:lin ang="5160000" scaled="0"/>
          </a:gradFill>
          <a:ln w="12700" cap="flat" cmpd="sng">
            <a:solidFill>
              <a:srgbClr val="732D1E"/>
            </a:solidFill>
            <a:prstDash val="solid"/>
            <a:round/>
            <a:headEnd type="none" w="sm" len="sm"/>
            <a:tailEnd type="none" w="sm" len="sm"/>
          </a:ln>
          <a:effectLst>
            <a:outerShdw blurRad="50800" dist="25400" dir="5400000" rotWithShape="0">
              <a:srgbClr val="000000">
                <a:alpha val="45882"/>
              </a:srgbClr>
            </a:outerShdw>
          </a:effectLst>
        </p:spPr>
        <p:txBody>
          <a:bodyPr spcFirstLastPara="1" wrap="square" lIns="91425" tIns="45700" rIns="91425" bIns="45700" anchor="b" anchorCtr="0">
            <a:noAutofit/>
          </a:bodyPr>
          <a:lstStyle/>
          <a:p>
            <a:pPr marL="0" lvl="0" indent="0" algn="ctr" rtl="0">
              <a:spcBef>
                <a:spcPts val="0"/>
              </a:spcBef>
              <a:spcAft>
                <a:spcPts val="0"/>
              </a:spcAft>
              <a:buClr>
                <a:schemeClr val="lt1"/>
              </a:buClr>
              <a:buSzPts val="5400"/>
              <a:buFont typeface="Book Antiqua"/>
              <a:buNone/>
            </a:pPr>
            <a:r>
              <a:rPr lang="en-US">
                <a:solidFill>
                  <a:schemeClr val="lt1"/>
                </a:solidFill>
                <a:latin typeface="Book Antiqua"/>
                <a:ea typeface="Book Antiqua"/>
                <a:cs typeface="Book Antiqua"/>
                <a:sym typeface="Book Antiqua"/>
              </a:rPr>
              <a:t>Hadith, Introduction, Collection</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
          <p:cNvSpPr txBox="1">
            <a:spLocks noGrp="1"/>
          </p:cNvSpPr>
          <p:nvPr>
            <p:ph type="body" idx="1"/>
          </p:nvPr>
        </p:nvSpPr>
        <p:spPr>
          <a:xfrm>
            <a:off x="699247" y="1447800"/>
            <a:ext cx="7745505" cy="4678363"/>
          </a:xfrm>
          <a:prstGeom prst="rect">
            <a:avLst/>
          </a:prstGeom>
          <a:noFill/>
          <a:ln>
            <a:noFill/>
          </a:ln>
        </p:spPr>
        <p:txBody>
          <a:bodyPr spcFirstLastPara="1" wrap="square" lIns="91425" tIns="45700" rIns="91425" bIns="45700" anchor="t" anchorCtr="0">
            <a:normAutofit/>
          </a:bodyPr>
          <a:lstStyle/>
          <a:p>
            <a:pPr marL="365760" lvl="0" indent="-365760" algn="l" rtl="0">
              <a:spcBef>
                <a:spcPts val="0"/>
              </a:spcBef>
              <a:spcAft>
                <a:spcPts val="0"/>
              </a:spcAft>
              <a:buSzPts val="2400"/>
              <a:buChar char="•"/>
            </a:pPr>
            <a:r>
              <a:rPr lang="en-US" dirty="0"/>
              <a:t>Two types of </a:t>
            </a:r>
            <a:r>
              <a:rPr lang="en-US" dirty="0" err="1"/>
              <a:t>wahi</a:t>
            </a:r>
            <a:r>
              <a:rPr lang="en-US" dirty="0"/>
              <a:t>:</a:t>
            </a:r>
            <a:endParaRPr dirty="0"/>
          </a:p>
          <a:p>
            <a:pPr marL="365760" lvl="0" indent="-365760" algn="l" rtl="0">
              <a:spcBef>
                <a:spcPts val="480"/>
              </a:spcBef>
              <a:spcAft>
                <a:spcPts val="0"/>
              </a:spcAft>
              <a:buSzPts val="2400"/>
              <a:buChar char="•"/>
            </a:pPr>
            <a:r>
              <a:rPr lang="en-US" dirty="0"/>
              <a:t>(1) </a:t>
            </a:r>
            <a:r>
              <a:rPr lang="en-US" b="1" dirty="0" err="1"/>
              <a:t>Wahi</a:t>
            </a:r>
            <a:r>
              <a:rPr lang="en-US" b="1" dirty="0"/>
              <a:t> </a:t>
            </a:r>
            <a:r>
              <a:rPr lang="en-US" b="1" dirty="0" err="1"/>
              <a:t>Matlu</a:t>
            </a:r>
            <a:r>
              <a:rPr lang="en-US" b="1" dirty="0"/>
              <a:t>: </a:t>
            </a:r>
            <a:r>
              <a:rPr lang="en-US" dirty="0"/>
              <a:t>Revelation of the Holy Qur’an</a:t>
            </a:r>
            <a:endParaRPr dirty="0"/>
          </a:p>
          <a:p>
            <a:pPr marL="365760" lvl="0" indent="-365760" algn="l" rtl="0">
              <a:spcBef>
                <a:spcPts val="480"/>
              </a:spcBef>
              <a:spcAft>
                <a:spcPts val="0"/>
              </a:spcAft>
              <a:buSzPts val="2400"/>
              <a:buChar char="•"/>
            </a:pPr>
            <a:r>
              <a:rPr lang="en-US" dirty="0"/>
              <a:t>(2) </a:t>
            </a:r>
            <a:r>
              <a:rPr lang="en-US" b="1" dirty="0" err="1"/>
              <a:t>Wahi</a:t>
            </a:r>
            <a:r>
              <a:rPr lang="en-US" b="1" dirty="0"/>
              <a:t> </a:t>
            </a:r>
            <a:r>
              <a:rPr lang="en-US" b="1" dirty="0" err="1"/>
              <a:t>Ghair</a:t>
            </a:r>
            <a:r>
              <a:rPr lang="en-US" b="1" dirty="0"/>
              <a:t> </a:t>
            </a:r>
            <a:r>
              <a:rPr lang="en-US" b="1" dirty="0" err="1"/>
              <a:t>Matlu</a:t>
            </a:r>
            <a:r>
              <a:rPr lang="en-US" b="1" dirty="0"/>
              <a:t>: </a:t>
            </a:r>
            <a:r>
              <a:rPr lang="en-US" dirty="0"/>
              <a:t>Hadith</a:t>
            </a:r>
            <a:endParaRPr dirty="0"/>
          </a:p>
          <a:p>
            <a:pPr marL="0" lvl="0" indent="0" algn="l" rtl="0">
              <a:spcBef>
                <a:spcPts val="480"/>
              </a:spcBef>
              <a:spcAft>
                <a:spcPts val="0"/>
              </a:spcAft>
              <a:buSzPts val="2400"/>
              <a:buNone/>
            </a:pPr>
            <a:r>
              <a:rPr lang="en-US" dirty="0"/>
              <a:t>	– Revelation aside from the Qur’anic scripture. 		This can be in the form of informing the Prophet 	SAW  of certain instances and occurrences etc. </a:t>
            </a:r>
            <a:endParaRPr dirty="0"/>
          </a:p>
          <a:p>
            <a:pPr marL="365760" lvl="0" indent="-365760" algn="l" rtl="0">
              <a:spcBef>
                <a:spcPts val="480"/>
              </a:spcBef>
              <a:spcAft>
                <a:spcPts val="0"/>
              </a:spcAft>
              <a:buSzPts val="2400"/>
              <a:buChar char="•"/>
            </a:pPr>
            <a:r>
              <a:rPr lang="en-US" dirty="0"/>
              <a:t>Allah says in Qur’an: ‘Allah has sent down to you the </a:t>
            </a:r>
            <a:r>
              <a:rPr lang="en-US" b="1" dirty="0"/>
              <a:t>Book</a:t>
            </a:r>
            <a:r>
              <a:rPr lang="en-US" dirty="0"/>
              <a:t> (The Qur’an), and </a:t>
            </a:r>
            <a:r>
              <a:rPr lang="en-US" b="1" dirty="0"/>
              <a:t>Al-</a:t>
            </a:r>
            <a:r>
              <a:rPr lang="en-US" b="1" dirty="0" err="1"/>
              <a:t>Hikmah</a:t>
            </a:r>
            <a:r>
              <a:rPr lang="en-US" dirty="0"/>
              <a:t> (Islamic law, knowledge, the Prophet’s </a:t>
            </a:r>
            <a:r>
              <a:rPr lang="en-US" i="1" dirty="0"/>
              <a:t>Sunnah</a:t>
            </a:r>
            <a:r>
              <a:rPr lang="en-US" dirty="0"/>
              <a:t>), and taught you that which you knew not. And Ever Great is the Grace of Allah to you (O Muhammad ’).</a:t>
            </a:r>
            <a:endParaRPr dirty="0"/>
          </a:p>
          <a:p>
            <a:pPr marL="365760" lvl="0" indent="-213359" algn="l" rtl="0">
              <a:spcBef>
                <a:spcPts val="480"/>
              </a:spcBef>
              <a:spcAft>
                <a:spcPts val="600"/>
              </a:spcAft>
              <a:buSzPts val="2400"/>
              <a:buNone/>
            </a:pPr>
            <a:endParaRPr dirty="0"/>
          </a:p>
        </p:txBody>
      </p:sp>
      <p:sp>
        <p:nvSpPr>
          <p:cNvPr id="174" name="Google Shape;174;p3"/>
          <p:cNvSpPr txBox="1">
            <a:spLocks noGrp="1"/>
          </p:cNvSpPr>
          <p:nvPr>
            <p:ph type="title"/>
          </p:nvPr>
        </p:nvSpPr>
        <p:spPr>
          <a:xfrm>
            <a:off x="971551" y="982132"/>
            <a:ext cx="7200900" cy="1303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ts val="4000"/>
              <a:buFont typeface="Book Antiqua"/>
              <a:buNone/>
            </a:pPr>
            <a:r>
              <a:rPr lang="en-US" sz="4000"/>
              <a:t>Types of Wahi on Prophet SAW</a:t>
            </a:r>
            <a:endParaRPr sz="40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4"/>
          <p:cNvSpPr txBox="1">
            <a:spLocks noGrp="1"/>
          </p:cNvSpPr>
          <p:nvPr>
            <p:ph type="body" idx="1"/>
          </p:nvPr>
        </p:nvSpPr>
        <p:spPr>
          <a:xfrm>
            <a:off x="584200" y="762001"/>
            <a:ext cx="8009468" cy="5486399"/>
          </a:xfrm>
          <a:prstGeom prst="rect">
            <a:avLst/>
          </a:prstGeom>
          <a:noFill/>
          <a:ln>
            <a:noFill/>
          </a:ln>
        </p:spPr>
        <p:txBody>
          <a:bodyPr spcFirstLastPara="1" wrap="square" lIns="91425" tIns="45700" rIns="91425" bIns="45700" anchor="t" anchorCtr="0">
            <a:normAutofit/>
          </a:bodyPr>
          <a:lstStyle/>
          <a:p>
            <a:pPr marL="0" lvl="0" indent="0" algn="ctr" rtl="0">
              <a:lnSpc>
                <a:spcPct val="80000"/>
              </a:lnSpc>
              <a:spcBef>
                <a:spcPts val="0"/>
              </a:spcBef>
              <a:spcAft>
                <a:spcPts val="0"/>
              </a:spcAft>
              <a:buSzPts val="2590"/>
              <a:buNone/>
            </a:pPr>
            <a:r>
              <a:rPr lang="en-US" sz="3200" b="1" dirty="0"/>
              <a:t>IMPORTANCE OF HADITH</a:t>
            </a:r>
            <a:endParaRPr sz="3200" b="1" dirty="0"/>
          </a:p>
          <a:p>
            <a:pPr marL="365760" lvl="0" indent="-201295" algn="ctr" rtl="0">
              <a:lnSpc>
                <a:spcPct val="80000"/>
              </a:lnSpc>
              <a:spcBef>
                <a:spcPts val="518"/>
              </a:spcBef>
              <a:spcAft>
                <a:spcPts val="0"/>
              </a:spcAft>
              <a:buSzPts val="2590"/>
              <a:buNone/>
            </a:pPr>
            <a:endParaRPr sz="2590" b="1" dirty="0"/>
          </a:p>
          <a:p>
            <a:pPr marL="365760" lvl="0" indent="-365760" algn="l" rtl="0">
              <a:lnSpc>
                <a:spcPct val="100000"/>
              </a:lnSpc>
              <a:spcBef>
                <a:spcPts val="444"/>
              </a:spcBef>
              <a:spcAft>
                <a:spcPts val="0"/>
              </a:spcAft>
              <a:buSzPts val="2220"/>
              <a:buChar char="•"/>
            </a:pPr>
            <a:endParaRPr lang="en-US" sz="2220" dirty="0" smtClean="0"/>
          </a:p>
          <a:p>
            <a:pPr marL="365760" lvl="0" indent="-365760" algn="l" rtl="0">
              <a:lnSpc>
                <a:spcPct val="100000"/>
              </a:lnSpc>
              <a:spcBef>
                <a:spcPts val="444"/>
              </a:spcBef>
              <a:spcAft>
                <a:spcPts val="0"/>
              </a:spcAft>
              <a:buSzPts val="2220"/>
              <a:buChar char="•"/>
            </a:pPr>
            <a:endParaRPr lang="en-US" sz="2220" dirty="0" smtClean="0"/>
          </a:p>
          <a:p>
            <a:pPr marL="365760" lvl="0" indent="-365760" algn="l" rtl="0">
              <a:lnSpc>
                <a:spcPct val="100000"/>
              </a:lnSpc>
              <a:spcBef>
                <a:spcPts val="444"/>
              </a:spcBef>
              <a:spcAft>
                <a:spcPts val="0"/>
              </a:spcAft>
              <a:buSzPts val="2220"/>
              <a:buChar char="•"/>
            </a:pPr>
            <a:r>
              <a:rPr lang="en-US" sz="2220" dirty="0" smtClean="0"/>
              <a:t> </a:t>
            </a:r>
            <a:r>
              <a:rPr lang="en-US" sz="1800" b="1" dirty="0">
                <a:latin typeface="Calibri" panose="020F0502020204030204" pitchFamily="34" charset="0"/>
                <a:ea typeface="Lustria"/>
                <a:cs typeface="Calibri" panose="020F0502020204030204" pitchFamily="34" charset="0"/>
                <a:sym typeface="Lustria"/>
              </a:rPr>
              <a:t>Prophet SAW himself performed the practices mentioned in Quran in order to provide the right guidance. There are many verses and commandments of Quran which cannot give complete meanings without going through the Hadith of the Prophet SAW.</a:t>
            </a:r>
            <a:endParaRPr sz="1800" b="1" dirty="0">
              <a:latin typeface="Calibri" panose="020F0502020204030204" pitchFamily="34" charset="0"/>
              <a:cs typeface="Calibri" panose="020F0502020204030204" pitchFamily="34" charset="0"/>
            </a:endParaRPr>
          </a:p>
          <a:p>
            <a:pPr marL="365760" lvl="0" indent="-224789" algn="l" rtl="0">
              <a:lnSpc>
                <a:spcPct val="80000"/>
              </a:lnSpc>
              <a:spcBef>
                <a:spcPts val="444"/>
              </a:spcBef>
              <a:spcAft>
                <a:spcPts val="0"/>
              </a:spcAft>
              <a:buSzPts val="2220"/>
              <a:buNone/>
            </a:pPr>
            <a:endParaRPr sz="1800" b="1" dirty="0">
              <a:latin typeface="Calibri" panose="020F0502020204030204" pitchFamily="34" charset="0"/>
              <a:ea typeface="Lustria"/>
              <a:cs typeface="Calibri" panose="020F0502020204030204" pitchFamily="34" charset="0"/>
              <a:sym typeface="Lustria"/>
            </a:endParaRPr>
          </a:p>
          <a:p>
            <a:pPr marL="365760" lvl="0" indent="-365760" algn="l" rtl="0">
              <a:lnSpc>
                <a:spcPct val="80000"/>
              </a:lnSpc>
              <a:spcBef>
                <a:spcPts val="444"/>
              </a:spcBef>
              <a:spcAft>
                <a:spcPts val="0"/>
              </a:spcAft>
              <a:buSzPts val="2220"/>
              <a:buChar char="•"/>
            </a:pPr>
            <a:r>
              <a:rPr lang="en-US" sz="1800" b="1" u="sng" dirty="0">
                <a:latin typeface="Calibri" panose="020F0502020204030204" pitchFamily="34" charset="0"/>
                <a:ea typeface="Lustria"/>
                <a:cs typeface="Calibri" panose="020F0502020204030204" pitchFamily="34" charset="0"/>
                <a:sym typeface="Lustria"/>
              </a:rPr>
              <a:t>Sunnah as the EXPLANATION of  Quran</a:t>
            </a:r>
            <a:endParaRPr sz="1800" b="1" dirty="0">
              <a:latin typeface="Calibri" panose="020F0502020204030204" pitchFamily="34" charset="0"/>
              <a:cs typeface="Calibri" panose="020F0502020204030204" pitchFamily="34" charset="0"/>
            </a:endParaRPr>
          </a:p>
          <a:p>
            <a:pPr marL="777240" lvl="1" indent="-365760" algn="l" rtl="0">
              <a:lnSpc>
                <a:spcPct val="80000"/>
              </a:lnSpc>
              <a:spcBef>
                <a:spcPts val="518"/>
              </a:spcBef>
              <a:spcAft>
                <a:spcPts val="0"/>
              </a:spcAft>
              <a:buSzPts val="2590"/>
              <a:buChar char="•"/>
            </a:pPr>
            <a:r>
              <a:rPr lang="en-US" b="1" dirty="0">
                <a:latin typeface="Calibri" panose="020F0502020204030204" pitchFamily="34" charset="0"/>
                <a:ea typeface="Lustria"/>
                <a:cs typeface="Calibri" panose="020F0502020204030204" pitchFamily="34" charset="0"/>
                <a:sym typeface="Lustria"/>
              </a:rPr>
              <a:t>Example of Salat (Timings, Method explained and practiced by Prophet SAW)</a:t>
            </a:r>
            <a:endParaRPr sz="1600" b="1" dirty="0">
              <a:latin typeface="Calibri" panose="020F0502020204030204" pitchFamily="34" charset="0"/>
              <a:cs typeface="Calibri" panose="020F0502020204030204" pitchFamily="34" charset="0"/>
            </a:endParaRPr>
          </a:p>
          <a:p>
            <a:pPr marL="777240" lvl="1" indent="-365760" algn="l" rtl="0">
              <a:lnSpc>
                <a:spcPct val="80000"/>
              </a:lnSpc>
              <a:spcBef>
                <a:spcPts val="518"/>
              </a:spcBef>
              <a:spcAft>
                <a:spcPts val="0"/>
              </a:spcAft>
              <a:buSzPts val="2590"/>
              <a:buChar char="•"/>
            </a:pPr>
            <a:r>
              <a:rPr lang="en-US" b="1" dirty="0">
                <a:latin typeface="Calibri" panose="020F0502020204030204" pitchFamily="34" charset="0"/>
                <a:ea typeface="Lustria"/>
                <a:cs typeface="Calibri" panose="020F0502020204030204" pitchFamily="34" charset="0"/>
                <a:sym typeface="Lustria"/>
              </a:rPr>
              <a:t>Example of Fasting (Do’s and Don’ts were informed by prophet SAW</a:t>
            </a:r>
            <a:endParaRPr b="1" dirty="0">
              <a:latin typeface="Calibri" panose="020F0502020204030204" pitchFamily="34" charset="0"/>
              <a:ea typeface="Lustria"/>
              <a:cs typeface="Calibri" panose="020F0502020204030204" pitchFamily="34" charset="0"/>
              <a:sym typeface="Lustria"/>
            </a:endParaRPr>
          </a:p>
          <a:p>
            <a:pPr marL="777240" lvl="1" indent="-365760" algn="l" rtl="0">
              <a:lnSpc>
                <a:spcPct val="80000"/>
              </a:lnSpc>
              <a:spcBef>
                <a:spcPts val="518"/>
              </a:spcBef>
              <a:spcAft>
                <a:spcPts val="0"/>
              </a:spcAft>
              <a:buSzPts val="2590"/>
              <a:buChar char="•"/>
            </a:pPr>
            <a:r>
              <a:rPr lang="en-US" b="1" dirty="0">
                <a:latin typeface="Calibri" panose="020F0502020204030204" pitchFamily="34" charset="0"/>
                <a:ea typeface="Lustria"/>
                <a:cs typeface="Calibri" panose="020F0502020204030204" pitchFamily="34" charset="0"/>
                <a:sym typeface="Lustria"/>
              </a:rPr>
              <a:t>Example of Hajj (Right method steps of Hajj were performed by Prophet SAW himself </a:t>
            </a:r>
            <a:r>
              <a:rPr lang="en-US" b="1" dirty="0" smtClean="0">
                <a:latin typeface="Calibri" panose="020F0502020204030204" pitchFamily="34" charset="0"/>
                <a:ea typeface="Lustria"/>
                <a:cs typeface="Calibri" panose="020F0502020204030204" pitchFamily="34" charset="0"/>
                <a:sym typeface="Lustria"/>
              </a:rPr>
              <a:t>along with </a:t>
            </a:r>
            <a:r>
              <a:rPr lang="en-US" b="1" dirty="0">
                <a:latin typeface="Calibri" panose="020F0502020204030204" pitchFamily="34" charset="0"/>
                <a:ea typeface="Lustria"/>
                <a:cs typeface="Calibri" panose="020F0502020204030204" pitchFamily="34" charset="0"/>
                <a:sym typeface="Lustria"/>
              </a:rPr>
              <a:t>a large number of companions )</a:t>
            </a:r>
            <a:endParaRPr b="1" dirty="0">
              <a:latin typeface="Calibri" panose="020F0502020204030204" pitchFamily="34" charset="0"/>
              <a:ea typeface="Lustria"/>
              <a:cs typeface="Calibri" panose="020F0502020204030204" pitchFamily="34" charset="0"/>
              <a:sym typeface="Lustria"/>
            </a:endParaRPr>
          </a:p>
          <a:p>
            <a:pPr marL="0" lvl="0" indent="0" algn="l" rtl="0">
              <a:lnSpc>
                <a:spcPct val="80000"/>
              </a:lnSpc>
              <a:spcBef>
                <a:spcPts val="518"/>
              </a:spcBef>
              <a:spcAft>
                <a:spcPts val="0"/>
              </a:spcAft>
              <a:buSzPts val="2590"/>
              <a:buNone/>
            </a:pPr>
            <a:endParaRPr sz="2590" dirty="0">
              <a:latin typeface="Lustria"/>
              <a:ea typeface="Lustria"/>
              <a:cs typeface="Lustria"/>
              <a:sym typeface="Lustria"/>
            </a:endParaRPr>
          </a:p>
          <a:p>
            <a:pPr marL="365760" lvl="0" indent="-224789" algn="l" rtl="0">
              <a:lnSpc>
                <a:spcPct val="80000"/>
              </a:lnSpc>
              <a:spcBef>
                <a:spcPts val="444"/>
              </a:spcBef>
              <a:spcAft>
                <a:spcPts val="0"/>
              </a:spcAft>
              <a:buSzPts val="2220"/>
              <a:buNone/>
            </a:pPr>
            <a:endParaRPr sz="2220" dirty="0"/>
          </a:p>
          <a:p>
            <a:pPr marL="365760" lvl="0" indent="-224789" algn="l" rtl="0">
              <a:lnSpc>
                <a:spcPct val="80000"/>
              </a:lnSpc>
              <a:spcBef>
                <a:spcPts val="444"/>
              </a:spcBef>
              <a:spcAft>
                <a:spcPts val="600"/>
              </a:spcAft>
              <a:buSzPts val="2220"/>
              <a:buNone/>
            </a:pPr>
            <a:endParaRPr sz="222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7"/>
          <p:cNvSpPr txBox="1">
            <a:spLocks noGrp="1"/>
          </p:cNvSpPr>
          <p:nvPr>
            <p:ph type="title"/>
          </p:nvPr>
        </p:nvSpPr>
        <p:spPr>
          <a:xfrm>
            <a:off x="690040" y="1204857"/>
            <a:ext cx="7754713" cy="1910716"/>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2"/>
              </a:buClr>
              <a:buSzPts val="5400"/>
              <a:buFont typeface="Book Antiqua"/>
              <a:buNone/>
            </a:pPr>
            <a:r>
              <a:rPr lang="en-US"/>
              <a:t>Parts of a Hadith</a:t>
            </a:r>
            <a:endParaRPr/>
          </a:p>
        </p:txBody>
      </p:sp>
      <p:sp>
        <p:nvSpPr>
          <p:cNvPr id="197" name="Google Shape;197;p7"/>
          <p:cNvSpPr txBox="1">
            <a:spLocks noGrp="1"/>
          </p:cNvSpPr>
          <p:nvPr>
            <p:ph type="body" idx="1"/>
          </p:nvPr>
        </p:nvSpPr>
        <p:spPr>
          <a:xfrm>
            <a:off x="699248" y="3767316"/>
            <a:ext cx="7734747" cy="1500187"/>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600"/>
              </a:spcAft>
              <a:buSzPts val="2000"/>
              <a:buNone/>
            </a:pP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419787052"/>
              </p:ext>
            </p:extLst>
          </p:nvPr>
        </p:nvGraphicFramePr>
        <p:xfrm>
          <a:off x="1143000" y="1041400"/>
          <a:ext cx="6824134" cy="46397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90333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0"/>
          <p:cNvSpPr txBox="1">
            <a:spLocks noGrp="1"/>
          </p:cNvSpPr>
          <p:nvPr>
            <p:ph type="body" idx="1"/>
          </p:nvPr>
        </p:nvSpPr>
        <p:spPr>
          <a:xfrm>
            <a:off x="688490" y="1624406"/>
            <a:ext cx="7745505" cy="4539409"/>
          </a:xfrm>
          <a:prstGeom prst="rect">
            <a:avLst/>
          </a:prstGeom>
          <a:noFill/>
          <a:ln>
            <a:noFill/>
          </a:ln>
        </p:spPr>
        <p:txBody>
          <a:bodyPr spcFirstLastPara="1" wrap="square" lIns="91425" tIns="45700" rIns="91425" bIns="45700" anchor="t" anchorCtr="0">
            <a:normAutofit fontScale="92500" lnSpcReduction="10000"/>
          </a:bodyPr>
          <a:lstStyle/>
          <a:p>
            <a:pPr marL="365760" lvl="0" indent="-365760" algn="l" rtl="0">
              <a:spcBef>
                <a:spcPts val="0"/>
              </a:spcBef>
              <a:spcAft>
                <a:spcPts val="0"/>
              </a:spcAft>
              <a:buSzPts val="2220"/>
              <a:buChar char="•"/>
            </a:pPr>
            <a:endParaRPr lang="en-US" sz="2220" b="1" dirty="0" smtClean="0"/>
          </a:p>
          <a:p>
            <a:pPr marL="365760" lvl="0" indent="-365760" algn="l" rtl="0">
              <a:spcBef>
                <a:spcPts val="0"/>
              </a:spcBef>
              <a:spcAft>
                <a:spcPts val="0"/>
              </a:spcAft>
              <a:buSzPts val="2220"/>
              <a:buChar char="•"/>
            </a:pPr>
            <a:endParaRPr lang="en-US" sz="2220" b="1" dirty="0"/>
          </a:p>
          <a:p>
            <a:pPr marL="365760" lvl="0" indent="-365760" algn="l" rtl="0">
              <a:spcBef>
                <a:spcPts val="0"/>
              </a:spcBef>
              <a:spcAft>
                <a:spcPts val="0"/>
              </a:spcAft>
              <a:buSzPts val="2220"/>
              <a:buChar char="•"/>
            </a:pPr>
            <a:endParaRPr lang="en-US" sz="2220" b="1" dirty="0" smtClean="0"/>
          </a:p>
          <a:p>
            <a:pPr marL="365760" lvl="0" indent="-365760" algn="l" rtl="0">
              <a:spcBef>
                <a:spcPts val="0"/>
              </a:spcBef>
              <a:spcAft>
                <a:spcPts val="0"/>
              </a:spcAft>
              <a:buSzPts val="2220"/>
              <a:buChar char="•"/>
            </a:pPr>
            <a:r>
              <a:rPr lang="en-US" sz="2220" b="1" dirty="0" smtClean="0">
                <a:latin typeface="Calibri" panose="020F0502020204030204" pitchFamily="34" charset="0"/>
                <a:cs typeface="Calibri" panose="020F0502020204030204" pitchFamily="34" charset="0"/>
              </a:rPr>
              <a:t>There </a:t>
            </a:r>
            <a:r>
              <a:rPr lang="en-US" sz="2220" b="1" dirty="0">
                <a:latin typeface="Calibri" panose="020F0502020204030204" pitchFamily="34" charset="0"/>
                <a:cs typeface="Calibri" panose="020F0502020204030204" pitchFamily="34" charset="0"/>
              </a:rPr>
              <a:t>are three parts of Hadith:</a:t>
            </a:r>
            <a:endParaRPr b="1" dirty="0">
              <a:latin typeface="Calibri" panose="020F0502020204030204" pitchFamily="34" charset="0"/>
              <a:cs typeface="Calibri" panose="020F0502020204030204" pitchFamily="34" charset="0"/>
            </a:endParaRPr>
          </a:p>
          <a:p>
            <a:pPr marL="365760" lvl="0" indent="-224789" algn="l" rtl="0">
              <a:spcBef>
                <a:spcPts val="444"/>
              </a:spcBef>
              <a:spcAft>
                <a:spcPts val="0"/>
              </a:spcAft>
              <a:buSzPts val="2220"/>
              <a:buNone/>
            </a:pPr>
            <a:endParaRPr sz="2220" b="1" dirty="0">
              <a:latin typeface="Calibri" panose="020F0502020204030204" pitchFamily="34" charset="0"/>
              <a:cs typeface="Calibri" panose="020F0502020204030204" pitchFamily="34" charset="0"/>
            </a:endParaRPr>
          </a:p>
          <a:p>
            <a:pPr marL="365760" lvl="0" indent="-365760" algn="l" rtl="0">
              <a:spcBef>
                <a:spcPts val="444"/>
              </a:spcBef>
              <a:spcAft>
                <a:spcPts val="0"/>
              </a:spcAft>
              <a:buSzPts val="2220"/>
              <a:buChar char="•"/>
            </a:pPr>
            <a:r>
              <a:rPr lang="en-US" sz="2220" b="1" dirty="0">
                <a:solidFill>
                  <a:srgbClr val="FF0000"/>
                </a:solidFill>
                <a:latin typeface="Calibri" panose="020F0502020204030204" pitchFamily="34" charset="0"/>
                <a:ea typeface="Lustria"/>
                <a:cs typeface="Calibri" panose="020F0502020204030204" pitchFamily="34" charset="0"/>
                <a:sym typeface="Lustria"/>
              </a:rPr>
              <a:t>Matn/Content</a:t>
            </a:r>
            <a:r>
              <a:rPr lang="en-US" sz="2220" b="1" dirty="0">
                <a:latin typeface="Calibri" panose="020F0502020204030204" pitchFamily="34" charset="0"/>
                <a:ea typeface="Lustria"/>
                <a:cs typeface="Calibri" panose="020F0502020204030204" pitchFamily="34" charset="0"/>
                <a:sym typeface="Lustria"/>
              </a:rPr>
              <a:t>: It is the main passage which tells about the right way of actions in different circumstances of life.</a:t>
            </a:r>
            <a:endParaRPr b="1" dirty="0">
              <a:latin typeface="Calibri" panose="020F0502020204030204" pitchFamily="34" charset="0"/>
              <a:cs typeface="Calibri" panose="020F0502020204030204" pitchFamily="34" charset="0"/>
            </a:endParaRPr>
          </a:p>
          <a:p>
            <a:pPr marL="365760" lvl="0" indent="-224789" algn="l" rtl="0">
              <a:spcBef>
                <a:spcPts val="444"/>
              </a:spcBef>
              <a:spcAft>
                <a:spcPts val="0"/>
              </a:spcAft>
              <a:buSzPts val="2220"/>
              <a:buNone/>
            </a:pPr>
            <a:endParaRPr sz="2220" b="1" dirty="0">
              <a:latin typeface="Calibri" panose="020F0502020204030204" pitchFamily="34" charset="0"/>
              <a:ea typeface="Lustria"/>
              <a:cs typeface="Calibri" panose="020F0502020204030204" pitchFamily="34" charset="0"/>
              <a:sym typeface="Lustria"/>
            </a:endParaRPr>
          </a:p>
          <a:p>
            <a:pPr marL="365760" lvl="0" indent="-365760" algn="l" rtl="0">
              <a:spcBef>
                <a:spcPts val="444"/>
              </a:spcBef>
              <a:spcAft>
                <a:spcPts val="0"/>
              </a:spcAft>
              <a:buSzPts val="2220"/>
              <a:buChar char="•"/>
            </a:pPr>
            <a:r>
              <a:rPr lang="en-US" sz="2220" b="1" dirty="0" err="1">
                <a:solidFill>
                  <a:srgbClr val="FF0000"/>
                </a:solidFill>
                <a:latin typeface="Calibri" panose="020F0502020204030204" pitchFamily="34" charset="0"/>
                <a:ea typeface="Lustria"/>
                <a:cs typeface="Calibri" panose="020F0502020204030204" pitchFamily="34" charset="0"/>
                <a:sym typeface="Lustria"/>
              </a:rPr>
              <a:t>Isnad</a:t>
            </a:r>
            <a:r>
              <a:rPr lang="en-US" sz="2220" b="1" dirty="0">
                <a:solidFill>
                  <a:srgbClr val="FF0000"/>
                </a:solidFill>
                <a:latin typeface="Calibri" panose="020F0502020204030204" pitchFamily="34" charset="0"/>
                <a:ea typeface="Lustria"/>
                <a:cs typeface="Calibri" panose="020F0502020204030204" pitchFamily="34" charset="0"/>
                <a:sym typeface="Lustria"/>
              </a:rPr>
              <a:t>/Sequence of Reporters</a:t>
            </a:r>
            <a:r>
              <a:rPr lang="en-US" sz="2220" b="1" dirty="0">
                <a:latin typeface="Calibri" panose="020F0502020204030204" pitchFamily="34" charset="0"/>
                <a:ea typeface="Lustria"/>
                <a:cs typeface="Calibri" panose="020F0502020204030204" pitchFamily="34" charset="0"/>
                <a:sym typeface="Lustria"/>
              </a:rPr>
              <a:t>: A series of reporters through which Hadith has narrated. (</a:t>
            </a:r>
            <a:r>
              <a:rPr lang="en-US" sz="2220" b="1" i="1" dirty="0">
                <a:latin typeface="Calibri" panose="020F0502020204030204" pitchFamily="34" charset="0"/>
                <a:ea typeface="Lustria"/>
                <a:cs typeface="Calibri" panose="020F0502020204030204" pitchFamily="34" charset="0"/>
                <a:sym typeface="Lustria"/>
              </a:rPr>
              <a:t>Isnad </a:t>
            </a:r>
            <a:r>
              <a:rPr lang="en-US" sz="2220" b="1" dirty="0">
                <a:latin typeface="Calibri" panose="020F0502020204030204" pitchFamily="34" charset="0"/>
                <a:ea typeface="Lustria"/>
                <a:cs typeface="Calibri" panose="020F0502020204030204" pitchFamily="34" charset="0"/>
                <a:sym typeface="Lustria"/>
              </a:rPr>
              <a:t>determines the level of authenticity or value of Hadith)</a:t>
            </a:r>
            <a:endParaRPr b="1" dirty="0">
              <a:latin typeface="Calibri" panose="020F0502020204030204" pitchFamily="34" charset="0"/>
              <a:cs typeface="Calibri" panose="020F0502020204030204" pitchFamily="34" charset="0"/>
            </a:endParaRPr>
          </a:p>
          <a:p>
            <a:pPr marL="365760" lvl="0" indent="-224789" algn="l" rtl="0">
              <a:spcBef>
                <a:spcPts val="444"/>
              </a:spcBef>
              <a:spcAft>
                <a:spcPts val="0"/>
              </a:spcAft>
              <a:buSzPts val="2220"/>
              <a:buNone/>
            </a:pPr>
            <a:endParaRPr sz="2220" b="1" dirty="0">
              <a:latin typeface="Calibri" panose="020F0502020204030204" pitchFamily="34" charset="0"/>
              <a:ea typeface="Lustria"/>
              <a:cs typeface="Calibri" panose="020F0502020204030204" pitchFamily="34" charset="0"/>
              <a:sym typeface="Lustria"/>
            </a:endParaRPr>
          </a:p>
          <a:p>
            <a:pPr marL="365760" lvl="0" indent="-365760" algn="l" rtl="0">
              <a:spcBef>
                <a:spcPts val="444"/>
              </a:spcBef>
              <a:spcAft>
                <a:spcPts val="600"/>
              </a:spcAft>
              <a:buSzPts val="2220"/>
              <a:buChar char="•"/>
            </a:pPr>
            <a:r>
              <a:rPr lang="en-US" sz="2220" b="1" dirty="0" err="1">
                <a:solidFill>
                  <a:srgbClr val="FF0000"/>
                </a:solidFill>
                <a:latin typeface="Calibri" panose="020F0502020204030204" pitchFamily="34" charset="0"/>
                <a:ea typeface="Lustria"/>
                <a:cs typeface="Calibri" panose="020F0502020204030204" pitchFamily="34" charset="0"/>
                <a:sym typeface="Lustria"/>
              </a:rPr>
              <a:t>Taraf</a:t>
            </a:r>
            <a:r>
              <a:rPr lang="en-US" sz="2220" b="1" dirty="0">
                <a:solidFill>
                  <a:srgbClr val="FF0000"/>
                </a:solidFill>
                <a:latin typeface="Calibri" panose="020F0502020204030204" pitchFamily="34" charset="0"/>
                <a:ea typeface="Lustria"/>
                <a:cs typeface="Calibri" panose="020F0502020204030204" pitchFamily="34" charset="0"/>
                <a:sym typeface="Lustria"/>
              </a:rPr>
              <a:t>/Introductory Text</a:t>
            </a:r>
            <a:r>
              <a:rPr lang="en-US" sz="2220" b="1" dirty="0">
                <a:latin typeface="Calibri" panose="020F0502020204030204" pitchFamily="34" charset="0"/>
                <a:ea typeface="Lustria"/>
                <a:cs typeface="Calibri" panose="020F0502020204030204" pitchFamily="34" charset="0"/>
                <a:sym typeface="Lustria"/>
              </a:rPr>
              <a:t>: beginning sentence, of the text which refers to the sayings, actions or characteristics of the Prophetﷺ</a:t>
            </a:r>
            <a:r>
              <a:rPr lang="en-US" sz="2220" dirty="0">
                <a:latin typeface="Calibri" panose="020F0502020204030204" pitchFamily="34" charset="0"/>
                <a:ea typeface="Lustria"/>
                <a:cs typeface="Calibri" panose="020F0502020204030204" pitchFamily="34" charset="0"/>
                <a:sym typeface="Lustria"/>
              </a:rPr>
              <a:t>.</a:t>
            </a:r>
            <a:endParaRPr dirty="0">
              <a:latin typeface="Calibri" panose="020F0502020204030204" pitchFamily="34" charset="0"/>
              <a:cs typeface="Calibri" panose="020F0502020204030204" pitchFamily="34" charset="0"/>
            </a:endParaRPr>
          </a:p>
        </p:txBody>
      </p:sp>
      <p:sp>
        <p:nvSpPr>
          <p:cNvPr id="213" name="Google Shape;213;p10"/>
          <p:cNvSpPr txBox="1">
            <a:spLocks noGrp="1"/>
          </p:cNvSpPr>
          <p:nvPr>
            <p:ph type="title"/>
          </p:nvPr>
        </p:nvSpPr>
        <p:spPr>
          <a:xfrm>
            <a:off x="971551" y="982132"/>
            <a:ext cx="7200900" cy="64227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ts val="5400"/>
              <a:buFont typeface="Book Antiqua"/>
              <a:buNone/>
            </a:pPr>
            <a:r>
              <a:rPr lang="en-US" b="1" dirty="0">
                <a:latin typeface="Calibri" panose="020F0502020204030204" pitchFamily="34" charset="0"/>
                <a:cs typeface="Calibri" panose="020F0502020204030204" pitchFamily="34" charset="0"/>
              </a:rPr>
              <a:t>Parts of Hadith</a:t>
            </a:r>
            <a:endParaRPr b="1"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1"/>
          <p:cNvSpPr txBox="1">
            <a:spLocks noGrp="1"/>
          </p:cNvSpPr>
          <p:nvPr>
            <p:ph type="body" idx="1"/>
          </p:nvPr>
        </p:nvSpPr>
        <p:spPr>
          <a:xfrm>
            <a:off x="575733" y="1066800"/>
            <a:ext cx="7992534" cy="505936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220"/>
              <a:buNone/>
            </a:pPr>
            <a:endParaRPr lang="en-US" sz="2000" dirty="0" smtClean="0">
              <a:latin typeface="Calibri" panose="020F0502020204030204" pitchFamily="34" charset="0"/>
              <a:ea typeface="Lustria"/>
              <a:cs typeface="Calibri" panose="020F0502020204030204" pitchFamily="34" charset="0"/>
              <a:sym typeface="Lustria"/>
            </a:endParaRPr>
          </a:p>
          <a:p>
            <a:pPr marL="365760" lvl="0" indent="-365760" algn="l" rtl="0">
              <a:lnSpc>
                <a:spcPct val="90000"/>
              </a:lnSpc>
              <a:spcBef>
                <a:spcPts val="0"/>
              </a:spcBef>
              <a:spcAft>
                <a:spcPts val="0"/>
              </a:spcAft>
              <a:buSzPts val="2220"/>
              <a:buChar char="•"/>
            </a:pPr>
            <a:endParaRPr lang="en-US" sz="2000" b="1" dirty="0" smtClean="0">
              <a:latin typeface="Calibri" panose="020F0502020204030204" pitchFamily="34" charset="0"/>
              <a:ea typeface="Lustria"/>
              <a:cs typeface="Calibri" panose="020F0502020204030204" pitchFamily="34" charset="0"/>
              <a:sym typeface="Lustria"/>
            </a:endParaRPr>
          </a:p>
          <a:p>
            <a:pPr marL="365760" lvl="0" indent="-365760" algn="l" rtl="0">
              <a:lnSpc>
                <a:spcPct val="90000"/>
              </a:lnSpc>
              <a:spcBef>
                <a:spcPts val="0"/>
              </a:spcBef>
              <a:spcAft>
                <a:spcPts val="0"/>
              </a:spcAft>
              <a:buSzPts val="2220"/>
              <a:buChar char="•"/>
            </a:pPr>
            <a:endParaRPr lang="en-US" sz="2000" b="1" dirty="0">
              <a:latin typeface="Calibri" panose="020F0502020204030204" pitchFamily="34" charset="0"/>
              <a:ea typeface="Lustria"/>
              <a:cs typeface="Calibri" panose="020F0502020204030204" pitchFamily="34" charset="0"/>
              <a:sym typeface="Lustria"/>
            </a:endParaRPr>
          </a:p>
          <a:p>
            <a:pPr marL="0" lvl="0" indent="0" algn="l" rtl="0">
              <a:lnSpc>
                <a:spcPct val="90000"/>
              </a:lnSpc>
              <a:spcBef>
                <a:spcPts val="0"/>
              </a:spcBef>
              <a:spcAft>
                <a:spcPts val="0"/>
              </a:spcAft>
              <a:buSzPts val="2220"/>
              <a:buNone/>
            </a:pPr>
            <a:endParaRPr lang="en-US" sz="2000" b="1" dirty="0" smtClean="0">
              <a:latin typeface="Calibri" panose="020F0502020204030204" pitchFamily="34" charset="0"/>
              <a:ea typeface="Lustria"/>
              <a:cs typeface="Calibri" panose="020F0502020204030204" pitchFamily="34" charset="0"/>
              <a:sym typeface="Lustria"/>
            </a:endParaRPr>
          </a:p>
          <a:p>
            <a:pPr marL="365760" lvl="0" indent="-365760" algn="l" rtl="0">
              <a:lnSpc>
                <a:spcPct val="90000"/>
              </a:lnSpc>
              <a:spcBef>
                <a:spcPts val="0"/>
              </a:spcBef>
              <a:spcAft>
                <a:spcPts val="0"/>
              </a:spcAft>
              <a:buSzPts val="2220"/>
              <a:buChar char="•"/>
            </a:pPr>
            <a:endParaRPr lang="en-US" sz="2000" b="1" dirty="0">
              <a:latin typeface="Calibri" panose="020F0502020204030204" pitchFamily="34" charset="0"/>
              <a:ea typeface="Lustria"/>
              <a:cs typeface="Calibri" panose="020F0502020204030204" pitchFamily="34" charset="0"/>
              <a:sym typeface="Lustria"/>
            </a:endParaRPr>
          </a:p>
          <a:p>
            <a:pPr marL="365760" lvl="0" indent="-365760" algn="l" rtl="0">
              <a:lnSpc>
                <a:spcPct val="90000"/>
              </a:lnSpc>
              <a:spcBef>
                <a:spcPts val="0"/>
              </a:spcBef>
              <a:spcAft>
                <a:spcPts val="0"/>
              </a:spcAft>
              <a:buSzPts val="2220"/>
              <a:buChar char="•"/>
            </a:pPr>
            <a:r>
              <a:rPr lang="en-US" sz="2000" b="1" dirty="0" smtClean="0">
                <a:latin typeface="Calibri" panose="020F0502020204030204" pitchFamily="34" charset="0"/>
                <a:ea typeface="Lustria"/>
                <a:cs typeface="Calibri" panose="020F0502020204030204" pitchFamily="34" charset="0"/>
                <a:sym typeface="Lustria"/>
              </a:rPr>
              <a:t>Al-Bukhari </a:t>
            </a:r>
            <a:r>
              <a:rPr lang="en-US" sz="2000" b="1" dirty="0">
                <a:latin typeface="Calibri" panose="020F0502020204030204" pitchFamily="34" charset="0"/>
                <a:ea typeface="Lustria"/>
                <a:cs typeface="Calibri" panose="020F0502020204030204" pitchFamily="34" charset="0"/>
                <a:sym typeface="Lustria"/>
              </a:rPr>
              <a:t>reported that: Yahya ibn Bukayr narrated to us from Al-</a:t>
            </a:r>
            <a:r>
              <a:rPr lang="en-US" sz="2000" b="1" dirty="0" err="1">
                <a:latin typeface="Calibri" panose="020F0502020204030204" pitchFamily="34" charset="0"/>
                <a:ea typeface="Lustria"/>
                <a:cs typeface="Calibri" panose="020F0502020204030204" pitchFamily="34" charset="0"/>
                <a:sym typeface="Lustria"/>
              </a:rPr>
              <a:t>Layth</a:t>
            </a:r>
            <a:r>
              <a:rPr lang="en-US" sz="2000" b="1" dirty="0">
                <a:latin typeface="Calibri" panose="020F0502020204030204" pitchFamily="34" charset="0"/>
                <a:ea typeface="Lustria"/>
                <a:cs typeface="Calibri" panose="020F0502020204030204" pitchFamily="34" charset="0"/>
                <a:sym typeface="Lustria"/>
              </a:rPr>
              <a:t> from `Uqayl from Ibn Shuhba from `Urwah from `A’ishah who said, “Whenever the Prophet SAW was given an option between two things, he used to select the easier of the two as long as it was not sinful; but if it was sinful, he would remain far from it.”</a:t>
            </a:r>
            <a:endParaRPr sz="2000" b="1" dirty="0">
              <a:latin typeface="Calibri" panose="020F0502020204030204" pitchFamily="34" charset="0"/>
              <a:cs typeface="Calibri" panose="020F0502020204030204" pitchFamily="34" charset="0"/>
            </a:endParaRPr>
          </a:p>
          <a:p>
            <a:pPr marL="365760" lvl="0" indent="-224789" algn="l" rtl="0">
              <a:lnSpc>
                <a:spcPct val="90000"/>
              </a:lnSpc>
              <a:spcBef>
                <a:spcPts val="444"/>
              </a:spcBef>
              <a:spcAft>
                <a:spcPts val="0"/>
              </a:spcAft>
              <a:buSzPts val="2220"/>
              <a:buNone/>
            </a:pPr>
            <a:endParaRPr sz="2000" b="1" dirty="0">
              <a:latin typeface="Calibri" panose="020F0502020204030204" pitchFamily="34" charset="0"/>
              <a:ea typeface="Lustria"/>
              <a:cs typeface="Calibri" panose="020F0502020204030204" pitchFamily="34" charset="0"/>
              <a:sym typeface="Lustria"/>
            </a:endParaRPr>
          </a:p>
          <a:p>
            <a:pPr marL="0" lvl="0" indent="0" algn="l" rtl="0">
              <a:lnSpc>
                <a:spcPct val="90000"/>
              </a:lnSpc>
              <a:spcBef>
                <a:spcPts val="444"/>
              </a:spcBef>
              <a:spcAft>
                <a:spcPts val="0"/>
              </a:spcAft>
              <a:buSzPts val="2220"/>
              <a:buNone/>
            </a:pPr>
            <a:r>
              <a:rPr lang="en-US" sz="2000" b="1" dirty="0">
                <a:latin typeface="Calibri" panose="020F0502020204030204" pitchFamily="34" charset="0"/>
                <a:cs typeface="Calibri" panose="020F0502020204030204" pitchFamily="34" charset="0"/>
              </a:rPr>
              <a:t>The phrase “Al-Bukhari reported that: Yahya ibn Bukayr narrated to us from Al-</a:t>
            </a:r>
            <a:r>
              <a:rPr lang="en-US" sz="2000" b="1" dirty="0" err="1">
                <a:latin typeface="Calibri" panose="020F0502020204030204" pitchFamily="34" charset="0"/>
                <a:cs typeface="Calibri" panose="020F0502020204030204" pitchFamily="34" charset="0"/>
              </a:rPr>
              <a:t>Layth</a:t>
            </a:r>
            <a:r>
              <a:rPr lang="en-US" sz="2000" b="1" dirty="0">
                <a:latin typeface="Calibri" panose="020F0502020204030204" pitchFamily="34" charset="0"/>
                <a:cs typeface="Calibri" panose="020F0502020204030204" pitchFamily="34" charset="0"/>
              </a:rPr>
              <a:t> from `Uqayl from Ibn Shuhba from `Urwah from `A’ishah who said” represents the chain of narrators or </a:t>
            </a:r>
            <a:r>
              <a:rPr lang="en-US" sz="2000" b="1" i="1" dirty="0">
                <a:latin typeface="Calibri" panose="020F0502020204030204" pitchFamily="34" charset="0"/>
                <a:cs typeface="Calibri" panose="020F0502020204030204" pitchFamily="34" charset="0"/>
              </a:rPr>
              <a:t>isnad</a:t>
            </a:r>
            <a:r>
              <a:rPr lang="en-US" sz="2000" b="1" dirty="0">
                <a:latin typeface="Calibri" panose="020F0502020204030204" pitchFamily="34" charset="0"/>
                <a:cs typeface="Calibri" panose="020F0502020204030204" pitchFamily="34" charset="0"/>
              </a:rPr>
              <a:t>.</a:t>
            </a:r>
            <a:endParaRPr sz="2000" b="1" dirty="0">
              <a:latin typeface="Calibri" panose="020F0502020204030204" pitchFamily="34" charset="0"/>
              <a:cs typeface="Calibri" panose="020F0502020204030204" pitchFamily="34" charset="0"/>
            </a:endParaRPr>
          </a:p>
          <a:p>
            <a:pPr marL="365760" lvl="0" indent="-224789" algn="l" rtl="0">
              <a:lnSpc>
                <a:spcPct val="90000"/>
              </a:lnSpc>
              <a:spcBef>
                <a:spcPts val="444"/>
              </a:spcBef>
              <a:spcAft>
                <a:spcPts val="0"/>
              </a:spcAft>
              <a:buSzPts val="2220"/>
              <a:buNone/>
            </a:pPr>
            <a:endParaRPr sz="2000" b="1" dirty="0">
              <a:latin typeface="Calibri" panose="020F0502020204030204" pitchFamily="34" charset="0"/>
              <a:cs typeface="Calibri" panose="020F0502020204030204" pitchFamily="34" charset="0"/>
            </a:endParaRPr>
          </a:p>
          <a:p>
            <a:pPr marL="365760" lvl="0" indent="-365760" algn="l" rtl="0">
              <a:lnSpc>
                <a:spcPct val="90000"/>
              </a:lnSpc>
              <a:spcBef>
                <a:spcPts val="444"/>
              </a:spcBef>
              <a:spcAft>
                <a:spcPts val="0"/>
              </a:spcAft>
              <a:buSzPts val="2220"/>
              <a:buChar char="•"/>
            </a:pPr>
            <a:r>
              <a:rPr lang="en-US" sz="2000" b="1" dirty="0">
                <a:latin typeface="Calibri" panose="020F0502020204030204" pitchFamily="34" charset="0"/>
                <a:cs typeface="Calibri" panose="020F0502020204030204" pitchFamily="34" charset="0"/>
              </a:rPr>
              <a:t>The statement “Whenever the Prophet was given an option between two things…” represents the </a:t>
            </a:r>
            <a:r>
              <a:rPr lang="en-US" sz="2000" b="1" i="1" dirty="0" err="1">
                <a:latin typeface="Calibri" panose="020F0502020204030204" pitchFamily="34" charset="0"/>
                <a:cs typeface="Calibri" panose="020F0502020204030204" pitchFamily="34" charset="0"/>
              </a:rPr>
              <a:t>matn</a:t>
            </a:r>
            <a:r>
              <a:rPr lang="en-US" sz="2000" b="1" dirty="0">
                <a:latin typeface="Calibri" panose="020F0502020204030204" pitchFamily="34" charset="0"/>
                <a:cs typeface="Calibri" panose="020F0502020204030204" pitchFamily="34" charset="0"/>
              </a:rPr>
              <a:t> of the hadith.</a:t>
            </a:r>
            <a:endParaRPr sz="2000" b="1" dirty="0">
              <a:latin typeface="Calibri" panose="020F0502020204030204" pitchFamily="34" charset="0"/>
              <a:cs typeface="Calibri" panose="020F0502020204030204" pitchFamily="34" charset="0"/>
            </a:endParaRPr>
          </a:p>
          <a:p>
            <a:pPr marL="365760" lvl="0" indent="-224789" algn="l" rtl="0">
              <a:lnSpc>
                <a:spcPct val="90000"/>
              </a:lnSpc>
              <a:spcBef>
                <a:spcPts val="444"/>
              </a:spcBef>
              <a:spcAft>
                <a:spcPts val="600"/>
              </a:spcAft>
              <a:buSzPts val="2220"/>
              <a:buNone/>
            </a:pPr>
            <a:endParaRPr sz="2220" b="1" dirty="0"/>
          </a:p>
        </p:txBody>
      </p:sp>
      <p:sp>
        <p:nvSpPr>
          <p:cNvPr id="219" name="Google Shape;219;p11"/>
          <p:cNvSpPr txBox="1">
            <a:spLocks noGrp="1"/>
          </p:cNvSpPr>
          <p:nvPr>
            <p:ph type="title"/>
          </p:nvPr>
        </p:nvSpPr>
        <p:spPr>
          <a:xfrm>
            <a:off x="688490" y="570155"/>
            <a:ext cx="7756263" cy="125017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ts val="4000"/>
              <a:buFont typeface="Book Antiqua"/>
              <a:buNone/>
            </a:pPr>
            <a:r>
              <a:rPr lang="en-US" sz="4000" b="1" dirty="0">
                <a:latin typeface="Calibri" panose="020F0502020204030204" pitchFamily="34" charset="0"/>
                <a:cs typeface="Calibri" panose="020F0502020204030204" pitchFamily="34" charset="0"/>
              </a:rPr>
              <a:t>Example</a:t>
            </a:r>
            <a:endParaRPr sz="4000" b="1"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2"/>
          <p:cNvSpPr txBox="1">
            <a:spLocks noGrp="1"/>
          </p:cNvSpPr>
          <p:nvPr>
            <p:ph type="title"/>
          </p:nvPr>
        </p:nvSpPr>
        <p:spPr>
          <a:xfrm>
            <a:off x="690040" y="1204857"/>
            <a:ext cx="7754713" cy="1910716"/>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2"/>
              </a:buClr>
              <a:buSzPts val="5400"/>
              <a:buFont typeface="Book Antiqua"/>
              <a:buNone/>
            </a:pPr>
            <a:r>
              <a:rPr lang="en-US"/>
              <a:t>Methods of the preservation of Hadith</a:t>
            </a:r>
            <a:endParaRPr/>
          </a:p>
        </p:txBody>
      </p:sp>
      <p:sp>
        <p:nvSpPr>
          <p:cNvPr id="225" name="Google Shape;225;p12"/>
          <p:cNvSpPr txBox="1">
            <a:spLocks noGrp="1"/>
          </p:cNvSpPr>
          <p:nvPr>
            <p:ph type="body" idx="1"/>
          </p:nvPr>
        </p:nvSpPr>
        <p:spPr>
          <a:xfrm>
            <a:off x="699248" y="3767316"/>
            <a:ext cx="7734747" cy="1500187"/>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600"/>
              </a:spcAft>
              <a:buSzPts val="2000"/>
              <a:buNone/>
            </a:pP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body" idx="1"/>
          </p:nvPr>
        </p:nvSpPr>
        <p:spPr>
          <a:xfrm>
            <a:off x="699247" y="2585257"/>
            <a:ext cx="7745505" cy="2934393"/>
          </a:xfrm>
          <a:prstGeom prst="rect">
            <a:avLst/>
          </a:prstGeom>
          <a:noFill/>
          <a:ln>
            <a:noFill/>
          </a:ln>
        </p:spPr>
        <p:txBody>
          <a:bodyPr spcFirstLastPara="1" wrap="square" lIns="91425" tIns="45700" rIns="91425" bIns="45700" anchor="t" anchorCtr="0">
            <a:normAutofit fontScale="92500" lnSpcReduction="10000"/>
          </a:bodyPr>
          <a:lstStyle/>
          <a:p>
            <a:pPr marL="365760" lvl="0" indent="-365760" algn="l" rtl="0">
              <a:spcBef>
                <a:spcPts val="0"/>
              </a:spcBef>
              <a:spcAft>
                <a:spcPts val="0"/>
              </a:spcAft>
              <a:buSzPts val="2400"/>
              <a:buChar char="•"/>
            </a:pPr>
            <a:r>
              <a:rPr lang="en-US" sz="2000" b="1" dirty="0">
                <a:latin typeface="Calibri" panose="020F0502020204030204" pitchFamily="34" charset="0"/>
                <a:ea typeface="Lustria"/>
                <a:cs typeface="Calibri" panose="020F0502020204030204" pitchFamily="34" charset="0"/>
                <a:sym typeface="Lustria"/>
              </a:rPr>
              <a:t>The Prophet SAW has mentioned many great things about those who memorize the Ahadith. The Prophet SAW  stated: ‘May Allah  keep happy and content that person who when he hears My Ahadith, memorizes it and relates it to others in the correct manner.’ (Jami Tirmidhi # 2658)   </a:t>
            </a:r>
            <a:endParaRPr sz="2000" b="1" dirty="0">
              <a:latin typeface="Calibri" panose="020F0502020204030204" pitchFamily="34" charset="0"/>
              <a:ea typeface="Lustria"/>
              <a:cs typeface="Calibri" panose="020F0502020204030204" pitchFamily="34" charset="0"/>
              <a:sym typeface="Lustria"/>
            </a:endParaRPr>
          </a:p>
          <a:p>
            <a:pPr marL="365760" lvl="0" indent="-213359" algn="l" rtl="0">
              <a:spcBef>
                <a:spcPts val="480"/>
              </a:spcBef>
              <a:spcAft>
                <a:spcPts val="0"/>
              </a:spcAft>
              <a:buSzPts val="2400"/>
              <a:buNone/>
            </a:pPr>
            <a:endParaRPr sz="2000" dirty="0">
              <a:latin typeface="Lustria"/>
              <a:ea typeface="Lustria"/>
              <a:cs typeface="Lustria"/>
              <a:sym typeface="Lustria"/>
            </a:endParaRPr>
          </a:p>
          <a:p>
            <a:pPr marL="365760" lvl="0" indent="-365760" algn="l" rtl="0">
              <a:spcBef>
                <a:spcPts val="480"/>
              </a:spcBef>
              <a:spcAft>
                <a:spcPts val="600"/>
              </a:spcAft>
              <a:buSzPts val="2400"/>
              <a:buChar char="•"/>
            </a:pPr>
            <a:r>
              <a:rPr lang="en-US" sz="2000" b="1" dirty="0">
                <a:latin typeface="Calibri" panose="020F0502020204030204" pitchFamily="34" charset="0"/>
                <a:ea typeface="Lustria"/>
                <a:cs typeface="Calibri" panose="020F0502020204030204" pitchFamily="34" charset="0"/>
                <a:sym typeface="Lustria"/>
              </a:rPr>
              <a:t>In Tibrani the Prophet  SAW also supplicated: ‘O Allah, have Mercy upon My deputies.’ The Companions  asked: ‘Who are your deputies O Prophet of Allah ?’ the Prophet  replied: ‘Those who memorize My Ahadith and convey it to others.’</a:t>
            </a:r>
            <a:endParaRPr sz="2000" b="1" dirty="0">
              <a:latin typeface="Calibri" panose="020F0502020204030204" pitchFamily="34" charset="0"/>
              <a:ea typeface="Lustria"/>
              <a:cs typeface="Calibri" panose="020F0502020204030204" pitchFamily="34" charset="0"/>
              <a:sym typeface="Lustria"/>
            </a:endParaRPr>
          </a:p>
        </p:txBody>
      </p:sp>
      <p:sp>
        <p:nvSpPr>
          <p:cNvPr id="231" name="Google Shape;231;p13"/>
          <p:cNvSpPr txBox="1">
            <a:spLocks noGrp="1"/>
          </p:cNvSpPr>
          <p:nvPr>
            <p:ph type="title"/>
          </p:nvPr>
        </p:nvSpPr>
        <p:spPr>
          <a:xfrm>
            <a:off x="971551" y="982132"/>
            <a:ext cx="7200900" cy="102446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ts val="3600"/>
              <a:buFont typeface="Lustria"/>
              <a:buNone/>
            </a:pPr>
            <a:r>
              <a:rPr lang="en-US" b="1" dirty="0">
                <a:latin typeface="Calibri" panose="020F0502020204030204" pitchFamily="34" charset="0"/>
                <a:ea typeface="Lustria"/>
                <a:cs typeface="Calibri" panose="020F0502020204030204" pitchFamily="34" charset="0"/>
                <a:sym typeface="Lustria"/>
              </a:rPr>
              <a:t>1. Through Memorization</a:t>
            </a:r>
            <a:endParaRPr b="1" dirty="0">
              <a:latin typeface="Calibri" panose="020F0502020204030204" pitchFamily="34" charset="0"/>
              <a:ea typeface="Lustria"/>
              <a:cs typeface="Calibri" panose="020F0502020204030204" pitchFamily="34" charset="0"/>
              <a:sym typeface="Lustri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4"/>
          <p:cNvSpPr txBox="1">
            <a:spLocks noGrp="1"/>
          </p:cNvSpPr>
          <p:nvPr>
            <p:ph type="body" idx="1"/>
          </p:nvPr>
        </p:nvSpPr>
        <p:spPr>
          <a:xfrm>
            <a:off x="971551" y="2556932"/>
            <a:ext cx="7200900" cy="3318900"/>
          </a:xfrm>
          <a:prstGeom prst="rect">
            <a:avLst/>
          </a:prstGeom>
          <a:noFill/>
          <a:ln>
            <a:noFill/>
          </a:ln>
        </p:spPr>
        <p:txBody>
          <a:bodyPr spcFirstLastPara="1" wrap="square" lIns="91425" tIns="45700" rIns="91425" bIns="45700" anchor="t" anchorCtr="0">
            <a:normAutofit/>
          </a:bodyPr>
          <a:lstStyle/>
          <a:p>
            <a:pPr marL="365760" lvl="0" indent="-365760" algn="l" rtl="0">
              <a:spcBef>
                <a:spcPts val="0"/>
              </a:spcBef>
              <a:spcAft>
                <a:spcPts val="0"/>
              </a:spcAft>
              <a:buSzPts val="2400"/>
              <a:buChar char="•"/>
            </a:pPr>
            <a:r>
              <a:rPr lang="en-US" b="1" dirty="0">
                <a:latin typeface="Calibri" panose="020F0502020204030204" pitchFamily="34" charset="0"/>
                <a:ea typeface="Lustria"/>
                <a:cs typeface="Calibri" panose="020F0502020204030204" pitchFamily="34" charset="0"/>
                <a:sym typeface="Lustria"/>
              </a:rPr>
              <a:t>By the instruction of the Prophet SAW, His Companions  would relate the actions and sayings of the Prophet SAW which they had heard and seen from him. The Prophet  SAW stated: </a:t>
            </a:r>
            <a:endParaRPr b="1" dirty="0">
              <a:latin typeface="Calibri" panose="020F0502020204030204" pitchFamily="34" charset="0"/>
              <a:ea typeface="Lustria"/>
              <a:cs typeface="Calibri" panose="020F0502020204030204" pitchFamily="34" charset="0"/>
              <a:sym typeface="Lustria"/>
            </a:endParaRPr>
          </a:p>
          <a:p>
            <a:pPr marL="0" lvl="0" indent="0" algn="l" rtl="0">
              <a:spcBef>
                <a:spcPts val="480"/>
              </a:spcBef>
              <a:spcAft>
                <a:spcPts val="600"/>
              </a:spcAft>
              <a:buSzPts val="2400"/>
              <a:buNone/>
            </a:pPr>
            <a:r>
              <a:rPr lang="en-US" b="1" dirty="0">
                <a:latin typeface="Lustria"/>
                <a:ea typeface="Lustria"/>
                <a:cs typeface="Lustria"/>
                <a:sym typeface="Lustria"/>
              </a:rPr>
              <a:t>‘</a:t>
            </a:r>
            <a:r>
              <a:rPr lang="en-US" b="1" dirty="0">
                <a:latin typeface="Calibri" panose="020F0502020204030204" pitchFamily="34" charset="0"/>
                <a:ea typeface="Lustria"/>
                <a:cs typeface="Calibri" panose="020F0502020204030204" pitchFamily="34" charset="0"/>
                <a:sym typeface="Lustria"/>
              </a:rPr>
              <a:t>Those people who are present should preach My Sunnah (actions and sayings) to those who are not present. Preach My sayings to others, even if it be one sentence.’ (Sahih Bukhari) </a:t>
            </a:r>
            <a:endParaRPr dirty="0">
              <a:latin typeface="Calibri" panose="020F0502020204030204" pitchFamily="34" charset="0"/>
              <a:cs typeface="Calibri" panose="020F0502020204030204" pitchFamily="34" charset="0"/>
            </a:endParaRPr>
          </a:p>
        </p:txBody>
      </p:sp>
      <p:sp>
        <p:nvSpPr>
          <p:cNvPr id="237" name="Google Shape;237;p14"/>
          <p:cNvSpPr txBox="1">
            <a:spLocks noGrp="1"/>
          </p:cNvSpPr>
          <p:nvPr>
            <p:ph type="title"/>
          </p:nvPr>
        </p:nvSpPr>
        <p:spPr>
          <a:xfrm>
            <a:off x="971551" y="982132"/>
            <a:ext cx="7200900" cy="1303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ts val="4000"/>
              <a:buFont typeface="Book Antiqua"/>
              <a:buNone/>
            </a:pPr>
            <a:r>
              <a:rPr lang="en-US" sz="4000" b="1" dirty="0">
                <a:latin typeface="Calibri" panose="020F0502020204030204" pitchFamily="34" charset="0"/>
                <a:ea typeface="Book Antiqua"/>
                <a:cs typeface="Calibri" panose="020F0502020204030204" pitchFamily="34" charset="0"/>
                <a:sym typeface="Book Antiqua"/>
              </a:rPr>
              <a:t>2. Discussion</a:t>
            </a:r>
            <a:endParaRPr sz="4000" b="1" dirty="0">
              <a:latin typeface="Calibri" panose="020F0502020204030204" pitchFamily="34" charset="0"/>
              <a:ea typeface="Book Antiqua"/>
              <a:cs typeface="Calibri" panose="020F0502020204030204" pitchFamily="34" charset="0"/>
              <a:sym typeface="Book Antiqu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5"/>
          <p:cNvSpPr txBox="1">
            <a:spLocks noGrp="1"/>
          </p:cNvSpPr>
          <p:nvPr>
            <p:ph type="body" idx="1"/>
          </p:nvPr>
        </p:nvSpPr>
        <p:spPr>
          <a:xfrm>
            <a:off x="699247" y="2480733"/>
            <a:ext cx="7745505" cy="3496734"/>
          </a:xfrm>
          <a:prstGeom prst="rect">
            <a:avLst/>
          </a:prstGeom>
          <a:noFill/>
          <a:ln>
            <a:noFill/>
          </a:ln>
        </p:spPr>
        <p:txBody>
          <a:bodyPr spcFirstLastPara="1" wrap="square" lIns="91425" tIns="45700" rIns="91425" bIns="45700" anchor="t" anchorCtr="0">
            <a:normAutofit lnSpcReduction="10000"/>
          </a:bodyPr>
          <a:lstStyle/>
          <a:p>
            <a:pPr marL="365760" lvl="0" indent="-365760" algn="l" rtl="0">
              <a:spcBef>
                <a:spcPts val="0"/>
              </a:spcBef>
              <a:spcAft>
                <a:spcPts val="0"/>
              </a:spcAft>
              <a:buSzPts val="2600"/>
              <a:buChar char="•"/>
            </a:pPr>
            <a:r>
              <a:rPr lang="en-US" sz="2600" b="1" dirty="0">
                <a:latin typeface="Calibri" panose="020F0502020204030204" pitchFamily="34" charset="0"/>
                <a:ea typeface="Lustria"/>
                <a:cs typeface="Calibri" panose="020F0502020204030204" pitchFamily="34" charset="0"/>
                <a:sym typeface="Lustria"/>
              </a:rPr>
              <a:t>The Companions of the Prophet SAW used to take every action and saying of the Prophet SAW  as a model for their life. </a:t>
            </a:r>
            <a:endParaRPr b="1" dirty="0">
              <a:latin typeface="Calibri" panose="020F0502020204030204" pitchFamily="34" charset="0"/>
              <a:cs typeface="Calibri" panose="020F0502020204030204" pitchFamily="34" charset="0"/>
            </a:endParaRPr>
          </a:p>
          <a:p>
            <a:pPr marL="365760" lvl="0" indent="-365760" algn="l" rtl="0">
              <a:spcBef>
                <a:spcPts val="520"/>
              </a:spcBef>
              <a:spcAft>
                <a:spcPts val="0"/>
              </a:spcAft>
              <a:buSzPts val="2600"/>
              <a:buChar char="•"/>
            </a:pPr>
            <a:r>
              <a:rPr lang="en-US" sz="2600" b="1" dirty="0">
                <a:latin typeface="Calibri" panose="020F0502020204030204" pitchFamily="34" charset="0"/>
                <a:ea typeface="Lustria"/>
                <a:cs typeface="Calibri" panose="020F0502020204030204" pitchFamily="34" charset="0"/>
                <a:sym typeface="Lustria"/>
              </a:rPr>
              <a:t>They would also preach this message and show this example to others, to allow them to also follow the ways and actions of the Prophet SAW.  Allah  has stated in the Holy Qur’an: ‘Indeed in the Messenger of Allah (Muhammad ) you have a perfect example to follow… (s33, v21) </a:t>
            </a:r>
            <a:endParaRPr b="1" dirty="0">
              <a:latin typeface="Calibri" panose="020F0502020204030204" pitchFamily="34" charset="0"/>
              <a:cs typeface="Calibri" panose="020F0502020204030204" pitchFamily="34" charset="0"/>
            </a:endParaRPr>
          </a:p>
          <a:p>
            <a:pPr marL="365760" lvl="0" indent="-200659" algn="l" rtl="0">
              <a:spcBef>
                <a:spcPts val="520"/>
              </a:spcBef>
              <a:spcAft>
                <a:spcPts val="600"/>
              </a:spcAft>
              <a:buSzPts val="2600"/>
              <a:buNone/>
            </a:pPr>
            <a:endParaRPr sz="2600" dirty="0">
              <a:latin typeface="Lustria"/>
              <a:ea typeface="Lustria"/>
              <a:cs typeface="Lustria"/>
              <a:sym typeface="Lustria"/>
            </a:endParaRPr>
          </a:p>
        </p:txBody>
      </p:sp>
      <p:sp>
        <p:nvSpPr>
          <p:cNvPr id="243" name="Google Shape;243;p15"/>
          <p:cNvSpPr txBox="1">
            <a:spLocks noGrp="1"/>
          </p:cNvSpPr>
          <p:nvPr>
            <p:ph type="title"/>
          </p:nvPr>
        </p:nvSpPr>
        <p:spPr>
          <a:xfrm>
            <a:off x="971551" y="982132"/>
            <a:ext cx="7200900" cy="102446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ts val="4000"/>
              <a:buFont typeface="Book Antiqua"/>
              <a:buNone/>
            </a:pPr>
            <a:r>
              <a:rPr lang="en-US" sz="4000" dirty="0"/>
              <a:t> </a:t>
            </a:r>
            <a:r>
              <a:rPr lang="en-US" sz="4000" b="1" dirty="0">
                <a:latin typeface="Calibri" panose="020F0502020204030204" pitchFamily="34" charset="0"/>
                <a:cs typeface="Calibri" panose="020F0502020204030204" pitchFamily="34" charset="0"/>
              </a:rPr>
              <a:t>3. </a:t>
            </a:r>
            <a:r>
              <a:rPr lang="en-US" sz="3500" b="1" dirty="0">
                <a:latin typeface="Calibri" panose="020F0502020204030204" pitchFamily="34" charset="0"/>
                <a:ea typeface="Lustria"/>
                <a:cs typeface="Calibri" panose="020F0502020204030204" pitchFamily="34" charset="0"/>
                <a:sym typeface="Lustria"/>
              </a:rPr>
              <a:t>Acting Upon the Sunnah</a:t>
            </a:r>
            <a:endParaRPr sz="3500" dirty="0">
              <a:latin typeface="Calibri" panose="020F0502020204030204" pitchFamily="34" charset="0"/>
              <a:ea typeface="Lustria"/>
              <a:cs typeface="Calibri" panose="020F0502020204030204" pitchFamily="34" charset="0"/>
              <a:sym typeface="Lustri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b="1" dirty="0" smtClean="0"/>
              <a:t>Points of Lecture</a:t>
            </a:r>
            <a:endParaRPr lang="en-US" sz="6000" b="1" dirty="0"/>
          </a:p>
        </p:txBody>
      </p:sp>
      <p:sp>
        <p:nvSpPr>
          <p:cNvPr id="3" name="Text Placeholder 2"/>
          <p:cNvSpPr>
            <a:spLocks noGrp="1"/>
          </p:cNvSpPr>
          <p:nvPr>
            <p:ph type="body" idx="1"/>
          </p:nvPr>
        </p:nvSpPr>
        <p:spPr>
          <a:xfrm>
            <a:off x="971551" y="2556931"/>
            <a:ext cx="7681998" cy="3644363"/>
          </a:xfrm>
        </p:spPr>
        <p:txBody>
          <a:bodyPr/>
          <a:lstStyle/>
          <a:p>
            <a:pPr lvl="0"/>
            <a:r>
              <a:rPr lang="en-US" b="1" dirty="0"/>
              <a:t>Meanings of Sunnah and Hadith</a:t>
            </a:r>
          </a:p>
          <a:p>
            <a:pPr lvl="0"/>
            <a:r>
              <a:rPr lang="en-US" b="1" dirty="0"/>
              <a:t>The definitions of both</a:t>
            </a:r>
          </a:p>
          <a:p>
            <a:pPr lvl="0"/>
            <a:r>
              <a:rPr lang="en-US" b="1" dirty="0"/>
              <a:t>Status of a Prophet (Tashri’ee Status)</a:t>
            </a:r>
          </a:p>
          <a:p>
            <a:pPr lvl="0"/>
            <a:r>
              <a:rPr lang="en-US" b="1" dirty="0"/>
              <a:t>Obedience of Prophet</a:t>
            </a:r>
          </a:p>
          <a:p>
            <a:pPr lvl="0"/>
            <a:r>
              <a:rPr lang="en-US" b="1" dirty="0"/>
              <a:t>Sunnah as interpretation of Qur’an ( with examples)</a:t>
            </a:r>
          </a:p>
          <a:p>
            <a:pPr lvl="0"/>
            <a:r>
              <a:rPr lang="en-US" b="1" dirty="0"/>
              <a:t>Authenticity of Hadith</a:t>
            </a:r>
          </a:p>
          <a:p>
            <a:pPr lvl="0"/>
            <a:r>
              <a:rPr lang="en-US" b="1" dirty="0"/>
              <a:t>Compilation of Hadith</a:t>
            </a:r>
          </a:p>
          <a:p>
            <a:pPr lvl="0"/>
            <a:r>
              <a:rPr lang="en-US" b="1" dirty="0"/>
              <a:t>Major compilation of Hadith ( Ten books minimum)</a:t>
            </a:r>
          </a:p>
          <a:p>
            <a:endParaRPr lang="en-US" dirty="0"/>
          </a:p>
        </p:txBody>
      </p:sp>
    </p:spTree>
    <p:extLst>
      <p:ext uri="{BB962C8B-B14F-4D97-AF65-F5344CB8AC3E}">
        <p14:creationId xmlns:p14="http://schemas.microsoft.com/office/powerpoint/2010/main" val="4170382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6"/>
          <p:cNvSpPr txBox="1">
            <a:spLocks noGrp="1"/>
          </p:cNvSpPr>
          <p:nvPr>
            <p:ph type="body" idx="1"/>
          </p:nvPr>
        </p:nvSpPr>
        <p:spPr>
          <a:xfrm>
            <a:off x="567267" y="2370667"/>
            <a:ext cx="7967133" cy="3682999"/>
          </a:xfrm>
          <a:prstGeom prst="rect">
            <a:avLst/>
          </a:prstGeom>
          <a:noFill/>
          <a:ln>
            <a:noFill/>
          </a:ln>
        </p:spPr>
        <p:txBody>
          <a:bodyPr spcFirstLastPara="1" wrap="square" lIns="91425" tIns="45700" rIns="91425" bIns="45700" anchor="t" anchorCtr="0">
            <a:normAutofit fontScale="92500" lnSpcReduction="10000"/>
          </a:bodyPr>
          <a:lstStyle/>
          <a:p>
            <a:pPr marL="365760" lvl="0" indent="-365760" algn="l" rtl="0">
              <a:lnSpc>
                <a:spcPct val="90000"/>
              </a:lnSpc>
              <a:spcBef>
                <a:spcPts val="0"/>
              </a:spcBef>
              <a:spcAft>
                <a:spcPts val="0"/>
              </a:spcAft>
              <a:buSzPts val="2220"/>
              <a:buChar char="•"/>
            </a:pPr>
            <a:r>
              <a:rPr lang="en-US" sz="2200" b="1" dirty="0">
                <a:latin typeface="Calibri" panose="020F0502020204030204" pitchFamily="34" charset="0"/>
                <a:ea typeface="Lustria"/>
                <a:cs typeface="Calibri" panose="020F0502020204030204" pitchFamily="34" charset="0"/>
                <a:sym typeface="Lustria"/>
              </a:rPr>
              <a:t>There were numerous Companions of the Prophet  who used to write all that they would hear from the Prophet  and keep it with them securely to preserve the sayings and the actions of the Prophet SAW.</a:t>
            </a:r>
            <a:endParaRPr sz="2200" b="1" dirty="0">
              <a:latin typeface="Calibri" panose="020F0502020204030204" pitchFamily="34" charset="0"/>
              <a:cs typeface="Calibri" panose="020F0502020204030204" pitchFamily="34" charset="0"/>
            </a:endParaRPr>
          </a:p>
          <a:p>
            <a:pPr marL="365760" lvl="0" indent="-224789" algn="l" rtl="0">
              <a:lnSpc>
                <a:spcPct val="90000"/>
              </a:lnSpc>
              <a:spcBef>
                <a:spcPts val="444"/>
              </a:spcBef>
              <a:spcAft>
                <a:spcPts val="0"/>
              </a:spcAft>
              <a:buSzPts val="2220"/>
              <a:buNone/>
            </a:pPr>
            <a:endParaRPr sz="2200" b="1" dirty="0">
              <a:latin typeface="Calibri" panose="020F0502020204030204" pitchFamily="34" charset="0"/>
              <a:ea typeface="Lustria"/>
              <a:cs typeface="Calibri" panose="020F0502020204030204" pitchFamily="34" charset="0"/>
              <a:sym typeface="Lustria"/>
            </a:endParaRPr>
          </a:p>
          <a:p>
            <a:pPr marL="365760" lvl="0" indent="-365760" algn="l" rtl="0">
              <a:lnSpc>
                <a:spcPct val="90000"/>
              </a:lnSpc>
              <a:spcBef>
                <a:spcPts val="444"/>
              </a:spcBef>
              <a:spcAft>
                <a:spcPts val="0"/>
              </a:spcAft>
              <a:buSzPts val="2220"/>
              <a:buChar char="•"/>
            </a:pPr>
            <a:r>
              <a:rPr lang="en-US" sz="1900" b="1" dirty="0">
                <a:latin typeface="Calibri" panose="020F0502020204030204" pitchFamily="34" charset="0"/>
                <a:ea typeface="Lustria"/>
                <a:cs typeface="Calibri" panose="020F0502020204030204" pitchFamily="34" charset="0"/>
                <a:sym typeface="Lustria"/>
              </a:rPr>
              <a:t>However, one Hadith is quoted where Prophet SAW asked his companions to abstain from writing anything other than Quran. </a:t>
            </a:r>
            <a:endParaRPr lang="en-US" sz="1900" b="1" dirty="0" smtClean="0">
              <a:latin typeface="Calibri" panose="020F0502020204030204" pitchFamily="34" charset="0"/>
              <a:ea typeface="Lustria"/>
              <a:cs typeface="Calibri" panose="020F0502020204030204" pitchFamily="34" charset="0"/>
              <a:sym typeface="Lustria"/>
            </a:endParaRPr>
          </a:p>
          <a:p>
            <a:pPr marL="365760" lvl="0" indent="-365760" algn="l" rtl="0">
              <a:lnSpc>
                <a:spcPct val="90000"/>
              </a:lnSpc>
              <a:spcBef>
                <a:spcPts val="444"/>
              </a:spcBef>
              <a:spcAft>
                <a:spcPts val="0"/>
              </a:spcAft>
              <a:buSzPts val="2220"/>
              <a:buChar char="•"/>
            </a:pPr>
            <a:r>
              <a:rPr lang="en-US" sz="1900" b="1" dirty="0" smtClean="0">
                <a:latin typeface="Calibri" panose="020F0502020204030204" pitchFamily="34" charset="0"/>
                <a:ea typeface="Lustria"/>
                <a:cs typeface="Calibri" panose="020F0502020204030204" pitchFamily="34" charset="0"/>
                <a:sym typeface="Lustria"/>
              </a:rPr>
              <a:t>“</a:t>
            </a:r>
            <a:r>
              <a:rPr lang="en-US" sz="1900" b="1" dirty="0">
                <a:latin typeface="Calibri" panose="020F0502020204030204" pitchFamily="34" charset="0"/>
                <a:ea typeface="Lustria"/>
                <a:cs typeface="Calibri" panose="020F0502020204030204" pitchFamily="34" charset="0"/>
                <a:sym typeface="Lustria"/>
              </a:rPr>
              <a:t>Whatever you have written from me (from my dictation) except Qur’an erase it”</a:t>
            </a:r>
            <a:endParaRPr sz="1900" b="1" dirty="0">
              <a:latin typeface="Calibri" panose="020F0502020204030204" pitchFamily="34" charset="0"/>
              <a:cs typeface="Calibri" panose="020F0502020204030204" pitchFamily="34" charset="0"/>
            </a:endParaRPr>
          </a:p>
          <a:p>
            <a:pPr marL="365760" lvl="0" indent="-365760" algn="l" rtl="0">
              <a:lnSpc>
                <a:spcPct val="90000"/>
              </a:lnSpc>
              <a:spcBef>
                <a:spcPts val="444"/>
              </a:spcBef>
              <a:spcAft>
                <a:spcPts val="0"/>
              </a:spcAft>
              <a:buSzPts val="2220"/>
              <a:buChar char="•"/>
            </a:pPr>
            <a:r>
              <a:rPr lang="en-US" sz="1900" b="1" dirty="0">
                <a:latin typeface="Calibri" panose="020F0502020204030204" pitchFamily="34" charset="0"/>
                <a:ea typeface="Lustria"/>
                <a:cs typeface="Calibri" panose="020F0502020204030204" pitchFamily="34" charset="0"/>
                <a:sym typeface="Lustria"/>
              </a:rPr>
              <a:t>Why Holy prophet SAW mentioned this????</a:t>
            </a:r>
            <a:endParaRPr sz="1900" b="1" dirty="0">
              <a:latin typeface="Calibri" panose="020F0502020204030204" pitchFamily="34" charset="0"/>
              <a:cs typeface="Calibri" panose="020F0502020204030204" pitchFamily="34" charset="0"/>
            </a:endParaRPr>
          </a:p>
          <a:p>
            <a:pPr marL="365760" lvl="0" indent="-365760" algn="l" rtl="0">
              <a:lnSpc>
                <a:spcPct val="90000"/>
              </a:lnSpc>
              <a:spcBef>
                <a:spcPts val="444"/>
              </a:spcBef>
              <a:spcAft>
                <a:spcPts val="0"/>
              </a:spcAft>
              <a:buSzPts val="2220"/>
              <a:buChar char="•"/>
            </a:pPr>
            <a:r>
              <a:rPr lang="en-US" sz="1900" b="1" dirty="0">
                <a:latin typeface="Calibri" panose="020F0502020204030204" pitchFamily="34" charset="0"/>
                <a:ea typeface="Lustria"/>
                <a:cs typeface="Calibri" panose="020F0502020204030204" pitchFamily="34" charset="0"/>
                <a:sym typeface="Lustria"/>
              </a:rPr>
              <a:t>The major reason that no mixing of Holy Qur’an with the words of Prophet SAW….</a:t>
            </a:r>
            <a:endParaRPr sz="1900" b="1" dirty="0">
              <a:latin typeface="Calibri" panose="020F0502020204030204" pitchFamily="34" charset="0"/>
              <a:cs typeface="Calibri" panose="020F0502020204030204" pitchFamily="34" charset="0"/>
            </a:endParaRPr>
          </a:p>
          <a:p>
            <a:pPr marL="365760" lvl="0" indent="-365760" algn="l" rtl="0">
              <a:lnSpc>
                <a:spcPct val="90000"/>
              </a:lnSpc>
              <a:spcBef>
                <a:spcPts val="444"/>
              </a:spcBef>
              <a:spcAft>
                <a:spcPts val="0"/>
              </a:spcAft>
              <a:buSzPts val="2220"/>
              <a:buChar char="•"/>
            </a:pPr>
            <a:r>
              <a:rPr lang="en-US" sz="1900" b="1" dirty="0">
                <a:latin typeface="Calibri" panose="020F0502020204030204" pitchFamily="34" charset="0"/>
                <a:ea typeface="Lustria"/>
                <a:cs typeface="Calibri" panose="020F0502020204030204" pitchFamily="34" charset="0"/>
                <a:sym typeface="Lustria"/>
              </a:rPr>
              <a:t>Also there are many Hadiths of the Prophet SAW  and evidences where he  not only allowed the writing of his words but also encouraged the preservation of his words as mentioned earlier</a:t>
            </a:r>
            <a:endParaRPr sz="1900" b="1" dirty="0">
              <a:latin typeface="Calibri" panose="020F0502020204030204" pitchFamily="34" charset="0"/>
              <a:cs typeface="Calibri" panose="020F0502020204030204" pitchFamily="34" charset="0"/>
            </a:endParaRPr>
          </a:p>
          <a:p>
            <a:pPr marL="365760" lvl="0" indent="-224789" algn="l" rtl="0">
              <a:lnSpc>
                <a:spcPct val="90000"/>
              </a:lnSpc>
              <a:spcBef>
                <a:spcPts val="444"/>
              </a:spcBef>
              <a:spcAft>
                <a:spcPts val="0"/>
              </a:spcAft>
              <a:buSzPts val="2220"/>
              <a:buNone/>
            </a:pPr>
            <a:endParaRPr sz="2220" dirty="0">
              <a:latin typeface="Lustria"/>
              <a:ea typeface="Lustria"/>
              <a:cs typeface="Lustria"/>
              <a:sym typeface="Lustria"/>
            </a:endParaRPr>
          </a:p>
          <a:p>
            <a:pPr marL="365760" lvl="0" indent="-224789" algn="l" rtl="0">
              <a:lnSpc>
                <a:spcPct val="90000"/>
              </a:lnSpc>
              <a:spcBef>
                <a:spcPts val="444"/>
              </a:spcBef>
              <a:spcAft>
                <a:spcPts val="600"/>
              </a:spcAft>
              <a:buSzPts val="2220"/>
              <a:buNone/>
            </a:pPr>
            <a:endParaRPr sz="2220" dirty="0"/>
          </a:p>
        </p:txBody>
      </p:sp>
      <p:sp>
        <p:nvSpPr>
          <p:cNvPr id="249" name="Google Shape;249;p16"/>
          <p:cNvSpPr txBox="1">
            <a:spLocks noGrp="1"/>
          </p:cNvSpPr>
          <p:nvPr>
            <p:ph type="title"/>
          </p:nvPr>
        </p:nvSpPr>
        <p:spPr>
          <a:xfrm>
            <a:off x="688490" y="694267"/>
            <a:ext cx="7756263" cy="1354666"/>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ts val="5400"/>
              <a:buFont typeface="Book Antiqua"/>
              <a:buNone/>
            </a:pPr>
            <a:r>
              <a:rPr lang="en-US" b="1" dirty="0">
                <a:latin typeface="Calibri" panose="020F0502020204030204" pitchFamily="34" charset="0"/>
                <a:cs typeface="Calibri" panose="020F0502020204030204" pitchFamily="34" charset="0"/>
              </a:rPr>
              <a:t>Written Record</a:t>
            </a:r>
            <a:endParaRPr b="1"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7"/>
          <p:cNvSpPr txBox="1">
            <a:spLocks noGrp="1"/>
          </p:cNvSpPr>
          <p:nvPr>
            <p:ph type="body" idx="1"/>
          </p:nvPr>
        </p:nvSpPr>
        <p:spPr>
          <a:xfrm>
            <a:off x="541867" y="1253066"/>
            <a:ext cx="8136466" cy="4961467"/>
          </a:xfrm>
          <a:prstGeom prst="rect">
            <a:avLst/>
          </a:prstGeom>
          <a:noFill/>
          <a:ln>
            <a:noFill/>
          </a:ln>
        </p:spPr>
        <p:txBody>
          <a:bodyPr spcFirstLastPara="1" wrap="square" lIns="91425" tIns="45700" rIns="91425" bIns="45700" anchor="t" anchorCtr="0">
            <a:normAutofit/>
          </a:bodyPr>
          <a:lstStyle/>
          <a:p>
            <a:pPr marL="365760" lvl="0" indent="-365760" algn="l" rtl="0">
              <a:lnSpc>
                <a:spcPct val="80000"/>
              </a:lnSpc>
              <a:spcBef>
                <a:spcPts val="0"/>
              </a:spcBef>
              <a:spcAft>
                <a:spcPts val="0"/>
              </a:spcAft>
              <a:buSzPts val="2220"/>
              <a:buChar char="•"/>
            </a:pPr>
            <a:endParaRPr lang="en-US" sz="2220" dirty="0" smtClean="0">
              <a:latin typeface="Lustria"/>
              <a:ea typeface="Lustria"/>
              <a:cs typeface="Lustria"/>
              <a:sym typeface="Lustria"/>
            </a:endParaRPr>
          </a:p>
          <a:p>
            <a:pPr marL="365760" lvl="0" indent="-365760" algn="l" rtl="0">
              <a:lnSpc>
                <a:spcPct val="80000"/>
              </a:lnSpc>
              <a:spcBef>
                <a:spcPts val="0"/>
              </a:spcBef>
              <a:spcAft>
                <a:spcPts val="0"/>
              </a:spcAft>
              <a:buSzPts val="2220"/>
              <a:buChar char="•"/>
            </a:pPr>
            <a:endParaRPr lang="en-US" sz="2220" dirty="0">
              <a:latin typeface="Lustria"/>
              <a:ea typeface="Lustria"/>
              <a:cs typeface="Lustria"/>
              <a:sym typeface="Lustria"/>
            </a:endParaRPr>
          </a:p>
          <a:p>
            <a:pPr marL="365760" lvl="0" indent="-365760" algn="l" rtl="0">
              <a:lnSpc>
                <a:spcPct val="80000"/>
              </a:lnSpc>
              <a:spcBef>
                <a:spcPts val="0"/>
              </a:spcBef>
              <a:spcAft>
                <a:spcPts val="0"/>
              </a:spcAft>
              <a:buSzPts val="2220"/>
              <a:buChar char="•"/>
            </a:pPr>
            <a:endParaRPr lang="en-US" sz="2220" dirty="0" smtClean="0">
              <a:latin typeface="Lustria"/>
              <a:ea typeface="Lustria"/>
              <a:cs typeface="Lustria"/>
              <a:sym typeface="Lustria"/>
            </a:endParaRPr>
          </a:p>
          <a:p>
            <a:pPr marL="365760" lvl="0" indent="-365760" algn="l" rtl="0">
              <a:lnSpc>
                <a:spcPct val="80000"/>
              </a:lnSpc>
              <a:spcBef>
                <a:spcPts val="0"/>
              </a:spcBef>
              <a:spcAft>
                <a:spcPts val="0"/>
              </a:spcAft>
              <a:buSzPts val="2220"/>
              <a:buChar char="•"/>
            </a:pPr>
            <a:endParaRPr lang="en-US" sz="2220" dirty="0">
              <a:latin typeface="Lustria"/>
              <a:ea typeface="Lustria"/>
              <a:cs typeface="Lustria"/>
              <a:sym typeface="Lustria"/>
            </a:endParaRPr>
          </a:p>
          <a:p>
            <a:pPr marL="365760" lvl="0" indent="-365760" algn="l" rtl="0">
              <a:lnSpc>
                <a:spcPct val="80000"/>
              </a:lnSpc>
              <a:spcBef>
                <a:spcPts val="0"/>
              </a:spcBef>
              <a:spcAft>
                <a:spcPts val="0"/>
              </a:spcAft>
              <a:buSzPts val="2220"/>
              <a:buChar char="•"/>
            </a:pPr>
            <a:endParaRPr lang="en-US" sz="2220" b="1" dirty="0" smtClean="0">
              <a:latin typeface="Calibri" panose="020F0502020204030204" pitchFamily="34" charset="0"/>
              <a:ea typeface="Lustria"/>
              <a:cs typeface="Calibri" panose="020F0502020204030204" pitchFamily="34" charset="0"/>
              <a:sym typeface="Lustria"/>
            </a:endParaRPr>
          </a:p>
          <a:p>
            <a:pPr marL="365760" lvl="0" indent="-365760" algn="l" rtl="0">
              <a:lnSpc>
                <a:spcPct val="80000"/>
              </a:lnSpc>
              <a:spcBef>
                <a:spcPts val="0"/>
              </a:spcBef>
              <a:spcAft>
                <a:spcPts val="0"/>
              </a:spcAft>
              <a:buSzPts val="2220"/>
              <a:buChar char="•"/>
            </a:pPr>
            <a:r>
              <a:rPr lang="en-US" sz="2220" b="1" dirty="0" smtClean="0">
                <a:latin typeface="Calibri" panose="020F0502020204030204" pitchFamily="34" charset="0"/>
                <a:ea typeface="Lustria"/>
                <a:cs typeface="Calibri" panose="020F0502020204030204" pitchFamily="34" charset="0"/>
                <a:sym typeface="Lustria"/>
              </a:rPr>
              <a:t>. </a:t>
            </a:r>
            <a:r>
              <a:rPr lang="en-US" sz="1800" b="1" dirty="0">
                <a:latin typeface="Calibri" panose="020F0502020204030204" pitchFamily="34" charset="0"/>
                <a:ea typeface="Lustria"/>
                <a:cs typeface="Calibri" panose="020F0502020204030204" pitchFamily="34" charset="0"/>
                <a:sym typeface="Lustria"/>
              </a:rPr>
              <a:t>Sayyidina Ra’fi bin Khadeej  asked: ‘O Prophet of Allah , we hear many sayings from you, should we write them down?’ The Prophet  said: ‘Write it, for there is no fault in doing so.’ (Tadareebul Rawi p286)  </a:t>
            </a:r>
            <a:endParaRPr sz="1800" b="1" dirty="0">
              <a:latin typeface="Calibri" panose="020F0502020204030204" pitchFamily="34" charset="0"/>
              <a:ea typeface="Lustria"/>
              <a:cs typeface="Calibri" panose="020F0502020204030204" pitchFamily="34" charset="0"/>
              <a:sym typeface="Lustria"/>
            </a:endParaRPr>
          </a:p>
          <a:p>
            <a:pPr marL="365760" lvl="0" indent="-224789" algn="l" rtl="0">
              <a:lnSpc>
                <a:spcPct val="80000"/>
              </a:lnSpc>
              <a:spcBef>
                <a:spcPts val="444"/>
              </a:spcBef>
              <a:spcAft>
                <a:spcPts val="0"/>
              </a:spcAft>
              <a:buSzPts val="2220"/>
              <a:buNone/>
            </a:pPr>
            <a:endParaRPr sz="1800" b="1" dirty="0">
              <a:latin typeface="Calibri" panose="020F0502020204030204" pitchFamily="34" charset="0"/>
              <a:ea typeface="Lustria"/>
              <a:cs typeface="Calibri" panose="020F0502020204030204" pitchFamily="34" charset="0"/>
              <a:sym typeface="Lustria"/>
            </a:endParaRPr>
          </a:p>
          <a:p>
            <a:pPr marL="365760" lvl="0" indent="-365760" algn="l" rtl="0">
              <a:lnSpc>
                <a:spcPct val="80000"/>
              </a:lnSpc>
              <a:spcBef>
                <a:spcPts val="444"/>
              </a:spcBef>
              <a:spcAft>
                <a:spcPts val="0"/>
              </a:spcAft>
              <a:buSzPts val="2220"/>
              <a:buChar char="•"/>
            </a:pPr>
            <a:r>
              <a:rPr lang="en-US" sz="1800" b="1" dirty="0">
                <a:latin typeface="Calibri" panose="020F0502020204030204" pitchFamily="34" charset="0"/>
                <a:ea typeface="Lustria"/>
                <a:cs typeface="Calibri" panose="020F0502020204030204" pitchFamily="34" charset="0"/>
                <a:sym typeface="Lustria"/>
              </a:rPr>
              <a:t>Sayyidina Abdullah bin Amr bin Aas  related: ‘The Prophet  pointed towards his lips and said on oath: ‘Nothing but truth leaves these lips, you people should write down my words.’ (Abu Dawood vol 2, p513) </a:t>
            </a:r>
            <a:endParaRPr sz="1800" b="1" dirty="0">
              <a:latin typeface="Calibri" panose="020F0502020204030204" pitchFamily="34" charset="0"/>
              <a:ea typeface="Lustria"/>
              <a:cs typeface="Calibri" panose="020F0502020204030204" pitchFamily="34" charset="0"/>
              <a:sym typeface="Lustria"/>
            </a:endParaRPr>
          </a:p>
          <a:p>
            <a:pPr marL="365760" lvl="0" indent="-224789" algn="l" rtl="0">
              <a:lnSpc>
                <a:spcPct val="80000"/>
              </a:lnSpc>
              <a:spcBef>
                <a:spcPts val="444"/>
              </a:spcBef>
              <a:spcAft>
                <a:spcPts val="0"/>
              </a:spcAft>
              <a:buSzPts val="2220"/>
              <a:buNone/>
            </a:pPr>
            <a:endParaRPr sz="1800" b="1" dirty="0">
              <a:latin typeface="Calibri" panose="020F0502020204030204" pitchFamily="34" charset="0"/>
              <a:ea typeface="Lustria"/>
              <a:cs typeface="Calibri" panose="020F0502020204030204" pitchFamily="34" charset="0"/>
              <a:sym typeface="Lustria"/>
            </a:endParaRPr>
          </a:p>
          <a:p>
            <a:pPr marL="365760" lvl="0" indent="-365760" algn="l" rtl="0">
              <a:lnSpc>
                <a:spcPct val="80000"/>
              </a:lnSpc>
              <a:spcBef>
                <a:spcPts val="444"/>
              </a:spcBef>
              <a:spcAft>
                <a:spcPts val="600"/>
              </a:spcAft>
              <a:buSzPts val="2220"/>
              <a:buChar char="•"/>
            </a:pPr>
            <a:r>
              <a:rPr lang="en-US" sz="1800" b="1" dirty="0">
                <a:latin typeface="Calibri" panose="020F0502020204030204" pitchFamily="34" charset="0"/>
                <a:ea typeface="Lustria"/>
                <a:cs typeface="Calibri" panose="020F0502020204030204" pitchFamily="34" charset="0"/>
                <a:sym typeface="Lustria"/>
              </a:rPr>
              <a:t> In the conquest of Makkah (8 Hijri) the Prophet  delivered many discourses during Hajj, especially upon the rights of mankind. Within the Companions  who accompanied the Prophet  for Hajj was a Yemeni Sahabi by the name of  Sayyidina Abu Shah . He asked the Prophet  to have the Khutbah written for him. The Prophet  ordered the Companions: ‘Write it for Abu Shah.’ (Sahih Bukhari vol 1, p22)</a:t>
            </a:r>
            <a:endParaRPr sz="1800" b="1" dirty="0">
              <a:latin typeface="Calibri" panose="020F0502020204030204" pitchFamily="34" charset="0"/>
              <a:ea typeface="Lustria"/>
              <a:cs typeface="Calibri" panose="020F0502020204030204" pitchFamily="34" charset="0"/>
              <a:sym typeface="Lustria"/>
            </a:endParaRPr>
          </a:p>
        </p:txBody>
      </p:sp>
      <p:sp>
        <p:nvSpPr>
          <p:cNvPr id="255" name="Google Shape;255;p17"/>
          <p:cNvSpPr txBox="1">
            <a:spLocks noGrp="1"/>
          </p:cNvSpPr>
          <p:nvPr>
            <p:ph type="title"/>
          </p:nvPr>
        </p:nvSpPr>
        <p:spPr>
          <a:xfrm>
            <a:off x="688490" y="804333"/>
            <a:ext cx="7756263" cy="105833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ts val="3500"/>
              <a:buFont typeface="Book Antiqua"/>
              <a:buNone/>
            </a:pPr>
            <a:r>
              <a:rPr lang="en-US" sz="3500" b="1" dirty="0">
                <a:latin typeface="Calibri" panose="020F0502020204030204" pitchFamily="34" charset="0"/>
                <a:cs typeface="Calibri" panose="020F0502020204030204" pitchFamily="34" charset="0"/>
              </a:rPr>
              <a:t>Written Record </a:t>
            </a:r>
            <a:endParaRPr b="1"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8"/>
          <p:cNvSpPr txBox="1">
            <a:spLocks noGrp="1"/>
          </p:cNvSpPr>
          <p:nvPr>
            <p:ph type="body" idx="1"/>
          </p:nvPr>
        </p:nvSpPr>
        <p:spPr>
          <a:xfrm>
            <a:off x="533401" y="2184400"/>
            <a:ext cx="8153400" cy="3941763"/>
          </a:xfrm>
          <a:prstGeom prst="rect">
            <a:avLst/>
          </a:prstGeom>
          <a:noFill/>
          <a:ln>
            <a:noFill/>
          </a:ln>
        </p:spPr>
        <p:txBody>
          <a:bodyPr spcFirstLastPara="1" wrap="square" lIns="91425" tIns="45700" rIns="91425" bIns="45700" anchor="t" anchorCtr="0">
            <a:normAutofit/>
          </a:bodyPr>
          <a:lstStyle/>
          <a:p>
            <a:pPr marL="365760" lvl="0" indent="-213359" algn="l" rtl="0">
              <a:spcBef>
                <a:spcPts val="0"/>
              </a:spcBef>
              <a:spcAft>
                <a:spcPts val="0"/>
              </a:spcAft>
              <a:buSzPts val="2400"/>
              <a:buNone/>
            </a:pPr>
            <a:endParaRPr b="1" dirty="0"/>
          </a:p>
          <a:p>
            <a:pPr marL="365760" lvl="0" indent="-365760" algn="l" rtl="0">
              <a:spcBef>
                <a:spcPts val="480"/>
              </a:spcBef>
              <a:spcAft>
                <a:spcPts val="0"/>
              </a:spcAft>
              <a:buSzPts val="2400"/>
              <a:buChar char="•"/>
            </a:pPr>
            <a:r>
              <a:rPr lang="en-US" b="1" dirty="0">
                <a:latin typeface="Calibri" panose="020F0502020204030204" pitchFamily="34" charset="0"/>
                <a:ea typeface="Lustria"/>
                <a:cs typeface="Calibri" panose="020F0502020204030204" pitchFamily="34" charset="0"/>
                <a:sym typeface="Lustria"/>
              </a:rPr>
              <a:t>Kitabul Sadaqah: </a:t>
            </a:r>
            <a:r>
              <a:rPr lang="en-US" sz="1900" b="1" dirty="0">
                <a:latin typeface="Calibri" panose="020F0502020204030204" pitchFamily="34" charset="0"/>
                <a:ea typeface="Lustria"/>
                <a:cs typeface="Calibri" panose="020F0502020204030204" pitchFamily="34" charset="0"/>
                <a:sym typeface="Lustria"/>
              </a:rPr>
              <a:t>The Prophet SAW ordered the writing of the </a:t>
            </a:r>
            <a:r>
              <a:rPr lang="en-US" sz="1900" b="1" i="1" dirty="0">
                <a:latin typeface="Calibri" panose="020F0502020204030204" pitchFamily="34" charset="0"/>
                <a:ea typeface="Lustria"/>
                <a:cs typeface="Calibri" panose="020F0502020204030204" pitchFamily="34" charset="0"/>
                <a:sym typeface="Lustria"/>
              </a:rPr>
              <a:t>Shariah</a:t>
            </a:r>
            <a:r>
              <a:rPr lang="en-US" sz="1900" b="1" dirty="0">
                <a:latin typeface="Calibri" panose="020F0502020204030204" pitchFamily="34" charset="0"/>
                <a:ea typeface="Lustria"/>
                <a:cs typeface="Calibri" panose="020F0502020204030204" pitchFamily="34" charset="0"/>
                <a:sym typeface="Lustria"/>
              </a:rPr>
              <a:t> rulings and matters in respect of Zakat. This booklet was called ‘Kitabul Sadaqah’. Sayyidina Abdullah ibn Umar  related: </a:t>
            </a:r>
            <a:endParaRPr sz="1900" b="1" dirty="0">
              <a:latin typeface="Calibri" panose="020F0502020204030204" pitchFamily="34" charset="0"/>
              <a:ea typeface="Lustria"/>
              <a:cs typeface="Calibri" panose="020F0502020204030204" pitchFamily="34" charset="0"/>
              <a:sym typeface="Lustria"/>
            </a:endParaRPr>
          </a:p>
          <a:p>
            <a:pPr marL="777240" lvl="1" indent="-365760" algn="l" rtl="0">
              <a:spcBef>
                <a:spcPts val="480"/>
              </a:spcBef>
              <a:spcAft>
                <a:spcPts val="600"/>
              </a:spcAft>
              <a:buSzPts val="2400"/>
              <a:buChar char="•"/>
            </a:pPr>
            <a:endParaRPr lang="en-US" sz="1900" b="1" dirty="0" smtClean="0">
              <a:latin typeface="Calibri" panose="020F0502020204030204" pitchFamily="34" charset="0"/>
              <a:ea typeface="Lustria"/>
              <a:cs typeface="Calibri" panose="020F0502020204030204" pitchFamily="34" charset="0"/>
              <a:sym typeface="Lustria"/>
            </a:endParaRPr>
          </a:p>
          <a:p>
            <a:pPr marL="777240" lvl="1" indent="-365760" algn="l" rtl="0">
              <a:spcBef>
                <a:spcPts val="480"/>
              </a:spcBef>
              <a:spcAft>
                <a:spcPts val="600"/>
              </a:spcAft>
              <a:buSzPts val="2400"/>
              <a:buChar char="•"/>
            </a:pPr>
            <a:r>
              <a:rPr lang="en-US" sz="1900" b="1" dirty="0" smtClean="0">
                <a:latin typeface="Calibri" panose="020F0502020204030204" pitchFamily="34" charset="0"/>
                <a:ea typeface="Lustria"/>
                <a:cs typeface="Calibri" panose="020F0502020204030204" pitchFamily="34" charset="0"/>
                <a:sym typeface="Lustria"/>
              </a:rPr>
              <a:t>‘</a:t>
            </a:r>
            <a:r>
              <a:rPr lang="en-US" sz="1900" b="1" dirty="0">
                <a:latin typeface="Calibri" panose="020F0502020204030204" pitchFamily="34" charset="0"/>
                <a:ea typeface="Lustria"/>
                <a:cs typeface="Calibri" panose="020F0502020204030204" pitchFamily="34" charset="0"/>
                <a:sym typeface="Lustria"/>
              </a:rPr>
              <a:t>The Prophet SAW had </a:t>
            </a:r>
            <a:r>
              <a:rPr lang="en-US" b="1" i="1" dirty="0">
                <a:latin typeface="Calibri" panose="020F0502020204030204" pitchFamily="34" charset="0"/>
                <a:ea typeface="Lustria"/>
                <a:cs typeface="Calibri" panose="020F0502020204030204" pitchFamily="34" charset="0"/>
                <a:sym typeface="Lustria"/>
              </a:rPr>
              <a:t>Kitabul </a:t>
            </a:r>
            <a:r>
              <a:rPr lang="en-US" b="1" i="1" dirty="0" smtClean="0">
                <a:latin typeface="Calibri" panose="020F0502020204030204" pitchFamily="34" charset="0"/>
                <a:ea typeface="Lustria"/>
                <a:cs typeface="Calibri" panose="020F0502020204030204" pitchFamily="34" charset="0"/>
                <a:sym typeface="Lustria"/>
              </a:rPr>
              <a:t>Sadaqah  </a:t>
            </a:r>
            <a:r>
              <a:rPr lang="en-US" sz="1900" b="1" dirty="0">
                <a:latin typeface="Calibri" panose="020F0502020204030204" pitchFamily="34" charset="0"/>
                <a:ea typeface="Lustria"/>
                <a:cs typeface="Calibri" panose="020F0502020204030204" pitchFamily="34" charset="0"/>
                <a:sym typeface="Lustria"/>
              </a:rPr>
              <a:t>written and passed away before it could be sent out to the Muslim lands. Then Sayyidina Abu Bakr Siddique  enacted in carrying out the orders written out in </a:t>
            </a:r>
            <a:r>
              <a:rPr lang="en-US" sz="1900" b="1" i="1" dirty="0">
                <a:latin typeface="Calibri" panose="020F0502020204030204" pitchFamily="34" charset="0"/>
                <a:ea typeface="Lustria"/>
                <a:cs typeface="Calibri" panose="020F0502020204030204" pitchFamily="34" charset="0"/>
                <a:sym typeface="Lustria"/>
              </a:rPr>
              <a:t>Kitabul Sadaqah </a:t>
            </a:r>
            <a:r>
              <a:rPr lang="en-US" sz="1900" b="1" dirty="0">
                <a:latin typeface="Calibri" panose="020F0502020204030204" pitchFamily="34" charset="0"/>
                <a:ea typeface="Lustria"/>
                <a:cs typeface="Calibri" panose="020F0502020204030204" pitchFamily="34" charset="0"/>
                <a:sym typeface="Lustria"/>
              </a:rPr>
              <a:t>with respect to collecting Zakat, until he passed away. Then Sayyidina Umar  did the same until he passed away. </a:t>
            </a:r>
            <a:r>
              <a:rPr lang="en-US" sz="1600" b="1" dirty="0">
                <a:latin typeface="Calibri" panose="020F0502020204030204" pitchFamily="34" charset="0"/>
                <a:ea typeface="Lustria"/>
                <a:cs typeface="Calibri" panose="020F0502020204030204" pitchFamily="34" charset="0"/>
                <a:sym typeface="Lustria"/>
              </a:rPr>
              <a:t>(Jami Tirmidhi, p135) </a:t>
            </a:r>
            <a:endParaRPr sz="1400" b="1" dirty="0">
              <a:latin typeface="Calibri" panose="020F0502020204030204" pitchFamily="34" charset="0"/>
              <a:cs typeface="Calibri" panose="020F0502020204030204" pitchFamily="34" charset="0"/>
            </a:endParaRPr>
          </a:p>
        </p:txBody>
      </p:sp>
      <p:sp>
        <p:nvSpPr>
          <p:cNvPr id="261" name="Google Shape;261;p18"/>
          <p:cNvSpPr txBox="1">
            <a:spLocks noGrp="1"/>
          </p:cNvSpPr>
          <p:nvPr>
            <p:ph type="title"/>
          </p:nvPr>
        </p:nvSpPr>
        <p:spPr>
          <a:xfrm>
            <a:off x="971551" y="982132"/>
            <a:ext cx="7200900" cy="81280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ts val="5400"/>
              <a:buFont typeface="Book Antiqua"/>
              <a:buNone/>
            </a:pPr>
            <a:r>
              <a:rPr lang="en-US" b="1" dirty="0">
                <a:latin typeface="Calibri" panose="020F0502020204030204" pitchFamily="34" charset="0"/>
                <a:cs typeface="Calibri" panose="020F0502020204030204" pitchFamily="34" charset="0"/>
              </a:rPr>
              <a:t>Cont.</a:t>
            </a:r>
            <a:endParaRPr b="1"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9"/>
          <p:cNvSpPr txBox="1">
            <a:spLocks noGrp="1"/>
          </p:cNvSpPr>
          <p:nvPr>
            <p:ph type="body" idx="1"/>
          </p:nvPr>
        </p:nvSpPr>
        <p:spPr>
          <a:xfrm>
            <a:off x="699247" y="2396067"/>
            <a:ext cx="7987553" cy="3730096"/>
          </a:xfrm>
          <a:prstGeom prst="rect">
            <a:avLst/>
          </a:prstGeom>
          <a:noFill/>
          <a:ln>
            <a:noFill/>
          </a:ln>
        </p:spPr>
        <p:txBody>
          <a:bodyPr spcFirstLastPara="1" wrap="square" lIns="91425" tIns="45700" rIns="91425" bIns="45700" anchor="t" anchorCtr="0">
            <a:normAutofit lnSpcReduction="10000"/>
          </a:bodyPr>
          <a:lstStyle/>
          <a:p>
            <a:pPr marL="365760" lvl="0" indent="-365760" algn="l" rtl="0">
              <a:spcBef>
                <a:spcPts val="0"/>
              </a:spcBef>
              <a:spcAft>
                <a:spcPts val="0"/>
              </a:spcAft>
              <a:buSzPts val="2220"/>
              <a:buChar char="•"/>
            </a:pPr>
            <a:r>
              <a:rPr lang="en-US" sz="2220" b="1" dirty="0">
                <a:latin typeface="Calibri" panose="020F0502020204030204" pitchFamily="34" charset="0"/>
                <a:cs typeface="Calibri" panose="020F0502020204030204" pitchFamily="34" charset="0"/>
              </a:rPr>
              <a:t>The booklet of Amr bin Hazam Al Ansari </a:t>
            </a:r>
            <a:endParaRPr sz="2220" b="1" dirty="0">
              <a:latin typeface="Calibri" panose="020F0502020204030204" pitchFamily="34" charset="0"/>
              <a:cs typeface="Calibri" panose="020F0502020204030204" pitchFamily="34" charset="0"/>
            </a:endParaRPr>
          </a:p>
          <a:p>
            <a:pPr marL="365760" lvl="0" indent="-365760" algn="l" rtl="0">
              <a:spcBef>
                <a:spcPts val="444"/>
              </a:spcBef>
              <a:spcAft>
                <a:spcPts val="0"/>
              </a:spcAft>
              <a:buSzPts val="2220"/>
              <a:buChar char="•"/>
            </a:pPr>
            <a:endParaRPr lang="en-US" sz="2000" b="1" dirty="0" smtClean="0">
              <a:latin typeface="Calibri" panose="020F0502020204030204" pitchFamily="34" charset="0"/>
              <a:cs typeface="Calibri" panose="020F0502020204030204" pitchFamily="34" charset="0"/>
            </a:endParaRPr>
          </a:p>
          <a:p>
            <a:pPr marL="365760" lvl="0" indent="-365760" algn="l" rtl="0">
              <a:spcBef>
                <a:spcPts val="444"/>
              </a:spcBef>
              <a:spcAft>
                <a:spcPts val="0"/>
              </a:spcAft>
              <a:buSzPts val="2220"/>
              <a:buChar char="•"/>
            </a:pPr>
            <a:r>
              <a:rPr lang="en-US" b="1" dirty="0" smtClean="0">
                <a:latin typeface="Calibri" panose="020F0502020204030204" pitchFamily="34" charset="0"/>
                <a:cs typeface="Calibri" panose="020F0502020204030204" pitchFamily="34" charset="0"/>
              </a:rPr>
              <a:t> </a:t>
            </a:r>
            <a:r>
              <a:rPr lang="en-US" sz="1800" b="1" dirty="0">
                <a:latin typeface="Calibri" panose="020F0502020204030204" pitchFamily="34" charset="0"/>
                <a:ea typeface="Lustria"/>
                <a:cs typeface="Calibri" panose="020F0502020204030204" pitchFamily="34" charset="0"/>
                <a:sym typeface="Lustria"/>
              </a:rPr>
              <a:t>The Prophet  appointed Sayyidina Amr bin Hazam al Ansari  as the governor of Yemen . Upon that occasion, the Prophet  dictated Sayyidina </a:t>
            </a:r>
            <a:r>
              <a:rPr lang="en-US" sz="1800" b="1" dirty="0" err="1">
                <a:latin typeface="Calibri" panose="020F0502020204030204" pitchFamily="34" charset="0"/>
                <a:ea typeface="Lustria"/>
                <a:cs typeface="Calibri" panose="020F0502020204030204" pitchFamily="34" charset="0"/>
                <a:sym typeface="Lustria"/>
              </a:rPr>
              <a:t>Ubay</a:t>
            </a:r>
            <a:r>
              <a:rPr lang="en-US" sz="1800" b="1" dirty="0">
                <a:latin typeface="Calibri" panose="020F0502020204030204" pitchFamily="34" charset="0"/>
                <a:ea typeface="Lustria"/>
                <a:cs typeface="Calibri" panose="020F0502020204030204" pitchFamily="34" charset="0"/>
                <a:sym typeface="Lustria"/>
              </a:rPr>
              <a:t> ibn Ka’b to write a booklet in relation to the orders of Shariah. This booklet was given to Amr bin Hazam Al Ansari. </a:t>
            </a:r>
            <a:endParaRPr sz="1800" b="1" dirty="0">
              <a:latin typeface="Calibri" panose="020F0502020204030204" pitchFamily="34" charset="0"/>
              <a:ea typeface="Lustria"/>
              <a:cs typeface="Calibri" panose="020F0502020204030204" pitchFamily="34" charset="0"/>
              <a:sym typeface="Lustria"/>
            </a:endParaRPr>
          </a:p>
          <a:p>
            <a:pPr marL="365760" lvl="0" indent="-365760" algn="l" rtl="0">
              <a:spcBef>
                <a:spcPts val="444"/>
              </a:spcBef>
              <a:spcAft>
                <a:spcPts val="0"/>
              </a:spcAft>
              <a:buSzPts val="2220"/>
              <a:buChar char="•"/>
            </a:pPr>
            <a:endParaRPr lang="en-US" sz="1800" b="1" dirty="0" smtClean="0">
              <a:latin typeface="Calibri" panose="020F0502020204030204" pitchFamily="34" charset="0"/>
              <a:ea typeface="Lustria"/>
              <a:cs typeface="Calibri" panose="020F0502020204030204" pitchFamily="34" charset="0"/>
              <a:sym typeface="Lustria"/>
            </a:endParaRPr>
          </a:p>
          <a:p>
            <a:pPr marL="365760" lvl="0" indent="-365760" algn="l" rtl="0">
              <a:spcBef>
                <a:spcPts val="444"/>
              </a:spcBef>
              <a:spcAft>
                <a:spcPts val="0"/>
              </a:spcAft>
              <a:buSzPts val="2220"/>
              <a:buChar char="•"/>
            </a:pPr>
            <a:r>
              <a:rPr lang="en-US" sz="1800" b="1" dirty="0" smtClean="0">
                <a:latin typeface="Calibri" panose="020F0502020204030204" pitchFamily="34" charset="0"/>
                <a:ea typeface="Lustria"/>
                <a:cs typeface="Calibri" panose="020F0502020204030204" pitchFamily="34" charset="0"/>
                <a:sym typeface="Lustria"/>
              </a:rPr>
              <a:t>In </a:t>
            </a:r>
            <a:r>
              <a:rPr lang="en-US" sz="1800" b="1" dirty="0">
                <a:latin typeface="Calibri" panose="020F0502020204030204" pitchFamily="34" charset="0"/>
                <a:ea typeface="Lustria"/>
                <a:cs typeface="Calibri" panose="020F0502020204030204" pitchFamily="34" charset="0"/>
                <a:sym typeface="Lustria"/>
              </a:rPr>
              <a:t>the booklet, apart from general advices, orders pertaining to the following matters were detailed: Purity, Salah, Zakat, Hajj, Umrah, Jihad fi Sabilillah, Governmental administration and Educational organization etc. </a:t>
            </a:r>
            <a:endParaRPr sz="1800" b="1" dirty="0">
              <a:latin typeface="Calibri" panose="020F0502020204030204" pitchFamily="34" charset="0"/>
              <a:ea typeface="Lustria"/>
              <a:cs typeface="Calibri" panose="020F0502020204030204" pitchFamily="34" charset="0"/>
              <a:sym typeface="Lustria"/>
            </a:endParaRPr>
          </a:p>
          <a:p>
            <a:pPr marL="365760" lvl="0" indent="-365760" algn="l" rtl="0">
              <a:spcBef>
                <a:spcPts val="444"/>
              </a:spcBef>
              <a:spcAft>
                <a:spcPts val="600"/>
              </a:spcAft>
              <a:buSzPts val="2220"/>
              <a:buChar char="•"/>
            </a:pPr>
            <a:r>
              <a:rPr lang="en-US" sz="1800" b="1" dirty="0">
                <a:latin typeface="Calibri" panose="020F0502020204030204" pitchFamily="34" charset="0"/>
                <a:ea typeface="Lustria"/>
                <a:cs typeface="Calibri" panose="020F0502020204030204" pitchFamily="34" charset="0"/>
                <a:sym typeface="Lustria"/>
              </a:rPr>
              <a:t>The Companion of the Prophet  Amr bin Hazam  acted in accordance with the advice and orders detailed in this booklet. </a:t>
            </a:r>
            <a:endParaRPr sz="1600" b="1" dirty="0">
              <a:latin typeface="Calibri" panose="020F0502020204030204" pitchFamily="34" charset="0"/>
              <a:cs typeface="Calibri" panose="020F0502020204030204" pitchFamily="34" charset="0"/>
            </a:endParaRPr>
          </a:p>
        </p:txBody>
      </p:sp>
      <p:sp>
        <p:nvSpPr>
          <p:cNvPr id="267" name="Google Shape;267;p19"/>
          <p:cNvSpPr txBox="1">
            <a:spLocks noGrp="1"/>
          </p:cNvSpPr>
          <p:nvPr>
            <p:ph type="title"/>
          </p:nvPr>
        </p:nvSpPr>
        <p:spPr>
          <a:xfrm>
            <a:off x="920751" y="702732"/>
            <a:ext cx="7200900" cy="131233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ts val="5400"/>
              <a:buFont typeface="Book Antiqua"/>
              <a:buNone/>
            </a:pPr>
            <a:r>
              <a:rPr lang="en-US" b="1" dirty="0" smtClean="0">
                <a:latin typeface="Calibri" panose="020F0502020204030204" pitchFamily="34" charset="0"/>
                <a:cs typeface="Calibri" panose="020F0502020204030204" pitchFamily="34" charset="0"/>
              </a:rPr>
              <a:t>Cont</a:t>
            </a:r>
            <a:r>
              <a:rPr lang="en-US" b="1" dirty="0">
                <a:latin typeface="Calibri" panose="020F0502020204030204" pitchFamily="34" charset="0"/>
                <a:cs typeface="Calibri" panose="020F0502020204030204" pitchFamily="34" charset="0"/>
              </a:rPr>
              <a:t>.</a:t>
            </a:r>
            <a:endParaRPr b="1"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0"/>
          <p:cNvSpPr txBox="1">
            <a:spLocks noGrp="1"/>
          </p:cNvSpPr>
          <p:nvPr>
            <p:ph type="body" idx="1"/>
          </p:nvPr>
        </p:nvSpPr>
        <p:spPr>
          <a:xfrm>
            <a:off x="533400" y="1219200"/>
            <a:ext cx="8026400" cy="4906963"/>
          </a:xfrm>
          <a:prstGeom prst="rect">
            <a:avLst/>
          </a:prstGeom>
          <a:noFill/>
          <a:ln>
            <a:noFill/>
          </a:ln>
        </p:spPr>
        <p:txBody>
          <a:bodyPr spcFirstLastPara="1" wrap="square" lIns="91425" tIns="45700" rIns="91425" bIns="45700" anchor="t" anchorCtr="0">
            <a:normAutofit/>
          </a:bodyPr>
          <a:lstStyle/>
          <a:p>
            <a:pPr marL="365760" lvl="0" indent="-365760" algn="l" rtl="0">
              <a:lnSpc>
                <a:spcPct val="90000"/>
              </a:lnSpc>
              <a:spcBef>
                <a:spcPts val="0"/>
              </a:spcBef>
              <a:spcAft>
                <a:spcPts val="0"/>
              </a:spcAft>
              <a:buSzPts val="2040"/>
              <a:buChar char="•"/>
            </a:pPr>
            <a:endParaRPr lang="en-US" sz="1800" dirty="0" smtClean="0">
              <a:latin typeface="Lustria"/>
              <a:ea typeface="Lustria"/>
              <a:cs typeface="Lustria"/>
              <a:sym typeface="Lustria"/>
            </a:endParaRPr>
          </a:p>
          <a:p>
            <a:pPr marL="365760" lvl="0" indent="-365760" algn="l" rtl="0">
              <a:lnSpc>
                <a:spcPct val="90000"/>
              </a:lnSpc>
              <a:spcBef>
                <a:spcPts val="0"/>
              </a:spcBef>
              <a:spcAft>
                <a:spcPts val="0"/>
              </a:spcAft>
              <a:buSzPts val="2040"/>
              <a:buChar char="•"/>
            </a:pPr>
            <a:endParaRPr lang="en-US" sz="1800" dirty="0">
              <a:latin typeface="Lustria"/>
              <a:ea typeface="Lustria"/>
              <a:cs typeface="Lustria"/>
              <a:sym typeface="Lustria"/>
            </a:endParaRPr>
          </a:p>
          <a:p>
            <a:pPr marL="365760" lvl="0" indent="-365760" algn="l" rtl="0">
              <a:lnSpc>
                <a:spcPct val="90000"/>
              </a:lnSpc>
              <a:spcBef>
                <a:spcPts val="0"/>
              </a:spcBef>
              <a:spcAft>
                <a:spcPts val="0"/>
              </a:spcAft>
              <a:buSzPts val="2040"/>
              <a:buFont typeface="Wingdings" panose="05000000000000000000" pitchFamily="2" charset="2"/>
              <a:buChar char="q"/>
            </a:pPr>
            <a:r>
              <a:rPr lang="en-US" sz="1800" b="1" dirty="0" smtClean="0">
                <a:latin typeface="Lustria"/>
                <a:ea typeface="Lustria"/>
                <a:cs typeface="Lustria"/>
                <a:sym typeface="Lustria"/>
              </a:rPr>
              <a:t> </a:t>
            </a:r>
            <a:r>
              <a:rPr lang="en-US" sz="2000" b="1" dirty="0">
                <a:latin typeface="Calibri" panose="020F0502020204030204" pitchFamily="34" charset="0"/>
                <a:ea typeface="Lustria"/>
                <a:cs typeface="Calibri" panose="020F0502020204030204" pitchFamily="34" charset="0"/>
                <a:sym typeface="Lustria"/>
              </a:rPr>
              <a:t>The very Ahadith that were found in the booklet of Sayyidina Amr bin Hazam  can be found in many of the great books of Ahadith today (</a:t>
            </a:r>
            <a:r>
              <a:rPr lang="en-US" sz="2000" b="1" dirty="0">
                <a:solidFill>
                  <a:srgbClr val="FF0000"/>
                </a:solidFill>
                <a:latin typeface="Calibri" panose="020F0502020204030204" pitchFamily="34" charset="0"/>
                <a:ea typeface="Lustria"/>
                <a:cs typeface="Calibri" panose="020F0502020204030204" pitchFamily="34" charset="0"/>
                <a:sym typeface="Lustria"/>
              </a:rPr>
              <a:t>Sahih Bukhari, Sahih Muslim, Muwatta Imam Malik, Sunan Abu Dawood, Nasai, Ibn Majah, Jami Tirmidhi, Sunan Baihaqi, Ibn Abi Shaibah, Sahih Ibn Habban, </a:t>
            </a:r>
            <a:r>
              <a:rPr lang="en-US" sz="2000" b="1" dirty="0">
                <a:latin typeface="Calibri" panose="020F0502020204030204" pitchFamily="34" charset="0"/>
                <a:ea typeface="Lustria"/>
                <a:cs typeface="Calibri" panose="020F0502020204030204" pitchFamily="34" charset="0"/>
                <a:sym typeface="Lustria"/>
              </a:rPr>
              <a:t>etc). </a:t>
            </a:r>
            <a:endParaRPr sz="2000" b="1" dirty="0">
              <a:latin typeface="Calibri" panose="020F0502020204030204" pitchFamily="34" charset="0"/>
              <a:ea typeface="Lustria"/>
              <a:cs typeface="Calibri" panose="020F0502020204030204" pitchFamily="34" charset="0"/>
              <a:sym typeface="Lustria"/>
            </a:endParaRPr>
          </a:p>
          <a:p>
            <a:pPr marL="365760" lvl="0" indent="-365760" algn="l" rtl="0">
              <a:lnSpc>
                <a:spcPct val="90000"/>
              </a:lnSpc>
              <a:spcBef>
                <a:spcPts val="425"/>
              </a:spcBef>
              <a:spcAft>
                <a:spcPts val="0"/>
              </a:spcAft>
              <a:buSzPts val="2125"/>
              <a:buFont typeface="Wingdings" panose="05000000000000000000" pitchFamily="2" charset="2"/>
              <a:buChar char="q"/>
            </a:pPr>
            <a:r>
              <a:rPr lang="en-US" sz="2000" b="1" dirty="0">
                <a:solidFill>
                  <a:srgbClr val="FF0000"/>
                </a:solidFill>
                <a:latin typeface="Calibri" panose="020F0502020204030204" pitchFamily="34" charset="0"/>
                <a:ea typeface="Lustria"/>
                <a:cs typeface="Calibri" panose="020F0502020204030204" pitchFamily="34" charset="0"/>
                <a:sym typeface="Lustria"/>
              </a:rPr>
              <a:t>Memory of Arabs </a:t>
            </a:r>
            <a:r>
              <a:rPr lang="en-US" sz="2000" b="1" dirty="0">
                <a:latin typeface="Calibri" panose="020F0502020204030204" pitchFamily="34" charset="0"/>
                <a:ea typeface="Lustria"/>
                <a:cs typeface="Calibri" panose="020F0502020204030204" pitchFamily="34" charset="0"/>
                <a:sym typeface="Lustria"/>
              </a:rPr>
              <a:t>(Arabs had strong memory and they used to rely more on memory than writing – incident of Imam Ghazali)</a:t>
            </a:r>
            <a:endParaRPr sz="2000" b="1" dirty="0">
              <a:latin typeface="Calibri" panose="020F0502020204030204" pitchFamily="34" charset="0"/>
              <a:cs typeface="Calibri" panose="020F0502020204030204" pitchFamily="34" charset="0"/>
            </a:endParaRPr>
          </a:p>
          <a:p>
            <a:pPr marL="477838" lvl="0" indent="-342900" algn="l" rtl="0">
              <a:lnSpc>
                <a:spcPct val="90000"/>
              </a:lnSpc>
              <a:spcBef>
                <a:spcPts val="425"/>
              </a:spcBef>
              <a:spcAft>
                <a:spcPts val="0"/>
              </a:spcAft>
              <a:buSzPts val="2125"/>
              <a:buFont typeface="Wingdings" panose="05000000000000000000" pitchFamily="2" charset="2"/>
              <a:buChar char="q"/>
            </a:pPr>
            <a:endParaRPr sz="2000" b="1" dirty="0">
              <a:latin typeface="Calibri" panose="020F0502020204030204" pitchFamily="34" charset="0"/>
              <a:ea typeface="Lustria"/>
              <a:cs typeface="Calibri" panose="020F0502020204030204" pitchFamily="34" charset="0"/>
              <a:sym typeface="Lustria"/>
            </a:endParaRPr>
          </a:p>
          <a:p>
            <a:pPr marL="365760" lvl="0" indent="-365760" algn="l" rtl="0">
              <a:lnSpc>
                <a:spcPct val="90000"/>
              </a:lnSpc>
              <a:spcBef>
                <a:spcPts val="425"/>
              </a:spcBef>
              <a:spcAft>
                <a:spcPts val="0"/>
              </a:spcAft>
              <a:buSzPts val="2125"/>
              <a:buFont typeface="Wingdings" panose="05000000000000000000" pitchFamily="2" charset="2"/>
              <a:buChar char="q"/>
            </a:pPr>
            <a:r>
              <a:rPr lang="en-US" sz="2000" b="1" dirty="0">
                <a:solidFill>
                  <a:srgbClr val="FF0000"/>
                </a:solidFill>
                <a:latin typeface="Calibri" panose="020F0502020204030204" pitchFamily="34" charset="0"/>
                <a:ea typeface="Lustria"/>
                <a:cs typeface="Calibri" panose="020F0502020204030204" pitchFamily="34" charset="0"/>
                <a:sym typeface="Lustria"/>
              </a:rPr>
              <a:t>Constitution of Medina </a:t>
            </a:r>
            <a:r>
              <a:rPr lang="en-US" sz="2000" b="1" dirty="0">
                <a:latin typeface="Calibri" panose="020F0502020204030204" pitchFamily="34" charset="0"/>
                <a:ea typeface="Lustria"/>
                <a:cs typeface="Calibri" panose="020F0502020204030204" pitchFamily="34" charset="0"/>
                <a:sym typeface="Lustria"/>
              </a:rPr>
              <a:t>was written down in the supervision of Prophet SAW when he migrated to Medina in order to have peaceful relations with Jews who were in majority.</a:t>
            </a:r>
            <a:endParaRPr sz="2000" b="1" dirty="0">
              <a:latin typeface="Calibri" panose="020F0502020204030204" pitchFamily="34" charset="0"/>
              <a:cs typeface="Calibri" panose="020F0502020204030204" pitchFamily="34" charset="0"/>
            </a:endParaRPr>
          </a:p>
          <a:p>
            <a:pPr marL="477838" lvl="0" indent="-342900" algn="l" rtl="0">
              <a:lnSpc>
                <a:spcPct val="90000"/>
              </a:lnSpc>
              <a:spcBef>
                <a:spcPts val="425"/>
              </a:spcBef>
              <a:spcAft>
                <a:spcPts val="0"/>
              </a:spcAft>
              <a:buSzPts val="2125"/>
              <a:buFont typeface="Wingdings" panose="05000000000000000000" pitchFamily="2" charset="2"/>
              <a:buChar char="q"/>
            </a:pPr>
            <a:endParaRPr sz="2000" b="1" dirty="0">
              <a:latin typeface="Calibri" panose="020F0502020204030204" pitchFamily="34" charset="0"/>
              <a:ea typeface="Lustria"/>
              <a:cs typeface="Calibri" panose="020F0502020204030204" pitchFamily="34" charset="0"/>
              <a:sym typeface="Lustria"/>
            </a:endParaRPr>
          </a:p>
          <a:p>
            <a:pPr marL="365760" lvl="0" indent="-365760" algn="l" rtl="0">
              <a:lnSpc>
                <a:spcPct val="90000"/>
              </a:lnSpc>
              <a:spcBef>
                <a:spcPts val="425"/>
              </a:spcBef>
              <a:spcAft>
                <a:spcPts val="0"/>
              </a:spcAft>
              <a:buSzPts val="2125"/>
              <a:buFont typeface="Wingdings" panose="05000000000000000000" pitchFamily="2" charset="2"/>
              <a:buChar char="q"/>
            </a:pPr>
            <a:r>
              <a:rPr lang="en-US" sz="2000" b="1" dirty="0">
                <a:solidFill>
                  <a:srgbClr val="FF0000"/>
                </a:solidFill>
                <a:latin typeface="Calibri" panose="020F0502020204030204" pitchFamily="34" charset="0"/>
                <a:ea typeface="Lustria"/>
                <a:cs typeface="Calibri" panose="020F0502020204030204" pitchFamily="34" charset="0"/>
                <a:sym typeface="Lustria"/>
              </a:rPr>
              <a:t>Prophet SAW wrote letters </a:t>
            </a:r>
            <a:r>
              <a:rPr lang="en-US" sz="2000" b="1" dirty="0">
                <a:latin typeface="Calibri" panose="020F0502020204030204" pitchFamily="34" charset="0"/>
                <a:ea typeface="Lustria"/>
                <a:cs typeface="Calibri" panose="020F0502020204030204" pitchFamily="34" charset="0"/>
                <a:sym typeface="Lustria"/>
              </a:rPr>
              <a:t>to different rulers of the world to invite them to embrace Islam.</a:t>
            </a:r>
            <a:endParaRPr sz="2000" b="1" dirty="0">
              <a:latin typeface="Calibri" panose="020F0502020204030204" pitchFamily="34" charset="0"/>
              <a:ea typeface="Lustria"/>
              <a:cs typeface="Calibri" panose="020F0502020204030204" pitchFamily="34" charset="0"/>
              <a:sym typeface="Lustria"/>
            </a:endParaRPr>
          </a:p>
          <a:p>
            <a:pPr marL="415291" lvl="0" indent="-285750" algn="l" rtl="0">
              <a:lnSpc>
                <a:spcPct val="90000"/>
              </a:lnSpc>
              <a:spcBef>
                <a:spcPts val="408"/>
              </a:spcBef>
              <a:spcAft>
                <a:spcPts val="0"/>
              </a:spcAft>
              <a:buSzPts val="2040"/>
              <a:buFont typeface="Wingdings" panose="05000000000000000000" pitchFamily="2" charset="2"/>
              <a:buChar char="q"/>
            </a:pPr>
            <a:endParaRPr sz="1800" dirty="0"/>
          </a:p>
          <a:p>
            <a:pPr marL="472441" lvl="0" indent="-342900" algn="l" rtl="0">
              <a:lnSpc>
                <a:spcPct val="90000"/>
              </a:lnSpc>
              <a:spcBef>
                <a:spcPts val="408"/>
              </a:spcBef>
              <a:spcAft>
                <a:spcPts val="600"/>
              </a:spcAft>
              <a:buSzPts val="2040"/>
              <a:buFont typeface="Wingdings" panose="05000000000000000000" pitchFamily="2" charset="2"/>
              <a:buChar char="q"/>
            </a:pPr>
            <a:endParaRPr sz="2040" dirty="0"/>
          </a:p>
        </p:txBody>
      </p:sp>
      <p:sp>
        <p:nvSpPr>
          <p:cNvPr id="273" name="Google Shape;273;p20"/>
          <p:cNvSpPr txBox="1">
            <a:spLocks noGrp="1"/>
          </p:cNvSpPr>
          <p:nvPr>
            <p:ph type="title"/>
          </p:nvPr>
        </p:nvSpPr>
        <p:spPr>
          <a:xfrm>
            <a:off x="688490" y="660400"/>
            <a:ext cx="7756263" cy="821266"/>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ts val="5400"/>
              <a:buFont typeface="Book Antiqua"/>
              <a:buNone/>
            </a:pPr>
            <a:r>
              <a:rPr lang="en-US" b="1" dirty="0">
                <a:latin typeface="Calibri" panose="020F0502020204030204" pitchFamily="34" charset="0"/>
                <a:cs typeface="Calibri" panose="020F0502020204030204" pitchFamily="34" charset="0"/>
              </a:rPr>
              <a:t>Cont.</a:t>
            </a:r>
            <a:r>
              <a:rPr lang="en-US" dirty="0"/>
              <a:t> </a:t>
            </a:r>
            <a:endParaRP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1"/>
          <p:cNvSpPr txBox="1">
            <a:spLocks noGrp="1"/>
          </p:cNvSpPr>
          <p:nvPr>
            <p:ph type="body" idx="1"/>
          </p:nvPr>
        </p:nvSpPr>
        <p:spPr>
          <a:xfrm>
            <a:off x="699247" y="1524001"/>
            <a:ext cx="7745505" cy="4602162"/>
          </a:xfrm>
          <a:prstGeom prst="rect">
            <a:avLst/>
          </a:prstGeom>
          <a:noFill/>
          <a:ln>
            <a:noFill/>
          </a:ln>
        </p:spPr>
        <p:txBody>
          <a:bodyPr spcFirstLastPara="1" wrap="square" lIns="91425" tIns="45700" rIns="91425" bIns="45700" anchor="t" anchorCtr="0">
            <a:normAutofit fontScale="92500" lnSpcReduction="10000"/>
          </a:bodyPr>
          <a:lstStyle/>
          <a:p>
            <a:pPr marL="365760" lvl="0" indent="-365760" algn="l" rtl="0">
              <a:spcBef>
                <a:spcPts val="0"/>
              </a:spcBef>
              <a:spcAft>
                <a:spcPts val="0"/>
              </a:spcAft>
              <a:buSzPts val="2400"/>
              <a:buChar char="•"/>
            </a:pPr>
            <a:endParaRPr lang="en-US" dirty="0" smtClean="0"/>
          </a:p>
          <a:p>
            <a:pPr marL="365760" lvl="0" indent="-365760" algn="l" rtl="0">
              <a:spcBef>
                <a:spcPts val="0"/>
              </a:spcBef>
              <a:spcAft>
                <a:spcPts val="0"/>
              </a:spcAft>
              <a:buSzPts val="2400"/>
              <a:buChar char="•"/>
            </a:pPr>
            <a:endParaRPr lang="en-US" dirty="0"/>
          </a:p>
          <a:p>
            <a:pPr marL="365760" lvl="0" indent="-365760" algn="l" rtl="0">
              <a:spcBef>
                <a:spcPts val="0"/>
              </a:spcBef>
              <a:spcAft>
                <a:spcPts val="0"/>
              </a:spcAft>
              <a:buSzPts val="2400"/>
              <a:buChar char="•"/>
            </a:pPr>
            <a:endParaRPr lang="en-US" dirty="0" smtClean="0"/>
          </a:p>
          <a:p>
            <a:pPr marL="0" lvl="0" indent="0" algn="l" rtl="0">
              <a:spcBef>
                <a:spcPts val="0"/>
              </a:spcBef>
              <a:spcAft>
                <a:spcPts val="0"/>
              </a:spcAft>
              <a:buSzPts val="2400"/>
              <a:buNone/>
            </a:pPr>
            <a:endParaRPr lang="en-US" dirty="0"/>
          </a:p>
          <a:p>
            <a:pPr marL="0" lvl="0" indent="0" algn="l" rtl="0">
              <a:spcBef>
                <a:spcPts val="0"/>
              </a:spcBef>
              <a:spcAft>
                <a:spcPts val="0"/>
              </a:spcAft>
              <a:buSzPts val="2400"/>
              <a:buNone/>
            </a:pPr>
            <a:r>
              <a:rPr lang="en-US" b="1" dirty="0" smtClean="0">
                <a:latin typeface="Calibri" panose="020F0502020204030204" pitchFamily="34" charset="0"/>
                <a:cs typeface="Calibri" panose="020F0502020204030204" pitchFamily="34" charset="0"/>
              </a:rPr>
              <a:t>      The </a:t>
            </a:r>
            <a:r>
              <a:rPr lang="en-US" b="1" dirty="0">
                <a:latin typeface="Calibri" panose="020F0502020204030204" pitchFamily="34" charset="0"/>
                <a:cs typeface="Calibri" panose="020F0502020204030204" pitchFamily="34" charset="0"/>
              </a:rPr>
              <a:t>beginning of the systematic collection and compilation of </a:t>
            </a:r>
            <a:r>
              <a:rPr lang="en-US" b="1" dirty="0" smtClean="0">
                <a:latin typeface="Calibri" panose="020F0502020204030204" pitchFamily="34" charset="0"/>
                <a:cs typeface="Calibri" panose="020F0502020204030204" pitchFamily="34" charset="0"/>
              </a:rPr>
              <a:t>                                                              Hadith </a:t>
            </a:r>
            <a:r>
              <a:rPr lang="en-US" b="1" dirty="0">
                <a:latin typeface="Calibri" panose="020F0502020204030204" pitchFamily="34" charset="0"/>
                <a:cs typeface="Calibri" panose="020F0502020204030204" pitchFamily="34" charset="0"/>
              </a:rPr>
              <a:t>began during the time of the Followers (tabieein). </a:t>
            </a:r>
            <a:endParaRPr b="1" dirty="0">
              <a:latin typeface="Calibri" panose="020F0502020204030204" pitchFamily="34" charset="0"/>
              <a:cs typeface="Calibri" panose="020F0502020204030204" pitchFamily="34" charset="0"/>
            </a:endParaRPr>
          </a:p>
          <a:p>
            <a:pPr marL="365760" lvl="0" indent="-213359" algn="l" rtl="0">
              <a:spcBef>
                <a:spcPts val="480"/>
              </a:spcBef>
              <a:spcAft>
                <a:spcPts val="0"/>
              </a:spcAft>
              <a:buSzPts val="2400"/>
              <a:buNone/>
            </a:pPr>
            <a:endParaRPr b="1" dirty="0">
              <a:latin typeface="Calibri" panose="020F0502020204030204" pitchFamily="34" charset="0"/>
              <a:cs typeface="Calibri" panose="020F0502020204030204" pitchFamily="34" charset="0"/>
            </a:endParaRPr>
          </a:p>
          <a:p>
            <a:pPr marL="365760" lvl="0" indent="-365760" algn="l" rtl="0">
              <a:spcBef>
                <a:spcPts val="480"/>
              </a:spcBef>
              <a:spcAft>
                <a:spcPts val="0"/>
              </a:spcAft>
              <a:buSzPts val="2400"/>
              <a:buChar char="•"/>
            </a:pPr>
            <a:r>
              <a:rPr lang="en-US" b="1" dirty="0">
                <a:solidFill>
                  <a:srgbClr val="FF0000"/>
                </a:solidFill>
                <a:latin typeface="Calibri" panose="020F0502020204030204" pitchFamily="34" charset="0"/>
                <a:cs typeface="Calibri" panose="020F0502020204030204" pitchFamily="34" charset="0"/>
              </a:rPr>
              <a:t>Ibn-e-Shahab Zuhri</a:t>
            </a:r>
            <a:r>
              <a:rPr lang="en-US" b="1" dirty="0">
                <a:latin typeface="Calibri" panose="020F0502020204030204" pitchFamily="34" charset="0"/>
                <a:cs typeface="Calibri" panose="020F0502020204030204" pitchFamily="34" charset="0"/>
              </a:rPr>
              <a:t>, was prominent Hadith narrator and he was assigned the task of compiling available collections of Hadith on the instructions of Hazrat Umar b Abdul Aziz.</a:t>
            </a:r>
            <a:endParaRPr b="1" dirty="0">
              <a:latin typeface="Calibri" panose="020F0502020204030204" pitchFamily="34" charset="0"/>
              <a:cs typeface="Calibri" panose="020F0502020204030204" pitchFamily="34" charset="0"/>
            </a:endParaRPr>
          </a:p>
          <a:p>
            <a:pPr marL="365760" lvl="0" indent="-213359" algn="l" rtl="0">
              <a:spcBef>
                <a:spcPts val="480"/>
              </a:spcBef>
              <a:spcAft>
                <a:spcPts val="0"/>
              </a:spcAft>
              <a:buSzPts val="2400"/>
              <a:buNone/>
            </a:pPr>
            <a:endParaRPr b="1" dirty="0">
              <a:latin typeface="Calibri" panose="020F0502020204030204" pitchFamily="34" charset="0"/>
              <a:cs typeface="Calibri" panose="020F0502020204030204" pitchFamily="34" charset="0"/>
            </a:endParaRPr>
          </a:p>
          <a:p>
            <a:pPr marL="365760" lvl="0" indent="-365760" algn="l" rtl="0">
              <a:spcBef>
                <a:spcPts val="480"/>
              </a:spcBef>
              <a:spcAft>
                <a:spcPts val="600"/>
              </a:spcAft>
              <a:buSzPts val="2400"/>
              <a:buChar char="•"/>
            </a:pPr>
            <a:r>
              <a:rPr lang="en-US" b="1" dirty="0">
                <a:solidFill>
                  <a:srgbClr val="FF0000"/>
                </a:solidFill>
                <a:latin typeface="Calibri" panose="020F0502020204030204" pitchFamily="34" charset="0"/>
                <a:cs typeface="Calibri" panose="020F0502020204030204" pitchFamily="34" charset="0"/>
              </a:rPr>
              <a:t>Muwatta Imam Malik </a:t>
            </a:r>
            <a:r>
              <a:rPr lang="en-US" b="1" dirty="0">
                <a:latin typeface="Calibri" panose="020F0502020204030204" pitchFamily="34" charset="0"/>
                <a:cs typeface="Calibri" panose="020F0502020204030204" pitchFamily="34" charset="0"/>
              </a:rPr>
              <a:t>was the first and foremost compilation of Hadith by Malik b Anas RA</a:t>
            </a:r>
            <a:endParaRPr b="1" dirty="0">
              <a:latin typeface="Calibri" panose="020F0502020204030204" pitchFamily="34" charset="0"/>
              <a:cs typeface="Calibri" panose="020F0502020204030204" pitchFamily="34" charset="0"/>
            </a:endParaRPr>
          </a:p>
        </p:txBody>
      </p:sp>
      <p:sp>
        <p:nvSpPr>
          <p:cNvPr id="279" name="Google Shape;279;p21"/>
          <p:cNvSpPr txBox="1">
            <a:spLocks noGrp="1"/>
          </p:cNvSpPr>
          <p:nvPr>
            <p:ph type="title"/>
          </p:nvPr>
        </p:nvSpPr>
        <p:spPr>
          <a:xfrm>
            <a:off x="971551" y="982132"/>
            <a:ext cx="7200900" cy="68580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ts val="4000"/>
              <a:buFont typeface="Lustria"/>
              <a:buNone/>
            </a:pPr>
            <a:r>
              <a:rPr lang="en-US" sz="4000" b="1" dirty="0" smtClean="0">
                <a:latin typeface="Lustria"/>
                <a:ea typeface="Lustria"/>
                <a:cs typeface="Lustria"/>
                <a:sym typeface="Lustria"/>
              </a:rPr>
              <a:t>Compilation </a:t>
            </a:r>
            <a:r>
              <a:rPr lang="en-US" sz="4000" b="1" dirty="0">
                <a:latin typeface="Lustria"/>
                <a:ea typeface="Lustria"/>
                <a:cs typeface="Lustria"/>
                <a:sym typeface="Lustria"/>
              </a:rPr>
              <a:t>of Hadith</a:t>
            </a:r>
            <a:endParaRPr sz="4000" b="1" dirty="0">
              <a:latin typeface="Lustria"/>
              <a:ea typeface="Lustria"/>
              <a:cs typeface="Lustria"/>
              <a:sym typeface="Lustri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3"/>
          <p:cNvSpPr txBox="1">
            <a:spLocks noGrp="1"/>
          </p:cNvSpPr>
          <p:nvPr>
            <p:ph type="body" idx="1"/>
          </p:nvPr>
        </p:nvSpPr>
        <p:spPr>
          <a:xfrm>
            <a:off x="971551" y="2556932"/>
            <a:ext cx="7200900" cy="3318900"/>
          </a:xfrm>
          <a:prstGeom prst="rect">
            <a:avLst/>
          </a:prstGeom>
          <a:noFill/>
          <a:ln>
            <a:noFill/>
          </a:ln>
        </p:spPr>
        <p:txBody>
          <a:bodyPr spcFirstLastPara="1" wrap="square" lIns="91425" tIns="45700" rIns="91425" bIns="45700" anchor="t" anchorCtr="0">
            <a:normAutofit lnSpcReduction="10000"/>
          </a:bodyPr>
          <a:lstStyle/>
          <a:p>
            <a:pPr marL="365760" lvl="0" indent="-365760" algn="l" rtl="0">
              <a:spcBef>
                <a:spcPts val="0"/>
              </a:spcBef>
              <a:spcAft>
                <a:spcPts val="0"/>
              </a:spcAft>
              <a:buSzPts val="2220"/>
              <a:buChar char="•"/>
            </a:pPr>
            <a:r>
              <a:rPr lang="en-US" sz="2220" dirty="0"/>
              <a:t>1. Qur’an is miraculous in its wording and was revealed by  Allah through Angel Gabriel while Hadith-e-</a:t>
            </a:r>
            <a:r>
              <a:rPr lang="en-US" sz="2220" dirty="0" err="1"/>
              <a:t>Qudsi</a:t>
            </a:r>
            <a:r>
              <a:rPr lang="en-US" sz="2220" dirty="0"/>
              <a:t> has not these qualities.</a:t>
            </a:r>
            <a:endParaRPr dirty="0"/>
          </a:p>
          <a:p>
            <a:pPr marL="365760" lvl="0" indent="-365760" algn="l" rtl="0">
              <a:spcBef>
                <a:spcPts val="444"/>
              </a:spcBef>
              <a:spcAft>
                <a:spcPts val="0"/>
              </a:spcAft>
              <a:buSzPts val="2220"/>
              <a:buChar char="•"/>
            </a:pPr>
            <a:r>
              <a:rPr lang="en-US" sz="2220" dirty="0"/>
              <a:t>Quran is necessary to read in Salat, while on the other there is no such condition as </a:t>
            </a:r>
            <a:r>
              <a:rPr lang="en-US" sz="2220" dirty="0" err="1"/>
              <a:t>raeding</a:t>
            </a:r>
            <a:r>
              <a:rPr lang="en-US" sz="2220" dirty="0"/>
              <a:t> of Hadith-e-</a:t>
            </a:r>
            <a:r>
              <a:rPr lang="en-US" sz="2220" dirty="0" err="1"/>
              <a:t>Qudsi</a:t>
            </a:r>
            <a:r>
              <a:rPr lang="en-US" sz="2220" dirty="0"/>
              <a:t>.</a:t>
            </a:r>
            <a:endParaRPr dirty="0"/>
          </a:p>
          <a:p>
            <a:pPr marL="365760" lvl="0" indent="-365760" algn="l" rtl="0">
              <a:spcBef>
                <a:spcPts val="444"/>
              </a:spcBef>
              <a:spcAft>
                <a:spcPts val="0"/>
              </a:spcAft>
              <a:buSzPts val="2220"/>
              <a:buChar char="•"/>
            </a:pPr>
            <a:r>
              <a:rPr lang="en-US" sz="2220" dirty="0"/>
              <a:t>Reciting Quran is an act of worship and one is rewarded for each letter and no reward has been promised for reading Hadith-e-</a:t>
            </a:r>
            <a:r>
              <a:rPr lang="en-US" sz="2220" dirty="0" err="1"/>
              <a:t>Qudsi</a:t>
            </a:r>
            <a:endParaRPr sz="2220" dirty="0"/>
          </a:p>
          <a:p>
            <a:pPr marL="365760" lvl="0" indent="-365760" algn="l" rtl="0">
              <a:spcBef>
                <a:spcPts val="444"/>
              </a:spcBef>
              <a:spcAft>
                <a:spcPts val="0"/>
              </a:spcAft>
              <a:buSzPts val="2220"/>
              <a:buChar char="•"/>
            </a:pPr>
            <a:r>
              <a:rPr lang="en-US" sz="2220" dirty="0"/>
              <a:t>One who rejects Quran is not considered as Muslim while that is not the case for Hadith-e-</a:t>
            </a:r>
            <a:r>
              <a:rPr lang="en-US" sz="2220" dirty="0" err="1"/>
              <a:t>Qudsi</a:t>
            </a:r>
            <a:endParaRPr sz="2220" dirty="0"/>
          </a:p>
          <a:p>
            <a:pPr marL="365760" lvl="0" indent="-224789" algn="l" rtl="0">
              <a:spcBef>
                <a:spcPts val="444"/>
              </a:spcBef>
              <a:spcAft>
                <a:spcPts val="600"/>
              </a:spcAft>
              <a:buSzPts val="2220"/>
              <a:buNone/>
            </a:pPr>
            <a:endParaRPr sz="2220" dirty="0"/>
          </a:p>
        </p:txBody>
      </p:sp>
      <p:sp>
        <p:nvSpPr>
          <p:cNvPr id="291" name="Google Shape;291;p23"/>
          <p:cNvSpPr txBox="1">
            <a:spLocks noGrp="1"/>
          </p:cNvSpPr>
          <p:nvPr>
            <p:ph type="title"/>
          </p:nvPr>
        </p:nvSpPr>
        <p:spPr>
          <a:xfrm>
            <a:off x="971551" y="982132"/>
            <a:ext cx="7200900" cy="1303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ts val="3600"/>
              <a:buFont typeface="Lustria"/>
              <a:buNone/>
            </a:pPr>
            <a:r>
              <a:rPr lang="en-US" sz="3600">
                <a:latin typeface="Lustria"/>
                <a:ea typeface="Lustria"/>
                <a:cs typeface="Lustria"/>
                <a:sym typeface="Lustria"/>
              </a:rPr>
              <a:t>Difference between Hadith-e-Qudsi and Qur’an</a:t>
            </a:r>
            <a:endParaRPr sz="3600">
              <a:latin typeface="Lustria"/>
              <a:ea typeface="Lustria"/>
              <a:cs typeface="Lustria"/>
              <a:sym typeface="Lustri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4"/>
          <p:cNvSpPr txBox="1">
            <a:spLocks noGrp="1"/>
          </p:cNvSpPr>
          <p:nvPr>
            <p:ph type="body" idx="1"/>
          </p:nvPr>
        </p:nvSpPr>
        <p:spPr>
          <a:xfrm>
            <a:off x="699247" y="1624407"/>
            <a:ext cx="7745505" cy="4501756"/>
          </a:xfrm>
          <a:prstGeom prst="rect">
            <a:avLst/>
          </a:prstGeom>
          <a:noFill/>
          <a:ln>
            <a:noFill/>
          </a:ln>
        </p:spPr>
        <p:txBody>
          <a:bodyPr spcFirstLastPara="1" wrap="square" lIns="91425" tIns="45700" rIns="91425" bIns="45700" anchor="t" anchorCtr="0">
            <a:normAutofit/>
          </a:bodyPr>
          <a:lstStyle/>
          <a:p>
            <a:pPr marL="365760" lvl="0" indent="-365760" algn="l" rtl="0">
              <a:spcBef>
                <a:spcPts val="0"/>
              </a:spcBef>
              <a:spcAft>
                <a:spcPts val="0"/>
              </a:spcAft>
              <a:buSzPts val="2400"/>
              <a:buChar char="•"/>
            </a:pPr>
            <a:endParaRPr lang="en-US" dirty="0" smtClean="0"/>
          </a:p>
          <a:p>
            <a:pPr marL="365760" lvl="0" indent="-365760" algn="l" rtl="0">
              <a:spcBef>
                <a:spcPts val="0"/>
              </a:spcBef>
              <a:spcAft>
                <a:spcPts val="0"/>
              </a:spcAft>
              <a:buSzPts val="2400"/>
              <a:buChar char="•"/>
            </a:pPr>
            <a:r>
              <a:rPr lang="en-US" sz="1800" b="1" dirty="0" smtClean="0">
                <a:latin typeface="Calibri" panose="020F0502020204030204" pitchFamily="34" charset="0"/>
                <a:cs typeface="Calibri" panose="020F0502020204030204" pitchFamily="34" charset="0"/>
              </a:rPr>
              <a:t>The </a:t>
            </a:r>
            <a:r>
              <a:rPr lang="en-US" sz="1800" b="1" dirty="0">
                <a:latin typeface="Calibri" panose="020F0502020204030204" pitchFamily="34" charset="0"/>
                <a:cs typeface="Calibri" panose="020F0502020204030204" pitchFamily="34" charset="0"/>
              </a:rPr>
              <a:t>Messenger of Allah (SAW) said that Allah says: </a:t>
            </a:r>
            <a:endParaRPr sz="1800" b="1" dirty="0">
              <a:latin typeface="Calibri" panose="020F0502020204030204" pitchFamily="34" charset="0"/>
              <a:cs typeface="Calibri" panose="020F0502020204030204" pitchFamily="34" charset="0"/>
            </a:endParaRPr>
          </a:p>
          <a:p>
            <a:pPr marL="0" lvl="0" indent="0" algn="l" rtl="0">
              <a:spcBef>
                <a:spcPts val="500"/>
              </a:spcBef>
              <a:spcAft>
                <a:spcPts val="0"/>
              </a:spcAft>
              <a:buSzPts val="2500"/>
              <a:buNone/>
            </a:pPr>
            <a:endParaRPr sz="2000" b="1" dirty="0">
              <a:latin typeface="Calibri" panose="020F0502020204030204" pitchFamily="34" charset="0"/>
              <a:ea typeface="Lustria"/>
              <a:cs typeface="Calibri" panose="020F0502020204030204" pitchFamily="34" charset="0"/>
              <a:sym typeface="Lustria"/>
            </a:endParaRPr>
          </a:p>
          <a:p>
            <a:pPr marL="0" lvl="0" indent="0" algn="l" rtl="0">
              <a:spcBef>
                <a:spcPts val="500"/>
              </a:spcBef>
              <a:spcAft>
                <a:spcPts val="600"/>
              </a:spcAft>
              <a:buSzPts val="2500"/>
              <a:buNone/>
            </a:pPr>
            <a:r>
              <a:rPr lang="en-US" sz="2000" b="1" dirty="0">
                <a:latin typeface="Calibri" panose="020F0502020204030204" pitchFamily="34" charset="0"/>
                <a:ea typeface="Lustria"/>
                <a:cs typeface="Calibri" panose="020F0502020204030204" pitchFamily="34" charset="0"/>
                <a:sym typeface="Lustria"/>
              </a:rPr>
              <a:t>I am as My servant thinks I am. I am with him when he makes mention of Me. If he makes mention of Me to himself, I make mention of him to Myself; and if he makes mention of Me in an assembly, I make mention of him in an assembly better than it. And if he draws near to Me an arm's length, I draw near to him a fathom's length. And if he comes to Me walking, I go to him at speed.</a:t>
            </a:r>
            <a:endParaRPr sz="2000" b="1" dirty="0">
              <a:latin typeface="Calibri" panose="020F0502020204030204" pitchFamily="34" charset="0"/>
              <a:ea typeface="Lustria"/>
              <a:cs typeface="Calibri" panose="020F0502020204030204" pitchFamily="34" charset="0"/>
              <a:sym typeface="Lustria"/>
            </a:endParaRPr>
          </a:p>
        </p:txBody>
      </p:sp>
      <p:sp>
        <p:nvSpPr>
          <p:cNvPr id="297" name="Google Shape;297;p24"/>
          <p:cNvSpPr txBox="1">
            <a:spLocks noGrp="1"/>
          </p:cNvSpPr>
          <p:nvPr>
            <p:ph type="title"/>
          </p:nvPr>
        </p:nvSpPr>
        <p:spPr>
          <a:xfrm>
            <a:off x="971551" y="1151466"/>
            <a:ext cx="7200900" cy="58420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ts val="4000"/>
              <a:buFont typeface="Book Antiqua"/>
              <a:buNone/>
            </a:pPr>
            <a:r>
              <a:rPr lang="en-US" sz="4000" b="1" dirty="0"/>
              <a:t>Example of </a:t>
            </a:r>
            <a:r>
              <a:rPr lang="en-US" sz="4000" b="1" dirty="0" smtClean="0"/>
              <a:t>Hadith-e-</a:t>
            </a:r>
            <a:r>
              <a:rPr lang="en-US" sz="4000" b="1" dirty="0" err="1" smtClean="0"/>
              <a:t>Qudsi</a:t>
            </a:r>
            <a:r>
              <a:rPr lang="en-US" sz="4000" b="1" dirty="0" smtClean="0"/>
              <a:t/>
            </a:r>
            <a:br>
              <a:rPr lang="en-US" sz="4000" b="1" dirty="0" smtClean="0"/>
            </a:br>
            <a:endParaRPr sz="4000"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5"/>
          <p:cNvSpPr txBox="1">
            <a:spLocks noGrp="1"/>
          </p:cNvSpPr>
          <p:nvPr>
            <p:ph type="body" idx="1"/>
          </p:nvPr>
        </p:nvSpPr>
        <p:spPr>
          <a:xfrm>
            <a:off x="699247" y="990601"/>
            <a:ext cx="7745505" cy="513556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sz="3200" b="1" dirty="0" smtClean="0"/>
              <a:t>    </a:t>
            </a:r>
          </a:p>
          <a:p>
            <a:pPr marL="0" lvl="0" indent="0" algn="l" rtl="0">
              <a:lnSpc>
                <a:spcPct val="90000"/>
              </a:lnSpc>
              <a:spcBef>
                <a:spcPts val="0"/>
              </a:spcBef>
              <a:spcAft>
                <a:spcPts val="0"/>
              </a:spcAft>
              <a:buSzPts val="2400"/>
              <a:buNone/>
            </a:pPr>
            <a:r>
              <a:rPr lang="en-US" sz="3200" b="1" dirty="0" smtClean="0"/>
              <a:t>The </a:t>
            </a:r>
            <a:r>
              <a:rPr lang="en-US" sz="3200" b="1" dirty="0"/>
              <a:t>Messenger of Allah (SAW) said that Allah said: </a:t>
            </a:r>
            <a:endParaRPr sz="3200" b="1" dirty="0"/>
          </a:p>
          <a:p>
            <a:pPr marL="0" lvl="0" indent="0" algn="l" rtl="0">
              <a:lnSpc>
                <a:spcPct val="90000"/>
              </a:lnSpc>
              <a:spcBef>
                <a:spcPts val="480"/>
              </a:spcBef>
              <a:spcAft>
                <a:spcPts val="0"/>
              </a:spcAft>
              <a:buSzPts val="2400"/>
              <a:buNone/>
            </a:pPr>
            <a:endParaRPr dirty="0"/>
          </a:p>
          <a:p>
            <a:pPr marL="0" lvl="0" indent="0" algn="l" rtl="0">
              <a:lnSpc>
                <a:spcPct val="90000"/>
              </a:lnSpc>
              <a:spcBef>
                <a:spcPts val="480"/>
              </a:spcBef>
              <a:spcAft>
                <a:spcPts val="0"/>
              </a:spcAft>
              <a:buSzPts val="2400"/>
              <a:buNone/>
            </a:pPr>
            <a:endParaRPr dirty="0"/>
          </a:p>
          <a:p>
            <a:pPr marL="0" lvl="0" indent="0" algn="l" rtl="0">
              <a:lnSpc>
                <a:spcPct val="90000"/>
              </a:lnSpc>
              <a:spcBef>
                <a:spcPts val="560"/>
              </a:spcBef>
              <a:spcAft>
                <a:spcPts val="600"/>
              </a:spcAft>
              <a:buSzPts val="2800"/>
              <a:buNone/>
            </a:pPr>
            <a:endParaRPr lang="en-US" sz="2000" b="1" dirty="0" smtClean="0">
              <a:latin typeface="Calibri" panose="020F0502020204030204" pitchFamily="34" charset="0"/>
              <a:ea typeface="Lustria"/>
              <a:cs typeface="Calibri" panose="020F0502020204030204" pitchFamily="34" charset="0"/>
              <a:sym typeface="Lustria"/>
            </a:endParaRPr>
          </a:p>
          <a:p>
            <a:pPr marL="0" lvl="0" indent="0" algn="l" rtl="0">
              <a:lnSpc>
                <a:spcPct val="90000"/>
              </a:lnSpc>
              <a:spcBef>
                <a:spcPts val="560"/>
              </a:spcBef>
              <a:spcAft>
                <a:spcPts val="600"/>
              </a:spcAft>
              <a:buSzPts val="2800"/>
              <a:buNone/>
            </a:pPr>
            <a:r>
              <a:rPr lang="en-US" sz="2000" b="1" dirty="0" smtClean="0">
                <a:latin typeface="Calibri" panose="020F0502020204030204" pitchFamily="34" charset="0"/>
                <a:ea typeface="Lustria"/>
                <a:cs typeface="Calibri" panose="020F0502020204030204" pitchFamily="34" charset="0"/>
                <a:sym typeface="Lustria"/>
              </a:rPr>
              <a:t>O </a:t>
            </a:r>
            <a:r>
              <a:rPr lang="en-US" sz="2000" b="1" dirty="0">
                <a:latin typeface="Calibri" panose="020F0502020204030204" pitchFamily="34" charset="0"/>
                <a:ea typeface="Lustria"/>
                <a:cs typeface="Calibri" panose="020F0502020204030204" pitchFamily="34" charset="0"/>
                <a:sym typeface="Lustria"/>
              </a:rPr>
              <a:t>son of Adam, so long as you call upon Me and ask of Me, I shall forgive you for what you have done, and I shall not mind. O son of Adam, were your sins to reach the clouds of the sky and were you then to ask forgiveness of Me, I would forgive you. O son of Adam, were you to come to Me with sins nearly as great as the earth and were you then to face Me, ascribing no partner to Me, I would bring you forgiveness nearly as great as it.</a:t>
            </a:r>
            <a:endParaRPr sz="2000" b="1" dirty="0">
              <a:latin typeface="Calibri" panose="020F0502020204030204" pitchFamily="34" charset="0"/>
              <a:ea typeface="Lustria"/>
              <a:cs typeface="Calibri" panose="020F0502020204030204" pitchFamily="34" charset="0"/>
              <a:sym typeface="Lustri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Most narrators </a:t>
            </a:r>
            <a:r>
              <a:rPr lang="en-US" b="1" dirty="0" err="1" smtClean="0"/>
              <a:t>sahaba</a:t>
            </a:r>
            <a:r>
              <a:rPr lang="en-US" b="1" dirty="0" smtClean="0"/>
              <a:t> </a:t>
            </a:r>
            <a:endParaRPr lang="en-US" b="1" dirty="0"/>
          </a:p>
        </p:txBody>
      </p:sp>
      <p:sp>
        <p:nvSpPr>
          <p:cNvPr id="3" name="Text Placeholder 2"/>
          <p:cNvSpPr>
            <a:spLocks noGrp="1"/>
          </p:cNvSpPr>
          <p:nvPr>
            <p:ph type="body" idx="1"/>
          </p:nvPr>
        </p:nvSpPr>
        <p:spPr>
          <a:xfrm>
            <a:off x="971550" y="2379133"/>
            <a:ext cx="7435849" cy="3733799"/>
          </a:xfrm>
        </p:spPr>
        <p:txBody>
          <a:bodyPr/>
          <a:lstStyle/>
          <a:p>
            <a:endParaRPr lang="en-US" sz="1400" b="1" dirty="0" smtClean="0">
              <a:latin typeface="Calibri" panose="020F0502020204030204" pitchFamily="34" charset="0"/>
              <a:cs typeface="Calibri" panose="020F0502020204030204" pitchFamily="34" charset="0"/>
            </a:endParaRPr>
          </a:p>
          <a:p>
            <a:r>
              <a:rPr lang="en-US" sz="1400" b="1" dirty="0">
                <a:solidFill>
                  <a:srgbClr val="FF0000"/>
                </a:solidFill>
                <a:latin typeface="Calibri" panose="020F0502020204030204" pitchFamily="34" charset="0"/>
                <a:cs typeface="Calibri" panose="020F0502020204030204" pitchFamily="34" charset="0"/>
              </a:rPr>
              <a:t> Abu Hurayrah (R.A.)</a:t>
            </a:r>
            <a:r>
              <a:rPr lang="en-US" sz="1400" b="1" dirty="0">
                <a:latin typeface="Calibri" panose="020F0502020204030204" pitchFamily="34" charset="0"/>
                <a:cs typeface="Calibri" panose="020F0502020204030204" pitchFamily="34" charset="0"/>
              </a:rPr>
              <a:t> is in the first place with his narration of </a:t>
            </a:r>
            <a:r>
              <a:rPr lang="en-US" sz="1400" b="1" dirty="0">
                <a:solidFill>
                  <a:srgbClr val="FF0000"/>
                </a:solidFill>
                <a:latin typeface="Calibri" panose="020F0502020204030204" pitchFamily="34" charset="0"/>
                <a:cs typeface="Calibri" panose="020F0502020204030204" pitchFamily="34" charset="0"/>
              </a:rPr>
              <a:t>5 thousand, three hundred and seventy four hadiths. </a:t>
            </a:r>
            <a:r>
              <a:rPr lang="en-US" sz="1400" b="1" dirty="0">
                <a:latin typeface="Calibri" panose="020F0502020204030204" pitchFamily="34" charset="0"/>
                <a:cs typeface="Calibri" panose="020F0502020204030204" pitchFamily="34" charset="0"/>
              </a:rPr>
              <a:t>And about 800 people (</a:t>
            </a:r>
            <a:r>
              <a:rPr lang="en-US" sz="1400" b="1" dirty="0" err="1">
                <a:latin typeface="Calibri" panose="020F0502020204030204" pitchFamily="34" charset="0"/>
                <a:cs typeface="Calibri" panose="020F0502020204030204" pitchFamily="34" charset="0"/>
              </a:rPr>
              <a:t>rawis</a:t>
            </a:r>
            <a:r>
              <a:rPr lang="en-US" sz="1400" b="1" dirty="0">
                <a:latin typeface="Calibri" panose="020F0502020204030204" pitchFamily="34" charset="0"/>
                <a:cs typeface="Calibri" panose="020F0502020204030204" pitchFamily="34" charset="0"/>
              </a:rPr>
              <a:t>) reported hadiths from him.</a:t>
            </a:r>
          </a:p>
          <a:p>
            <a:r>
              <a:rPr lang="en-US" sz="1400" b="1" dirty="0">
                <a:latin typeface="Calibri" panose="020F0502020204030204" pitchFamily="34" charset="0"/>
                <a:cs typeface="Calibri" panose="020F0502020204030204" pitchFamily="34" charset="0"/>
              </a:rPr>
              <a:t>· </a:t>
            </a:r>
            <a:r>
              <a:rPr lang="en-US" sz="1400" b="1" dirty="0">
                <a:solidFill>
                  <a:srgbClr val="FF0000"/>
                </a:solidFill>
                <a:latin typeface="Calibri" panose="020F0502020204030204" pitchFamily="34" charset="0"/>
                <a:cs typeface="Calibri" panose="020F0502020204030204" pitchFamily="34" charset="0"/>
              </a:rPr>
              <a:t>Abdullah bin Umar </a:t>
            </a:r>
            <a:r>
              <a:rPr lang="en-US" sz="1400" b="1" dirty="0">
                <a:latin typeface="Calibri" panose="020F0502020204030204" pitchFamily="34" charset="0"/>
                <a:cs typeface="Calibri" panose="020F0502020204030204" pitchFamily="34" charset="0"/>
              </a:rPr>
              <a:t>(R.A.) is in the second place with his narration of </a:t>
            </a:r>
            <a:r>
              <a:rPr lang="en-US" sz="1400" b="1" dirty="0">
                <a:solidFill>
                  <a:srgbClr val="FF0000"/>
                </a:solidFill>
                <a:latin typeface="Calibri" panose="020F0502020204030204" pitchFamily="34" charset="0"/>
                <a:cs typeface="Calibri" panose="020F0502020204030204" pitchFamily="34" charset="0"/>
              </a:rPr>
              <a:t>2 thousand, six hundred and thirty hadiths.</a:t>
            </a:r>
          </a:p>
          <a:p>
            <a:r>
              <a:rPr lang="en-US" sz="1400" b="1" dirty="0">
                <a:latin typeface="Calibri" panose="020F0502020204030204" pitchFamily="34" charset="0"/>
                <a:cs typeface="Calibri" panose="020F0502020204030204" pitchFamily="34" charset="0"/>
              </a:rPr>
              <a:t>· </a:t>
            </a:r>
            <a:r>
              <a:rPr lang="en-US" sz="1400" b="1" dirty="0">
                <a:solidFill>
                  <a:srgbClr val="FF0000"/>
                </a:solidFill>
                <a:latin typeface="Calibri" panose="020F0502020204030204" pitchFamily="34" charset="0"/>
                <a:cs typeface="Calibri" panose="020F0502020204030204" pitchFamily="34" charset="0"/>
              </a:rPr>
              <a:t>Anas bin Malik (R.A.) </a:t>
            </a:r>
            <a:r>
              <a:rPr lang="en-US" sz="1400" b="1" dirty="0">
                <a:latin typeface="Calibri" panose="020F0502020204030204" pitchFamily="34" charset="0"/>
                <a:cs typeface="Calibri" panose="020F0502020204030204" pitchFamily="34" charset="0"/>
              </a:rPr>
              <a:t>narrated </a:t>
            </a:r>
            <a:r>
              <a:rPr lang="en-US" sz="1400" b="1" dirty="0">
                <a:solidFill>
                  <a:srgbClr val="FF0000"/>
                </a:solidFill>
                <a:latin typeface="Calibri" panose="020F0502020204030204" pitchFamily="34" charset="0"/>
                <a:cs typeface="Calibri" panose="020F0502020204030204" pitchFamily="34" charset="0"/>
              </a:rPr>
              <a:t>2 thousand, two hundred and eighty-six hadiths </a:t>
            </a:r>
            <a:r>
              <a:rPr lang="en-US" sz="1400" b="1" dirty="0">
                <a:latin typeface="Calibri" panose="020F0502020204030204" pitchFamily="34" charset="0"/>
                <a:cs typeface="Calibri" panose="020F0502020204030204" pitchFamily="34" charset="0"/>
              </a:rPr>
              <a:t>from the Prophet Muhammad (PBUH).</a:t>
            </a:r>
          </a:p>
          <a:p>
            <a:r>
              <a:rPr lang="en-US" sz="1400" b="1" dirty="0">
                <a:latin typeface="Calibri" panose="020F0502020204030204" pitchFamily="34" charset="0"/>
                <a:cs typeface="Calibri" panose="020F0502020204030204" pitchFamily="34" charset="0"/>
              </a:rPr>
              <a:t>·</a:t>
            </a:r>
            <a:r>
              <a:rPr lang="en-US" sz="1400" b="1" dirty="0">
                <a:solidFill>
                  <a:srgbClr val="FF0000"/>
                </a:solidFill>
                <a:latin typeface="Calibri" panose="020F0502020204030204" pitchFamily="34" charset="0"/>
                <a:cs typeface="Calibri" panose="020F0502020204030204" pitchFamily="34" charset="0"/>
              </a:rPr>
              <a:t> Hz. Aisha (R.A.) </a:t>
            </a:r>
            <a:r>
              <a:rPr lang="en-US" sz="1400" b="1" dirty="0">
                <a:latin typeface="Calibri" panose="020F0502020204030204" pitchFamily="34" charset="0"/>
                <a:cs typeface="Calibri" panose="020F0502020204030204" pitchFamily="34" charset="0"/>
              </a:rPr>
              <a:t>narrated 2 thousand, two hundred and ten hadiths from the Prophet Muhammad (PBUH).</a:t>
            </a:r>
          </a:p>
          <a:p>
            <a:r>
              <a:rPr lang="en-US" sz="1400" b="1" dirty="0">
                <a:latin typeface="Calibri" panose="020F0502020204030204" pitchFamily="34" charset="0"/>
                <a:cs typeface="Calibri" panose="020F0502020204030204" pitchFamily="34" charset="0"/>
              </a:rPr>
              <a:t>·</a:t>
            </a:r>
            <a:r>
              <a:rPr lang="en-US" sz="1400" b="1" dirty="0">
                <a:solidFill>
                  <a:srgbClr val="FF0000"/>
                </a:solidFill>
                <a:latin typeface="Calibri" panose="020F0502020204030204" pitchFamily="34" charset="0"/>
                <a:cs typeface="Calibri" panose="020F0502020204030204" pitchFamily="34" charset="0"/>
              </a:rPr>
              <a:t> Abdullah bin Abbas (R.A.) narrated 1660 hadiths </a:t>
            </a:r>
            <a:r>
              <a:rPr lang="en-US" sz="1400" b="1" dirty="0">
                <a:latin typeface="Calibri" panose="020F0502020204030204" pitchFamily="34" charset="0"/>
                <a:cs typeface="Calibri" panose="020F0502020204030204" pitchFamily="34" charset="0"/>
              </a:rPr>
              <a:t>from the Prophet Muhammad (PBUH).</a:t>
            </a:r>
          </a:p>
          <a:p>
            <a:r>
              <a:rPr lang="en-US" sz="1400" b="1" dirty="0">
                <a:latin typeface="Calibri" panose="020F0502020204030204" pitchFamily="34" charset="0"/>
                <a:cs typeface="Calibri" panose="020F0502020204030204" pitchFamily="34" charset="0"/>
              </a:rPr>
              <a:t>·</a:t>
            </a:r>
            <a:r>
              <a:rPr lang="en-US" sz="1400" b="1" dirty="0">
                <a:solidFill>
                  <a:srgbClr val="FF0000"/>
                </a:solidFill>
                <a:latin typeface="Calibri" panose="020F0502020204030204" pitchFamily="34" charset="0"/>
                <a:cs typeface="Calibri" panose="020F0502020204030204" pitchFamily="34" charset="0"/>
              </a:rPr>
              <a:t> Jabir bin Abdullah (R.A.) narrated 1540 hadiths </a:t>
            </a:r>
            <a:r>
              <a:rPr lang="en-US" sz="1400" b="1" dirty="0">
                <a:latin typeface="Calibri" panose="020F0502020204030204" pitchFamily="34" charset="0"/>
                <a:cs typeface="Calibri" panose="020F0502020204030204" pitchFamily="34" charset="0"/>
              </a:rPr>
              <a:t>from the Prophet Muhammad (PBUH).</a:t>
            </a:r>
          </a:p>
          <a:p>
            <a:r>
              <a:rPr lang="en-US" sz="1400" b="1" dirty="0">
                <a:latin typeface="Calibri" panose="020F0502020204030204" pitchFamily="34" charset="0"/>
                <a:cs typeface="Calibri" panose="020F0502020204030204" pitchFamily="34" charset="0"/>
              </a:rPr>
              <a:t>· </a:t>
            </a:r>
            <a:r>
              <a:rPr lang="en-US" sz="1400" b="1" dirty="0">
                <a:solidFill>
                  <a:srgbClr val="FF0000"/>
                </a:solidFill>
                <a:latin typeface="Calibri" panose="020F0502020204030204" pitchFamily="34" charset="0"/>
                <a:cs typeface="Calibri" panose="020F0502020204030204" pitchFamily="34" charset="0"/>
              </a:rPr>
              <a:t>Abu Said al Khudri (R.A.) narrated 1170 hadiths</a:t>
            </a:r>
            <a:r>
              <a:rPr lang="en-US" sz="1400" b="1" dirty="0">
                <a:latin typeface="Calibri" panose="020F0502020204030204" pitchFamily="34" charset="0"/>
                <a:cs typeface="Calibri" panose="020F0502020204030204" pitchFamily="34" charset="0"/>
              </a:rPr>
              <a:t> from the Prophet Muhammad (PBUH).</a:t>
            </a:r>
          </a:p>
          <a:p>
            <a:pPr marL="97155" indent="0">
              <a:buNone/>
            </a:pPr>
            <a:endParaRPr lang="en-US" b="1" dirty="0"/>
          </a:p>
        </p:txBody>
      </p:sp>
    </p:spTree>
    <p:extLst>
      <p:ext uri="{BB962C8B-B14F-4D97-AF65-F5344CB8AC3E}">
        <p14:creationId xmlns:p14="http://schemas.microsoft.com/office/powerpoint/2010/main" val="33606852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Meaning of Hadith</a:t>
            </a:r>
            <a:endParaRPr lang="en-US" b="1" dirty="0"/>
          </a:p>
        </p:txBody>
      </p:sp>
      <p:sp>
        <p:nvSpPr>
          <p:cNvPr id="3" name="Text Placeholder 2"/>
          <p:cNvSpPr>
            <a:spLocks noGrp="1"/>
          </p:cNvSpPr>
          <p:nvPr>
            <p:ph type="body" idx="1"/>
          </p:nvPr>
        </p:nvSpPr>
        <p:spPr/>
        <p:txBody>
          <a:bodyPr/>
          <a:lstStyle/>
          <a:p>
            <a:pPr marL="97155" indent="0">
              <a:buNone/>
            </a:pPr>
            <a:r>
              <a:rPr lang="en-US" b="1" dirty="0" smtClean="0">
                <a:solidFill>
                  <a:srgbClr val="C00000"/>
                </a:solidFill>
              </a:rPr>
              <a:t>Literal meanings.</a:t>
            </a:r>
            <a:endParaRPr lang="en-US" b="1" dirty="0">
              <a:solidFill>
                <a:srgbClr val="C00000"/>
              </a:solidFill>
            </a:endParaRPr>
          </a:p>
          <a:p>
            <a:pPr marL="97155" indent="0">
              <a:buNone/>
            </a:pPr>
            <a:r>
              <a:rPr lang="en-US" b="1" dirty="0" smtClean="0"/>
              <a:t>The Arabic word Hadith means conversation or     sayings .</a:t>
            </a:r>
          </a:p>
          <a:p>
            <a:pPr marL="97155" indent="0">
              <a:buNone/>
            </a:pPr>
            <a:r>
              <a:rPr lang="en-US" b="1" dirty="0" smtClean="0"/>
              <a:t>  </a:t>
            </a:r>
          </a:p>
          <a:p>
            <a:pPr marL="97155" indent="0">
              <a:buNone/>
            </a:pPr>
            <a:r>
              <a:rPr lang="en-US" b="1" dirty="0" smtClean="0">
                <a:solidFill>
                  <a:schemeClr val="accent4"/>
                </a:solidFill>
              </a:rPr>
              <a:t>Thematically meanings .</a:t>
            </a:r>
          </a:p>
          <a:p>
            <a:pPr marL="97155" indent="0">
              <a:buNone/>
            </a:pPr>
            <a:r>
              <a:rPr lang="en-US" b="1" dirty="0" smtClean="0"/>
              <a:t>In terms it means the sayings, the doings and the                                                 advice of the Holy prophet </a:t>
            </a:r>
            <a:r>
              <a:rPr lang="ur-PK" b="1" dirty="0" smtClean="0"/>
              <a:t>ﷺ</a:t>
            </a:r>
            <a:r>
              <a:rPr lang="en-US" b="1" dirty="0" smtClean="0"/>
              <a:t>.</a:t>
            </a:r>
            <a:endParaRPr lang="en-US" b="1" dirty="0"/>
          </a:p>
        </p:txBody>
      </p:sp>
    </p:spTree>
    <p:extLst>
      <p:ext uri="{BB962C8B-B14F-4D97-AF65-F5344CB8AC3E}">
        <p14:creationId xmlns:p14="http://schemas.microsoft.com/office/powerpoint/2010/main" val="9284432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6"/>
          <p:cNvSpPr txBox="1">
            <a:spLocks noGrp="1"/>
          </p:cNvSpPr>
          <p:nvPr>
            <p:ph type="body" idx="1"/>
          </p:nvPr>
        </p:nvSpPr>
        <p:spPr>
          <a:xfrm>
            <a:off x="699248" y="1659467"/>
            <a:ext cx="7473204" cy="4466696"/>
          </a:xfrm>
          <a:prstGeom prst="rect">
            <a:avLst/>
          </a:prstGeom>
          <a:noFill/>
          <a:ln>
            <a:noFill/>
          </a:ln>
        </p:spPr>
        <p:txBody>
          <a:bodyPr spcFirstLastPara="1" wrap="square" lIns="91425" tIns="45700" rIns="91425" bIns="45700" anchor="t" anchorCtr="0">
            <a:normAutofit lnSpcReduction="10000"/>
          </a:bodyPr>
          <a:lstStyle/>
          <a:p>
            <a:pPr marL="457200" lvl="0" indent="-304800" algn="l" rtl="0">
              <a:spcBef>
                <a:spcPts val="0"/>
              </a:spcBef>
              <a:spcAft>
                <a:spcPts val="0"/>
              </a:spcAft>
              <a:buSzPts val="2400"/>
              <a:buFont typeface="Book Antiqua"/>
              <a:buNone/>
            </a:pPr>
            <a:endParaRPr b="1" dirty="0">
              <a:latin typeface="Lustria"/>
              <a:ea typeface="Lustria"/>
              <a:cs typeface="Lustria"/>
              <a:sym typeface="Lustria"/>
            </a:endParaRPr>
          </a:p>
          <a:p>
            <a:pPr marL="457200" lvl="0" indent="-457200" algn="l" rtl="0">
              <a:spcBef>
                <a:spcPts val="480"/>
              </a:spcBef>
              <a:spcAft>
                <a:spcPts val="0"/>
              </a:spcAft>
              <a:buSzPts val="2400"/>
              <a:buFont typeface="Book Antiqua"/>
              <a:buAutoNum type="arabicPeriod"/>
            </a:pPr>
            <a:endParaRPr lang="en-US" b="1" dirty="0" smtClean="0">
              <a:latin typeface="Calibri" panose="020F0502020204030204" pitchFamily="34" charset="0"/>
              <a:ea typeface="Lustria"/>
              <a:cs typeface="Calibri" panose="020F0502020204030204" pitchFamily="34" charset="0"/>
              <a:sym typeface="Lustria"/>
            </a:endParaRPr>
          </a:p>
          <a:p>
            <a:pPr marL="457200" lvl="0" indent="-457200" algn="l" rtl="0">
              <a:spcBef>
                <a:spcPts val="480"/>
              </a:spcBef>
              <a:spcAft>
                <a:spcPts val="0"/>
              </a:spcAft>
              <a:buSzPts val="2400"/>
              <a:buFont typeface="Book Antiqua"/>
              <a:buAutoNum type="arabicPeriod"/>
            </a:pPr>
            <a:endParaRPr lang="en-US" sz="2000" b="1" dirty="0" smtClean="0">
              <a:solidFill>
                <a:srgbClr val="FF0000"/>
              </a:solidFill>
              <a:latin typeface="Calibri" panose="020F0502020204030204" pitchFamily="34" charset="0"/>
              <a:ea typeface="Lustria"/>
              <a:cs typeface="Calibri" panose="020F0502020204030204" pitchFamily="34" charset="0"/>
              <a:sym typeface="Lustria"/>
            </a:endParaRPr>
          </a:p>
          <a:p>
            <a:pPr marL="457200" lvl="0" indent="-457200" algn="l" rtl="0">
              <a:spcBef>
                <a:spcPts val="480"/>
              </a:spcBef>
              <a:spcAft>
                <a:spcPts val="0"/>
              </a:spcAft>
              <a:buSzPts val="2400"/>
              <a:buFont typeface="Book Antiqua"/>
              <a:buAutoNum type="arabicPeriod"/>
            </a:pPr>
            <a:r>
              <a:rPr lang="en-US" sz="2000" b="1" dirty="0" smtClean="0">
                <a:solidFill>
                  <a:srgbClr val="FF0000"/>
                </a:solidFill>
                <a:latin typeface="Calibri" panose="020F0502020204030204" pitchFamily="34" charset="0"/>
                <a:ea typeface="Lustria"/>
                <a:cs typeface="Calibri" panose="020F0502020204030204" pitchFamily="34" charset="0"/>
                <a:sym typeface="Lustria"/>
              </a:rPr>
              <a:t>Sahih </a:t>
            </a:r>
            <a:r>
              <a:rPr lang="en-US" sz="2000" b="1" dirty="0">
                <a:solidFill>
                  <a:srgbClr val="FF0000"/>
                </a:solidFill>
                <a:latin typeface="Calibri" panose="020F0502020204030204" pitchFamily="34" charset="0"/>
                <a:ea typeface="Lustria"/>
                <a:cs typeface="Calibri" panose="020F0502020204030204" pitchFamily="34" charset="0"/>
                <a:sym typeface="Lustria"/>
              </a:rPr>
              <a:t>Bukhari </a:t>
            </a:r>
            <a:r>
              <a:rPr lang="en-US" sz="1800" b="1" dirty="0">
                <a:latin typeface="Calibri" panose="020F0502020204030204" pitchFamily="34" charset="0"/>
                <a:ea typeface="Lustria"/>
                <a:cs typeface="Calibri" panose="020F0502020204030204" pitchFamily="34" charset="0"/>
                <a:sym typeface="Lustria"/>
              </a:rPr>
              <a:t>(Muhammad b Ismail Bukhari)</a:t>
            </a:r>
            <a:endParaRPr sz="1800" b="1" dirty="0">
              <a:latin typeface="Calibri" panose="020F0502020204030204" pitchFamily="34" charset="0"/>
              <a:cs typeface="Calibri" panose="020F0502020204030204" pitchFamily="34" charset="0"/>
            </a:endParaRPr>
          </a:p>
          <a:p>
            <a:pPr marL="457200" lvl="0" indent="-457200" algn="l" rtl="0">
              <a:spcBef>
                <a:spcPts val="480"/>
              </a:spcBef>
              <a:spcAft>
                <a:spcPts val="0"/>
              </a:spcAft>
              <a:buSzPts val="2400"/>
              <a:buFont typeface="Book Antiqua"/>
              <a:buAutoNum type="arabicPeriod"/>
            </a:pPr>
            <a:r>
              <a:rPr lang="en-US" sz="1800" b="1" dirty="0">
                <a:solidFill>
                  <a:srgbClr val="FF0000"/>
                </a:solidFill>
                <a:latin typeface="Calibri" panose="020F0502020204030204" pitchFamily="34" charset="0"/>
                <a:ea typeface="Lustria"/>
                <a:cs typeface="Calibri" panose="020F0502020204030204" pitchFamily="34" charset="0"/>
                <a:sym typeface="Lustria"/>
              </a:rPr>
              <a:t>Sahih Muslim </a:t>
            </a:r>
            <a:r>
              <a:rPr lang="en-US" sz="1800" b="1" dirty="0">
                <a:latin typeface="Calibri" panose="020F0502020204030204" pitchFamily="34" charset="0"/>
                <a:ea typeface="Lustria"/>
                <a:cs typeface="Calibri" panose="020F0502020204030204" pitchFamily="34" charset="0"/>
                <a:sym typeface="Lustria"/>
              </a:rPr>
              <a:t>(Muslim ibn-e-</a:t>
            </a:r>
            <a:r>
              <a:rPr lang="en-US" sz="1800" b="1" dirty="0" err="1">
                <a:latin typeface="Calibri" panose="020F0502020204030204" pitchFamily="34" charset="0"/>
                <a:ea typeface="Lustria"/>
                <a:cs typeface="Calibri" panose="020F0502020204030204" pitchFamily="34" charset="0"/>
                <a:sym typeface="Lustria"/>
              </a:rPr>
              <a:t>Hajjaj</a:t>
            </a:r>
            <a:r>
              <a:rPr lang="en-US" sz="1800" b="1" dirty="0">
                <a:latin typeface="Calibri" panose="020F0502020204030204" pitchFamily="34" charset="0"/>
                <a:ea typeface="Lustria"/>
                <a:cs typeface="Calibri" panose="020F0502020204030204" pitchFamily="34" charset="0"/>
                <a:sym typeface="Lustria"/>
              </a:rPr>
              <a:t>)</a:t>
            </a:r>
            <a:endParaRPr sz="1800" b="1" dirty="0">
              <a:latin typeface="Calibri" panose="020F0502020204030204" pitchFamily="34" charset="0"/>
              <a:cs typeface="Calibri" panose="020F0502020204030204" pitchFamily="34" charset="0"/>
            </a:endParaRPr>
          </a:p>
          <a:p>
            <a:pPr marL="457200" lvl="0" indent="-457200" algn="l" rtl="0">
              <a:spcBef>
                <a:spcPts val="480"/>
              </a:spcBef>
              <a:spcAft>
                <a:spcPts val="0"/>
              </a:spcAft>
              <a:buSzPts val="2400"/>
              <a:buFont typeface="Book Antiqua"/>
              <a:buAutoNum type="arabicPeriod"/>
            </a:pPr>
            <a:r>
              <a:rPr lang="en-US" sz="1800" b="1" dirty="0">
                <a:solidFill>
                  <a:srgbClr val="FF0000"/>
                </a:solidFill>
                <a:latin typeface="Calibri" panose="020F0502020204030204" pitchFamily="34" charset="0"/>
                <a:ea typeface="Lustria"/>
                <a:cs typeface="Calibri" panose="020F0502020204030204" pitchFamily="34" charset="0"/>
                <a:sym typeface="Lustria"/>
              </a:rPr>
              <a:t>Sunan Abu Dawood</a:t>
            </a:r>
            <a:r>
              <a:rPr lang="en-US" sz="1800" b="1" dirty="0">
                <a:latin typeface="Calibri" panose="020F0502020204030204" pitchFamily="34" charset="0"/>
                <a:ea typeface="Lustria"/>
                <a:cs typeface="Calibri" panose="020F0502020204030204" pitchFamily="34" charset="0"/>
                <a:sym typeface="Lustria"/>
              </a:rPr>
              <a:t> (Abu Dawood Sulaiman b Asha’s)</a:t>
            </a:r>
            <a:endParaRPr sz="1800" b="1" dirty="0">
              <a:latin typeface="Calibri" panose="020F0502020204030204" pitchFamily="34" charset="0"/>
              <a:cs typeface="Calibri" panose="020F0502020204030204" pitchFamily="34" charset="0"/>
            </a:endParaRPr>
          </a:p>
          <a:p>
            <a:pPr marL="457200" lvl="0" indent="-457200" algn="l" rtl="0">
              <a:spcBef>
                <a:spcPts val="480"/>
              </a:spcBef>
              <a:spcAft>
                <a:spcPts val="0"/>
              </a:spcAft>
              <a:buSzPts val="2400"/>
              <a:buFont typeface="Book Antiqua"/>
              <a:buAutoNum type="arabicPeriod"/>
            </a:pPr>
            <a:r>
              <a:rPr lang="en-US" sz="1800" b="1" dirty="0">
                <a:solidFill>
                  <a:srgbClr val="FF0000"/>
                </a:solidFill>
                <a:latin typeface="Calibri" panose="020F0502020204030204" pitchFamily="34" charset="0"/>
                <a:ea typeface="Lustria"/>
                <a:cs typeface="Calibri" panose="020F0502020204030204" pitchFamily="34" charset="0"/>
                <a:sym typeface="Lustria"/>
              </a:rPr>
              <a:t>Sunan Tirmizi </a:t>
            </a:r>
            <a:r>
              <a:rPr lang="en-US" sz="1800" b="1" dirty="0">
                <a:latin typeface="Calibri" panose="020F0502020204030204" pitchFamily="34" charset="0"/>
                <a:ea typeface="Lustria"/>
                <a:cs typeface="Calibri" panose="020F0502020204030204" pitchFamily="34" charset="0"/>
                <a:sym typeface="Lustria"/>
              </a:rPr>
              <a:t>(Abu Isa Muhammad Tirmizi)</a:t>
            </a:r>
            <a:endParaRPr sz="1800" b="1" dirty="0">
              <a:latin typeface="Calibri" panose="020F0502020204030204" pitchFamily="34" charset="0"/>
              <a:cs typeface="Calibri" panose="020F0502020204030204" pitchFamily="34" charset="0"/>
            </a:endParaRPr>
          </a:p>
          <a:p>
            <a:pPr marL="457200" lvl="0" indent="-457200" algn="l" rtl="0">
              <a:spcBef>
                <a:spcPts val="480"/>
              </a:spcBef>
              <a:spcAft>
                <a:spcPts val="0"/>
              </a:spcAft>
              <a:buSzPts val="2400"/>
              <a:buFont typeface="Book Antiqua"/>
              <a:buAutoNum type="arabicPeriod"/>
            </a:pPr>
            <a:r>
              <a:rPr lang="en-US" sz="1800" b="1" dirty="0">
                <a:solidFill>
                  <a:srgbClr val="FF0000"/>
                </a:solidFill>
                <a:latin typeface="Calibri" panose="020F0502020204030204" pitchFamily="34" charset="0"/>
                <a:ea typeface="Lustria"/>
                <a:cs typeface="Calibri" panose="020F0502020204030204" pitchFamily="34" charset="0"/>
                <a:sym typeface="Lustria"/>
              </a:rPr>
              <a:t>Sunan Ibn-e-Maja </a:t>
            </a:r>
            <a:r>
              <a:rPr lang="en-US" sz="1800" b="1" dirty="0">
                <a:latin typeface="Calibri" panose="020F0502020204030204" pitchFamily="34" charset="0"/>
                <a:ea typeface="Lustria"/>
                <a:cs typeface="Calibri" panose="020F0502020204030204" pitchFamily="34" charset="0"/>
                <a:sym typeface="Lustria"/>
              </a:rPr>
              <a:t>(Abū ʻAbdillāh Muḥammad ibn Yazīd Ibn Mājah)</a:t>
            </a:r>
            <a:endParaRPr sz="1800" b="1" dirty="0">
              <a:latin typeface="Calibri" panose="020F0502020204030204" pitchFamily="34" charset="0"/>
              <a:cs typeface="Calibri" panose="020F0502020204030204" pitchFamily="34" charset="0"/>
            </a:endParaRPr>
          </a:p>
          <a:p>
            <a:pPr marL="457200" lvl="0" indent="-457200" algn="l" rtl="0">
              <a:spcBef>
                <a:spcPts val="480"/>
              </a:spcBef>
              <a:spcAft>
                <a:spcPts val="0"/>
              </a:spcAft>
              <a:buSzPts val="2400"/>
              <a:buFont typeface="Book Antiqua"/>
              <a:buAutoNum type="arabicPeriod"/>
            </a:pPr>
            <a:r>
              <a:rPr lang="en-US" sz="1800" b="1" dirty="0">
                <a:solidFill>
                  <a:srgbClr val="FF0000"/>
                </a:solidFill>
                <a:latin typeface="Calibri" panose="020F0502020204030204" pitchFamily="34" charset="0"/>
                <a:ea typeface="Lustria"/>
                <a:cs typeface="Calibri" panose="020F0502020204030204" pitchFamily="34" charset="0"/>
                <a:sym typeface="Lustria"/>
              </a:rPr>
              <a:t>Sunan Nasai </a:t>
            </a:r>
            <a:r>
              <a:rPr lang="en-US" sz="1800" b="1" dirty="0">
                <a:latin typeface="Calibri" panose="020F0502020204030204" pitchFamily="34" charset="0"/>
                <a:ea typeface="Lustria"/>
                <a:cs typeface="Calibri" panose="020F0502020204030204" pitchFamily="34" charset="0"/>
                <a:sym typeface="Lustria"/>
              </a:rPr>
              <a:t>(Abū `Abd ar-Raḥmān Aḥmad Nasai)</a:t>
            </a:r>
            <a:endParaRPr sz="1800" b="1" dirty="0">
              <a:latin typeface="Calibri" panose="020F0502020204030204" pitchFamily="34" charset="0"/>
              <a:cs typeface="Calibri" panose="020F0502020204030204" pitchFamily="34" charset="0"/>
            </a:endParaRPr>
          </a:p>
          <a:p>
            <a:pPr marL="457200" lvl="0" indent="-457200" algn="l" rtl="0">
              <a:spcBef>
                <a:spcPts val="480"/>
              </a:spcBef>
              <a:spcAft>
                <a:spcPts val="0"/>
              </a:spcAft>
              <a:buSzPts val="2400"/>
              <a:buFont typeface="Book Antiqua"/>
              <a:buAutoNum type="arabicPeriod"/>
            </a:pPr>
            <a:r>
              <a:rPr lang="en-US" sz="1800" b="1" dirty="0" err="1">
                <a:solidFill>
                  <a:srgbClr val="FF0000"/>
                </a:solidFill>
                <a:latin typeface="Calibri" panose="020F0502020204030204" pitchFamily="34" charset="0"/>
                <a:ea typeface="Lustria"/>
                <a:cs typeface="Calibri" panose="020F0502020204030204" pitchFamily="34" charset="0"/>
                <a:sym typeface="Lustria"/>
              </a:rPr>
              <a:t>Musnad</a:t>
            </a:r>
            <a:r>
              <a:rPr lang="en-US" sz="1800" b="1" dirty="0">
                <a:solidFill>
                  <a:srgbClr val="FF0000"/>
                </a:solidFill>
                <a:latin typeface="Calibri" panose="020F0502020204030204" pitchFamily="34" charset="0"/>
                <a:ea typeface="Lustria"/>
                <a:cs typeface="Calibri" panose="020F0502020204030204" pitchFamily="34" charset="0"/>
                <a:sym typeface="Lustria"/>
              </a:rPr>
              <a:t> Imam Ahmad </a:t>
            </a:r>
            <a:r>
              <a:rPr lang="en-US" sz="1800" b="1" dirty="0" smtClean="0">
                <a:solidFill>
                  <a:srgbClr val="FF0000"/>
                </a:solidFill>
                <a:latin typeface="Calibri" panose="020F0502020204030204" pitchFamily="34" charset="0"/>
                <a:ea typeface="Lustria"/>
                <a:cs typeface="Calibri" panose="020F0502020204030204" pitchFamily="34" charset="0"/>
                <a:sym typeface="Lustria"/>
              </a:rPr>
              <a:t>bin </a:t>
            </a:r>
            <a:r>
              <a:rPr lang="en-US" sz="1800" b="1" dirty="0">
                <a:solidFill>
                  <a:srgbClr val="FF0000"/>
                </a:solidFill>
                <a:latin typeface="Calibri" panose="020F0502020204030204" pitchFamily="34" charset="0"/>
                <a:ea typeface="Lustria"/>
                <a:cs typeface="Calibri" panose="020F0502020204030204" pitchFamily="34" charset="0"/>
                <a:sym typeface="Lustria"/>
              </a:rPr>
              <a:t>Hanbal</a:t>
            </a:r>
            <a:r>
              <a:rPr lang="en-US" sz="1800" b="1" dirty="0">
                <a:latin typeface="Calibri" panose="020F0502020204030204" pitchFamily="34" charset="0"/>
                <a:ea typeface="Lustria"/>
                <a:cs typeface="Calibri" panose="020F0502020204030204" pitchFamily="34" charset="0"/>
                <a:sym typeface="Lustria"/>
              </a:rPr>
              <a:t> (Ahmad ibn Hanbal</a:t>
            </a:r>
            <a:r>
              <a:rPr lang="en-US" sz="1800" b="1" dirty="0" smtClean="0">
                <a:latin typeface="Calibri" panose="020F0502020204030204" pitchFamily="34" charset="0"/>
                <a:ea typeface="Lustria"/>
                <a:cs typeface="Calibri" panose="020F0502020204030204" pitchFamily="34" charset="0"/>
                <a:sym typeface="Lustria"/>
              </a:rPr>
              <a:t>)</a:t>
            </a:r>
          </a:p>
          <a:p>
            <a:pPr marL="457200" lvl="0" indent="-457200" algn="l" rtl="0">
              <a:spcBef>
                <a:spcPts val="480"/>
              </a:spcBef>
              <a:spcAft>
                <a:spcPts val="0"/>
              </a:spcAft>
              <a:buSzPts val="2400"/>
              <a:buFont typeface="Book Antiqua"/>
              <a:buAutoNum type="arabicPeriod"/>
            </a:pPr>
            <a:r>
              <a:rPr lang="en-US" sz="1800" b="1" dirty="0" err="1" smtClean="0">
                <a:solidFill>
                  <a:srgbClr val="FF0000"/>
                </a:solidFill>
                <a:latin typeface="Calibri" panose="020F0502020204030204" pitchFamily="34" charset="0"/>
                <a:cs typeface="Calibri" panose="020F0502020204030204" pitchFamily="34" charset="0"/>
                <a:sym typeface="Lustria"/>
              </a:rPr>
              <a:t>Rayyaz</a:t>
            </a:r>
            <a:r>
              <a:rPr lang="en-US" sz="1800" b="1" dirty="0" smtClean="0">
                <a:solidFill>
                  <a:srgbClr val="FF0000"/>
                </a:solidFill>
                <a:latin typeface="Calibri" panose="020F0502020204030204" pitchFamily="34" charset="0"/>
                <a:cs typeface="Calibri" panose="020F0502020204030204" pitchFamily="34" charset="0"/>
                <a:sym typeface="Lustria"/>
              </a:rPr>
              <a:t> </a:t>
            </a:r>
            <a:r>
              <a:rPr lang="en-US" sz="1800" b="1" dirty="0" err="1" smtClean="0">
                <a:solidFill>
                  <a:srgbClr val="FF0000"/>
                </a:solidFill>
                <a:latin typeface="Calibri" panose="020F0502020204030204" pitchFamily="34" charset="0"/>
                <a:cs typeface="Calibri" panose="020F0502020204030204" pitchFamily="34" charset="0"/>
                <a:sym typeface="Lustria"/>
              </a:rPr>
              <a:t>uz</a:t>
            </a:r>
            <a:r>
              <a:rPr lang="en-US" sz="1800" b="1" dirty="0" smtClean="0">
                <a:solidFill>
                  <a:srgbClr val="FF0000"/>
                </a:solidFill>
                <a:latin typeface="Calibri" panose="020F0502020204030204" pitchFamily="34" charset="0"/>
                <a:cs typeface="Calibri" panose="020F0502020204030204" pitchFamily="34" charset="0"/>
                <a:sym typeface="Lustria"/>
              </a:rPr>
              <a:t> al </a:t>
            </a:r>
            <a:r>
              <a:rPr lang="en-US" sz="1800" b="1" dirty="0" err="1" smtClean="0">
                <a:solidFill>
                  <a:srgbClr val="FF0000"/>
                </a:solidFill>
                <a:latin typeface="Calibri" panose="020F0502020204030204" pitchFamily="34" charset="0"/>
                <a:cs typeface="Calibri" panose="020F0502020204030204" pitchFamily="34" charset="0"/>
                <a:sym typeface="Lustria"/>
              </a:rPr>
              <a:t>salheen</a:t>
            </a:r>
            <a:r>
              <a:rPr lang="en-US" sz="1800" b="1" dirty="0">
                <a:solidFill>
                  <a:srgbClr val="FF0000"/>
                </a:solidFill>
                <a:latin typeface="Calibri" panose="020F0502020204030204" pitchFamily="34" charset="0"/>
                <a:cs typeface="Calibri" panose="020F0502020204030204" pitchFamily="34" charset="0"/>
                <a:sym typeface="Lustria"/>
              </a:rPr>
              <a:t>  </a:t>
            </a:r>
            <a:r>
              <a:rPr lang="en-US" sz="1800" b="1" dirty="0" smtClean="0">
                <a:solidFill>
                  <a:schemeClr val="tx1"/>
                </a:solidFill>
                <a:latin typeface="Calibri" panose="020F0502020204030204" pitchFamily="34" charset="0"/>
                <a:cs typeface="Calibri" panose="020F0502020204030204" pitchFamily="34" charset="0"/>
                <a:sym typeface="Lustria"/>
              </a:rPr>
              <a:t>(</a:t>
            </a:r>
            <a:r>
              <a:rPr lang="en-US" sz="1800" b="1" dirty="0" err="1" smtClean="0">
                <a:solidFill>
                  <a:schemeClr val="tx1"/>
                </a:solidFill>
                <a:latin typeface="Calibri" panose="020F0502020204030204" pitchFamily="34" charset="0"/>
                <a:cs typeface="Calibri" panose="020F0502020204030204" pitchFamily="34" charset="0"/>
                <a:sym typeface="Lustria"/>
              </a:rPr>
              <a:t>sharaf</a:t>
            </a:r>
            <a:r>
              <a:rPr lang="en-US" sz="1800" b="1" dirty="0" smtClean="0">
                <a:solidFill>
                  <a:schemeClr val="tx1"/>
                </a:solidFill>
                <a:latin typeface="Calibri" panose="020F0502020204030204" pitchFamily="34" charset="0"/>
                <a:cs typeface="Calibri" panose="020F0502020204030204" pitchFamily="34" charset="0"/>
                <a:sym typeface="Lustria"/>
              </a:rPr>
              <a:t> al </a:t>
            </a:r>
            <a:r>
              <a:rPr lang="en-US" sz="1800" b="1" dirty="0" err="1" smtClean="0">
                <a:solidFill>
                  <a:schemeClr val="tx1"/>
                </a:solidFill>
                <a:latin typeface="Calibri" panose="020F0502020204030204" pitchFamily="34" charset="0"/>
                <a:cs typeface="Calibri" panose="020F0502020204030204" pitchFamily="34" charset="0"/>
                <a:sym typeface="Lustria"/>
              </a:rPr>
              <a:t>mori</a:t>
            </a:r>
            <a:r>
              <a:rPr lang="en-US" sz="1800" b="1" dirty="0" smtClean="0">
                <a:solidFill>
                  <a:schemeClr val="tx1"/>
                </a:solidFill>
                <a:latin typeface="Calibri" panose="020F0502020204030204" pitchFamily="34" charset="0"/>
                <a:cs typeface="Calibri" panose="020F0502020204030204" pitchFamily="34" charset="0"/>
                <a:sym typeface="Lustria"/>
              </a:rPr>
              <a:t>)</a:t>
            </a:r>
          </a:p>
          <a:p>
            <a:pPr marL="457200" lvl="0" indent="-457200" algn="l" rtl="0">
              <a:spcBef>
                <a:spcPts val="480"/>
              </a:spcBef>
              <a:spcAft>
                <a:spcPts val="0"/>
              </a:spcAft>
              <a:buSzPts val="2400"/>
              <a:buFont typeface="Book Antiqua"/>
              <a:buAutoNum type="arabicPeriod"/>
            </a:pPr>
            <a:r>
              <a:rPr lang="en-US" sz="1800" b="1" dirty="0" err="1" smtClean="0">
                <a:solidFill>
                  <a:srgbClr val="FF0000"/>
                </a:solidFill>
                <a:latin typeface="Calibri" panose="020F0502020204030204" pitchFamily="34" charset="0"/>
                <a:cs typeface="Calibri" panose="020F0502020204030204" pitchFamily="34" charset="0"/>
                <a:sym typeface="Lustria"/>
              </a:rPr>
              <a:t>Mishkat</a:t>
            </a:r>
            <a:r>
              <a:rPr lang="en-US" sz="1800" b="1" dirty="0" smtClean="0">
                <a:solidFill>
                  <a:srgbClr val="FF0000"/>
                </a:solidFill>
                <a:latin typeface="Calibri" panose="020F0502020204030204" pitchFamily="34" charset="0"/>
                <a:cs typeface="Calibri" panose="020F0502020204030204" pitchFamily="34" charset="0"/>
                <a:sym typeface="Lustria"/>
              </a:rPr>
              <a:t> </a:t>
            </a:r>
            <a:r>
              <a:rPr lang="en-US" sz="1800" b="1" dirty="0" err="1" smtClean="0">
                <a:solidFill>
                  <a:srgbClr val="FF0000"/>
                </a:solidFill>
                <a:latin typeface="Calibri" panose="020F0502020204030204" pitchFamily="34" charset="0"/>
                <a:cs typeface="Calibri" panose="020F0502020204030204" pitchFamily="34" charset="0"/>
                <a:sym typeface="Lustria"/>
              </a:rPr>
              <a:t>ul</a:t>
            </a:r>
            <a:r>
              <a:rPr lang="en-US" sz="1800" b="1" dirty="0" smtClean="0">
                <a:solidFill>
                  <a:srgbClr val="FF0000"/>
                </a:solidFill>
                <a:latin typeface="Calibri" panose="020F0502020204030204" pitchFamily="34" charset="0"/>
                <a:cs typeface="Calibri" panose="020F0502020204030204" pitchFamily="34" charset="0"/>
                <a:sym typeface="Lustria"/>
              </a:rPr>
              <a:t> </a:t>
            </a:r>
            <a:r>
              <a:rPr lang="en-US" sz="1800" b="1" dirty="0" err="1" smtClean="0">
                <a:solidFill>
                  <a:srgbClr val="FF0000"/>
                </a:solidFill>
                <a:latin typeface="Calibri" panose="020F0502020204030204" pitchFamily="34" charset="0"/>
                <a:cs typeface="Calibri" panose="020F0502020204030204" pitchFamily="34" charset="0"/>
                <a:sym typeface="Lustria"/>
              </a:rPr>
              <a:t>masabeeh</a:t>
            </a:r>
            <a:r>
              <a:rPr lang="en-US" sz="1800" b="1" dirty="0" smtClean="0">
                <a:solidFill>
                  <a:srgbClr val="FF0000"/>
                </a:solidFill>
                <a:latin typeface="Calibri" panose="020F0502020204030204" pitchFamily="34" charset="0"/>
                <a:cs typeface="Calibri" panose="020F0502020204030204" pitchFamily="34" charset="0"/>
                <a:sym typeface="Lustria"/>
              </a:rPr>
              <a:t>  </a:t>
            </a:r>
            <a:r>
              <a:rPr lang="en-US" sz="1800" b="1" dirty="0" smtClean="0">
                <a:solidFill>
                  <a:schemeClr val="tx1"/>
                </a:solidFill>
                <a:latin typeface="Calibri" panose="020F0502020204030204" pitchFamily="34" charset="0"/>
                <a:cs typeface="Calibri" panose="020F0502020204030204" pitchFamily="34" charset="0"/>
                <a:sym typeface="Lustria"/>
              </a:rPr>
              <a:t>(Muhammad ibn Abdullah)</a:t>
            </a:r>
          </a:p>
          <a:p>
            <a:pPr marL="457200" lvl="0" indent="-457200" algn="l" rtl="0">
              <a:spcBef>
                <a:spcPts val="480"/>
              </a:spcBef>
              <a:spcAft>
                <a:spcPts val="0"/>
              </a:spcAft>
              <a:buSzPts val="2400"/>
              <a:buFont typeface="Book Antiqua"/>
              <a:buAutoNum type="arabicPeriod"/>
            </a:pPr>
            <a:r>
              <a:rPr lang="en-US" sz="1800" b="1" dirty="0" err="1" smtClean="0">
                <a:solidFill>
                  <a:srgbClr val="FF0000"/>
                </a:solidFill>
                <a:latin typeface="Calibri" panose="020F0502020204030204" pitchFamily="34" charset="0"/>
                <a:cs typeface="Calibri" panose="020F0502020204030204" pitchFamily="34" charset="0"/>
                <a:sym typeface="Lustria"/>
              </a:rPr>
              <a:t>Tahwi</a:t>
            </a:r>
            <a:r>
              <a:rPr lang="en-US" sz="1800" b="1" dirty="0" smtClean="0">
                <a:solidFill>
                  <a:srgbClr val="FF0000"/>
                </a:solidFill>
                <a:latin typeface="Calibri" panose="020F0502020204030204" pitchFamily="34" charset="0"/>
                <a:cs typeface="Calibri" panose="020F0502020204030204" pitchFamily="34" charset="0"/>
                <a:sym typeface="Lustria"/>
              </a:rPr>
              <a:t> </a:t>
            </a:r>
            <a:r>
              <a:rPr lang="en-US" sz="1800" b="1" dirty="0" err="1" smtClean="0">
                <a:solidFill>
                  <a:srgbClr val="FF0000"/>
                </a:solidFill>
                <a:latin typeface="Calibri" panose="020F0502020204030204" pitchFamily="34" charset="0"/>
                <a:cs typeface="Calibri" panose="020F0502020204030204" pitchFamily="34" charset="0"/>
                <a:sym typeface="Lustria"/>
              </a:rPr>
              <a:t>sheef</a:t>
            </a:r>
            <a:r>
              <a:rPr lang="en-US" sz="1800" b="1" dirty="0" smtClean="0">
                <a:solidFill>
                  <a:srgbClr val="FF0000"/>
                </a:solidFill>
                <a:latin typeface="Calibri" panose="020F0502020204030204" pitchFamily="34" charset="0"/>
                <a:cs typeface="Calibri" panose="020F0502020204030204" pitchFamily="34" charset="0"/>
                <a:sym typeface="Lustria"/>
              </a:rPr>
              <a:t>  </a:t>
            </a:r>
            <a:r>
              <a:rPr lang="en-US" sz="1800" b="1" dirty="0" smtClean="0">
                <a:solidFill>
                  <a:schemeClr val="tx1"/>
                </a:solidFill>
                <a:latin typeface="Calibri" panose="020F0502020204030204" pitchFamily="34" charset="0"/>
                <a:cs typeface="Calibri" panose="020F0502020204030204" pitchFamily="34" charset="0"/>
                <a:sym typeface="Lustria"/>
              </a:rPr>
              <a:t>( </a:t>
            </a:r>
            <a:r>
              <a:rPr lang="en-US" sz="1800" b="1" dirty="0" err="1" smtClean="0">
                <a:solidFill>
                  <a:schemeClr val="tx1"/>
                </a:solidFill>
                <a:latin typeface="Calibri" panose="020F0502020204030204" pitchFamily="34" charset="0"/>
                <a:cs typeface="Calibri" panose="020F0502020204030204" pitchFamily="34" charset="0"/>
                <a:sym typeface="Lustria"/>
              </a:rPr>
              <a:t>Jafar</a:t>
            </a:r>
            <a:r>
              <a:rPr lang="en-US" sz="1800" b="1" dirty="0" smtClean="0">
                <a:solidFill>
                  <a:schemeClr val="tx1"/>
                </a:solidFill>
                <a:latin typeface="Calibri" panose="020F0502020204030204" pitchFamily="34" charset="0"/>
                <a:cs typeface="Calibri" panose="020F0502020204030204" pitchFamily="34" charset="0"/>
                <a:sym typeface="Lustria"/>
              </a:rPr>
              <a:t> Ahmad )</a:t>
            </a:r>
            <a:endParaRPr sz="1800" b="1" dirty="0">
              <a:solidFill>
                <a:schemeClr val="tx1"/>
              </a:solidFill>
              <a:latin typeface="Calibri" panose="020F0502020204030204" pitchFamily="34" charset="0"/>
              <a:cs typeface="Calibri" panose="020F0502020204030204" pitchFamily="34" charset="0"/>
            </a:endParaRPr>
          </a:p>
        </p:txBody>
      </p:sp>
      <p:sp>
        <p:nvSpPr>
          <p:cNvPr id="308" name="Google Shape;308;p26"/>
          <p:cNvSpPr txBox="1">
            <a:spLocks noGrp="1"/>
          </p:cNvSpPr>
          <p:nvPr>
            <p:ph type="title"/>
          </p:nvPr>
        </p:nvSpPr>
        <p:spPr>
          <a:xfrm>
            <a:off x="971551" y="982132"/>
            <a:ext cx="7200900" cy="89746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ts val="5400"/>
              <a:buFont typeface="Book Antiqua"/>
              <a:buNone/>
            </a:pPr>
            <a:r>
              <a:rPr lang="en-US" dirty="0"/>
              <a:t> </a:t>
            </a:r>
            <a:r>
              <a:rPr lang="en-US" sz="4000" b="1" dirty="0">
                <a:latin typeface="Calibri" panose="020F0502020204030204" pitchFamily="34" charset="0"/>
                <a:ea typeface="Lustria"/>
                <a:cs typeface="Calibri" panose="020F0502020204030204" pitchFamily="34" charset="0"/>
                <a:sym typeface="Lustria"/>
              </a:rPr>
              <a:t>Few Compilations of Hadith</a:t>
            </a:r>
            <a:endParaRPr b="1"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Persons to be followed in Islam</a:t>
            </a:r>
            <a:endParaRPr lang="en-US" b="1" dirty="0"/>
          </a:p>
        </p:txBody>
      </p:sp>
      <p:sp>
        <p:nvSpPr>
          <p:cNvPr id="3" name="Text Placeholder 2"/>
          <p:cNvSpPr>
            <a:spLocks noGrp="1"/>
          </p:cNvSpPr>
          <p:nvPr>
            <p:ph type="body" idx="1"/>
          </p:nvPr>
        </p:nvSpPr>
        <p:spPr/>
        <p:txBody>
          <a:bodyPr/>
          <a:lstStyle/>
          <a:p>
            <a:pPr>
              <a:buFont typeface="Wingdings" panose="05000000000000000000" pitchFamily="2" charset="2"/>
              <a:buChar char="Ø"/>
            </a:pPr>
            <a:endParaRPr lang="en-US" b="1" dirty="0" smtClean="0"/>
          </a:p>
          <a:p>
            <a:pPr>
              <a:buFont typeface="Wingdings" panose="05000000000000000000" pitchFamily="2" charset="2"/>
              <a:buChar char="Ø"/>
            </a:pPr>
            <a:endParaRPr lang="en-US" b="1" dirty="0"/>
          </a:p>
          <a:p>
            <a:pPr>
              <a:buFont typeface="Wingdings" panose="05000000000000000000" pitchFamily="2" charset="2"/>
              <a:buChar char="Ø"/>
            </a:pPr>
            <a:r>
              <a:rPr lang="en-US" b="1" dirty="0" smtClean="0"/>
              <a:t>The Holy Prophet s.a.w</a:t>
            </a:r>
          </a:p>
          <a:p>
            <a:pPr>
              <a:buFont typeface="Wingdings" panose="05000000000000000000" pitchFamily="2" charset="2"/>
              <a:buChar char="Ø"/>
            </a:pPr>
            <a:r>
              <a:rPr lang="en-US" b="1" dirty="0" smtClean="0"/>
              <a:t>The Companions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296934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smtClean="0"/>
              <a:t>Meaning of Sunnah</a:t>
            </a:r>
            <a:endParaRPr lang="en-US" sz="5400" b="1" dirty="0"/>
          </a:p>
        </p:txBody>
      </p:sp>
      <p:sp>
        <p:nvSpPr>
          <p:cNvPr id="3" name="Text Placeholder 2"/>
          <p:cNvSpPr>
            <a:spLocks noGrp="1"/>
          </p:cNvSpPr>
          <p:nvPr>
            <p:ph type="body" idx="1"/>
          </p:nvPr>
        </p:nvSpPr>
        <p:spPr/>
        <p:txBody>
          <a:bodyPr/>
          <a:lstStyle/>
          <a:p>
            <a:pPr marL="97155" indent="0">
              <a:buNone/>
            </a:pPr>
            <a:endParaRPr lang="en-US" b="1" dirty="0" smtClean="0"/>
          </a:p>
          <a:p>
            <a:pPr marL="97155" indent="0">
              <a:buNone/>
            </a:pPr>
            <a:r>
              <a:rPr lang="en-US" b="1" dirty="0" smtClean="0"/>
              <a:t>The literal meaning of Sunnah is the  trodden path </a:t>
            </a:r>
          </a:p>
          <a:p>
            <a:pPr marL="97155" indent="0" algn="l">
              <a:buNone/>
            </a:pPr>
            <a:r>
              <a:rPr lang="en-US" b="1" dirty="0" smtClean="0"/>
              <a:t>The meaning of Sunnah in Islam is </a:t>
            </a:r>
            <a:r>
              <a:rPr lang="ur-PK" b="1" dirty="0" smtClean="0">
                <a:latin typeface="Arabic Typesetting" panose="03020402040406030203" pitchFamily="66" charset="-78"/>
                <a:cs typeface="Arabic Typesetting" panose="03020402040406030203" pitchFamily="66" charset="-78"/>
              </a:rPr>
              <a:t>الطریقۃ المسلوکۃ فی ال</a:t>
            </a:r>
            <a:r>
              <a:rPr lang="ur-PK" dirty="0" smtClean="0">
                <a:latin typeface="Arabic Typesetting" panose="03020402040406030203" pitchFamily="66" charset="-78"/>
                <a:cs typeface="Arabic Typesetting" panose="03020402040406030203" pitchFamily="66" charset="-78"/>
              </a:rPr>
              <a:t>د</a:t>
            </a:r>
            <a:r>
              <a:rPr lang="ur-PK" b="1" dirty="0" smtClean="0">
                <a:latin typeface="Arabic Typesetting" panose="03020402040406030203" pitchFamily="66" charset="-78"/>
                <a:cs typeface="Arabic Typesetting" panose="03020402040406030203" pitchFamily="66" charset="-78"/>
              </a:rPr>
              <a:t>ین</a:t>
            </a:r>
          </a:p>
          <a:p>
            <a:pPr marL="97155" indent="0" algn="l">
              <a:buNone/>
            </a:pPr>
            <a:r>
              <a:rPr lang="en-US" b="1" dirty="0" smtClean="0">
                <a:latin typeface="Arabic Typesetting" panose="03020402040406030203" pitchFamily="66" charset="-78"/>
                <a:cs typeface="Arabic Typesetting" panose="03020402040406030203" pitchFamily="66" charset="-78"/>
              </a:rPr>
              <a:t>                       “</a:t>
            </a:r>
            <a:r>
              <a:rPr lang="en-US" sz="3200" b="1" dirty="0" smtClean="0">
                <a:latin typeface="Arabic Typesetting" panose="03020402040406030203" pitchFamily="66" charset="-78"/>
                <a:cs typeface="Arabic Typesetting" panose="03020402040406030203" pitchFamily="66" charset="-78"/>
              </a:rPr>
              <a:t>The trodden path of Islam</a:t>
            </a:r>
            <a:r>
              <a:rPr lang="en-US" sz="2800" b="1" dirty="0" smtClean="0">
                <a:latin typeface="Arabic Typesetting" panose="03020402040406030203" pitchFamily="66" charset="-78"/>
                <a:cs typeface="Arabic Typesetting" panose="03020402040406030203" pitchFamily="66" charset="-78"/>
              </a:rPr>
              <a:t>”</a:t>
            </a:r>
            <a:r>
              <a:rPr lang="ur-PK" b="1" dirty="0" smtClean="0">
                <a:latin typeface="Arabic Typesetting" panose="03020402040406030203" pitchFamily="66" charset="-78"/>
                <a:cs typeface="Arabic Typesetting" panose="03020402040406030203" pitchFamily="66" charset="-78"/>
              </a:rPr>
              <a:t>  </a:t>
            </a:r>
            <a:endParaRPr lang="en-US" b="1" dirty="0" smtClean="0">
              <a:latin typeface="Arabic Typesetting" panose="03020402040406030203" pitchFamily="66" charset="-78"/>
              <a:cs typeface="Arabic Typesetting" panose="03020402040406030203" pitchFamily="66" charset="-78"/>
            </a:endParaRPr>
          </a:p>
          <a:p>
            <a:pPr marL="97155" indent="0" algn="l">
              <a:buNone/>
            </a:pPr>
            <a:r>
              <a:rPr lang="en-US" b="1" dirty="0">
                <a:latin typeface="Arabic Typesetting" panose="03020402040406030203" pitchFamily="66" charset="-78"/>
                <a:cs typeface="Arabic Typesetting" panose="03020402040406030203" pitchFamily="66" charset="-78"/>
              </a:rPr>
              <a:t> </a:t>
            </a:r>
            <a:endParaRPr lang="ur-PK" b="1" dirty="0" smtClean="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41415961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Difference between hadith &amp; Sunnah</a:t>
            </a:r>
            <a:endParaRPr lang="en-US" b="1" dirty="0"/>
          </a:p>
        </p:txBody>
      </p:sp>
      <p:sp>
        <p:nvSpPr>
          <p:cNvPr id="3" name="Text Placeholder 2"/>
          <p:cNvSpPr>
            <a:spLocks noGrp="1"/>
          </p:cNvSpPr>
          <p:nvPr>
            <p:ph type="body" idx="1"/>
          </p:nvPr>
        </p:nvSpPr>
        <p:spPr/>
        <p:txBody>
          <a:bodyPr/>
          <a:lstStyle/>
          <a:p>
            <a:endParaRPr lang="en-US" b="1" dirty="0" smtClean="0"/>
          </a:p>
          <a:p>
            <a:r>
              <a:rPr lang="en-US" b="1" dirty="0" smtClean="0"/>
              <a:t>Sunnah is that which is worthy to be followed whereas hadith is irrespective of this attribute.</a:t>
            </a:r>
          </a:p>
          <a:p>
            <a:r>
              <a:rPr lang="en-US" b="1" dirty="0" smtClean="0"/>
              <a:t>Thus every Sunnah is hadith but every  hadith is not necessarily a Sunnah .</a:t>
            </a:r>
          </a:p>
          <a:p>
            <a:r>
              <a:rPr lang="en-US" b="1" dirty="0" smtClean="0"/>
              <a:t>Sunnah is confirmed by Hadith but not </a:t>
            </a:r>
            <a:r>
              <a:rPr lang="en-US" b="1" smtClean="0"/>
              <a:t>vice versa.</a:t>
            </a:r>
            <a:endParaRPr lang="en-US" b="1" dirty="0"/>
          </a:p>
        </p:txBody>
      </p:sp>
    </p:spTree>
    <p:extLst>
      <p:ext uri="{BB962C8B-B14F-4D97-AF65-F5344CB8AC3E}">
        <p14:creationId xmlns:p14="http://schemas.microsoft.com/office/powerpoint/2010/main" val="486651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2"/>
          <p:cNvSpPr txBox="1">
            <a:spLocks noGrp="1"/>
          </p:cNvSpPr>
          <p:nvPr>
            <p:ph type="body" idx="1"/>
          </p:nvPr>
        </p:nvSpPr>
        <p:spPr>
          <a:xfrm>
            <a:off x="971551" y="2556932"/>
            <a:ext cx="7200900" cy="3318900"/>
          </a:xfrm>
          <a:prstGeom prst="rect">
            <a:avLst/>
          </a:prstGeom>
          <a:noFill/>
          <a:ln>
            <a:noFill/>
          </a:ln>
        </p:spPr>
        <p:txBody>
          <a:bodyPr spcFirstLastPara="1" wrap="square" lIns="91425" tIns="45700" rIns="91425" bIns="45700" anchor="t" anchorCtr="0">
            <a:normAutofit/>
          </a:bodyPr>
          <a:lstStyle/>
          <a:p>
            <a:pPr marL="365760" lvl="0" indent="-365760" algn="l" rtl="0">
              <a:spcBef>
                <a:spcPts val="0"/>
              </a:spcBef>
              <a:spcAft>
                <a:spcPts val="600"/>
              </a:spcAft>
              <a:buSzPts val="2600"/>
              <a:buChar char="•"/>
            </a:pPr>
            <a:r>
              <a:rPr lang="en-US" sz="2600" dirty="0">
                <a:latin typeface="Calibri" panose="020F0502020204030204" pitchFamily="34" charset="0"/>
                <a:ea typeface="Lustria"/>
                <a:cs typeface="Calibri" panose="020F0502020204030204" pitchFamily="34" charset="0"/>
                <a:sym typeface="Lustria"/>
              </a:rPr>
              <a:t>The Sacred Narration (al-Hadith al-</a:t>
            </a:r>
            <a:r>
              <a:rPr lang="en-US" sz="2600" dirty="0" err="1">
                <a:latin typeface="Calibri" panose="020F0502020204030204" pitchFamily="34" charset="0"/>
                <a:ea typeface="Lustria"/>
                <a:cs typeface="Calibri" panose="020F0502020204030204" pitchFamily="34" charset="0"/>
                <a:sym typeface="Lustria"/>
              </a:rPr>
              <a:t>Qudsi</a:t>
            </a:r>
            <a:r>
              <a:rPr lang="en-US" sz="2600" dirty="0">
                <a:latin typeface="Calibri" panose="020F0502020204030204" pitchFamily="34" charset="0"/>
                <a:ea typeface="Lustria"/>
                <a:cs typeface="Calibri" panose="020F0502020204030204" pitchFamily="34" charset="0"/>
                <a:sym typeface="Lustria"/>
              </a:rPr>
              <a:t>) is attributed to Allah.  The Messenger of God SAW would receive the meaning from Allah, by way of inspiration or dream, and then he SAW would inform his community of this in his own words</a:t>
            </a:r>
            <a:r>
              <a:rPr lang="en-US" sz="2600" dirty="0">
                <a:latin typeface="Lustria"/>
                <a:ea typeface="Lustria"/>
                <a:cs typeface="Lustria"/>
                <a:sym typeface="Lustria"/>
              </a:rPr>
              <a:t>.</a:t>
            </a:r>
            <a:endParaRPr dirty="0"/>
          </a:p>
        </p:txBody>
      </p:sp>
      <p:sp>
        <p:nvSpPr>
          <p:cNvPr id="285" name="Google Shape;285;p22"/>
          <p:cNvSpPr txBox="1">
            <a:spLocks noGrp="1"/>
          </p:cNvSpPr>
          <p:nvPr>
            <p:ph type="title"/>
          </p:nvPr>
        </p:nvSpPr>
        <p:spPr>
          <a:xfrm>
            <a:off x="971551" y="982132"/>
            <a:ext cx="7200900" cy="1303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ts val="5400"/>
              <a:buFont typeface="Book Antiqua"/>
              <a:buNone/>
            </a:pPr>
            <a:r>
              <a:rPr lang="en-US"/>
              <a:t>Hadith-e-Qudsi</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
          <p:cNvSpPr txBox="1">
            <a:spLocks noGrp="1"/>
          </p:cNvSpPr>
          <p:nvPr>
            <p:ph type="body" idx="1"/>
          </p:nvPr>
        </p:nvSpPr>
        <p:spPr>
          <a:xfrm>
            <a:off x="699247" y="1676401"/>
            <a:ext cx="7745505" cy="4449762"/>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2400"/>
              <a:buNone/>
            </a:pPr>
            <a:endParaRPr dirty="0">
              <a:latin typeface="Lustria"/>
              <a:ea typeface="Lustria"/>
              <a:cs typeface="Lustria"/>
              <a:sym typeface="Lustria"/>
            </a:endParaRPr>
          </a:p>
          <a:p>
            <a:pPr marL="0" lvl="0" indent="0" algn="just" rtl="0">
              <a:spcBef>
                <a:spcPts val="480"/>
              </a:spcBef>
              <a:spcAft>
                <a:spcPts val="0"/>
              </a:spcAft>
              <a:buSzPts val="2400"/>
              <a:buNone/>
            </a:pPr>
            <a:endParaRPr lang="en-US" dirty="0" smtClean="0">
              <a:latin typeface="Lustria"/>
              <a:ea typeface="Lustria"/>
              <a:cs typeface="Lustria"/>
              <a:sym typeface="Lustria"/>
            </a:endParaRPr>
          </a:p>
          <a:p>
            <a:pPr marL="0" lvl="0" indent="0" algn="just" rtl="0">
              <a:spcBef>
                <a:spcPts val="480"/>
              </a:spcBef>
              <a:spcAft>
                <a:spcPts val="0"/>
              </a:spcAft>
              <a:buSzPts val="2400"/>
              <a:buNone/>
            </a:pPr>
            <a:r>
              <a:rPr lang="en-US" sz="1800" b="1" dirty="0" smtClean="0">
                <a:solidFill>
                  <a:schemeClr val="accent4"/>
                </a:solidFill>
                <a:latin typeface="Lustria"/>
                <a:ea typeface="Lustria"/>
                <a:cs typeface="Lustria"/>
                <a:sym typeface="Lustria"/>
              </a:rPr>
              <a:t>Allah </a:t>
            </a:r>
            <a:r>
              <a:rPr lang="en-US" sz="1800" b="1" dirty="0">
                <a:solidFill>
                  <a:schemeClr val="accent4"/>
                </a:solidFill>
                <a:latin typeface="Lustria"/>
                <a:ea typeface="Lustria"/>
                <a:cs typeface="Lustria"/>
                <a:sym typeface="Lustria"/>
              </a:rPr>
              <a:t>has stated in the Holy Qur’an: </a:t>
            </a:r>
            <a:endParaRPr sz="1800" b="1" dirty="0">
              <a:solidFill>
                <a:schemeClr val="accent4"/>
              </a:solidFill>
            </a:endParaRPr>
          </a:p>
          <a:p>
            <a:pPr marL="365760" lvl="0" indent="-365760" algn="just" rtl="0">
              <a:spcBef>
                <a:spcPts val="480"/>
              </a:spcBef>
              <a:spcAft>
                <a:spcPts val="0"/>
              </a:spcAft>
              <a:buSzPts val="2400"/>
              <a:buChar char="•"/>
            </a:pPr>
            <a:r>
              <a:rPr lang="en-US" sz="1800" b="1" dirty="0">
                <a:latin typeface="Lustria"/>
                <a:ea typeface="Lustria"/>
                <a:cs typeface="Lustria"/>
                <a:sym typeface="Lustria"/>
              </a:rPr>
              <a:t>‘And whatsoever the Messenger (Muhammad) gives you, take it; and whatsoever He forbids you, abstain from it. And fear Allah; verily, Allah is Severe in punishment.</a:t>
            </a:r>
            <a:endParaRPr sz="1800" b="1" dirty="0"/>
          </a:p>
          <a:p>
            <a:pPr marL="365760" lvl="0" indent="-213359" algn="just" rtl="0">
              <a:spcBef>
                <a:spcPts val="480"/>
              </a:spcBef>
              <a:spcAft>
                <a:spcPts val="0"/>
              </a:spcAft>
              <a:buSzPts val="2400"/>
              <a:buNone/>
            </a:pPr>
            <a:endParaRPr sz="1800" b="1" dirty="0">
              <a:latin typeface="Lustria"/>
              <a:ea typeface="Lustria"/>
              <a:cs typeface="Lustria"/>
              <a:sym typeface="Lustria"/>
            </a:endParaRPr>
          </a:p>
          <a:p>
            <a:pPr marL="365760" lvl="0" indent="-365760" algn="just" rtl="0">
              <a:spcBef>
                <a:spcPts val="480"/>
              </a:spcBef>
              <a:spcAft>
                <a:spcPts val="600"/>
              </a:spcAft>
              <a:buSzPts val="2400"/>
              <a:buChar char="•"/>
            </a:pPr>
            <a:r>
              <a:rPr lang="en-US" sz="1800" b="1" dirty="0">
                <a:latin typeface="Lustria"/>
                <a:ea typeface="Lustria"/>
                <a:cs typeface="Lustria"/>
                <a:sym typeface="Lustria"/>
              </a:rPr>
              <a:t>Allah  has stated in the Holy Qur’an: ‘Nor does He (Muhammad ) speak of his own desire. It is only a revelation revealed.’ (s53, v3-4) </a:t>
            </a:r>
            <a:endParaRPr sz="1800" b="1" dirty="0">
              <a:latin typeface="Lustria"/>
              <a:ea typeface="Lustria"/>
              <a:cs typeface="Lustria"/>
              <a:sym typeface="Lustria"/>
            </a:endParaRPr>
          </a:p>
        </p:txBody>
      </p:sp>
      <p:sp>
        <p:nvSpPr>
          <p:cNvPr id="168" name="Google Shape;168;p2"/>
          <p:cNvSpPr txBox="1">
            <a:spLocks noGrp="1"/>
          </p:cNvSpPr>
          <p:nvPr>
            <p:ph type="title"/>
          </p:nvPr>
        </p:nvSpPr>
        <p:spPr>
          <a:xfrm>
            <a:off x="971551" y="955964"/>
            <a:ext cx="7200900" cy="881149"/>
          </a:xfrm>
          <a:prstGeom prst="rect">
            <a:avLst/>
          </a:prstGeom>
          <a:noFill/>
          <a:ln>
            <a:noFill/>
          </a:ln>
        </p:spPr>
        <p:txBody>
          <a:bodyPr spcFirstLastPara="1" wrap="square" lIns="91425" tIns="45700" rIns="91425" bIns="45700" anchor="ctr" anchorCtr="0">
            <a:noAutofit/>
          </a:bodyPr>
          <a:lstStyle/>
          <a:p>
            <a:pPr>
              <a:buClr>
                <a:schemeClr val="dk2"/>
              </a:buClr>
              <a:buSzPts val="4000"/>
            </a:pPr>
            <a:r>
              <a:rPr lang="en-US" sz="3200" b="1" dirty="0" smtClean="0"/>
              <a:t/>
            </a:r>
            <a:br>
              <a:rPr lang="en-US" sz="3200" b="1" dirty="0" smtClean="0"/>
            </a:br>
            <a:r>
              <a:rPr lang="en-US" sz="3200" b="1" dirty="0" smtClean="0"/>
              <a:t>Status </a:t>
            </a:r>
            <a:r>
              <a:rPr lang="en-US" sz="3200" b="1" dirty="0"/>
              <a:t>of a Prophet (Tashri’ee Status)</a:t>
            </a:r>
            <a:r>
              <a:rPr lang="en-US" sz="3600" b="1" dirty="0"/>
              <a:t/>
            </a:r>
            <a:br>
              <a:rPr lang="en-US" sz="3600" b="1" dirty="0"/>
            </a:br>
            <a:endParaRPr sz="36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t>Types of Hadith</a:t>
            </a:r>
            <a:endParaRPr lang="en-US" sz="4800" b="1" dirty="0"/>
          </a:p>
        </p:txBody>
      </p:sp>
      <p:sp>
        <p:nvSpPr>
          <p:cNvPr id="3" name="Text Placeholder 2"/>
          <p:cNvSpPr>
            <a:spLocks noGrp="1"/>
          </p:cNvSpPr>
          <p:nvPr>
            <p:ph type="body" idx="1"/>
          </p:nvPr>
        </p:nvSpPr>
        <p:spPr/>
        <p:txBody>
          <a:bodyPr/>
          <a:lstStyle/>
          <a:p>
            <a:pPr marL="97155" indent="0">
              <a:buNone/>
            </a:pPr>
            <a:r>
              <a:rPr lang="en-US" b="1" dirty="0" smtClean="0">
                <a:solidFill>
                  <a:schemeClr val="accent4"/>
                </a:solidFill>
              </a:rPr>
              <a:t>1-Qawli </a:t>
            </a:r>
            <a:r>
              <a:rPr lang="en-US" b="1" dirty="0">
                <a:solidFill>
                  <a:schemeClr val="accent4"/>
                </a:solidFill>
              </a:rPr>
              <a:t>Hadith </a:t>
            </a:r>
            <a:r>
              <a:rPr lang="en-US" b="1" dirty="0" smtClean="0">
                <a:solidFill>
                  <a:schemeClr val="accent4"/>
                </a:solidFill>
              </a:rPr>
              <a:t>–</a:t>
            </a:r>
          </a:p>
          <a:p>
            <a:pPr marL="97155" indent="0">
              <a:buNone/>
            </a:pPr>
            <a:r>
              <a:rPr lang="en-US" dirty="0" smtClean="0"/>
              <a:t> </a:t>
            </a:r>
            <a:r>
              <a:rPr lang="en-US" b="1" dirty="0"/>
              <a:t>what Prophet said and spoke himself. </a:t>
            </a:r>
            <a:endParaRPr lang="en-US" b="1" dirty="0" smtClean="0"/>
          </a:p>
          <a:p>
            <a:pPr marL="97155" indent="0">
              <a:buNone/>
            </a:pPr>
            <a:r>
              <a:rPr lang="en-US" dirty="0" smtClean="0">
                <a:solidFill>
                  <a:schemeClr val="accent4"/>
                </a:solidFill>
              </a:rPr>
              <a:t>2</a:t>
            </a:r>
            <a:r>
              <a:rPr lang="en-US" dirty="0">
                <a:solidFill>
                  <a:schemeClr val="accent4"/>
                </a:solidFill>
              </a:rPr>
              <a:t>-</a:t>
            </a:r>
            <a:r>
              <a:rPr lang="en-US" dirty="0" smtClean="0">
                <a:solidFill>
                  <a:schemeClr val="accent4"/>
                </a:solidFill>
              </a:rPr>
              <a:t> </a:t>
            </a:r>
            <a:r>
              <a:rPr lang="en-US" b="1" dirty="0">
                <a:solidFill>
                  <a:schemeClr val="accent4"/>
                </a:solidFill>
              </a:rPr>
              <a:t>Fi’ali </a:t>
            </a:r>
            <a:r>
              <a:rPr lang="en-US" b="1" dirty="0" smtClean="0">
                <a:solidFill>
                  <a:schemeClr val="accent4"/>
                </a:solidFill>
              </a:rPr>
              <a:t>Hadith-</a:t>
            </a:r>
          </a:p>
          <a:p>
            <a:pPr marL="97155" indent="0">
              <a:buNone/>
            </a:pPr>
            <a:r>
              <a:rPr lang="en-US" b="1" dirty="0" smtClean="0"/>
              <a:t> </a:t>
            </a:r>
            <a:r>
              <a:rPr lang="en-US" b="1" dirty="0"/>
              <a:t>The action of Prophet what he performed and demonstrated. </a:t>
            </a:r>
            <a:endParaRPr lang="en-US" b="1" dirty="0" smtClean="0"/>
          </a:p>
          <a:p>
            <a:pPr marL="97155" indent="0">
              <a:buNone/>
            </a:pPr>
            <a:r>
              <a:rPr lang="en-US" dirty="0" smtClean="0">
                <a:solidFill>
                  <a:schemeClr val="accent4"/>
                </a:solidFill>
              </a:rPr>
              <a:t>3</a:t>
            </a:r>
            <a:r>
              <a:rPr lang="en-US" b="1" dirty="0">
                <a:solidFill>
                  <a:schemeClr val="accent4"/>
                </a:solidFill>
              </a:rPr>
              <a:t>-</a:t>
            </a:r>
            <a:r>
              <a:rPr lang="en-US" b="1" dirty="0" smtClean="0">
                <a:solidFill>
                  <a:schemeClr val="accent4"/>
                </a:solidFill>
              </a:rPr>
              <a:t> </a:t>
            </a:r>
            <a:r>
              <a:rPr lang="en-US" b="1" dirty="0">
                <a:solidFill>
                  <a:schemeClr val="accent4"/>
                </a:solidFill>
              </a:rPr>
              <a:t>Taqriri </a:t>
            </a:r>
            <a:r>
              <a:rPr lang="en-US" b="1" dirty="0" smtClean="0">
                <a:solidFill>
                  <a:schemeClr val="accent4"/>
                </a:solidFill>
              </a:rPr>
              <a:t>Hadith</a:t>
            </a:r>
            <a:r>
              <a:rPr lang="en-US" dirty="0" smtClean="0"/>
              <a:t>-</a:t>
            </a:r>
          </a:p>
          <a:p>
            <a:pPr marL="97155" indent="0">
              <a:buNone/>
            </a:pPr>
            <a:r>
              <a:rPr lang="en-US" dirty="0" smtClean="0"/>
              <a:t> </a:t>
            </a:r>
            <a:r>
              <a:rPr lang="en-US" b="1" dirty="0"/>
              <a:t>which comes from Prophet silence regarding any action. </a:t>
            </a:r>
          </a:p>
        </p:txBody>
      </p:sp>
    </p:spTree>
    <p:extLst>
      <p:ext uri="{BB962C8B-B14F-4D97-AF65-F5344CB8AC3E}">
        <p14:creationId xmlns:p14="http://schemas.microsoft.com/office/powerpoint/2010/main" val="36729840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1950</TotalTime>
  <Words>2160</Words>
  <Application>Microsoft Office PowerPoint</Application>
  <PresentationFormat>On-screen Show (4:3)</PresentationFormat>
  <Paragraphs>198</Paragraphs>
  <Slides>30</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Calibri</vt:lpstr>
      <vt:lpstr>Noto Sans Symbols</vt:lpstr>
      <vt:lpstr>Garamond</vt:lpstr>
      <vt:lpstr>Book Antiqua</vt:lpstr>
      <vt:lpstr>Lustria</vt:lpstr>
      <vt:lpstr>Arial</vt:lpstr>
      <vt:lpstr>Arabic Typesetting</vt:lpstr>
      <vt:lpstr>Wingdings</vt:lpstr>
      <vt:lpstr>Organic</vt:lpstr>
      <vt:lpstr>Hadith, Introduction, Collection</vt:lpstr>
      <vt:lpstr>Points of Lecture</vt:lpstr>
      <vt:lpstr>Meaning of Hadith</vt:lpstr>
      <vt:lpstr>Persons to be followed in Islam</vt:lpstr>
      <vt:lpstr>Meaning of Sunnah</vt:lpstr>
      <vt:lpstr>Difference between hadith &amp; Sunnah</vt:lpstr>
      <vt:lpstr>Hadith-e-Qudsi</vt:lpstr>
      <vt:lpstr> Status of a Prophet (Tashri’ee Status) </vt:lpstr>
      <vt:lpstr>Types of Hadith</vt:lpstr>
      <vt:lpstr>Types of Wahi on Prophet SAW</vt:lpstr>
      <vt:lpstr>PowerPoint Presentation</vt:lpstr>
      <vt:lpstr>Parts of a Hadith</vt:lpstr>
      <vt:lpstr>PowerPoint Presentation</vt:lpstr>
      <vt:lpstr>Parts of Hadith</vt:lpstr>
      <vt:lpstr>Example</vt:lpstr>
      <vt:lpstr>Methods of the preservation of Hadith</vt:lpstr>
      <vt:lpstr>1. Through Memorization</vt:lpstr>
      <vt:lpstr>2. Discussion</vt:lpstr>
      <vt:lpstr> 3. Acting Upon the Sunnah</vt:lpstr>
      <vt:lpstr>Written Record</vt:lpstr>
      <vt:lpstr>Written Record </vt:lpstr>
      <vt:lpstr>Cont.</vt:lpstr>
      <vt:lpstr>Cont.</vt:lpstr>
      <vt:lpstr>Cont. </vt:lpstr>
      <vt:lpstr>Compilation of Hadith</vt:lpstr>
      <vt:lpstr>Difference between Hadith-e-Qudsi and Qur’an</vt:lpstr>
      <vt:lpstr>Example of Hadith-e-Qudsi </vt:lpstr>
      <vt:lpstr>PowerPoint Presentation</vt:lpstr>
      <vt:lpstr>Most narrators sahaba </vt:lpstr>
      <vt:lpstr> Few Compilations of Hadith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Hadith, Introduction, Collection</dc:title>
  <dc:creator>dell</dc:creator>
  <cp:lastModifiedBy>Mahmood Akhtar</cp:lastModifiedBy>
  <cp:revision>11</cp:revision>
  <dcterms:created xsi:type="dcterms:W3CDTF">2010-12-18T13:54:03Z</dcterms:created>
  <dcterms:modified xsi:type="dcterms:W3CDTF">2019-10-08T19:20:09Z</dcterms:modified>
</cp:coreProperties>
</file>