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334" autoAdjust="0"/>
  </p:normalViewPr>
  <p:slideViewPr>
    <p:cSldViewPr snapToGrid="0">
      <p:cViewPr varScale="1">
        <p:scale>
          <a:sx n="82" d="100"/>
          <a:sy n="82" d="100"/>
        </p:scale>
        <p:origin x="17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C1754-2CCF-4E3E-91E9-4B3FC0EB766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47FD-3F2F-4BD8-A52D-544F2EA2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 Leave Requests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Admin can Select a Leave Request from the Table and It will reflect in the grayed out (Can not edit them) fields.</a:t>
            </a:r>
          </a:p>
          <a:p>
            <a:endParaRPr lang="en-US" dirty="0"/>
          </a:p>
          <a:p>
            <a:r>
              <a:rPr lang="en-US" dirty="0"/>
              <a:t>Admin can search for a specific I/C of an employee to view their Leave Request.</a:t>
            </a:r>
          </a:p>
          <a:p>
            <a:endParaRPr lang="en-US" dirty="0"/>
          </a:p>
          <a:p>
            <a:r>
              <a:rPr lang="en-US" dirty="0"/>
              <a:t>In the case of wanting to update the status, Admin should select one of the options in a drop-down box, Should it be approved, remove the number of days from the Employee leave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147FD-3F2F-4BD8-A52D-544F2EA28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6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BC320-0C69-1DB4-709F-023D3C10A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AB771-49E6-9A00-CCBE-4DDBFFA5F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C26F5-ED52-D1E4-15A8-1D06F2D3A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a Report for an IC typed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Generate for </a:t>
            </a:r>
            <a:r>
              <a:rPr lang="en-US"/>
              <a:t>all Employees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3EF78-591F-53C8-AD57-CE6D2C448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147FD-3F2F-4BD8-A52D-544F2EA28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0452-51C2-E14C-35A7-4E25B355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6BD24-F301-A474-0F42-97CFD8EC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C8D5-03C3-D548-7B28-6A5B6F51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53E5-690F-54D0-891E-4E45F096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32ED-E382-D8CC-058D-854D892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DBAF-3148-2AE9-00C9-F549FADA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4C572-8037-D87A-9C76-CE062095D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F623F-1AAA-26D7-C3A5-C843202F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2AA5-22FF-6A54-5BB9-5AA5A826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C8EA-8D9C-79BB-6679-71B08A7C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A7583-45D9-78FB-B52F-EB056C503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A0229-6A0E-3DAB-3D32-32A20FC0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DE18-CEAC-BCAE-CC29-031D0EC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2143-380F-7B54-D77F-D2BA3225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3EC5-23F9-2D6D-8463-B8DFE64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4E70-EBF9-B8A5-ED4D-5B023766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3872-C0AE-1A9F-0EF4-16A8615C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C1642-8CFE-2F85-5AC8-B3B62C6E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39B1-24FF-ACF5-4CAE-79B790CC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5183-E503-7356-3C64-BDE5FF85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5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EE08-F87E-EE53-33A6-C0F5F2E5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406D-B3A9-4C01-F2D6-0C887660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ABD4-AAAA-0C12-66CF-4346D8BC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E221-BC1B-E680-6261-BE313BA4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3F27-B45C-EA88-8CD9-28519DA0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E2B6-028B-A410-6B50-E97D0497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3C68-58D2-676A-5A56-85EEBA386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F4537-6CDD-6AD4-20E8-E80E0ECB4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A611D-C355-43C8-8DED-0C8576D8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89F94-FCDB-2BF9-5628-65B61D1C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22694-9E9E-BA5C-27BA-B1F4CC8A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F3A1-B0C7-3392-C1B2-EE0E6C51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D7748-9486-8466-258D-ED034F13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79E2E-CD37-6482-8BA6-D1233AE6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A72E3-DAE4-3CFA-BC05-374324DB2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687BE-E806-46B8-DAD7-E17734A09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1B274-AD07-167E-A77A-44C31E85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9C942-93D8-9006-F1C7-74F60CC5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A3BC9-3555-A28A-53CD-200260C2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7B2E-517B-BBFA-FE4C-737997C0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8FF99-9C75-2567-D10B-4A4C022D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87729-4AC7-30B3-1C21-D4B6B7DB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7D0CD-A6A2-C96C-C2EE-3383853F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F5319-6C49-943A-0B10-95BFDAFD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86079-93CE-5037-DF52-5D175928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C73E-C1FE-71C5-FBCE-77EE005F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AFFB-E80A-3FE2-23C8-2165F953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3345-40F4-2B27-5D11-00DF893C5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F7B56-458E-D634-1A12-169672FD9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9F2B8-6882-6A22-A475-70DAF6B7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4432-3487-8300-748B-0A887FDC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CF7C3-34DF-74C1-20A2-21778A65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D731-5019-9D98-690D-152078DF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D7720-8A32-1BC9-B3C2-08CFD6C38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D0566-917B-DFC9-7DDA-6EBE0E443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074A7-25D4-2245-92D8-7EBE3041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CE43D-4EEB-4A02-565F-48FA759C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13F7-5D3B-99B9-9439-D78DFECC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2F7B3-CE83-8E36-7786-00E4964B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94CF-2DBA-B53E-D741-BF7C6CF7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6412-AD2B-7034-F491-3A482833F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EE25B-C576-427C-B578-87817896744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5DDD-9CDB-8CC4-E539-9AF1731C3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4BE7-6670-5670-11D7-98B152FF0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A47B6-D25A-4403-8997-7C898D0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3A965-B268-2AD7-F534-FEEE2D2C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8A1B3A-B8EA-7551-A782-79C092582F1A}"/>
              </a:ext>
            </a:extLst>
          </p:cNvPr>
          <p:cNvSpPr/>
          <p:nvPr/>
        </p:nvSpPr>
        <p:spPr>
          <a:xfrm>
            <a:off x="2758821" y="17704"/>
            <a:ext cx="6838950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805D7-4113-6109-6982-D6DD72AF698B}"/>
              </a:ext>
            </a:extLst>
          </p:cNvPr>
          <p:cNvSpPr txBox="1"/>
          <p:nvPr/>
        </p:nvSpPr>
        <p:spPr>
          <a:xfrm>
            <a:off x="5099304" y="1738675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Your Role: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F4CCE-3DCC-CAFA-EE60-DCC84EE4DEF8}"/>
              </a:ext>
            </a:extLst>
          </p:cNvPr>
          <p:cNvSpPr txBox="1"/>
          <p:nvPr/>
        </p:nvSpPr>
        <p:spPr>
          <a:xfrm>
            <a:off x="4330065" y="930676"/>
            <a:ext cx="410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To The Management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6D725-CA37-A957-DA47-DE7294642CC5}"/>
              </a:ext>
            </a:extLst>
          </p:cNvPr>
          <p:cNvSpPr/>
          <p:nvPr/>
        </p:nvSpPr>
        <p:spPr>
          <a:xfrm>
            <a:off x="4812030" y="2802814"/>
            <a:ext cx="2567940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98BF4-00D5-21C0-E25C-BFB8739D2296}"/>
              </a:ext>
            </a:extLst>
          </p:cNvPr>
          <p:cNvSpPr txBox="1"/>
          <p:nvPr/>
        </p:nvSpPr>
        <p:spPr>
          <a:xfrm>
            <a:off x="5737860" y="2841881"/>
            <a:ext cx="11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5721B-85CD-7960-AA67-C215123F89A7}"/>
              </a:ext>
            </a:extLst>
          </p:cNvPr>
          <p:cNvSpPr/>
          <p:nvPr/>
        </p:nvSpPr>
        <p:spPr>
          <a:xfrm>
            <a:off x="4812030" y="3573653"/>
            <a:ext cx="2567940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A08B9-A4AC-7E82-8050-8601755A207C}"/>
              </a:ext>
            </a:extLst>
          </p:cNvPr>
          <p:cNvSpPr txBox="1"/>
          <p:nvPr/>
        </p:nvSpPr>
        <p:spPr>
          <a:xfrm>
            <a:off x="5530596" y="359410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4D2DC-6089-394C-85A5-3B4E9486E310}"/>
              </a:ext>
            </a:extLst>
          </p:cNvPr>
          <p:cNvSpPr txBox="1"/>
          <p:nvPr/>
        </p:nvSpPr>
        <p:spPr>
          <a:xfrm>
            <a:off x="466344" y="59436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54218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281C-05FC-C905-1A96-528389A07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D59B59-8666-E8AD-5E0F-7BA658D9BBE4}"/>
              </a:ext>
            </a:extLst>
          </p:cNvPr>
          <p:cNvSpPr/>
          <p:nvPr/>
        </p:nvSpPr>
        <p:spPr>
          <a:xfrm>
            <a:off x="2676525" y="133350"/>
            <a:ext cx="6838950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5708A-5D24-B35E-5EF4-4F3D9E4A0A25}"/>
              </a:ext>
            </a:extLst>
          </p:cNvPr>
          <p:cNvSpPr/>
          <p:nvPr/>
        </p:nvSpPr>
        <p:spPr>
          <a:xfrm>
            <a:off x="3997452" y="2602552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7449A-BB88-8359-C9B7-61130236D0D7}"/>
              </a:ext>
            </a:extLst>
          </p:cNvPr>
          <p:cNvSpPr/>
          <p:nvPr/>
        </p:nvSpPr>
        <p:spPr>
          <a:xfrm>
            <a:off x="3979037" y="3450586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6EDB6-3409-C2FE-75EF-18D31604B731}"/>
              </a:ext>
            </a:extLst>
          </p:cNvPr>
          <p:cNvSpPr txBox="1"/>
          <p:nvPr/>
        </p:nvSpPr>
        <p:spPr>
          <a:xfrm>
            <a:off x="3916299" y="2233220"/>
            <a:ext cx="25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Number of Days: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48EAD-EAED-40B0-874F-2466AB8049BF}"/>
              </a:ext>
            </a:extLst>
          </p:cNvPr>
          <p:cNvSpPr txBox="1"/>
          <p:nvPr/>
        </p:nvSpPr>
        <p:spPr>
          <a:xfrm>
            <a:off x="5099304" y="819697"/>
            <a:ext cx="2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Apply For Leave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ABEC6-912B-A5C3-BBA2-88050F0B7BAD}"/>
              </a:ext>
            </a:extLst>
          </p:cNvPr>
          <p:cNvSpPr txBox="1"/>
          <p:nvPr/>
        </p:nvSpPr>
        <p:spPr>
          <a:xfrm>
            <a:off x="292608" y="635031"/>
            <a:ext cx="2011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Leave Balance</a:t>
            </a:r>
          </a:p>
          <a:p>
            <a:endParaRPr lang="en-US" dirty="0"/>
          </a:p>
          <a:p>
            <a:r>
              <a:rPr lang="en-US" dirty="0"/>
              <a:t>After clicking, message success and say the request is pending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108A4-759B-C8BD-290F-F422F353507F}"/>
              </a:ext>
            </a:extLst>
          </p:cNvPr>
          <p:cNvSpPr txBox="1"/>
          <p:nvPr/>
        </p:nvSpPr>
        <p:spPr>
          <a:xfrm>
            <a:off x="3897884" y="3097565"/>
            <a:ext cx="34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Date of commencement: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B8DD5-2FC3-EBC5-D42C-EF00F3072082}"/>
              </a:ext>
            </a:extLst>
          </p:cNvPr>
          <p:cNvSpPr txBox="1"/>
          <p:nvPr/>
        </p:nvSpPr>
        <p:spPr>
          <a:xfrm>
            <a:off x="3937332" y="147704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Leave Balance: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1F3B8-D856-C10A-94C2-939D042B859A}"/>
              </a:ext>
            </a:extLst>
          </p:cNvPr>
          <p:cNvSpPr/>
          <p:nvPr/>
        </p:nvSpPr>
        <p:spPr>
          <a:xfrm>
            <a:off x="5336823" y="4153061"/>
            <a:ext cx="1518354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2C1A3-9970-F4A9-1B9B-4C52C3C26B8A}"/>
              </a:ext>
            </a:extLst>
          </p:cNvPr>
          <p:cNvSpPr txBox="1"/>
          <p:nvPr/>
        </p:nvSpPr>
        <p:spPr>
          <a:xfrm>
            <a:off x="5518941" y="4176040"/>
            <a:ext cx="13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32FE0-92C3-F750-3CBD-65338F5261A8}"/>
              </a:ext>
            </a:extLst>
          </p:cNvPr>
          <p:cNvSpPr/>
          <p:nvPr/>
        </p:nvSpPr>
        <p:spPr>
          <a:xfrm>
            <a:off x="2759495" y="5968160"/>
            <a:ext cx="91668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820AA0-87E3-04A5-823A-3BED9DF825FB}"/>
              </a:ext>
            </a:extLst>
          </p:cNvPr>
          <p:cNvSpPr txBox="1"/>
          <p:nvPr/>
        </p:nvSpPr>
        <p:spPr>
          <a:xfrm>
            <a:off x="2941613" y="5991139"/>
            <a:ext cx="7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3627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1F17F-1FFE-4632-D0E4-DA17800C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67D556-592F-D81F-7C38-2243F9E05ABE}"/>
              </a:ext>
            </a:extLst>
          </p:cNvPr>
          <p:cNvSpPr/>
          <p:nvPr/>
        </p:nvSpPr>
        <p:spPr>
          <a:xfrm>
            <a:off x="1547446" y="133350"/>
            <a:ext cx="9671539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4ED8C-B1FA-7EC8-B1D0-7518D4E397B2}"/>
              </a:ext>
            </a:extLst>
          </p:cNvPr>
          <p:cNvSpPr txBox="1"/>
          <p:nvPr/>
        </p:nvSpPr>
        <p:spPr>
          <a:xfrm>
            <a:off x="4943172" y="813953"/>
            <a:ext cx="2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Leave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9BFA2-E674-6FDD-ADB3-01720AF9D062}"/>
              </a:ext>
            </a:extLst>
          </p:cNvPr>
          <p:cNvSpPr/>
          <p:nvPr/>
        </p:nvSpPr>
        <p:spPr>
          <a:xfrm>
            <a:off x="2818110" y="5956437"/>
            <a:ext cx="91668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C7045-449F-ED7F-58AC-F8AE893ABAA5}"/>
              </a:ext>
            </a:extLst>
          </p:cNvPr>
          <p:cNvSpPr txBox="1"/>
          <p:nvPr/>
        </p:nvSpPr>
        <p:spPr>
          <a:xfrm>
            <a:off x="3000228" y="5979416"/>
            <a:ext cx="7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71B6B-B725-30B4-85CA-1F6C5E4C7F82}"/>
              </a:ext>
            </a:extLst>
          </p:cNvPr>
          <p:cNvSpPr txBox="1"/>
          <p:nvPr/>
        </p:nvSpPr>
        <p:spPr>
          <a:xfrm>
            <a:off x="292608" y="635031"/>
            <a:ext cx="1043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leave</a:t>
            </a:r>
          </a:p>
          <a:p>
            <a:r>
              <a:rPr lang="en-US" dirty="0"/>
              <a:t>Balance and the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0A6DA-9887-DFCD-BA41-35F99FE63A52}"/>
              </a:ext>
            </a:extLst>
          </p:cNvPr>
          <p:cNvSpPr txBox="1"/>
          <p:nvPr/>
        </p:nvSpPr>
        <p:spPr>
          <a:xfrm>
            <a:off x="3937332" y="147704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Leave Balance: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991E9D-3E80-4A2D-E038-CA3A4005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3438"/>
              </p:ext>
            </p:extLst>
          </p:nvPr>
        </p:nvGraphicFramePr>
        <p:xfrm>
          <a:off x="2516554" y="2242753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787368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9515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2768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004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Requested Leave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Days Requested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3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8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70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F720A-5310-0DFB-736D-9F56342370BB}"/>
              </a:ext>
            </a:extLst>
          </p:cNvPr>
          <p:cNvSpPr/>
          <p:nvPr/>
        </p:nvSpPr>
        <p:spPr>
          <a:xfrm>
            <a:off x="2676525" y="133350"/>
            <a:ext cx="6838950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9177E-7608-C4F8-230C-730932A8C6D4}"/>
              </a:ext>
            </a:extLst>
          </p:cNvPr>
          <p:cNvSpPr/>
          <p:nvPr/>
        </p:nvSpPr>
        <p:spPr>
          <a:xfrm>
            <a:off x="3997452" y="3150870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E031F-3CAF-BFE2-BD56-BA8673C48915}"/>
              </a:ext>
            </a:extLst>
          </p:cNvPr>
          <p:cNvSpPr/>
          <p:nvPr/>
        </p:nvSpPr>
        <p:spPr>
          <a:xfrm>
            <a:off x="3997452" y="4190238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37773-F729-D20C-15F5-B7EE3E8BEE01}"/>
              </a:ext>
            </a:extLst>
          </p:cNvPr>
          <p:cNvSpPr txBox="1"/>
          <p:nvPr/>
        </p:nvSpPr>
        <p:spPr>
          <a:xfrm>
            <a:off x="3913632" y="2812351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E4792-A598-E308-F4F2-33283E41B1CB}"/>
              </a:ext>
            </a:extLst>
          </p:cNvPr>
          <p:cNvSpPr txBox="1"/>
          <p:nvPr/>
        </p:nvSpPr>
        <p:spPr>
          <a:xfrm>
            <a:off x="3913632" y="3828978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B7127-05FF-8F52-A733-DEABC7B6A1AB}"/>
              </a:ext>
            </a:extLst>
          </p:cNvPr>
          <p:cNvSpPr txBox="1"/>
          <p:nvPr/>
        </p:nvSpPr>
        <p:spPr>
          <a:xfrm>
            <a:off x="5099304" y="819697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Admin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7BD9E-D749-ED40-315F-BC0516837E3F}"/>
              </a:ext>
            </a:extLst>
          </p:cNvPr>
          <p:cNvSpPr/>
          <p:nvPr/>
        </p:nvSpPr>
        <p:spPr>
          <a:xfrm>
            <a:off x="4728972" y="5229606"/>
            <a:ext cx="2567940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24D2B-F646-656C-FF0E-45D1302514C9}"/>
              </a:ext>
            </a:extLst>
          </p:cNvPr>
          <p:cNvSpPr txBox="1"/>
          <p:nvPr/>
        </p:nvSpPr>
        <p:spPr>
          <a:xfrm>
            <a:off x="5645658" y="5252585"/>
            <a:ext cx="7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125DE-818C-E30D-8486-5BF943B36B3F}"/>
              </a:ext>
            </a:extLst>
          </p:cNvPr>
          <p:cNvSpPr txBox="1"/>
          <p:nvPr/>
        </p:nvSpPr>
        <p:spPr>
          <a:xfrm>
            <a:off x="292608" y="635031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08975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67889-06C3-255F-EA6C-6AE508A9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040F07-B21D-5D34-0D62-702739836D58}"/>
              </a:ext>
            </a:extLst>
          </p:cNvPr>
          <p:cNvSpPr/>
          <p:nvPr/>
        </p:nvSpPr>
        <p:spPr>
          <a:xfrm>
            <a:off x="2676525" y="133350"/>
            <a:ext cx="6838950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2DA89-E18B-7CD7-2FA9-4A35C74D52B5}"/>
              </a:ext>
            </a:extLst>
          </p:cNvPr>
          <p:cNvSpPr txBox="1"/>
          <p:nvPr/>
        </p:nvSpPr>
        <p:spPr>
          <a:xfrm>
            <a:off x="5099304" y="1258824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Choose An Option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83A39-9752-7D77-F634-E84E6FBD329B}"/>
              </a:ext>
            </a:extLst>
          </p:cNvPr>
          <p:cNvSpPr txBox="1"/>
          <p:nvPr/>
        </p:nvSpPr>
        <p:spPr>
          <a:xfrm>
            <a:off x="5099304" y="588847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Admin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8F8787-8094-16E4-C923-444A3DC3E76F}"/>
              </a:ext>
            </a:extLst>
          </p:cNvPr>
          <p:cNvSpPr/>
          <p:nvPr/>
        </p:nvSpPr>
        <p:spPr>
          <a:xfrm>
            <a:off x="3957447" y="2746890"/>
            <a:ext cx="427710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1CEC9-7E22-039E-F5ED-10C96EFE04EB}"/>
              </a:ext>
            </a:extLst>
          </p:cNvPr>
          <p:cNvSpPr txBox="1"/>
          <p:nvPr/>
        </p:nvSpPr>
        <p:spPr>
          <a:xfrm>
            <a:off x="5099304" y="2769869"/>
            <a:ext cx="271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Employee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578EE-F106-E45D-FBBB-74034D44D928}"/>
              </a:ext>
            </a:extLst>
          </p:cNvPr>
          <p:cNvSpPr/>
          <p:nvPr/>
        </p:nvSpPr>
        <p:spPr>
          <a:xfrm>
            <a:off x="3957447" y="3333750"/>
            <a:ext cx="427710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EAD67-A7E4-9AB9-5D49-49078004FF0C}"/>
              </a:ext>
            </a:extLst>
          </p:cNvPr>
          <p:cNvSpPr txBox="1"/>
          <p:nvPr/>
        </p:nvSpPr>
        <p:spPr>
          <a:xfrm>
            <a:off x="4354830" y="3356729"/>
            <a:ext cx="38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Employee Leave Requests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C12E7-340F-457D-767F-6CE7F0DF9A92}"/>
              </a:ext>
            </a:extLst>
          </p:cNvPr>
          <p:cNvSpPr/>
          <p:nvPr/>
        </p:nvSpPr>
        <p:spPr>
          <a:xfrm>
            <a:off x="3957447" y="3931800"/>
            <a:ext cx="427710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232F8-E5B5-95A2-2996-FFED119CA101}"/>
              </a:ext>
            </a:extLst>
          </p:cNvPr>
          <p:cNvSpPr txBox="1"/>
          <p:nvPr/>
        </p:nvSpPr>
        <p:spPr>
          <a:xfrm>
            <a:off x="4354830" y="3954779"/>
            <a:ext cx="38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Report For an 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2A286-125A-859F-41E6-E37B1CB516D4}"/>
              </a:ext>
            </a:extLst>
          </p:cNvPr>
          <p:cNvSpPr txBox="1"/>
          <p:nvPr/>
        </p:nvSpPr>
        <p:spPr>
          <a:xfrm>
            <a:off x="164592" y="496514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BE8B2-0167-0938-5E84-736FB6D960F8}"/>
              </a:ext>
            </a:extLst>
          </p:cNvPr>
          <p:cNvSpPr txBox="1"/>
          <p:nvPr/>
        </p:nvSpPr>
        <p:spPr>
          <a:xfrm>
            <a:off x="164592" y="123859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Main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EE0B2-DF49-2041-1E71-DD2050FE601C}"/>
              </a:ext>
            </a:extLst>
          </p:cNvPr>
          <p:cNvSpPr/>
          <p:nvPr/>
        </p:nvSpPr>
        <p:spPr>
          <a:xfrm>
            <a:off x="2818110" y="5956437"/>
            <a:ext cx="91668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F567F-1ACD-5D60-6836-F85BEEA62C77}"/>
              </a:ext>
            </a:extLst>
          </p:cNvPr>
          <p:cNvSpPr txBox="1"/>
          <p:nvPr/>
        </p:nvSpPr>
        <p:spPr>
          <a:xfrm>
            <a:off x="3000228" y="5979416"/>
            <a:ext cx="7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1812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85347-F2B3-C19D-E14C-069608A1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5E034-9AC9-8584-FC14-C480C231DAB0}"/>
              </a:ext>
            </a:extLst>
          </p:cNvPr>
          <p:cNvSpPr/>
          <p:nvPr/>
        </p:nvSpPr>
        <p:spPr>
          <a:xfrm>
            <a:off x="2002536" y="133350"/>
            <a:ext cx="8088376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8A435-6C32-237C-D4A3-253844ABB421}"/>
              </a:ext>
            </a:extLst>
          </p:cNvPr>
          <p:cNvSpPr txBox="1"/>
          <p:nvPr/>
        </p:nvSpPr>
        <p:spPr>
          <a:xfrm>
            <a:off x="5099304" y="588847"/>
            <a:ext cx="27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Manage an Employee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3CFB2A-69FF-C0DC-063D-E07B0D829F88}"/>
              </a:ext>
            </a:extLst>
          </p:cNvPr>
          <p:cNvSpPr/>
          <p:nvPr/>
        </p:nvSpPr>
        <p:spPr>
          <a:xfrm>
            <a:off x="2101088" y="2827080"/>
            <a:ext cx="1300480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81D9C-8595-F819-A5A6-C25CE2AC65E7}"/>
              </a:ext>
            </a:extLst>
          </p:cNvPr>
          <p:cNvSpPr/>
          <p:nvPr/>
        </p:nvSpPr>
        <p:spPr>
          <a:xfrm>
            <a:off x="2100072" y="3544873"/>
            <a:ext cx="427710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5C7B9-A6B3-B13B-BF80-6510888704A3}"/>
              </a:ext>
            </a:extLst>
          </p:cNvPr>
          <p:cNvSpPr txBox="1"/>
          <p:nvPr/>
        </p:nvSpPr>
        <p:spPr>
          <a:xfrm>
            <a:off x="0" y="265681"/>
            <a:ext cx="20116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Employee</a:t>
            </a:r>
          </a:p>
          <a:p>
            <a:endParaRPr lang="en-US" dirty="0"/>
          </a:p>
          <a:p>
            <a:r>
              <a:rPr lang="en-US" dirty="0"/>
              <a:t>Here an admin can select an employee by clicking on the row, Data will be reflected in the Fields below.</a:t>
            </a:r>
          </a:p>
          <a:p>
            <a:endParaRPr lang="en-US" dirty="0"/>
          </a:p>
          <a:p>
            <a:r>
              <a:rPr lang="en-US" dirty="0"/>
              <a:t>Admin Can Edit, Or Delete a selected Employee</a:t>
            </a:r>
          </a:p>
          <a:p>
            <a:endParaRPr lang="en-US" dirty="0"/>
          </a:p>
          <a:p>
            <a:r>
              <a:rPr lang="en-US" dirty="0"/>
              <a:t>Admin Can Add employee by entering Info manually (ID is auto generated so its disabled field by default)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C08663-5330-15EF-F584-CC4115277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23584"/>
              </p:ext>
            </p:extLst>
          </p:nvPr>
        </p:nvGraphicFramePr>
        <p:xfrm>
          <a:off x="2101088" y="1292042"/>
          <a:ext cx="78110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202">
                  <a:extLst>
                    <a:ext uri="{9D8B030D-6E8A-4147-A177-3AD203B41FA5}">
                      <a16:colId xmlns:a16="http://schemas.microsoft.com/office/drawing/2014/main" val="4080792327"/>
                    </a:ext>
                  </a:extLst>
                </a:gridCol>
                <a:gridCol w="1562202">
                  <a:extLst>
                    <a:ext uri="{9D8B030D-6E8A-4147-A177-3AD203B41FA5}">
                      <a16:colId xmlns:a16="http://schemas.microsoft.com/office/drawing/2014/main" val="4150672955"/>
                    </a:ext>
                  </a:extLst>
                </a:gridCol>
                <a:gridCol w="1562202">
                  <a:extLst>
                    <a:ext uri="{9D8B030D-6E8A-4147-A177-3AD203B41FA5}">
                      <a16:colId xmlns:a16="http://schemas.microsoft.com/office/drawing/2014/main" val="2260134746"/>
                    </a:ext>
                  </a:extLst>
                </a:gridCol>
                <a:gridCol w="1562202">
                  <a:extLst>
                    <a:ext uri="{9D8B030D-6E8A-4147-A177-3AD203B41FA5}">
                      <a16:colId xmlns:a16="http://schemas.microsoft.com/office/drawing/2014/main" val="2457349270"/>
                    </a:ext>
                  </a:extLst>
                </a:gridCol>
                <a:gridCol w="1562202">
                  <a:extLst>
                    <a:ext uri="{9D8B030D-6E8A-4147-A177-3AD203B41FA5}">
                      <a16:colId xmlns:a16="http://schemas.microsoft.com/office/drawing/2014/main" val="3709285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ID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Emp_Fn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Emp_Ln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Emp_IC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Emp_LeaveBalance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0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101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C526B8-FAF2-66E3-5324-0D4D57FA01FE}"/>
              </a:ext>
            </a:extLst>
          </p:cNvPr>
          <p:cNvSpPr txBox="1"/>
          <p:nvPr/>
        </p:nvSpPr>
        <p:spPr>
          <a:xfrm>
            <a:off x="2001520" y="252850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 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109F0-A2EE-E3FD-BEBA-6323A37EB206}"/>
              </a:ext>
            </a:extLst>
          </p:cNvPr>
          <p:cNvSpPr txBox="1"/>
          <p:nvPr/>
        </p:nvSpPr>
        <p:spPr>
          <a:xfrm>
            <a:off x="2001520" y="3256758"/>
            <a:ext cx="43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Employee First Name: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6FFC93-6022-47BB-EEC0-4D1C54C0BAA0}"/>
              </a:ext>
            </a:extLst>
          </p:cNvPr>
          <p:cNvSpPr/>
          <p:nvPr/>
        </p:nvSpPr>
        <p:spPr>
          <a:xfrm>
            <a:off x="2100072" y="4313127"/>
            <a:ext cx="427710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3C32F5-6EB5-811F-7D75-581F5701ECAA}"/>
              </a:ext>
            </a:extLst>
          </p:cNvPr>
          <p:cNvSpPr txBox="1"/>
          <p:nvPr/>
        </p:nvSpPr>
        <p:spPr>
          <a:xfrm>
            <a:off x="2001520" y="4025012"/>
            <a:ext cx="43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Employee Last Name: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A60068-EA27-792F-7562-8F915D3CF661}"/>
              </a:ext>
            </a:extLst>
          </p:cNvPr>
          <p:cNvSpPr/>
          <p:nvPr/>
        </p:nvSpPr>
        <p:spPr>
          <a:xfrm>
            <a:off x="2072640" y="5071936"/>
            <a:ext cx="427710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9C802-57E1-BA46-7D86-634F9B350600}"/>
              </a:ext>
            </a:extLst>
          </p:cNvPr>
          <p:cNvSpPr txBox="1"/>
          <p:nvPr/>
        </p:nvSpPr>
        <p:spPr>
          <a:xfrm>
            <a:off x="1974088" y="4783821"/>
            <a:ext cx="43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Employee IC: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2F2BB4-71BE-198A-A6CF-4FEE9300A627}"/>
              </a:ext>
            </a:extLst>
          </p:cNvPr>
          <p:cNvSpPr/>
          <p:nvPr/>
        </p:nvSpPr>
        <p:spPr>
          <a:xfrm>
            <a:off x="2100072" y="5846146"/>
            <a:ext cx="427710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B7137-0F3D-5129-95C0-6DD704163551}"/>
              </a:ext>
            </a:extLst>
          </p:cNvPr>
          <p:cNvSpPr txBox="1"/>
          <p:nvPr/>
        </p:nvSpPr>
        <p:spPr>
          <a:xfrm>
            <a:off x="2001520" y="5558031"/>
            <a:ext cx="43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Employee Leave Balance (Days):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59FA12-1719-92E7-3243-551C7AD78B76}"/>
              </a:ext>
            </a:extLst>
          </p:cNvPr>
          <p:cNvSpPr/>
          <p:nvPr/>
        </p:nvSpPr>
        <p:spPr>
          <a:xfrm>
            <a:off x="7986776" y="3544873"/>
            <a:ext cx="1300480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B6779C-00C1-C15C-5E1D-8A62AD345667}"/>
              </a:ext>
            </a:extLst>
          </p:cNvPr>
          <p:cNvSpPr txBox="1"/>
          <p:nvPr/>
        </p:nvSpPr>
        <p:spPr>
          <a:xfrm>
            <a:off x="8281416" y="355817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AA5439-E780-E0C8-4063-4893C7C7003A}"/>
              </a:ext>
            </a:extLst>
          </p:cNvPr>
          <p:cNvSpPr/>
          <p:nvPr/>
        </p:nvSpPr>
        <p:spPr>
          <a:xfrm>
            <a:off x="7986776" y="4105482"/>
            <a:ext cx="1300480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D4F44-2681-0C6B-04C7-61D4D8787F30}"/>
              </a:ext>
            </a:extLst>
          </p:cNvPr>
          <p:cNvSpPr txBox="1"/>
          <p:nvPr/>
        </p:nvSpPr>
        <p:spPr>
          <a:xfrm>
            <a:off x="8281416" y="412775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0E2AC3-BF26-5BC7-CDC7-CD11CCC3A302}"/>
              </a:ext>
            </a:extLst>
          </p:cNvPr>
          <p:cNvSpPr/>
          <p:nvPr/>
        </p:nvSpPr>
        <p:spPr>
          <a:xfrm>
            <a:off x="7986776" y="4675061"/>
            <a:ext cx="1300480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FAFD9-42A4-B37F-EE03-D1BD12F6B764}"/>
              </a:ext>
            </a:extLst>
          </p:cNvPr>
          <p:cNvSpPr txBox="1"/>
          <p:nvPr/>
        </p:nvSpPr>
        <p:spPr>
          <a:xfrm>
            <a:off x="8167624" y="468845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9AFA6E-59CB-4443-8491-65B5C8E72A14}"/>
              </a:ext>
            </a:extLst>
          </p:cNvPr>
          <p:cNvSpPr/>
          <p:nvPr/>
        </p:nvSpPr>
        <p:spPr>
          <a:xfrm>
            <a:off x="7986776" y="5846146"/>
            <a:ext cx="1300480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A3DBFA-F19B-CDBF-AE04-A358B7BFBEB0}"/>
              </a:ext>
            </a:extLst>
          </p:cNvPr>
          <p:cNvSpPr txBox="1"/>
          <p:nvPr/>
        </p:nvSpPr>
        <p:spPr>
          <a:xfrm>
            <a:off x="8281416" y="58691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42D0F-AA08-F0DA-9FE1-1237599EBFD3}"/>
              </a:ext>
            </a:extLst>
          </p:cNvPr>
          <p:cNvSpPr/>
          <p:nvPr/>
        </p:nvSpPr>
        <p:spPr>
          <a:xfrm>
            <a:off x="8967978" y="281033"/>
            <a:ext cx="91668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68619-8CBA-BFFB-F891-481B0BADF086}"/>
              </a:ext>
            </a:extLst>
          </p:cNvPr>
          <p:cNvSpPr txBox="1"/>
          <p:nvPr/>
        </p:nvSpPr>
        <p:spPr>
          <a:xfrm>
            <a:off x="9150096" y="304012"/>
            <a:ext cx="7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7147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9E90-D372-D1E8-1B99-E95A52BB5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C6E0A-80A5-1DE5-F1D5-96ACB7518943}"/>
              </a:ext>
            </a:extLst>
          </p:cNvPr>
          <p:cNvSpPr/>
          <p:nvPr/>
        </p:nvSpPr>
        <p:spPr>
          <a:xfrm>
            <a:off x="530352" y="228600"/>
            <a:ext cx="11539728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BCE71-5FCE-8B83-A0AB-D89A7F879444}"/>
              </a:ext>
            </a:extLst>
          </p:cNvPr>
          <p:cNvSpPr txBox="1"/>
          <p:nvPr/>
        </p:nvSpPr>
        <p:spPr>
          <a:xfrm>
            <a:off x="4634484" y="610180"/>
            <a:ext cx="347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Manage Employee Leave Request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D8B74C-3005-CC52-8611-5B2F2D27A5DB}"/>
              </a:ext>
            </a:extLst>
          </p:cNvPr>
          <p:cNvSpPr/>
          <p:nvPr/>
        </p:nvSpPr>
        <p:spPr>
          <a:xfrm>
            <a:off x="628904" y="2922330"/>
            <a:ext cx="1300480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6766E-170F-D536-2043-EF3820AD03D8}"/>
              </a:ext>
            </a:extLst>
          </p:cNvPr>
          <p:cNvSpPr/>
          <p:nvPr/>
        </p:nvSpPr>
        <p:spPr>
          <a:xfrm>
            <a:off x="2237486" y="2938463"/>
            <a:ext cx="4277106" cy="415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A433F-8326-DDBC-8AE6-32CDA7E282D4}"/>
              </a:ext>
            </a:extLst>
          </p:cNvPr>
          <p:cNvSpPr txBox="1"/>
          <p:nvPr/>
        </p:nvSpPr>
        <p:spPr>
          <a:xfrm>
            <a:off x="529336" y="262375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 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43997-F519-8FD5-8A0B-97C119E8AED6}"/>
              </a:ext>
            </a:extLst>
          </p:cNvPr>
          <p:cNvSpPr txBox="1"/>
          <p:nvPr/>
        </p:nvSpPr>
        <p:spPr>
          <a:xfrm>
            <a:off x="2138934" y="2650348"/>
            <a:ext cx="43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Employee First Name: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003F1-F3A6-6158-0EFE-142EA79B2AFB}"/>
              </a:ext>
            </a:extLst>
          </p:cNvPr>
          <p:cNvSpPr/>
          <p:nvPr/>
        </p:nvSpPr>
        <p:spPr>
          <a:xfrm>
            <a:off x="6822694" y="3013710"/>
            <a:ext cx="4277106" cy="415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2FC5A-E325-6F56-9AED-8659E971C1F9}"/>
              </a:ext>
            </a:extLst>
          </p:cNvPr>
          <p:cNvSpPr txBox="1"/>
          <p:nvPr/>
        </p:nvSpPr>
        <p:spPr>
          <a:xfrm>
            <a:off x="6724142" y="2725595"/>
            <a:ext cx="43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Employee Last Name: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26C0A-1800-214C-A581-0300B9E31231}"/>
              </a:ext>
            </a:extLst>
          </p:cNvPr>
          <p:cNvSpPr/>
          <p:nvPr/>
        </p:nvSpPr>
        <p:spPr>
          <a:xfrm>
            <a:off x="658056" y="3925248"/>
            <a:ext cx="2904215" cy="415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ABFB4-35B5-5BF8-CC48-6013C8391871}"/>
              </a:ext>
            </a:extLst>
          </p:cNvPr>
          <p:cNvSpPr txBox="1"/>
          <p:nvPr/>
        </p:nvSpPr>
        <p:spPr>
          <a:xfrm>
            <a:off x="559504" y="3637133"/>
            <a:ext cx="43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Leave Commencement Date: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EB7447-76ED-C537-5641-99160A2132DD}"/>
              </a:ext>
            </a:extLst>
          </p:cNvPr>
          <p:cNvSpPr/>
          <p:nvPr/>
        </p:nvSpPr>
        <p:spPr>
          <a:xfrm>
            <a:off x="3785265" y="3939996"/>
            <a:ext cx="2701465" cy="415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5B7DF-4415-2900-7B89-A895658D7DE3}"/>
              </a:ext>
            </a:extLst>
          </p:cNvPr>
          <p:cNvSpPr txBox="1"/>
          <p:nvPr/>
        </p:nvSpPr>
        <p:spPr>
          <a:xfrm>
            <a:off x="3686713" y="3651881"/>
            <a:ext cx="304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Number of Days Requested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ACFEF9-B4FC-77FB-F754-1AC40F2B55AD}"/>
              </a:ext>
            </a:extLst>
          </p:cNvPr>
          <p:cNvSpPr/>
          <p:nvPr/>
        </p:nvSpPr>
        <p:spPr>
          <a:xfrm>
            <a:off x="10584532" y="6097862"/>
            <a:ext cx="1300480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3F52F0-C7DD-FCF9-C27C-51E58C2EA51C}"/>
              </a:ext>
            </a:extLst>
          </p:cNvPr>
          <p:cNvSpPr txBox="1"/>
          <p:nvPr/>
        </p:nvSpPr>
        <p:spPr>
          <a:xfrm>
            <a:off x="10879172" y="614382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4ACA8B-2A6B-5370-4ED7-06E732F2B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89032"/>
              </p:ext>
            </p:extLst>
          </p:nvPr>
        </p:nvGraphicFramePr>
        <p:xfrm>
          <a:off x="909430" y="1239668"/>
          <a:ext cx="919586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44">
                  <a:extLst>
                    <a:ext uri="{9D8B030D-6E8A-4147-A177-3AD203B41FA5}">
                      <a16:colId xmlns:a16="http://schemas.microsoft.com/office/drawing/2014/main" val="3191284194"/>
                    </a:ext>
                  </a:extLst>
                </a:gridCol>
                <a:gridCol w="1532644">
                  <a:extLst>
                    <a:ext uri="{9D8B030D-6E8A-4147-A177-3AD203B41FA5}">
                      <a16:colId xmlns:a16="http://schemas.microsoft.com/office/drawing/2014/main" val="4123302270"/>
                    </a:ext>
                  </a:extLst>
                </a:gridCol>
                <a:gridCol w="1532644">
                  <a:extLst>
                    <a:ext uri="{9D8B030D-6E8A-4147-A177-3AD203B41FA5}">
                      <a16:colId xmlns:a16="http://schemas.microsoft.com/office/drawing/2014/main" val="1812349029"/>
                    </a:ext>
                  </a:extLst>
                </a:gridCol>
                <a:gridCol w="1532644">
                  <a:extLst>
                    <a:ext uri="{9D8B030D-6E8A-4147-A177-3AD203B41FA5}">
                      <a16:colId xmlns:a16="http://schemas.microsoft.com/office/drawing/2014/main" val="1410049911"/>
                    </a:ext>
                  </a:extLst>
                </a:gridCol>
                <a:gridCol w="1532644">
                  <a:extLst>
                    <a:ext uri="{9D8B030D-6E8A-4147-A177-3AD203B41FA5}">
                      <a16:colId xmlns:a16="http://schemas.microsoft.com/office/drawing/2014/main" val="3432455061"/>
                    </a:ext>
                  </a:extLst>
                </a:gridCol>
                <a:gridCol w="1532644">
                  <a:extLst>
                    <a:ext uri="{9D8B030D-6E8A-4147-A177-3AD203B41FA5}">
                      <a16:colId xmlns:a16="http://schemas.microsoft.com/office/drawing/2014/main" val="70152262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000" dirty="0" err="1"/>
                        <a:t>Emp_ID</a:t>
                      </a:r>
                      <a:r>
                        <a:rPr lang="en-US" sz="1000" dirty="0"/>
                        <a:t>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Emp_Fn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Emp_Ln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Leave_CommenceDate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Leave_NumberOfDays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Leave_Status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38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702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7245CB-4406-59C2-2219-92D1D9152EDD}"/>
              </a:ext>
            </a:extLst>
          </p:cNvPr>
          <p:cNvSpPr/>
          <p:nvPr/>
        </p:nvSpPr>
        <p:spPr>
          <a:xfrm>
            <a:off x="658056" y="4799423"/>
            <a:ext cx="427710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25EA6-F7D6-FE81-3F0B-7F64832F1498}"/>
              </a:ext>
            </a:extLst>
          </p:cNvPr>
          <p:cNvSpPr txBox="1"/>
          <p:nvPr/>
        </p:nvSpPr>
        <p:spPr>
          <a:xfrm>
            <a:off x="559504" y="4476139"/>
            <a:ext cx="43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for Employee by I/C: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F8594-FA22-B910-5B34-FA8651F10568}"/>
              </a:ext>
            </a:extLst>
          </p:cNvPr>
          <p:cNvSpPr/>
          <p:nvPr/>
        </p:nvSpPr>
        <p:spPr>
          <a:xfrm>
            <a:off x="5062866" y="4799423"/>
            <a:ext cx="1300480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874DB-139C-2372-78C2-CD0016F08944}"/>
              </a:ext>
            </a:extLst>
          </p:cNvPr>
          <p:cNvSpPr txBox="1"/>
          <p:nvPr/>
        </p:nvSpPr>
        <p:spPr>
          <a:xfrm>
            <a:off x="5223473" y="4844534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08802-8EC4-F945-EF8A-405BB84BDD83}"/>
              </a:ext>
            </a:extLst>
          </p:cNvPr>
          <p:cNvSpPr/>
          <p:nvPr/>
        </p:nvSpPr>
        <p:spPr>
          <a:xfrm>
            <a:off x="658056" y="5832530"/>
            <a:ext cx="427710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776AB-B3EE-FC9B-3A7F-1CC3CD4D279B}"/>
              </a:ext>
            </a:extLst>
          </p:cNvPr>
          <p:cNvSpPr txBox="1"/>
          <p:nvPr/>
        </p:nvSpPr>
        <p:spPr>
          <a:xfrm>
            <a:off x="559504" y="5509246"/>
            <a:ext cx="43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 Status to Update: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8F726-E853-61EC-2BA9-B26F6E3A80AB}"/>
              </a:ext>
            </a:extLst>
          </p:cNvPr>
          <p:cNvSpPr/>
          <p:nvPr/>
        </p:nvSpPr>
        <p:spPr>
          <a:xfrm>
            <a:off x="6709724" y="3954670"/>
            <a:ext cx="1864613" cy="415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39C38D-60ED-C9C6-F3F7-ABB7B2C36406}"/>
              </a:ext>
            </a:extLst>
          </p:cNvPr>
          <p:cNvSpPr txBox="1"/>
          <p:nvPr/>
        </p:nvSpPr>
        <p:spPr>
          <a:xfrm>
            <a:off x="6611172" y="3641216"/>
            <a:ext cx="95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A7BE14-C4F7-0DBB-1233-D50E028A2DC5}"/>
              </a:ext>
            </a:extLst>
          </p:cNvPr>
          <p:cNvSpPr/>
          <p:nvPr/>
        </p:nvSpPr>
        <p:spPr>
          <a:xfrm>
            <a:off x="5114564" y="5832530"/>
            <a:ext cx="1300480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1D0D31-07F4-E38E-6459-46B5349AFE7D}"/>
              </a:ext>
            </a:extLst>
          </p:cNvPr>
          <p:cNvSpPr txBox="1"/>
          <p:nvPr/>
        </p:nvSpPr>
        <p:spPr>
          <a:xfrm>
            <a:off x="5275171" y="587764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562E9A-1EA7-FCEF-EB3C-9AB179170365}"/>
              </a:ext>
            </a:extLst>
          </p:cNvPr>
          <p:cNvSpPr/>
          <p:nvPr/>
        </p:nvSpPr>
        <p:spPr>
          <a:xfrm>
            <a:off x="8837781" y="3965335"/>
            <a:ext cx="2300094" cy="415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ED562-3840-8D4F-24DD-A056295244F5}"/>
              </a:ext>
            </a:extLst>
          </p:cNvPr>
          <p:cNvSpPr txBox="1"/>
          <p:nvPr/>
        </p:nvSpPr>
        <p:spPr>
          <a:xfrm>
            <a:off x="8739229" y="3651881"/>
            <a:ext cx="23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Leave Creation Date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99E421E-E0A4-41CD-0B70-16ABE305D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92806"/>
              </p:ext>
            </p:extLst>
          </p:nvPr>
        </p:nvGraphicFramePr>
        <p:xfrm>
          <a:off x="10105294" y="1233707"/>
          <a:ext cx="165471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713">
                  <a:extLst>
                    <a:ext uri="{9D8B030D-6E8A-4147-A177-3AD203B41FA5}">
                      <a16:colId xmlns:a16="http://schemas.microsoft.com/office/drawing/2014/main" val="285474911"/>
                    </a:ext>
                  </a:extLst>
                </a:gridCol>
              </a:tblGrid>
              <a:tr h="147733">
                <a:tc>
                  <a:txBody>
                    <a:bodyPr/>
                    <a:lstStyle/>
                    <a:p>
                      <a:r>
                        <a:rPr lang="en-US" sz="1000" dirty="0" err="1"/>
                        <a:t>Leave_CreationDate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90036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25216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E8D9F94-41E8-5998-1EE1-EE0C3248BAA6}"/>
              </a:ext>
            </a:extLst>
          </p:cNvPr>
          <p:cNvSpPr/>
          <p:nvPr/>
        </p:nvSpPr>
        <p:spPr>
          <a:xfrm>
            <a:off x="10890329" y="5610855"/>
            <a:ext cx="91668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04210-18F1-8F17-E0C2-996646BBA282}"/>
              </a:ext>
            </a:extLst>
          </p:cNvPr>
          <p:cNvSpPr txBox="1"/>
          <p:nvPr/>
        </p:nvSpPr>
        <p:spPr>
          <a:xfrm>
            <a:off x="10981388" y="5656813"/>
            <a:ext cx="7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17849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46A92-431A-C54F-9F66-1DE24ADA1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A2BA3-B043-A8AA-6C1D-541E1CE07ACB}"/>
              </a:ext>
            </a:extLst>
          </p:cNvPr>
          <p:cNvSpPr/>
          <p:nvPr/>
        </p:nvSpPr>
        <p:spPr>
          <a:xfrm>
            <a:off x="530352" y="228600"/>
            <a:ext cx="11539728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769D6-21FA-604B-1349-206F49B20098}"/>
              </a:ext>
            </a:extLst>
          </p:cNvPr>
          <p:cNvSpPr txBox="1"/>
          <p:nvPr/>
        </p:nvSpPr>
        <p:spPr>
          <a:xfrm>
            <a:off x="4878734" y="622118"/>
            <a:ext cx="243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Generate Leave Report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FC17CE-F429-5B11-1C45-B7CFE266E676}"/>
              </a:ext>
            </a:extLst>
          </p:cNvPr>
          <p:cNvSpPr/>
          <p:nvPr/>
        </p:nvSpPr>
        <p:spPr>
          <a:xfrm>
            <a:off x="3686713" y="1424601"/>
            <a:ext cx="4935532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52A2D-D5F3-D91C-FEB0-405007FA178D}"/>
              </a:ext>
            </a:extLst>
          </p:cNvPr>
          <p:cNvSpPr txBox="1"/>
          <p:nvPr/>
        </p:nvSpPr>
        <p:spPr>
          <a:xfrm>
            <a:off x="3562271" y="1078013"/>
            <a:ext cx="474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Employee I/C To Generate Leave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1E732-CA4B-0808-F18D-240102A81A5F}"/>
              </a:ext>
            </a:extLst>
          </p:cNvPr>
          <p:cNvSpPr/>
          <p:nvPr/>
        </p:nvSpPr>
        <p:spPr>
          <a:xfrm>
            <a:off x="4891771" y="2228056"/>
            <a:ext cx="2525415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B6F9B-2D6D-1E91-714B-1293EC2AB22F}"/>
              </a:ext>
            </a:extLst>
          </p:cNvPr>
          <p:cNvSpPr txBox="1"/>
          <p:nvPr/>
        </p:nvSpPr>
        <p:spPr>
          <a:xfrm>
            <a:off x="5590319" y="2251035"/>
            <a:ext cx="160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92B635-23C0-EDC6-DA11-9B053609E4BB}"/>
              </a:ext>
            </a:extLst>
          </p:cNvPr>
          <p:cNvSpPr/>
          <p:nvPr/>
        </p:nvSpPr>
        <p:spPr>
          <a:xfrm>
            <a:off x="3830974" y="3429000"/>
            <a:ext cx="5119737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B9D32C-B760-79C2-889A-E2D791AC2BCF}"/>
              </a:ext>
            </a:extLst>
          </p:cNvPr>
          <p:cNvSpPr txBox="1"/>
          <p:nvPr/>
        </p:nvSpPr>
        <p:spPr>
          <a:xfrm>
            <a:off x="4318506" y="3438842"/>
            <a:ext cx="4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Leave Report of All Employees</a:t>
            </a:r>
          </a:p>
        </p:txBody>
      </p:sp>
    </p:spTree>
    <p:extLst>
      <p:ext uri="{BB962C8B-B14F-4D97-AF65-F5344CB8AC3E}">
        <p14:creationId xmlns:p14="http://schemas.microsoft.com/office/powerpoint/2010/main" val="30126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14CB1-F9D1-8351-C0A4-CC47D8F07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6C03C-0AFA-BB60-6E32-F3EF1F9F521D}"/>
              </a:ext>
            </a:extLst>
          </p:cNvPr>
          <p:cNvSpPr/>
          <p:nvPr/>
        </p:nvSpPr>
        <p:spPr>
          <a:xfrm>
            <a:off x="2676525" y="133350"/>
            <a:ext cx="6838950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07B7C-144F-9014-EC1D-7FED8556108C}"/>
              </a:ext>
            </a:extLst>
          </p:cNvPr>
          <p:cNvSpPr/>
          <p:nvPr/>
        </p:nvSpPr>
        <p:spPr>
          <a:xfrm>
            <a:off x="3997452" y="3150870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D2F9B-7A4D-E4B9-432E-6F064E5DA550}"/>
              </a:ext>
            </a:extLst>
          </p:cNvPr>
          <p:cNvSpPr/>
          <p:nvPr/>
        </p:nvSpPr>
        <p:spPr>
          <a:xfrm>
            <a:off x="3997452" y="4190238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2DE91-A561-5574-2DC3-E48528662F46}"/>
              </a:ext>
            </a:extLst>
          </p:cNvPr>
          <p:cNvSpPr txBox="1"/>
          <p:nvPr/>
        </p:nvSpPr>
        <p:spPr>
          <a:xfrm>
            <a:off x="3913632" y="2812351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I/C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C4EC6-54AF-51AE-C641-AE2378E81A33}"/>
              </a:ext>
            </a:extLst>
          </p:cNvPr>
          <p:cNvSpPr txBox="1"/>
          <p:nvPr/>
        </p:nvSpPr>
        <p:spPr>
          <a:xfrm>
            <a:off x="3913632" y="3828978"/>
            <a:ext cx="477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Password Provided by 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0504C-B650-66C5-9E05-603EEC131FD3}"/>
              </a:ext>
            </a:extLst>
          </p:cNvPr>
          <p:cNvSpPr txBox="1"/>
          <p:nvPr/>
        </p:nvSpPr>
        <p:spPr>
          <a:xfrm>
            <a:off x="5099304" y="819697"/>
            <a:ext cx="2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Employee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4CDD3-7BBF-9AF6-D346-5B53507F34B7}"/>
              </a:ext>
            </a:extLst>
          </p:cNvPr>
          <p:cNvSpPr/>
          <p:nvPr/>
        </p:nvSpPr>
        <p:spPr>
          <a:xfrm>
            <a:off x="4728972" y="5229606"/>
            <a:ext cx="2567940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7DD8D-1D20-C149-0A4D-314A466C7EEC}"/>
              </a:ext>
            </a:extLst>
          </p:cNvPr>
          <p:cNvSpPr txBox="1"/>
          <p:nvPr/>
        </p:nvSpPr>
        <p:spPr>
          <a:xfrm>
            <a:off x="5645658" y="5252585"/>
            <a:ext cx="7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7630B-972E-B81E-CD98-4A53F12DDD9C}"/>
              </a:ext>
            </a:extLst>
          </p:cNvPr>
          <p:cNvSpPr txBox="1"/>
          <p:nvPr/>
        </p:nvSpPr>
        <p:spPr>
          <a:xfrm>
            <a:off x="292608" y="635031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39323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196AF-63E3-49C5-1AEE-702D43827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1DEDA4-DADA-8371-1025-4332674DEFA0}"/>
              </a:ext>
            </a:extLst>
          </p:cNvPr>
          <p:cNvSpPr/>
          <p:nvPr/>
        </p:nvSpPr>
        <p:spPr>
          <a:xfrm>
            <a:off x="2676525" y="133350"/>
            <a:ext cx="6838950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10AC3-95D0-3098-83B4-92C6F01802C9}"/>
              </a:ext>
            </a:extLst>
          </p:cNvPr>
          <p:cNvSpPr/>
          <p:nvPr/>
        </p:nvSpPr>
        <p:spPr>
          <a:xfrm>
            <a:off x="3997452" y="3150870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516C2-D85B-A274-6762-3C19FE0A4E8C}"/>
              </a:ext>
            </a:extLst>
          </p:cNvPr>
          <p:cNvSpPr/>
          <p:nvPr/>
        </p:nvSpPr>
        <p:spPr>
          <a:xfrm>
            <a:off x="3997452" y="4190238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D89AA-CA1F-0105-A9F6-D5359DFBA0AC}"/>
              </a:ext>
            </a:extLst>
          </p:cNvPr>
          <p:cNvSpPr txBox="1"/>
          <p:nvPr/>
        </p:nvSpPr>
        <p:spPr>
          <a:xfrm>
            <a:off x="5241417" y="3173849"/>
            <a:ext cx="25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my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7FC79-D775-B19D-4FD7-0BFA1BBF2FD1}"/>
              </a:ext>
            </a:extLst>
          </p:cNvPr>
          <p:cNvSpPr txBox="1"/>
          <p:nvPr/>
        </p:nvSpPr>
        <p:spPr>
          <a:xfrm>
            <a:off x="5241417" y="4206549"/>
            <a:ext cx="199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for Leave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E6189-AFF4-A768-BB93-4C7FC8F99665}"/>
              </a:ext>
            </a:extLst>
          </p:cNvPr>
          <p:cNvSpPr txBox="1"/>
          <p:nvPr/>
        </p:nvSpPr>
        <p:spPr>
          <a:xfrm>
            <a:off x="5099304" y="819697"/>
            <a:ext cx="2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Employee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CD5CA-768B-3BB2-F2B0-B4C9DDF40A4E}"/>
              </a:ext>
            </a:extLst>
          </p:cNvPr>
          <p:cNvSpPr/>
          <p:nvPr/>
        </p:nvSpPr>
        <p:spPr>
          <a:xfrm>
            <a:off x="2818110" y="5956437"/>
            <a:ext cx="91668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19EEC-9A7B-317E-F04C-958BDEC11791}"/>
              </a:ext>
            </a:extLst>
          </p:cNvPr>
          <p:cNvSpPr txBox="1"/>
          <p:nvPr/>
        </p:nvSpPr>
        <p:spPr>
          <a:xfrm>
            <a:off x="3000228" y="5979416"/>
            <a:ext cx="7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C3394-F20E-0F89-0E63-3621EB7878D1}"/>
              </a:ext>
            </a:extLst>
          </p:cNvPr>
          <p:cNvSpPr txBox="1"/>
          <p:nvPr/>
        </p:nvSpPr>
        <p:spPr>
          <a:xfrm>
            <a:off x="292608" y="63503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Straight forward</a:t>
            </a:r>
          </a:p>
        </p:txBody>
      </p:sp>
    </p:spTree>
    <p:extLst>
      <p:ext uri="{BB962C8B-B14F-4D97-AF65-F5344CB8AC3E}">
        <p14:creationId xmlns:p14="http://schemas.microsoft.com/office/powerpoint/2010/main" val="380400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66A22-FA36-1A0E-F07F-48EAB456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918298-9365-D19A-6424-74184279E223}"/>
              </a:ext>
            </a:extLst>
          </p:cNvPr>
          <p:cNvSpPr/>
          <p:nvPr/>
        </p:nvSpPr>
        <p:spPr>
          <a:xfrm>
            <a:off x="2676525" y="133350"/>
            <a:ext cx="6838950" cy="640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D8FE-B173-DDB2-23BD-3316626760C2}"/>
              </a:ext>
            </a:extLst>
          </p:cNvPr>
          <p:cNvSpPr/>
          <p:nvPr/>
        </p:nvSpPr>
        <p:spPr>
          <a:xfrm>
            <a:off x="3997452" y="2602552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D09AA-A4C1-4704-7126-345363AF1120}"/>
              </a:ext>
            </a:extLst>
          </p:cNvPr>
          <p:cNvSpPr/>
          <p:nvPr/>
        </p:nvSpPr>
        <p:spPr>
          <a:xfrm>
            <a:off x="3979037" y="3450586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B1F2F-229C-9674-23C4-315D40BEFFE4}"/>
              </a:ext>
            </a:extLst>
          </p:cNvPr>
          <p:cNvSpPr txBox="1"/>
          <p:nvPr/>
        </p:nvSpPr>
        <p:spPr>
          <a:xfrm>
            <a:off x="3916299" y="2233220"/>
            <a:ext cx="25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F4098-EAFF-5511-0A62-3C2B1038A46B}"/>
              </a:ext>
            </a:extLst>
          </p:cNvPr>
          <p:cNvSpPr txBox="1"/>
          <p:nvPr/>
        </p:nvSpPr>
        <p:spPr>
          <a:xfrm>
            <a:off x="5099304" y="819697"/>
            <a:ext cx="2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22BE-84B7-FDBB-0320-BAA40EE1A236}"/>
              </a:ext>
            </a:extLst>
          </p:cNvPr>
          <p:cNvSpPr txBox="1"/>
          <p:nvPr/>
        </p:nvSpPr>
        <p:spPr>
          <a:xfrm>
            <a:off x="292608" y="635031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will be in fields, let them edit then 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5FA02-B3D1-473B-C730-27ADC9408EF8}"/>
              </a:ext>
            </a:extLst>
          </p:cNvPr>
          <p:cNvSpPr txBox="1"/>
          <p:nvPr/>
        </p:nvSpPr>
        <p:spPr>
          <a:xfrm>
            <a:off x="3897884" y="3097565"/>
            <a:ext cx="25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Last Name: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86936-3218-22EA-53B7-0815B5E24715}"/>
              </a:ext>
            </a:extLst>
          </p:cNvPr>
          <p:cNvSpPr/>
          <p:nvPr/>
        </p:nvSpPr>
        <p:spPr>
          <a:xfrm>
            <a:off x="3997452" y="1740760"/>
            <a:ext cx="1300480" cy="415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BCAFA-08F5-AD96-60FE-4261756D90BE}"/>
              </a:ext>
            </a:extLst>
          </p:cNvPr>
          <p:cNvSpPr txBox="1"/>
          <p:nvPr/>
        </p:nvSpPr>
        <p:spPr>
          <a:xfrm>
            <a:off x="3897884" y="144218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 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F7C7AB-0947-8A11-8F7D-965B87C29E02}"/>
              </a:ext>
            </a:extLst>
          </p:cNvPr>
          <p:cNvSpPr/>
          <p:nvPr/>
        </p:nvSpPr>
        <p:spPr>
          <a:xfrm>
            <a:off x="3979037" y="4338555"/>
            <a:ext cx="437997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37F34-71B9-2DC5-11E8-94CF9FE8CA1E}"/>
              </a:ext>
            </a:extLst>
          </p:cNvPr>
          <p:cNvSpPr txBox="1"/>
          <p:nvPr/>
        </p:nvSpPr>
        <p:spPr>
          <a:xfrm>
            <a:off x="3897884" y="3985534"/>
            <a:ext cx="25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I/C: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85A5-0715-5EFB-A6A3-C4833881736D}"/>
              </a:ext>
            </a:extLst>
          </p:cNvPr>
          <p:cNvSpPr/>
          <p:nvPr/>
        </p:nvSpPr>
        <p:spPr>
          <a:xfrm>
            <a:off x="5621000" y="5090337"/>
            <a:ext cx="1518354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D5EBA-6D5C-EF19-9213-E558CDC8460B}"/>
              </a:ext>
            </a:extLst>
          </p:cNvPr>
          <p:cNvSpPr txBox="1"/>
          <p:nvPr/>
        </p:nvSpPr>
        <p:spPr>
          <a:xfrm>
            <a:off x="5803118" y="5113316"/>
            <a:ext cx="13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661B6-D0F1-D5B2-7F21-B59D6EDFA752}"/>
              </a:ext>
            </a:extLst>
          </p:cNvPr>
          <p:cNvSpPr/>
          <p:nvPr/>
        </p:nvSpPr>
        <p:spPr>
          <a:xfrm>
            <a:off x="2818110" y="5956437"/>
            <a:ext cx="916686" cy="415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8DA51-236B-233C-B0C6-12429A1B0633}"/>
              </a:ext>
            </a:extLst>
          </p:cNvPr>
          <p:cNvSpPr txBox="1"/>
          <p:nvPr/>
        </p:nvSpPr>
        <p:spPr>
          <a:xfrm>
            <a:off x="3000228" y="5979416"/>
            <a:ext cx="7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7454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432</Words>
  <Application>Microsoft Office PowerPoint</Application>
  <PresentationFormat>Widescreen</PresentationFormat>
  <Paragraphs>121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AHMED ABOUELSEOUD MOUSTAFA TAHA</dc:creator>
  <cp:lastModifiedBy>ALI AHMED ABOUELSEOUD MOUSTAFA TAHA</cp:lastModifiedBy>
  <cp:revision>24</cp:revision>
  <dcterms:created xsi:type="dcterms:W3CDTF">2025-01-12T07:21:39Z</dcterms:created>
  <dcterms:modified xsi:type="dcterms:W3CDTF">2025-01-15T15:01:34Z</dcterms:modified>
</cp:coreProperties>
</file>