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DB8F-EFF0-464D-BD50-6C8A2DF83FB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2FCF9AD-9D5D-450F-894A-073F183B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1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DB8F-EFF0-464D-BD50-6C8A2DF83FB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F9AD-9D5D-450F-894A-073F183B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DB8F-EFF0-464D-BD50-6C8A2DF83FB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F9AD-9D5D-450F-894A-073F183B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7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DB8F-EFF0-464D-BD50-6C8A2DF83FB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F9AD-9D5D-450F-894A-073F183B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1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BB4DB8F-EFF0-464D-BD50-6C8A2DF83FB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2FCF9AD-9D5D-450F-894A-073F183B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2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DB8F-EFF0-464D-BD50-6C8A2DF83FB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F9AD-9D5D-450F-894A-073F183B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98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DB8F-EFF0-464D-BD50-6C8A2DF83FB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F9AD-9D5D-450F-894A-073F183B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DB8F-EFF0-464D-BD50-6C8A2DF83FB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F9AD-9D5D-450F-894A-073F183B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4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DB8F-EFF0-464D-BD50-6C8A2DF83FB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F9AD-9D5D-450F-894A-073F183B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4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DB8F-EFF0-464D-BD50-6C8A2DF83FB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F9AD-9D5D-450F-894A-073F183B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37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DB8F-EFF0-464D-BD50-6C8A2DF83FB4}" type="datetimeFigureOut">
              <a:rPr lang="en-US" smtClean="0"/>
              <a:t>7/15/2019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F9AD-9D5D-450F-894A-073F183B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1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BB4DB8F-EFF0-464D-BD50-6C8A2DF83FB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2FCF9AD-9D5D-450F-894A-073F183B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47B3-506F-492E-BE36-E9861F2FF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Economic problems with state’s overinvolvement in China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F3919-1AEF-4B69-BA63-C23E882CB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8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0EA3-4213-446B-954F-EA974812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 GDP by building ghost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52135-721F-43F5-B5D3-745361314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9000"/>
            <a:ext cx="5032248" cy="2743200"/>
          </a:xfrm>
        </p:spPr>
        <p:txBody>
          <a:bodyPr/>
          <a:lstStyle/>
          <a:p>
            <a:r>
              <a:rPr lang="en-US" dirty="0"/>
              <a:t>ABC (2018)</a:t>
            </a:r>
          </a:p>
        </p:txBody>
      </p:sp>
    </p:spTree>
    <p:extLst>
      <p:ext uri="{BB962C8B-B14F-4D97-AF65-F5344CB8AC3E}">
        <p14:creationId xmlns:p14="http://schemas.microsoft.com/office/powerpoint/2010/main" val="358485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1C47-1E4D-4220-B6EA-48E22564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political gain from building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9E2D4-A3B4-4B0A-BD23-A930EACC3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9000"/>
            <a:ext cx="5032247" cy="2743200"/>
          </a:xfrm>
        </p:spPr>
        <p:txBody>
          <a:bodyPr/>
          <a:lstStyle/>
          <a:p>
            <a:r>
              <a:rPr lang="en-US" dirty="0"/>
              <a:t>Global Times (2019)</a:t>
            </a:r>
          </a:p>
          <a:p>
            <a:r>
              <a:rPr lang="en-US" dirty="0"/>
              <a:t>Wendover Productions (2018)</a:t>
            </a:r>
          </a:p>
          <a:p>
            <a:r>
              <a:rPr lang="en-US" dirty="0"/>
              <a:t>Oxford (2016)</a:t>
            </a:r>
          </a:p>
          <a:p>
            <a:r>
              <a:rPr lang="en-US" dirty="0"/>
              <a:t>China Scope (2019)</a:t>
            </a:r>
          </a:p>
        </p:txBody>
      </p:sp>
    </p:spTree>
    <p:extLst>
      <p:ext uri="{BB962C8B-B14F-4D97-AF65-F5344CB8AC3E}">
        <p14:creationId xmlns:p14="http://schemas.microsoft.com/office/powerpoint/2010/main" val="330015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C073-9F06-4566-8774-F766385E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the stock market to prevent more crashing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9440D-88FC-451B-880D-FC1E4BF74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9000"/>
            <a:ext cx="5032248" cy="2743199"/>
          </a:xfrm>
        </p:spPr>
        <p:txBody>
          <a:bodyPr/>
          <a:lstStyle/>
          <a:p>
            <a:r>
              <a:rPr lang="en-US" dirty="0"/>
              <a:t>Forbes (2015)</a:t>
            </a:r>
          </a:p>
          <a:p>
            <a:r>
              <a:rPr lang="en-US" dirty="0"/>
              <a:t>The Economist (2015)</a:t>
            </a:r>
          </a:p>
          <a:p>
            <a:r>
              <a:rPr lang="en-US" dirty="0"/>
              <a:t>Reuters (2015)</a:t>
            </a:r>
          </a:p>
          <a:p>
            <a:r>
              <a:rPr lang="en-US" dirty="0"/>
              <a:t>The Wall Street Journal (2015)</a:t>
            </a:r>
          </a:p>
        </p:txBody>
      </p:sp>
    </p:spTree>
    <p:extLst>
      <p:ext uri="{BB962C8B-B14F-4D97-AF65-F5344CB8AC3E}">
        <p14:creationId xmlns:p14="http://schemas.microsoft.com/office/powerpoint/2010/main" val="1367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848D-4460-4F7E-9D38-78BFCC5F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AA466-674C-4F06-B7AD-F37D22518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64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507</TotalTime>
  <Words>72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Economic problems with state’s overinvolvement in China</vt:lpstr>
      <vt:lpstr>Boost GDP by building ghost cities</vt:lpstr>
      <vt:lpstr>Increase political gain from building infrastructure</vt:lpstr>
      <vt:lpstr>Control the stock market to prevent more crashing</vt:lpstr>
      <vt:lpstr>Causal origin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Chiu Ming Abraham Tsang</dc:creator>
  <cp:lastModifiedBy>Chiu Ming Abraham Tsang</cp:lastModifiedBy>
  <cp:revision>10</cp:revision>
  <dcterms:created xsi:type="dcterms:W3CDTF">2019-07-12T23:42:57Z</dcterms:created>
  <dcterms:modified xsi:type="dcterms:W3CDTF">2019-07-16T02:13:19Z</dcterms:modified>
</cp:coreProperties>
</file>