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6" r:id="rId5"/>
    <p:sldId id="263" r:id="rId6"/>
    <p:sldId id="262" r:id="rId7"/>
    <p:sldId id="273" r:id="rId8"/>
    <p:sldId id="264" r:id="rId9"/>
    <p:sldId id="259" r:id="rId10"/>
    <p:sldId id="260" r:id="rId11"/>
    <p:sldId id="269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BD427-2922-E716-8C03-A87149535747}" v="1" dt="2022-12-09T15:16:31.818"/>
    <p1510:client id="{1470E036-FCD0-FC5B-53F4-5AB2A09875CA}" v="82" dt="2022-12-11T05:18:25.666"/>
    <p1510:client id="{1870D848-4D2C-2B8A-6C15-94089FA20C05}" v="375" dt="2022-12-11T17:07:51.815"/>
    <p1510:client id="{6A9815C7-EA49-62DA-3C3E-5A276EC15902}" v="56" dt="2022-12-09T15:27:28.428"/>
    <p1510:client id="{B9248F03-C153-46D5-85F8-056EA366ADDF}" v="57" dt="2022-12-11T16:48:37.390"/>
    <p1510:client id="{CABE06A5-AA2A-B33B-FBD5-8F4421645223}" v="35" dt="2022-12-11T16:35:09.668"/>
    <p1510:client id="{EC979302-013D-EB15-7BB6-AC579B3E8D5F}" v="2" dt="2022-12-09T01:03:15.154"/>
    <p1510:client id="{FC444609-F316-453C-B9B0-17DB6288C2E3}" v="162" dt="2022-12-08T18:24:15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0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D2B5F-E7BE-9022-3767-FF78E0521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15" y="882088"/>
            <a:ext cx="7386320" cy="1207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Outland Adventures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7AD7C-DB47-922B-E9AC-A5A21CA4D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2736850"/>
            <a:ext cx="4155651" cy="2978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/>
            <a:r>
              <a:rPr lang="en-US" b="1" u="sng" dirty="0"/>
              <a:t>Blue Team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Oscar Acheampong</a:t>
            </a:r>
          </a:p>
          <a:p>
            <a:pPr indent="-228600">
              <a:buFont typeface="System Font Regular"/>
              <a:buChar char="–"/>
            </a:pPr>
            <a:r>
              <a:rPr lang="en-US" dirty="0">
                <a:ea typeface="+mn-lt"/>
                <a:cs typeface="+mn-lt"/>
              </a:rPr>
              <a:t>Abraham Caban-Rios</a:t>
            </a:r>
            <a:endParaRPr lang="en-US" dirty="0"/>
          </a:p>
          <a:p>
            <a:pPr indent="-228600">
              <a:buFont typeface="System Font Regular"/>
              <a:buChar char="–"/>
            </a:pPr>
            <a:r>
              <a:rPr lang="en-US" dirty="0"/>
              <a:t>Isaac Frett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Ryan Hoover</a:t>
            </a:r>
          </a:p>
          <a:p>
            <a:pPr indent="-228600">
              <a:buFont typeface="System Font Regular"/>
              <a:buChar char="–"/>
            </a:pPr>
            <a:r>
              <a:rPr lang="en-US" dirty="0"/>
              <a:t>Bethany Mehring</a:t>
            </a:r>
          </a:p>
        </p:txBody>
      </p:sp>
      <p:pic>
        <p:nvPicPr>
          <p:cNvPr id="22" name="Picture 3" descr="Assorted items on a floor">
            <a:extLst>
              <a:ext uri="{FF2B5EF4-FFF2-40B4-BE49-F238E27FC236}">
                <a16:creationId xmlns:a16="http://schemas.microsoft.com/office/drawing/2014/main" id="{8EE349B1-36AF-5136-5257-D9D930737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6" r="-2" b="11473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0544FB-67F6-90C8-FDDD-695FFD7A6FEE}"/>
              </a:ext>
            </a:extLst>
          </p:cNvPr>
          <p:cNvSpPr txBox="1"/>
          <p:nvPr/>
        </p:nvSpPr>
        <p:spPr>
          <a:xfrm>
            <a:off x="858142" y="1485700"/>
            <a:ext cx="684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CSD 320: Module 11.2</a:t>
            </a:r>
          </a:p>
          <a:p>
            <a:r>
              <a:rPr lang="en-US" sz="1600" dirty="0"/>
              <a:t>Professor Sue Sampson</a:t>
            </a:r>
          </a:p>
          <a:p>
            <a:r>
              <a:rPr lang="en-US" sz="1600" dirty="0"/>
              <a:t>12/8/2022</a:t>
            </a:r>
          </a:p>
        </p:txBody>
      </p:sp>
    </p:spTree>
    <p:extLst>
      <p:ext uri="{BB962C8B-B14F-4D97-AF65-F5344CB8AC3E}">
        <p14:creationId xmlns:p14="http://schemas.microsoft.com/office/powerpoint/2010/main" val="164111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E2ED-E434-BAAA-9D8C-BEA63EA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408" y="307312"/>
            <a:ext cx="2987489" cy="813581"/>
          </a:xfrm>
        </p:spPr>
        <p:txBody>
          <a:bodyPr anchor="t">
            <a:normAutofit/>
          </a:bodyPr>
          <a:lstStyle/>
          <a:p>
            <a:r>
              <a:rPr lang="en-US" sz="4800" dirty="0"/>
              <a:t>Report 3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DB41692-D320-43B4-8859-4F2521FB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19" y="1390340"/>
            <a:ext cx="5686593" cy="2793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DE0F3-79EF-7462-A9D6-66BD7FFD1D4F}"/>
              </a:ext>
            </a:extLst>
          </p:cNvPr>
          <p:cNvSpPr txBox="1"/>
          <p:nvPr/>
        </p:nvSpPr>
        <p:spPr>
          <a:xfrm>
            <a:off x="1153823" y="4994130"/>
            <a:ext cx="9884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report shows us that there are only 2 pieces of equipment that are older than 5 years. </a:t>
            </a:r>
          </a:p>
        </p:txBody>
      </p:sp>
    </p:spTree>
    <p:extLst>
      <p:ext uri="{BB962C8B-B14F-4D97-AF65-F5344CB8AC3E}">
        <p14:creationId xmlns:p14="http://schemas.microsoft.com/office/powerpoint/2010/main" val="123409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EA9C-3732-08F6-83CE-8EA0BC44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5452" y="1291771"/>
            <a:ext cx="3529747" cy="2484101"/>
          </a:xfrm>
        </p:spPr>
        <p:txBody>
          <a:bodyPr>
            <a:normAutofit/>
          </a:bodyPr>
          <a:lstStyle/>
          <a:p>
            <a:r>
              <a:rPr lang="en-US" dirty="0"/>
              <a:t>All trips are international.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451" y="3839030"/>
            <a:ext cx="3529747" cy="1418770"/>
          </a:xfrm>
        </p:spPr>
        <p:txBody>
          <a:bodyPr>
            <a:normAutofit/>
          </a:bodyPr>
          <a:lstStyle/>
          <a:p>
            <a:r>
              <a:rPr lang="en-US" b="1"/>
              <a:t>Assumptions:</a:t>
            </a:r>
          </a:p>
          <a:p>
            <a:endParaRPr lang="en-US" dirty="0"/>
          </a:p>
        </p:txBody>
      </p:sp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92721332-660C-F309-6E6A-7B9992F54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31"/>
          <a:stretch/>
        </p:blipFill>
        <p:spPr>
          <a:xfrm>
            <a:off x="1066802" y="1799690"/>
            <a:ext cx="5852613" cy="3291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129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12DB-CFB4-F18F-6CED-08C4D177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B6A5-C344-1804-C459-F663079D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are the Blue Team, comprised of software development students working together to help Blythe </a:t>
            </a:r>
            <a:r>
              <a:rPr lang="en-US" b="1" dirty="0" err="1"/>
              <a:t>Timmerson</a:t>
            </a:r>
            <a:r>
              <a:rPr lang="en-US" b="1" dirty="0"/>
              <a:t> and Jim Ford. We strive to create reports that will assist them in making the best business decisions for Outland Adventures. </a:t>
            </a:r>
          </a:p>
          <a:p>
            <a:pPr marL="0" indent="0">
              <a:buNone/>
            </a:pPr>
            <a:r>
              <a:rPr lang="en-US" b="1" dirty="0"/>
              <a:t>Members: Oscar, Abe, Isaac, Ryan, Beth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26" name="Picture 25" descr="People at the meeting desk">
            <a:extLst>
              <a:ext uri="{FF2B5EF4-FFF2-40B4-BE49-F238E27FC236}">
                <a16:creationId xmlns:a16="http://schemas.microsoft.com/office/drawing/2014/main" id="{EAD68CFE-5F8E-47A6-305F-F859978D6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904959" y="2544739"/>
            <a:ext cx="3144042" cy="1768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09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573E-01A4-A2DC-956F-B43BE742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789" y="952798"/>
            <a:ext cx="9028421" cy="935837"/>
          </a:xfrm>
        </p:spPr>
        <p:txBody>
          <a:bodyPr>
            <a:normAutofit/>
          </a:bodyPr>
          <a:lstStyle/>
          <a:p>
            <a:r>
              <a:rPr lang="en-US" sz="4800" dirty="0"/>
              <a:t>Description of the case study</a:t>
            </a:r>
          </a:p>
        </p:txBody>
      </p:sp>
      <p:sp>
        <p:nvSpPr>
          <p:cNvPr id="11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790" y="2062481"/>
            <a:ext cx="8808003" cy="3976200"/>
          </a:xfrm>
        </p:spPr>
        <p:txBody>
          <a:bodyPr/>
          <a:lstStyle/>
          <a:p>
            <a:r>
              <a:rPr lang="en-US" dirty="0"/>
              <a:t>Outland Adventures was created to cater to people who enjoy hiking and camping in far-off places. They offer arranged guided trips with equipment rental and purchases. The creators, Blythe </a:t>
            </a:r>
            <a:r>
              <a:rPr lang="en-US" dirty="0" err="1"/>
              <a:t>Timmerson</a:t>
            </a:r>
            <a:r>
              <a:rPr lang="en-US" dirty="0"/>
              <a:t> and Jim Ford, need assistance with the following business decisions: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enough customer buy equipment sales?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Trips include Africa, Asia, and Southern Europe. Has there been a decline in booking to any of these locations?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inventory older than 5 years old?</a:t>
            </a:r>
          </a:p>
        </p:txBody>
      </p:sp>
    </p:spTree>
    <p:extLst>
      <p:ext uri="{BB962C8B-B14F-4D97-AF65-F5344CB8AC3E}">
        <p14:creationId xmlns:p14="http://schemas.microsoft.com/office/powerpoint/2010/main" val="98086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DD3810-85DA-E928-65E4-2194F63DF0C4}"/>
              </a:ext>
            </a:extLst>
          </p:cNvPr>
          <p:cNvSpPr txBox="1">
            <a:spLocks/>
          </p:cNvSpPr>
          <p:nvPr/>
        </p:nvSpPr>
        <p:spPr>
          <a:xfrm>
            <a:off x="1066799" y="1132367"/>
            <a:ext cx="7608074" cy="12572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Business Rules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CE5DD6-ED3F-B7FA-FCE8-4F72251259F3}"/>
              </a:ext>
            </a:extLst>
          </p:cNvPr>
          <p:cNvSpPr txBox="1">
            <a:spLocks/>
          </p:cNvSpPr>
          <p:nvPr/>
        </p:nvSpPr>
        <p:spPr>
          <a:xfrm>
            <a:off x="1066800" y="2736850"/>
            <a:ext cx="5029200" cy="2978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department </a:t>
            </a:r>
            <a:r>
              <a:rPr lang="en-US">
                <a:ea typeface="+mn-lt"/>
                <a:cs typeface="+mn-lt"/>
              </a:rPr>
              <a:t>can have many </a:t>
            </a:r>
            <a:r>
              <a:rPr lang="en-US" b="1">
                <a:ea typeface="+mn-lt"/>
                <a:cs typeface="+mn-lt"/>
              </a:rPr>
              <a:t>jobs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department </a:t>
            </a:r>
            <a:r>
              <a:rPr lang="en-US">
                <a:ea typeface="+mn-lt"/>
                <a:cs typeface="+mn-lt"/>
              </a:rPr>
              <a:t>has many </a:t>
            </a:r>
            <a:r>
              <a:rPr lang="en-US" b="1">
                <a:ea typeface="+mn-lt"/>
                <a:cs typeface="+mn-lt"/>
              </a:rPr>
              <a:t>employees.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 </a:t>
            </a:r>
            <a:r>
              <a:rPr lang="en-US" b="1">
                <a:ea typeface="+mn-lt"/>
                <a:cs typeface="+mn-lt"/>
              </a:rPr>
              <a:t>employee </a:t>
            </a:r>
            <a:r>
              <a:rPr lang="en-US">
                <a:ea typeface="+mn-lt"/>
                <a:cs typeface="+mn-lt"/>
              </a:rPr>
              <a:t>can take many </a:t>
            </a:r>
            <a:r>
              <a:rPr lang="en-US" b="1">
                <a:ea typeface="+mn-lt"/>
                <a:cs typeface="+mn-lt"/>
              </a:rPr>
              <a:t>orders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customer</a:t>
            </a:r>
            <a:r>
              <a:rPr lang="en-US">
                <a:ea typeface="+mn-lt"/>
                <a:cs typeface="+mn-lt"/>
              </a:rPr>
              <a:t> can place many </a:t>
            </a:r>
            <a:r>
              <a:rPr lang="en-US" b="1">
                <a:ea typeface="+mn-lt"/>
                <a:cs typeface="+mn-lt"/>
              </a:rPr>
              <a:t>orders.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customer</a:t>
            </a:r>
            <a:r>
              <a:rPr lang="en-US">
                <a:ea typeface="+mn-lt"/>
                <a:cs typeface="+mn-lt"/>
              </a:rPr>
              <a:t> can have many </a:t>
            </a:r>
            <a:r>
              <a:rPr lang="en-US" b="1">
                <a:ea typeface="+mn-lt"/>
                <a:cs typeface="+mn-lt"/>
              </a:rPr>
              <a:t>rentals.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customer</a:t>
            </a:r>
            <a:r>
              <a:rPr lang="en-US">
                <a:ea typeface="+mn-lt"/>
                <a:cs typeface="+mn-lt"/>
              </a:rPr>
              <a:t> can place many </a:t>
            </a:r>
            <a:r>
              <a:rPr lang="en-US" b="1">
                <a:ea typeface="+mn-lt"/>
                <a:cs typeface="+mn-lt"/>
              </a:rPr>
              <a:t>purchases.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customer</a:t>
            </a:r>
            <a:r>
              <a:rPr lang="en-US">
                <a:ea typeface="+mn-lt"/>
                <a:cs typeface="+mn-lt"/>
              </a:rPr>
              <a:t> can have many </a:t>
            </a:r>
            <a:r>
              <a:rPr lang="en-US" b="1">
                <a:ea typeface="+mn-lt"/>
                <a:cs typeface="+mn-lt"/>
              </a:rPr>
              <a:t>trips.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 </a:t>
            </a:r>
            <a:r>
              <a:rPr lang="en-US" b="1">
                <a:ea typeface="+mn-lt"/>
                <a:cs typeface="+mn-lt"/>
              </a:rPr>
              <a:t>order </a:t>
            </a:r>
            <a:r>
              <a:rPr lang="en-US">
                <a:ea typeface="+mn-lt"/>
                <a:cs typeface="+mn-lt"/>
              </a:rPr>
              <a:t>can have many </a:t>
            </a:r>
            <a:r>
              <a:rPr lang="en-US" b="1">
                <a:ea typeface="+mn-lt"/>
                <a:cs typeface="+mn-lt"/>
              </a:rPr>
              <a:t>trips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3C4519-3A93-5018-E985-CD4F0AC97069}"/>
              </a:ext>
            </a:extLst>
          </p:cNvPr>
          <p:cNvSpPr txBox="1">
            <a:spLocks/>
          </p:cNvSpPr>
          <p:nvPr/>
        </p:nvSpPr>
        <p:spPr>
          <a:xfrm>
            <a:off x="6037984" y="2737716"/>
            <a:ext cx="5029200" cy="2978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 </a:t>
            </a:r>
            <a:r>
              <a:rPr lang="en-US" b="1">
                <a:ea typeface="+mn-lt"/>
                <a:cs typeface="+mn-lt"/>
              </a:rPr>
              <a:t>order</a:t>
            </a:r>
            <a:r>
              <a:rPr lang="en-US">
                <a:ea typeface="+mn-lt"/>
                <a:cs typeface="+mn-lt"/>
              </a:rPr>
              <a:t> can have many</a:t>
            </a:r>
            <a:r>
              <a:rPr lang="en-US" b="1">
                <a:ea typeface="+mn-lt"/>
                <a:cs typeface="+mn-lt"/>
              </a:rPr>
              <a:t> rentals</a:t>
            </a:r>
            <a:r>
              <a:rPr lang="en-US">
                <a:ea typeface="+mn-lt"/>
                <a:cs typeface="+mn-lt"/>
              </a:rPr>
              <a:t>.  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 </a:t>
            </a:r>
            <a:r>
              <a:rPr lang="en-US" b="1">
                <a:ea typeface="+mn-lt"/>
                <a:cs typeface="+mn-lt"/>
              </a:rPr>
              <a:t>order</a:t>
            </a:r>
            <a:r>
              <a:rPr lang="en-US">
                <a:ea typeface="+mn-lt"/>
                <a:cs typeface="+mn-lt"/>
              </a:rPr>
              <a:t> can have many</a:t>
            </a:r>
            <a:r>
              <a:rPr lang="en-US" b="1">
                <a:ea typeface="+mn-lt"/>
                <a:cs typeface="+mn-lt"/>
              </a:rPr>
              <a:t> purchases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piece of </a:t>
            </a:r>
            <a:r>
              <a:rPr lang="en-US" b="1">
                <a:ea typeface="+mn-lt"/>
                <a:cs typeface="+mn-lt"/>
              </a:rPr>
              <a:t>equipment </a:t>
            </a:r>
            <a:r>
              <a:rPr lang="en-US">
                <a:ea typeface="+mn-lt"/>
                <a:cs typeface="+mn-lt"/>
              </a:rPr>
              <a:t>can be</a:t>
            </a:r>
            <a:r>
              <a:rPr lang="en-US" b="1">
                <a:ea typeface="+mn-lt"/>
                <a:cs typeface="+mn-lt"/>
              </a:rPr>
              <a:t> rented </a:t>
            </a:r>
            <a:r>
              <a:rPr lang="en-US">
                <a:ea typeface="+mn-lt"/>
                <a:cs typeface="+mn-lt"/>
              </a:rPr>
              <a:t>many times</a:t>
            </a:r>
            <a:r>
              <a:rPr lang="en-US" b="1">
                <a:ea typeface="+mn-lt"/>
                <a:cs typeface="+mn-lt"/>
              </a:rPr>
              <a:t>. 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piece of</a:t>
            </a:r>
            <a:r>
              <a:rPr lang="en-US" b="1">
                <a:ea typeface="+mn-lt"/>
                <a:cs typeface="+mn-lt"/>
              </a:rPr>
              <a:t> equipment </a:t>
            </a:r>
            <a:r>
              <a:rPr lang="en-US">
                <a:ea typeface="+mn-lt"/>
                <a:cs typeface="+mn-lt"/>
              </a:rPr>
              <a:t>can be</a:t>
            </a:r>
            <a:r>
              <a:rPr lang="en-US" b="1">
                <a:ea typeface="+mn-lt"/>
                <a:cs typeface="+mn-lt"/>
              </a:rPr>
              <a:t> purchased </a:t>
            </a:r>
            <a:r>
              <a:rPr lang="en-US">
                <a:ea typeface="+mn-lt"/>
                <a:cs typeface="+mn-lt"/>
              </a:rPr>
              <a:t>once</a:t>
            </a:r>
            <a:r>
              <a:rPr lang="en-US" b="1">
                <a:ea typeface="+mn-lt"/>
                <a:cs typeface="+mn-lt"/>
              </a:rPr>
              <a:t>.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trip </a:t>
            </a:r>
            <a:r>
              <a:rPr lang="en-US">
                <a:ea typeface="+mn-lt"/>
                <a:cs typeface="+mn-lt"/>
              </a:rPr>
              <a:t>may need a </a:t>
            </a:r>
            <a:r>
              <a:rPr lang="en-US" b="1">
                <a:ea typeface="+mn-lt"/>
                <a:cs typeface="+mn-lt"/>
              </a:rPr>
              <a:t>visa.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trip </a:t>
            </a:r>
            <a:r>
              <a:rPr lang="en-US">
                <a:ea typeface="+mn-lt"/>
                <a:cs typeface="+mn-lt"/>
              </a:rPr>
              <a:t>has one </a:t>
            </a:r>
            <a:r>
              <a:rPr lang="en-US" b="1">
                <a:ea typeface="+mn-lt"/>
                <a:cs typeface="+mn-lt"/>
              </a:rPr>
              <a:t>airfare.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 </a:t>
            </a:r>
            <a:r>
              <a:rPr lang="en-US" b="1">
                <a:ea typeface="+mn-lt"/>
                <a:cs typeface="+mn-lt"/>
              </a:rPr>
              <a:t>destination </a:t>
            </a:r>
            <a:r>
              <a:rPr lang="en-US">
                <a:ea typeface="+mn-lt"/>
                <a:cs typeface="+mn-lt"/>
              </a:rPr>
              <a:t>can have many</a:t>
            </a:r>
            <a:r>
              <a:rPr lang="en-US" b="1">
                <a:ea typeface="+mn-lt"/>
                <a:cs typeface="+mn-lt"/>
              </a:rPr>
              <a:t> trips.</a:t>
            </a:r>
          </a:p>
        </p:txBody>
      </p:sp>
    </p:spTree>
    <p:extLst>
      <p:ext uri="{BB962C8B-B14F-4D97-AF65-F5344CB8AC3E}">
        <p14:creationId xmlns:p14="http://schemas.microsoft.com/office/powerpoint/2010/main" val="150700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C2C7D-2FDD-0391-6695-4DCFA5E7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25" y="341593"/>
            <a:ext cx="4523511" cy="6396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Finalized ERD</a:t>
            </a:r>
          </a:p>
        </p:txBody>
      </p:sp>
      <p:pic>
        <p:nvPicPr>
          <p:cNvPr id="25" name="Content Placeholder 24" descr="Diagram, schematic&#10;&#10;Description automatically generated">
            <a:extLst>
              <a:ext uri="{FF2B5EF4-FFF2-40B4-BE49-F238E27FC236}">
                <a16:creationId xmlns:a16="http://schemas.microsoft.com/office/drawing/2014/main" id="{C62E4016-16C1-6957-82D7-B14D16F7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1" y="981215"/>
            <a:ext cx="11864157" cy="5216444"/>
          </a:xfrm>
        </p:spPr>
      </p:pic>
    </p:spTree>
    <p:extLst>
      <p:ext uri="{BB962C8B-B14F-4D97-AF65-F5344CB8AC3E}">
        <p14:creationId xmlns:p14="http://schemas.microsoft.com/office/powerpoint/2010/main" val="15792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A41-84D0-4B95-2119-A389D838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50005"/>
            <a:ext cx="6196885" cy="1655289"/>
          </a:xfrm>
        </p:spPr>
        <p:txBody>
          <a:bodyPr>
            <a:normAutofit/>
          </a:bodyPr>
          <a:lstStyle/>
          <a:p>
            <a:r>
              <a:rPr lang="en-US" sz="4800" dirty="0"/>
              <a:t>Description of the reports</a:t>
            </a:r>
          </a:p>
        </p:txBody>
      </p:sp>
      <p:sp>
        <p:nvSpPr>
          <p:cNvPr id="8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9733280" cy="2799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1: </a:t>
            </a:r>
            <a:r>
              <a:rPr lang="en-US"/>
              <a:t>This allows </a:t>
            </a:r>
            <a:r>
              <a:rPr lang="en-US" dirty="0"/>
              <a:t>us to see how many customers have purchased equipment </a:t>
            </a:r>
            <a:r>
              <a:rPr lang="en-US"/>
              <a:t>from when the report is run</a:t>
            </a:r>
            <a:r>
              <a:rPr lang="en-US" dirty="0"/>
              <a:t>.</a:t>
            </a:r>
          </a:p>
          <a:p>
            <a:r>
              <a:rPr lang="en-US" dirty="0"/>
              <a:t>Report 2: Allows us to view how many trips have been booked to each continent within the last 90 days</a:t>
            </a:r>
            <a:r>
              <a:rPr lang="en-US"/>
              <a:t> from when the report is run</a:t>
            </a:r>
            <a:r>
              <a:rPr lang="en-US" dirty="0"/>
              <a:t>. </a:t>
            </a:r>
          </a:p>
          <a:p>
            <a:r>
              <a:rPr lang="en-US" dirty="0"/>
              <a:t>Report 3: Allow us to view the equipment with an acquisition date older than 5 years from </a:t>
            </a:r>
            <a:r>
              <a:rPr lang="en-US"/>
              <a:t>reports </a:t>
            </a:r>
            <a:r>
              <a:rPr lang="en-US" dirty="0"/>
              <a:t>date.</a:t>
            </a:r>
            <a:r>
              <a:rPr lang="en-US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7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E2ED-E434-BAAA-9D8C-BEA63EA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Report 1</a:t>
            </a:r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12F77D5E-D275-8FD5-EE6B-0B0B1AA5F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30"/>
          <a:stretch/>
        </p:blipFill>
        <p:spPr>
          <a:xfrm>
            <a:off x="4375633" y="354166"/>
            <a:ext cx="6167598" cy="6053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B35E9E-D8E1-6C86-CA58-5AE74CCC4920}"/>
              </a:ext>
            </a:extLst>
          </p:cNvPr>
          <p:cNvSpPr txBox="1"/>
          <p:nvPr/>
        </p:nvSpPr>
        <p:spPr>
          <a:xfrm>
            <a:off x="1155989" y="2448357"/>
            <a:ext cx="23587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report shows each transaction made, how much they were worth, and the date of purchase.</a:t>
            </a:r>
          </a:p>
        </p:txBody>
      </p:sp>
    </p:spTree>
    <p:extLst>
      <p:ext uri="{BB962C8B-B14F-4D97-AF65-F5344CB8AC3E}">
        <p14:creationId xmlns:p14="http://schemas.microsoft.com/office/powerpoint/2010/main" val="332102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0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E2ED-E434-BAAA-9D8C-BEA63EA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en-US"/>
              <a:t>Report 1</a:t>
            </a: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F0795780-B19F-8819-315C-27FD2597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8" y="887034"/>
            <a:ext cx="6045023" cy="4826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42F03-5E39-1C17-08B2-269C5337EBAE}"/>
              </a:ext>
            </a:extLst>
          </p:cNvPr>
          <p:cNvSpPr txBox="1"/>
          <p:nvPr/>
        </p:nvSpPr>
        <p:spPr>
          <a:xfrm>
            <a:off x="1155989" y="2448357"/>
            <a:ext cx="23587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report shows each transaction made, how much they were worth, and the date of purchase.</a:t>
            </a:r>
          </a:p>
        </p:txBody>
      </p:sp>
    </p:spTree>
    <p:extLst>
      <p:ext uri="{BB962C8B-B14F-4D97-AF65-F5344CB8AC3E}">
        <p14:creationId xmlns:p14="http://schemas.microsoft.com/office/powerpoint/2010/main" val="307071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E2ED-E434-BAAA-9D8C-BEA63EA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4" y="822470"/>
            <a:ext cx="2204727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Report 2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6450647-1F59-EA73-8EA6-109567F43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76" y="2277819"/>
            <a:ext cx="5815348" cy="3009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42FCD-7875-514C-F16A-587207A86DDD}"/>
              </a:ext>
            </a:extLst>
          </p:cNvPr>
          <p:cNvSpPr txBox="1"/>
          <p:nvPr/>
        </p:nvSpPr>
        <p:spPr>
          <a:xfrm>
            <a:off x="7423006" y="2591232"/>
            <a:ext cx="42074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Africa has been the most booked continent in the past 90 days. Followed by Asia, then only one trip booked to Southern Europe.</a:t>
            </a:r>
          </a:p>
        </p:txBody>
      </p:sp>
    </p:spTree>
    <p:extLst>
      <p:ext uri="{BB962C8B-B14F-4D97-AF65-F5344CB8AC3E}">
        <p14:creationId xmlns:p14="http://schemas.microsoft.com/office/powerpoint/2010/main" val="249463765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0DA163A6EE142A3807A417A17EF81" ma:contentTypeVersion="9" ma:contentTypeDescription="Create a new document." ma:contentTypeScope="" ma:versionID="476f611edda988f70e21fa86f90f5eb7">
  <xsd:schema xmlns:xsd="http://www.w3.org/2001/XMLSchema" xmlns:xs="http://www.w3.org/2001/XMLSchema" xmlns:p="http://schemas.microsoft.com/office/2006/metadata/properties" xmlns:ns3="b2e11e5c-8138-428a-ad62-72c071726a0d" xmlns:ns4="931d5d83-cc5b-4d23-9911-84fdde8be7f8" targetNamespace="http://schemas.microsoft.com/office/2006/metadata/properties" ma:root="true" ma:fieldsID="a374e94b7da4605edacb78a14fb4674e" ns3:_="" ns4:_="">
    <xsd:import namespace="b2e11e5c-8138-428a-ad62-72c071726a0d"/>
    <xsd:import namespace="931d5d83-cc5b-4d23-9911-84fdde8be7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11e5c-8138-428a-ad62-72c071726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d5d83-cc5b-4d23-9911-84fdde8be7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29E7CE-BF29-4715-A863-9332465A14ED}">
  <ds:schemaRefs>
    <ds:schemaRef ds:uri="931d5d83-cc5b-4d23-9911-84fdde8be7f8"/>
    <ds:schemaRef ds:uri="b2e11e5c-8138-428a-ad62-72c071726a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AC9E8B-5931-4C80-BA2B-084398D1AD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344535-6F8D-49CB-AE0E-164248286782}">
  <ds:schemaRefs>
    <ds:schemaRef ds:uri="931d5d83-cc5b-4d23-9911-84fdde8be7f8"/>
    <ds:schemaRef ds:uri="b2e11e5c-8138-428a-ad62-72c071726a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SwellVTI</vt:lpstr>
      <vt:lpstr>Outland Adventures </vt:lpstr>
      <vt:lpstr>Who we are</vt:lpstr>
      <vt:lpstr>Description of the case study</vt:lpstr>
      <vt:lpstr>PowerPoint Presentation</vt:lpstr>
      <vt:lpstr>Finalized ERD</vt:lpstr>
      <vt:lpstr>Description of the reports</vt:lpstr>
      <vt:lpstr>Report 1</vt:lpstr>
      <vt:lpstr>Report 1</vt:lpstr>
      <vt:lpstr>Report 2</vt:lpstr>
      <vt:lpstr>Report 3</vt:lpstr>
      <vt:lpstr>All trips are international.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Mehring</dc:creator>
  <cp:lastModifiedBy>Bethany Mehring</cp:lastModifiedBy>
  <cp:revision>72</cp:revision>
  <dcterms:created xsi:type="dcterms:W3CDTF">2022-12-06T15:51:05Z</dcterms:created>
  <dcterms:modified xsi:type="dcterms:W3CDTF">2022-12-11T17:58:00Z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0x010100FBF0DA163A6EE142A3807A417A17EF81</vt:lpwstr>
  </property>
</Properties>
</file>