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511" r:id="rId3"/>
    <p:sldId id="514" r:id="rId4"/>
    <p:sldId id="515" r:id="rId5"/>
    <p:sldId id="516" r:id="rId6"/>
    <p:sldId id="517" r:id="rId7"/>
    <p:sldId id="51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78"/>
    <a:srgbClr val="043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5"/>
    <p:restoredTop sz="83195"/>
  </p:normalViewPr>
  <p:slideViewPr>
    <p:cSldViewPr snapToGrid="0" snapToObjects="1">
      <p:cViewPr>
        <p:scale>
          <a:sx n="90" d="100"/>
          <a:sy n="90" d="100"/>
        </p:scale>
        <p:origin x="9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86906-F115-3743-8409-1CC621CF8DD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A14B-CE4A-A746-BF13-41963408A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5B2E-8515-7D4D-BB1C-6F79B2B3D39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122363"/>
            <a:ext cx="8549640" cy="2387600"/>
          </a:xfrm>
        </p:spPr>
        <p:txBody>
          <a:bodyPr>
            <a:normAutofit/>
          </a:bodyPr>
          <a:lstStyle/>
          <a:p>
            <a:r>
              <a:rPr lang="en-US" sz="5000" b="1" smtClean="0">
                <a:latin typeface="Helvetica" charset="0"/>
                <a:ea typeface="Helvetica" charset="0"/>
                <a:cs typeface="Helvetica" charset="0"/>
              </a:rPr>
              <a:t>Model Diagnosis</a:t>
            </a:r>
            <a:endParaRPr lang="en-US" sz="5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7"/>
            <a:ext cx="7543800" cy="3255963"/>
          </a:xfrm>
        </p:spPr>
        <p:txBody>
          <a:bodyPr/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INFO-4604, Applied Machine Learning</a:t>
            </a:r>
          </a:p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University of Colorado Boulder</a:t>
            </a:r>
          </a:p>
          <a:p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November 2,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2017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Prof. Michael Paul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Today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67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debugging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Error Analysis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67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look at your model parameters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Error Analysis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67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look at the mistakes your classifier is making, look at specific instances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Error Analysis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67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confusion matrix (error matrix)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Validation Curves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67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bias/variance tradeoff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Learning Curves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67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training data size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34580</TotalTime>
  <Words>60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</vt:lpstr>
      <vt:lpstr>Arial</vt:lpstr>
      <vt:lpstr>Office Theme</vt:lpstr>
      <vt:lpstr>Model Diagnosis</vt:lpstr>
      <vt:lpstr>Today</vt:lpstr>
      <vt:lpstr>Error Analysis</vt:lpstr>
      <vt:lpstr>Error Analysis</vt:lpstr>
      <vt:lpstr>Error Analysis</vt:lpstr>
      <vt:lpstr>Validation Curves</vt:lpstr>
      <vt:lpstr>Learning Curves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Paul</dc:creator>
  <cp:lastModifiedBy>Michael Paul</cp:lastModifiedBy>
  <cp:revision>1564</cp:revision>
  <cp:lastPrinted>2017-10-19T21:14:15Z</cp:lastPrinted>
  <dcterms:created xsi:type="dcterms:W3CDTF">2016-08-20T00:24:39Z</dcterms:created>
  <dcterms:modified xsi:type="dcterms:W3CDTF">2017-11-02T03:35:58Z</dcterms:modified>
</cp:coreProperties>
</file>