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70" r:id="rId5"/>
    <p:sldId id="259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29C40-B7BD-4756-ADDB-FEDC29771D9E}" v="482" dt="2021-02-25T20:05:18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4B3B2-E3A3-4D9C-BE58-320A3AD9E21E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3F501-5D72-4659-ACDD-59685766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41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41D3-0CAB-4A15-96BC-FB2D761387F2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50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DC37-8278-40DE-A6E0-551C31D6E8FB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9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8320-48EA-4608-81E3-FFF57FBC922B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3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AFF0-5731-4786-9352-F90AF5A3E83B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20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E6DC-2FB2-45AB-B39E-CCE514FF0857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2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C65A-03E2-4666-A03B-62875098FF91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27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FDA6-BEBC-45DE-BE32-87DC64C6070B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38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00E1-8946-4369-890C-A0D4E13B4FC5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0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104-C2BD-4A84-91D1-E434170FF5AB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39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330EF9-7823-4069-B0D0-5CA6214065BD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0F0732-C259-4047-BD69-D1C993DE7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87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CC98-49FA-46EB-9272-78EAFE0AEFAD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22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C30984-B9B2-412A-B661-4193760D1F9E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0F0732-C259-4047-BD69-D1C993DE7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6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ec?num=-184&amp;N=913&amp;e=409&amp;d=-1" TargetMode="External"/><Relationship Id="rId2" Type="http://schemas.openxmlformats.org/officeDocument/2006/relationships/hyperlink" Target="http://localhost:8080/Enc?num=10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nc?num=1000" TargetMode="External"/><Relationship Id="rId2" Type="http://schemas.openxmlformats.org/officeDocument/2006/relationships/hyperlink" Target="http://localhost:8080/En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08C4C-BF0B-4816-9322-3875B38EF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RSA</a:t>
            </a:r>
            <a:r>
              <a:rPr kumimoji="1" lang="ja-JP" altLang="en-US" dirty="0"/>
              <a:t>暗号の実装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C20DB7-E640-4B61-A7A0-EB91EE3D4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20K0102 </a:t>
            </a:r>
            <a:r>
              <a:rPr lang="ja-JP" altLang="en-US" dirty="0"/>
              <a:t>阿部哲也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D0EAF3-96B7-4D12-A0DF-22B47C55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2DF7-0D9A-4371-8C66-1269F7F166B0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3B47BC-D1AE-425E-ABB6-84D813ED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39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42780-2DD4-44B5-8EF8-E8B00972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E1FB33-E8A2-4C32-BD68-77662684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RSA</a:t>
            </a:r>
            <a:r>
              <a:rPr kumimoji="1" lang="ja-JP" altLang="en-US" dirty="0"/>
              <a:t>暗号を</a:t>
            </a:r>
            <a:r>
              <a:rPr kumimoji="1" lang="en-US" altLang="ja-JP" dirty="0"/>
              <a:t>Go</a:t>
            </a:r>
            <a:r>
              <a:rPr kumimoji="1" lang="ja-JP" altLang="en-US" dirty="0"/>
              <a:t>でプログラミングしまし</a:t>
            </a:r>
            <a:r>
              <a:rPr lang="ja-JP" altLang="en-US" dirty="0"/>
              <a:t>たが、型の指定で思うように動かずとても苦労した。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他にも</a:t>
            </a:r>
            <a:r>
              <a:rPr lang="en-US" altLang="ja-JP" dirty="0" err="1"/>
              <a:t>ElGamal</a:t>
            </a:r>
            <a:r>
              <a:rPr lang="ja-JP" altLang="en-US" dirty="0"/>
              <a:t>暗号など、様々な公開鍵認証方式の暗号方式があるので、ほかの暗号方式にも挑戦したい。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ja-JP" altLang="en-US" sz="3600" u="sng" dirty="0">
                <a:solidFill>
                  <a:schemeClr val="accent1"/>
                </a:solidFill>
              </a:rPr>
              <a:t>ご清聴ありがとうございました。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48090-AC7B-453A-85B4-3A877A37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072F-3701-43E7-A978-E44173377985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38AC11-34EC-43BA-9C77-3D4B89C4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6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8AF26-A054-4177-83A3-F0ADF3D4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6C970-8259-44A0-A096-0273E9ED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何を実装したか、どうやって実行するか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実装にあたって工夫した点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困ったこと、改善したい点、できなかった点</a:t>
            </a:r>
            <a:endParaRPr kumimoji="1"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0FEC692E-3937-4124-A752-98C5CFBD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8331-38A1-4A20-8AA1-167DBFE37CEE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706FE5-18C4-4DDB-93B7-D808A009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2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8AF26-A054-4177-83A3-F0ADF3D4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何を実装したか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6C970-8259-44A0-A096-0273E9ED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簡単な </a:t>
            </a:r>
            <a:r>
              <a:rPr kumimoji="1" lang="en-US" altLang="ja-JP" dirty="0"/>
              <a:t>RSA </a:t>
            </a:r>
            <a:r>
              <a:rPr kumimoji="1" lang="ja-JP" altLang="en-US" dirty="0"/>
              <a:t>暗号を実装した。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RSA</a:t>
            </a:r>
            <a:r>
              <a:rPr kumimoji="1" lang="ja-JP" altLang="en-US" dirty="0"/>
              <a:t>暗号とは？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公開鍵認証方式の１つ。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巨大な整数の素因数分解が難しいことを利用している。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kumimoji="1" lang="en-US" altLang="ja-JP" dirty="0"/>
              <a:t>  15 = 5 </a:t>
            </a:r>
            <a:r>
              <a:rPr lang="en-US" altLang="ja-JP" dirty="0"/>
              <a:t>×3</a:t>
            </a:r>
            <a:r>
              <a:rPr lang="ja-JP" altLang="en-US" dirty="0"/>
              <a:t>　なら簡単だが、</a:t>
            </a:r>
            <a:r>
              <a:rPr lang="en-US" altLang="ja-JP" dirty="0"/>
              <a:t>1689403 = 487 × 3469</a:t>
            </a:r>
            <a:r>
              <a:rPr lang="ja-JP" altLang="en-US" dirty="0"/>
              <a:t> を導き出すのは難しい！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0BA52B-D674-4469-B67A-8B382E8F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E8B3-2CB3-4635-BE26-EADB66F6690E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822B14-3074-4023-9C21-F8ACA4EB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5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8AF26-A054-4177-83A3-F0ADF3D4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何を実装したか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6C970-8259-44A0-A096-0273E9ED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今回は、 </a:t>
            </a:r>
            <a:r>
              <a:rPr kumimoji="1" lang="en-US" altLang="ja-JP" dirty="0">
                <a:hlinkClick r:id="rId2"/>
              </a:rPr>
              <a:t>http://localhost:8080/Enc?num=1000</a:t>
            </a:r>
            <a:r>
              <a:rPr kumimoji="1" lang="ja-JP" altLang="en-US" dirty="0"/>
              <a:t>　と入力したら </a:t>
            </a:r>
            <a:r>
              <a:rPr kumimoji="1" lang="en-US" altLang="ja-JP" dirty="0"/>
              <a:t>Web</a:t>
            </a:r>
            <a:r>
              <a:rPr lang="ja-JP" altLang="en-US" dirty="0"/>
              <a:t> 上で　</a:t>
            </a:r>
            <a:r>
              <a:rPr lang="en-US" altLang="ja-JP" dirty="0"/>
              <a:t>1000</a:t>
            </a:r>
            <a:r>
              <a:rPr lang="ja-JP" altLang="en-US" dirty="0"/>
              <a:t>　を</a:t>
            </a:r>
            <a:r>
              <a:rPr lang="en-US" altLang="ja-JP" dirty="0"/>
              <a:t>RSA</a:t>
            </a:r>
            <a:r>
              <a:rPr lang="ja-JP" altLang="en-US" dirty="0"/>
              <a:t>暗号で暗号化させた数字を作成し、表示する。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また、  </a:t>
            </a:r>
            <a:r>
              <a:rPr lang="en-US" altLang="ja-JP" dirty="0">
                <a:hlinkClick r:id="rId3"/>
              </a:rPr>
              <a:t>http://localhost:8080/Dec?num=-184&amp;N=913&amp;e=409&amp;d=-1</a:t>
            </a:r>
            <a:r>
              <a:rPr lang="en-US" altLang="ja-JP" dirty="0"/>
              <a:t> </a:t>
            </a:r>
            <a:r>
              <a:rPr lang="ja-JP" altLang="en-US" dirty="0"/>
              <a:t>　と入力したら、同様に</a:t>
            </a:r>
            <a:r>
              <a:rPr lang="en-US" altLang="ja-JP" dirty="0"/>
              <a:t>RSA</a:t>
            </a:r>
            <a:r>
              <a:rPr lang="ja-JP" altLang="en-US" dirty="0"/>
              <a:t>暗号で暗号化された数字を復号し、表示するプログラムを実装しました。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0BA52B-D674-4469-B67A-8B382E8F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E8B3-2CB3-4635-BE26-EADB66F6690E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822B14-3074-4023-9C21-F8ACA4EB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54280A-57F7-4D02-8AF4-E038C581A38D}"/>
              </a:ext>
            </a:extLst>
          </p:cNvPr>
          <p:cNvSpPr/>
          <p:nvPr/>
        </p:nvSpPr>
        <p:spPr>
          <a:xfrm>
            <a:off x="1097281" y="4627640"/>
            <a:ext cx="1463040" cy="1032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58A3AD-F103-4A03-BDF6-5021D5F9F3BC}"/>
              </a:ext>
            </a:extLst>
          </p:cNvPr>
          <p:cNvSpPr txBox="1"/>
          <p:nvPr/>
        </p:nvSpPr>
        <p:spPr>
          <a:xfrm>
            <a:off x="1463040" y="4681286"/>
            <a:ext cx="22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平文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A34CE4-6491-42E4-9BC7-E1C9DDEABD0C}"/>
              </a:ext>
            </a:extLst>
          </p:cNvPr>
          <p:cNvSpPr txBox="1"/>
          <p:nvPr/>
        </p:nvSpPr>
        <p:spPr>
          <a:xfrm>
            <a:off x="1463040" y="5082213"/>
            <a:ext cx="21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1000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39C441DF-C1F6-4737-A9F6-20C87CB9D48E}"/>
              </a:ext>
            </a:extLst>
          </p:cNvPr>
          <p:cNvSpPr/>
          <p:nvPr/>
        </p:nvSpPr>
        <p:spPr>
          <a:xfrm>
            <a:off x="3335382" y="4937342"/>
            <a:ext cx="1393371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ABA81D-ED21-4DB7-B7F6-C19B6E81A0E1}"/>
              </a:ext>
            </a:extLst>
          </p:cNvPr>
          <p:cNvSpPr/>
          <p:nvPr/>
        </p:nvSpPr>
        <p:spPr>
          <a:xfrm>
            <a:off x="5098869" y="4473376"/>
            <a:ext cx="1994261" cy="1772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秘密鍵</a:t>
            </a:r>
            <a:r>
              <a:rPr kumimoji="1" lang="en-US" altLang="zh-TW" sz="1400" dirty="0">
                <a:solidFill>
                  <a:schemeClr val="tx1"/>
                </a:solidFill>
              </a:rPr>
              <a:t>d= -1</a:t>
            </a:r>
          </a:p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公開鍵</a:t>
            </a:r>
            <a:r>
              <a:rPr kumimoji="1" lang="en-US" altLang="zh-TW" sz="1400" dirty="0">
                <a:solidFill>
                  <a:schemeClr val="tx1"/>
                </a:solidFill>
              </a:rPr>
              <a:t>N= 174283</a:t>
            </a:r>
          </a:p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公開鍵</a:t>
            </a:r>
            <a:r>
              <a:rPr kumimoji="1" lang="en-US" altLang="zh-TW" sz="1400" dirty="0">
                <a:solidFill>
                  <a:schemeClr val="tx1"/>
                </a:solidFill>
              </a:rPr>
              <a:t>e= 28907</a:t>
            </a:r>
          </a:p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暗号文</a:t>
            </a:r>
            <a:r>
              <a:rPr kumimoji="1" lang="en-US" altLang="zh-TW" sz="1400" dirty="0">
                <a:solidFill>
                  <a:schemeClr val="tx1"/>
                </a:solidFill>
              </a:rPr>
              <a:t>= -131258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7C6DE3-ED32-49AD-BDAD-F4E5276ADBCB}"/>
              </a:ext>
            </a:extLst>
          </p:cNvPr>
          <p:cNvSpPr txBox="1"/>
          <p:nvPr/>
        </p:nvSpPr>
        <p:spPr>
          <a:xfrm>
            <a:off x="5480684" y="4473376"/>
            <a:ext cx="96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3F9543AD-92CC-462C-B0A4-92417FEF6796}"/>
              </a:ext>
            </a:extLst>
          </p:cNvPr>
          <p:cNvSpPr/>
          <p:nvPr/>
        </p:nvSpPr>
        <p:spPr>
          <a:xfrm>
            <a:off x="7371807" y="4937342"/>
            <a:ext cx="1393371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681375-ECF9-47FC-9C8D-1D3658FEEA7A}"/>
              </a:ext>
            </a:extLst>
          </p:cNvPr>
          <p:cNvSpPr/>
          <p:nvPr/>
        </p:nvSpPr>
        <p:spPr>
          <a:xfrm>
            <a:off x="9348651" y="4563291"/>
            <a:ext cx="1463040" cy="1032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18BD353-7273-460C-B10F-2E9AF9B363B3}"/>
              </a:ext>
            </a:extLst>
          </p:cNvPr>
          <p:cNvSpPr txBox="1"/>
          <p:nvPr/>
        </p:nvSpPr>
        <p:spPr>
          <a:xfrm>
            <a:off x="9612087" y="4627640"/>
            <a:ext cx="22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平文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988178A-B0DC-4924-B7E5-00160135AD9B}"/>
              </a:ext>
            </a:extLst>
          </p:cNvPr>
          <p:cNvSpPr txBox="1"/>
          <p:nvPr/>
        </p:nvSpPr>
        <p:spPr>
          <a:xfrm>
            <a:off x="9580391" y="5024956"/>
            <a:ext cx="21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3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8AF26-A054-4177-83A3-F0ADF3D4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 </a:t>
            </a:r>
            <a:r>
              <a:rPr kumimoji="1" lang="ja-JP" altLang="en-US" dirty="0"/>
              <a:t>実装にあたって工夫した点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6C970-8259-44A0-A096-0273E9ED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ターミナル上だけではなく、 </a:t>
            </a:r>
            <a:r>
              <a:rPr lang="en-US" altLang="ja-JP" dirty="0"/>
              <a:t>Web </a:t>
            </a:r>
            <a:r>
              <a:rPr lang="ja-JP" altLang="en-US" dirty="0"/>
              <a:t>上で入力</a:t>
            </a:r>
            <a:r>
              <a:rPr lang="en-US" altLang="ja-JP" dirty="0"/>
              <a:t>/</a:t>
            </a:r>
            <a:r>
              <a:rPr lang="ja-JP" altLang="en-US" dirty="0"/>
              <a:t>出力ができるようにした。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Web </a:t>
            </a:r>
            <a:r>
              <a:rPr kumimoji="1" lang="ja-JP" altLang="en-US" dirty="0"/>
              <a:t>サーバを作成し、そこで暗号化</a:t>
            </a:r>
            <a:r>
              <a:rPr kumimoji="1" lang="en-US" altLang="ja-JP" dirty="0"/>
              <a:t>/</a:t>
            </a:r>
            <a:r>
              <a:rPr kumimoji="1" lang="ja-JP" altLang="en-US" dirty="0"/>
              <a:t>複合化を行う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テンプレートエンジンを利用して、</a:t>
            </a:r>
            <a:r>
              <a:rPr kumimoji="1" lang="en-US" altLang="ja-JP" dirty="0"/>
              <a:t>Web </a:t>
            </a:r>
            <a:r>
              <a:rPr kumimoji="1" lang="ja-JP" altLang="en-US" dirty="0"/>
              <a:t>上で、</a:t>
            </a:r>
            <a:r>
              <a:rPr kumimoji="1" lang="en-US" altLang="ja-JP" dirty="0"/>
              <a:t>HTML </a:t>
            </a:r>
            <a:r>
              <a:rPr kumimoji="1" lang="ja-JP" altLang="en-US" dirty="0"/>
              <a:t>形式で結果を出力した。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5F6719-8264-4E04-8418-DFFEE0F6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1AD3-21FE-48D8-9AFD-7D418399BDEB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4C09EA-8EC5-4F66-B352-4D0C1D5C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2A4475A-4C35-45A5-826D-4220B89E3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801910"/>
            <a:ext cx="557095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C7773E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Enctmpl = 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/>
                <a:ea typeface="JetBrains Mono"/>
              </a:rPr>
              <a:t>template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B09D79"/>
                </a:solidFill>
                <a:effectLst/>
                <a:latin typeface="Arial Unicode MS"/>
                <a:ea typeface="JetBrains Mono"/>
              </a:rPr>
              <a:t>Must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/>
                <a:ea typeface="JetBrains Mono"/>
              </a:rPr>
              <a:t>template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B09D79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"index"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B09D79"/>
                </a:solidFill>
                <a:effectLst/>
                <a:latin typeface="Arial Unicode MS"/>
                <a:ea typeface="JetBrains Mono"/>
              </a:rPr>
              <a:t>Parse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`&lt;!DOCTYPE html&gt;</a:t>
            </a:r>
            <a:b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&lt;html&gt;</a:t>
            </a:r>
            <a:b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&lt;body&gt;</a:t>
            </a:r>
            <a:b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&lt;form action="/Enc"&gt;</a:t>
            </a:r>
            <a:b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&lt;label for="num"&gt; 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暗号化します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&gt;&gt; &lt;/input&gt;</a:t>
            </a:r>
            <a:b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&lt;input type="number" name="num" min="3" value="1"&gt;</a:t>
            </a:r>
            <a:b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&lt;input type="submit" value="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決定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"&gt;</a:t>
            </a:r>
            <a:b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&lt;/form&gt;</a:t>
            </a:r>
            <a:b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&lt;h1&gt;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暗号結果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&lt;/h1&gt;</a:t>
            </a:r>
            <a:b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{{.}}</a:t>
            </a:r>
            <a:b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&lt;/body&gt;</a:t>
            </a:r>
            <a:b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&lt;/html&gt;`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ja-JP" altLang="ja-JP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図 10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7AB9853-2280-4AF0-ABBF-24ABDB46E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72" y="3801910"/>
            <a:ext cx="365811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C0E73D-F49C-4FB0-A6E9-04ABB6D1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7345734" cy="1450757"/>
          </a:xfrm>
        </p:spPr>
        <p:txBody>
          <a:bodyPr>
            <a:normAutofit/>
          </a:bodyPr>
          <a:lstStyle/>
          <a:p>
            <a:r>
              <a:rPr kumimoji="1" lang="en-US" altLang="ja-JP" sz="4400" dirty="0"/>
              <a:t>3.  </a:t>
            </a:r>
            <a:r>
              <a:rPr kumimoji="1" lang="ja-JP" altLang="en-US" sz="4400" dirty="0"/>
              <a:t>困ったこと　改善したい点</a:t>
            </a:r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C2CE6E-2F4D-4D99-9A66-772F41D55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882934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型変換が難しいため、フェルマーテストの実装ができなかった。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フェルマーテストとは、素数判定法の一種。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大きな整数も高速で素数かどうか判定してくれる。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17</a:t>
            </a:r>
            <a:r>
              <a:rPr lang="ja-JP" altLang="en-US" dirty="0"/>
              <a:t>以降の素数が素数と判定されなかったため、総当たりで処理した。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95436-8069-4D3E-879B-44DA2E73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F7E2C26-2B69-419D-BE31-123EFD6C0530}" type="datetime1">
              <a:rPr kumimoji="1" lang="ja-JP" altLang="en-US" smtClean="0"/>
              <a:pPr>
                <a:spcAft>
                  <a:spcPts val="600"/>
                </a:spcAft>
              </a:pPr>
              <a:t>2021/2/26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F863CB-B2AE-4B1A-AD23-BFCF9843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0F0732-C259-4047-BD69-D1C993DE7D7D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pic>
        <p:nvPicPr>
          <p:cNvPr id="7" name="図 6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06D3CED2-A558-4317-9D4B-40D98934D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r="19338" b="10473"/>
          <a:stretch/>
        </p:blipFill>
        <p:spPr>
          <a:xfrm>
            <a:off x="128519" y="106167"/>
            <a:ext cx="4717730" cy="66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0E73D-F49C-4FB0-A6E9-04ABB6D1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 </a:t>
            </a:r>
            <a:r>
              <a:rPr kumimoji="1" lang="ja-JP" altLang="en-US" dirty="0"/>
              <a:t>困ったこと　改善したい点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C2CE6E-2F4D-4D99-9A66-772F41D5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int</a:t>
            </a:r>
            <a:r>
              <a:rPr kumimoji="1" lang="ja-JP" altLang="en-US" dirty="0"/>
              <a:t>型では最大値が決まっているため、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のように巨大数で鍵をつくることができなかった。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Python</a:t>
            </a:r>
            <a:r>
              <a:rPr lang="ja-JP" altLang="en-US" dirty="0"/>
              <a:t> で実装したときは、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36562682277293791604724489524915972325061046619457456562447999691288293827340770404001947104029492146045074784014225584226404383534936614228503876406146836604491859173052155981377470922376824830996551019116515788240338934311599757177428192301189829895224414917884375394690060721159795193059384244536119728599</a:t>
            </a:r>
          </a:p>
          <a:p>
            <a:pPr marL="0" indent="0">
              <a:buNone/>
            </a:pPr>
            <a:r>
              <a:rPr lang="ja-JP" altLang="en-US" dirty="0"/>
              <a:t>のような巨大な数字で鍵を作ったので、サイズが決まっているとエラーになったり、おかしな挙動を起こしたりしました。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そのため、とても単純な</a:t>
            </a:r>
            <a:r>
              <a:rPr kumimoji="1" lang="en-US" altLang="ja-JP" dirty="0"/>
              <a:t>RSA</a:t>
            </a:r>
            <a:r>
              <a:rPr kumimoji="1" lang="ja-JP" altLang="en-US" dirty="0"/>
              <a:t>暗号になってしまった。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今回の鍵は </a:t>
            </a:r>
            <a:r>
              <a:rPr kumimoji="1" lang="en-US" altLang="ja-JP" dirty="0"/>
              <a:t>Python </a:t>
            </a:r>
            <a:r>
              <a:rPr kumimoji="1" lang="ja-JP" altLang="en-US" dirty="0"/>
              <a:t>に比べて短いため、より長く、解読が困難な暗号文の作成がしたいです。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26589-1FAE-4847-86A3-5F699ABA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D584-686C-46FB-8450-14820FEEBD20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3956F1-F44A-4705-8A8D-90CAFF71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58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C0E73D-F49C-4FB0-A6E9-04ABB6D1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451627" cy="1450757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3.  </a:t>
            </a:r>
            <a:r>
              <a:rPr kumimoji="1" lang="ja-JP" altLang="en-US" sz="3200" dirty="0"/>
              <a:t>困ったこと　改善したい点</a:t>
            </a:r>
          </a:p>
        </p:txBody>
      </p:sp>
      <p:pic>
        <p:nvPicPr>
          <p:cNvPr id="7" name="図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50172981-C62A-4752-9DD3-A2EDECAC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60091"/>
            <a:ext cx="5451627" cy="521777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C2CE6E-2F4D-4D99-9A66-772F41D55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復号化がうまくいかない。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暗号化がうまくいっていないせいか、秘密鍵</a:t>
            </a:r>
            <a:r>
              <a:rPr lang="en-US" altLang="ja-JP" dirty="0"/>
              <a:t>d</a:t>
            </a:r>
            <a:r>
              <a:rPr lang="ja-JP" altLang="en-US" dirty="0"/>
              <a:t>が必ず</a:t>
            </a:r>
            <a:r>
              <a:rPr lang="en-US" altLang="ja-JP" dirty="0"/>
              <a:t>-1</a:t>
            </a:r>
            <a:r>
              <a:rPr lang="ja-JP" altLang="en-US" dirty="0"/>
              <a:t>になってしまう。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Pow</a:t>
            </a:r>
            <a:r>
              <a:rPr lang="ja-JP" altLang="en-US" dirty="0"/>
              <a:t>関数がうまく利用できなかった。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2317FE-A9DD-43E3-9B68-92D7929D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BFB714-3668-4522-92DD-7AFF1C611BF7}" type="datetime1">
              <a:rPr kumimoji="1" lang="ja-JP" altLang="en-US" smtClean="0"/>
              <a:pPr>
                <a:spcAft>
                  <a:spcPts val="600"/>
                </a:spcAft>
              </a:pPr>
              <a:t>2021/2/26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EF575E-F920-491F-8BB1-E6D2E71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0F0732-C259-4047-BD69-D1C993DE7D7D}" type="slidenum">
              <a:rPr kumimoji="1" lang="ja-JP" altLang="en-US" smtClean="0"/>
              <a:pPr>
                <a:spcAft>
                  <a:spcPts val="600"/>
                </a:spcAft>
              </a:pPr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37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0E73D-F49C-4FB0-A6E9-04ABB6D1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 </a:t>
            </a:r>
            <a:r>
              <a:rPr kumimoji="1" lang="ja-JP" altLang="en-US" dirty="0"/>
              <a:t>困ったこと　改善したい点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C2CE6E-2F4D-4D99-9A66-772F41D5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CSV</a:t>
            </a:r>
            <a:r>
              <a:rPr kumimoji="1" lang="ja-JP" altLang="en-US" dirty="0"/>
              <a:t>ファイルや、</a:t>
            </a:r>
            <a:r>
              <a:rPr kumimoji="1" lang="en-US" altLang="ja-JP" dirty="0"/>
              <a:t>txt</a:t>
            </a:r>
            <a:r>
              <a:rPr kumimoji="1" lang="ja-JP" altLang="en-US" dirty="0"/>
              <a:t>ファイルにリダイレクトできるようにする。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ファイルから読み込んで平文に復号したり、ファイルに暗号文を出力できるようにする。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>
                <a:hlinkClick r:id="rId2"/>
              </a:rPr>
              <a:t>http://localhost:8080/Enc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のように、最初に</a:t>
            </a:r>
            <a:r>
              <a:rPr kumimoji="1" lang="en-US" altLang="ja-JP" dirty="0"/>
              <a:t>num=</a:t>
            </a:r>
            <a:r>
              <a:rPr kumimoji="1" lang="ja-JP" altLang="en-US" dirty="0"/>
              <a:t>整数を指定しないとエラーになる。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kumimoji="1" lang="en-US" altLang="ja-JP" dirty="0">
                <a:hlinkClick r:id="rId3"/>
              </a:rPr>
              <a:t>http://localhost:8080/Enc?num=1000</a:t>
            </a:r>
            <a:r>
              <a:rPr lang="ja-JP" altLang="en-US" dirty="0"/>
              <a:t>のように指定しないとエラーになる。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CBA18F-67FE-4C5E-84E9-5FC4CE17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E715-8AEC-4753-A859-DDA8118934B6}" type="datetime1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8BC189-7F02-48DF-AC78-FA904553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0732-C259-4047-BD69-D1C993DE7D7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20924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763</Words>
  <Application>Microsoft Office PowerPoint</Application>
  <PresentationFormat>ワイド画面</PresentationFormat>
  <Paragraphs>96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Arial Unicode MS</vt:lpstr>
      <vt:lpstr>ＭＳ ゴシック</vt:lpstr>
      <vt:lpstr>游ゴシック</vt:lpstr>
      <vt:lpstr>Arial</vt:lpstr>
      <vt:lpstr>Calibri</vt:lpstr>
      <vt:lpstr>Calibri Light</vt:lpstr>
      <vt:lpstr>Wingdings</vt:lpstr>
      <vt:lpstr>レトロスペクト</vt:lpstr>
      <vt:lpstr>RSA暗号の実装</vt:lpstr>
      <vt:lpstr>目次</vt:lpstr>
      <vt:lpstr>1.　何を実装したか</vt:lpstr>
      <vt:lpstr>1.　何を実装したか</vt:lpstr>
      <vt:lpstr>2.  実装にあたって工夫した点</vt:lpstr>
      <vt:lpstr>3.  困ったこと　改善したい点</vt:lpstr>
      <vt:lpstr>3.  困ったこと　改善したい点</vt:lpstr>
      <vt:lpstr>3.  困ったこと　改善したい点</vt:lpstr>
      <vt:lpstr>3.  困ったこと　改善したい点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RSA暗号の実装</dc:title>
  <dc:creator>19 _alice</dc:creator>
  <cp:lastModifiedBy>19 _alice</cp:lastModifiedBy>
  <cp:revision>5</cp:revision>
  <dcterms:created xsi:type="dcterms:W3CDTF">2021-02-25T18:33:06Z</dcterms:created>
  <dcterms:modified xsi:type="dcterms:W3CDTF">2021-02-25T20:06:45Z</dcterms:modified>
</cp:coreProperties>
</file>