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72CA-C00A-0FB5-923C-3F7954030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B5B35-9178-71C5-5553-0FFCA0F24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9E57E-92F5-DE68-37E6-4E60106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401E-44B6-459C-84F8-338A0DDA2C4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14D7D-3862-EBEF-F301-1F2E1CAB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2F709-3A1E-4BD5-A75F-54656534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DD5-3E64-435E-A082-BE459C7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8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04E1-EB95-01D2-3551-0FFA39C2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27C37-2116-4531-7FF5-C25FD33DB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F75FC-A67E-8A05-E037-6EA71B08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401E-44B6-459C-84F8-338A0DDA2C4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343CC-CBFE-DE4B-2DAB-3BE30D60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43BE6-FF98-A5C9-55FC-F956744C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DD5-3E64-435E-A082-BE459C7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9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1B8D1-4214-20A8-DA03-EDE62DC9E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E3492-D945-4671-2D71-DF0B0CD0F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15B0C-0230-4336-1227-3E03BF33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401E-44B6-459C-84F8-338A0DDA2C4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8C00E-BA72-BB86-E736-09EBEDC0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5631B-A3A9-8B86-2841-EB718C89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DD5-3E64-435E-A082-BE459C7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4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91D2-4184-A9EC-CD75-6B05F767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AD6E-9259-7AF7-0C28-983326C0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42E7F-C8CC-91C4-F103-F0DBCF0B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401E-44B6-459C-84F8-338A0DDA2C4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34BF8-DEE2-7DCF-A2B3-47227555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BCC99-AE73-0C80-B032-092208E4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DD5-3E64-435E-A082-BE459C7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9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74A7-DCE6-D7B2-EFE8-4A362C61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FDF30-F776-64BC-A4EA-905B061A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FF867-290C-BE08-62A0-D173A0BC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401E-44B6-459C-84F8-338A0DDA2C4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52E58-131A-5917-EEF8-F283C12B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59720-5BDE-BD20-9384-BC3D793F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DD5-3E64-435E-A082-BE459C7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2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45BE-6935-AB97-6107-307F42D1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07CA5-BBB0-1EA3-6A13-756293DC2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EB1AD-F5C6-89A2-5119-5E6630414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D718B-7A0C-9421-0B2A-53AAB70F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401E-44B6-459C-84F8-338A0DDA2C4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9873A-E4FB-7785-E2F9-7419CB87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8F8F8-AB82-1A17-25FA-F85DAEC7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DD5-3E64-435E-A082-BE459C7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1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FBD6-1F1D-4FC3-42A2-2B064C77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84644-13E8-780F-AC50-45A8ECC12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84B0D-683C-62B5-2143-84479C530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F9B39-73B2-1781-6D2B-EA88D55F4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361B8-EBC9-BACA-8E48-190C445A5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FCEB4-1400-8C58-908B-310F8358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401E-44B6-459C-84F8-338A0DDA2C4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E396B-507B-414A-5806-F5B7CE41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7D989-AEDF-C469-EE92-9249DD56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DD5-3E64-435E-A082-BE459C7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4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61DE-7431-ABC9-282B-AABDE817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8657A-955E-E0E2-D953-855DFABF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401E-44B6-459C-84F8-338A0DDA2C4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8AF6C-7C68-96EB-451F-25F2BFFD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22CC0-95B6-4772-CA72-FBC0355E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DD5-3E64-435E-A082-BE459C7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6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11AFE4-9E1D-EAD4-8223-C1CD2DE9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401E-44B6-459C-84F8-338A0DDA2C4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DCAD1-61B2-70B8-B231-639CD571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2C-026D-8412-BCEA-A1A582BD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DD5-3E64-435E-A082-BE459C7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C177-1D65-0653-C6FC-CEF485E4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355C-8E8A-6F4C-DF1B-0CBBD9965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555EC-98A3-CDFB-0B80-1EDD80736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B5531-AFE8-316B-625F-5BE1FE4E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401E-44B6-459C-84F8-338A0DDA2C4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2659D-2FCC-9734-AF11-431C06F3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EFB89-7447-6ED6-B5BB-923DC3E0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DD5-3E64-435E-A082-BE459C7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17CC-55F2-40CF-FDE1-73208D72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D8969-F175-32E3-8ED7-32A6C9B77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30670-AC75-3EC4-AC21-3DB7A38A1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66E06-DFFB-20CA-5A99-B47C7F15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401E-44B6-459C-84F8-338A0DDA2C4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5E9DA-6303-0F22-3A2F-A3194289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E813D-4E37-94D7-26DB-4B10557B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DD5-3E64-435E-A082-BE459C7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5B28B-B314-33A8-2B58-6E5714E6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D06C8-94EC-5991-963E-B41E60D9E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5191D-F907-4733-AAB4-A32D99F1C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2401E-44B6-459C-84F8-338A0DDA2C4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FB060-4A8C-843A-627D-D77A9D6C8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BA9DA-16F5-E211-7FF8-9B2E796B7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DADD5-3E64-435E-A082-BE459C7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75D034-D9B2-CEB4-A284-AC0F59823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995" y="788962"/>
            <a:ext cx="2946009" cy="2946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ECE5CF-126E-3FCD-A8FB-D03CB4155266}"/>
              </a:ext>
            </a:extLst>
          </p:cNvPr>
          <p:cNvSpPr txBox="1"/>
          <p:nvPr/>
        </p:nvSpPr>
        <p:spPr>
          <a:xfrm>
            <a:off x="4091353" y="3334861"/>
            <a:ext cx="4009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Mockup Website </a:t>
            </a:r>
            <a:r>
              <a:rPr lang="en-US" sz="200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92368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ockup">
            <a:hlinkClick r:id="" action="ppaction://media"/>
            <a:extLst>
              <a:ext uri="{FF2B5EF4-FFF2-40B4-BE49-F238E27FC236}">
                <a16:creationId xmlns:a16="http://schemas.microsoft.com/office/drawing/2014/main" id="{09C52A8E-65EB-3584-F83A-EBD7ABAEFFF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36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1EC1D8-0858-F245-9FEB-CA41D85BF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73" y="53558"/>
            <a:ext cx="8129465" cy="680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638E-0461-A257-980E-37274F2D3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the Realtime Mockup Please Visit: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29617-0915-C7C3-7FAB-B5EAA94143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HTTP://MEC.ENGINEER</a:t>
            </a:r>
          </a:p>
        </p:txBody>
      </p:sp>
    </p:spTree>
    <p:extLst>
      <p:ext uri="{BB962C8B-B14F-4D97-AF65-F5344CB8AC3E}">
        <p14:creationId xmlns:p14="http://schemas.microsoft.com/office/powerpoint/2010/main" val="6662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</Words>
  <Application>Microsoft Office PowerPoint</Application>
  <PresentationFormat>Widescreen</PresentationFormat>
  <Paragraphs>3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For the Realtime Mockup Please Visit: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Abed</dc:creator>
  <cp:lastModifiedBy>Mohamed Abed</cp:lastModifiedBy>
  <cp:revision>2</cp:revision>
  <dcterms:created xsi:type="dcterms:W3CDTF">2023-01-15T12:16:10Z</dcterms:created>
  <dcterms:modified xsi:type="dcterms:W3CDTF">2023-01-15T12:40:06Z</dcterms:modified>
</cp:coreProperties>
</file>