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1" r:id="rId3"/>
    <p:sldId id="272" r:id="rId4"/>
    <p:sldId id="267" r:id="rId5"/>
    <p:sldId id="273" r:id="rId6"/>
    <p:sldId id="269" r:id="rId7"/>
    <p:sldId id="274" r:id="rId8"/>
    <p:sldId id="268" r:id="rId9"/>
    <p:sldId id="275" r:id="rId10"/>
    <p:sldId id="27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10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0C8A-C69B-B9BA-88ED-65D1180A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E4141-2ECE-5AD5-816A-D79E18306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D353F-C132-0718-D5E1-EF706108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21BD-DECF-44CD-84D5-F7478598274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C9E9E-1568-903A-3E4F-62085150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03FF8-94A0-5108-52A5-2F857128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C062-38B2-4FDC-A198-B11C2898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95EE-0E75-5F0A-4BBC-F4F0C505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6EAC0-BBAB-3ECE-29D2-7F549BCD4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04C83-4C62-F8B3-0D3A-B22A0EB7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21BD-DECF-44CD-84D5-F7478598274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1A03A-A58F-6037-9C2F-084F657E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04616-4C68-D1F9-BCE5-6BEEA85C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C062-38B2-4FDC-A198-B11C2898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6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319A0-E168-85FC-FBD3-3AB010F00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6D886-3997-1623-73C5-0AAADEF42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0186C-EF6A-75A1-89FF-30CEC0B0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21BD-DECF-44CD-84D5-F7478598274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0E0FB-8250-08E9-9440-3FA98066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FAF58-6FAE-0E50-4FD5-A6A0DFCD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C062-38B2-4FDC-A198-B11C2898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1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CD85-B900-AA57-D0FA-6AEB36B6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215CA-86C0-F244-9F4E-8F0153046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9F89A-83DD-08E7-9A71-AA74A88E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21BD-DECF-44CD-84D5-F7478598274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24AEA-6092-ACBB-A39D-FFF905FB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FC4DB-EF20-CF0F-C50C-C7BC5623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C062-38B2-4FDC-A198-B11C2898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6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68AA-2537-DAC7-A6D7-07683344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24E00-A4A9-41A1-2616-BB7D52B57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154C-A212-C928-F0C4-149E94E1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21BD-DECF-44CD-84D5-F7478598274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8B724-FD20-C1B7-109B-C824C2E9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B3517-12FF-E0DC-E7AC-9E56B4E5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C062-38B2-4FDC-A198-B11C2898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186A-B5E6-9004-A593-B1E477FE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CF0C9-F5A0-BD1A-B9FC-F4C296A15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115F5-8F17-3A2F-822F-CB6F0F96A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437AF-DF9D-4C0D-0339-FCD3CD69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21BD-DECF-44CD-84D5-F7478598274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C1800-6529-1BDA-4CF1-790ABD98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DDEA6-6772-6085-8978-8E35C55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C062-38B2-4FDC-A198-B11C2898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0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3402-F642-F401-C935-054C90A3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7D62B-44AC-63B2-25A8-D88E3709D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9AC20-BE09-C772-08BF-38E5F189F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83C48-5403-39F3-B04D-BE212965C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FB02C-ED7C-3A91-659A-2728724DB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79771-B268-F40D-0E4F-895113B9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21BD-DECF-44CD-84D5-F7478598274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E8863-3509-8AD3-1005-F0E75F38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E3024-7B67-15D2-F6D3-343CBEE0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C062-38B2-4FDC-A198-B11C2898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7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5C02-DFEC-1DCF-7644-7488B2C3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7B1BB-FE06-00F1-1181-F7F946C9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21BD-DECF-44CD-84D5-F7478598274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583D6-18D0-8C0C-83C0-DE43F369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801DF-B389-DFA7-174B-C099FB09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C062-38B2-4FDC-A198-B11C2898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8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6AFF2-DA62-D536-F859-8457240E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21BD-DECF-44CD-84D5-F7478598274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54E27-F625-7DB1-D3A7-AF09804D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0D2EC-A55E-3CEE-B81D-9B0D3A80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C062-38B2-4FDC-A198-B11C2898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5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9788-3CE3-DA32-25D0-E83CA09A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1D75-4DC2-8F1F-DBEA-3932A180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64B74-CCFC-DE6F-71D4-439A48E2F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878F-F2CE-A6F2-B8E2-532AFBD5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21BD-DECF-44CD-84D5-F7478598274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DA0A5-24FC-484C-B561-8E0FB0E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C0B34-01F3-3FB5-DB9E-D6190C1F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C062-38B2-4FDC-A198-B11C2898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6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2AAC-251B-622D-FCA4-E9CB26B8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953633-5F0E-79D6-15E6-689A47C2C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C3DDD-7FE5-24EC-74E8-A83445483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E50B5-0055-F3F1-B1C1-0BA2325C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21BD-DECF-44CD-84D5-F7478598274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B0A9A-99CC-470C-8BB1-C00E642A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26C3E-9D30-BF67-E1B5-AD752357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C062-38B2-4FDC-A198-B11C2898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8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179FA-4F09-4FC2-00F9-B3E5C967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70375-FA09-5347-681A-4129FEFB7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526E6-07C3-AC8E-04D7-1E381AD9A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21BD-DECF-44CD-84D5-F7478598274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87D4C-EBA6-AB39-F7A2-77FC89FD1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961C9-5B5B-79C0-94F1-219579DED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8C062-38B2-4FDC-A198-B11C2898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3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13A31F16-D8B9-84F5-3B8C-D309533B2323}"/>
              </a:ext>
            </a:extLst>
          </p:cNvPr>
          <p:cNvSpPr txBox="1"/>
          <p:nvPr/>
        </p:nvSpPr>
        <p:spPr>
          <a:xfrm>
            <a:off x="2355851" y="181428"/>
            <a:ext cx="90487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Univers Condensed" panose="020B0506020202050204" pitchFamily="34" charset="0"/>
              </a:rPr>
              <a:t>Course Offering Project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558DBC-7EB7-1614-8548-C036AC52BB06}"/>
              </a:ext>
            </a:extLst>
          </p:cNvPr>
          <p:cNvSpPr txBox="1"/>
          <p:nvPr/>
        </p:nvSpPr>
        <p:spPr>
          <a:xfrm>
            <a:off x="2838450" y="4686300"/>
            <a:ext cx="563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MOHAMAD GHOUSH 202300735</a:t>
            </a:r>
          </a:p>
          <a:p>
            <a:r>
              <a:rPr lang="en-US" dirty="0"/>
              <a:t>MOHAMAD SALHAB 202302753</a:t>
            </a:r>
          </a:p>
          <a:p>
            <a:r>
              <a:rPr lang="en-US" dirty="0"/>
              <a:t>ABED NEHME 202303149</a:t>
            </a:r>
          </a:p>
          <a:p>
            <a:r>
              <a:rPr lang="en-US" dirty="0"/>
              <a:t>REIN GHATTAS 202301814</a:t>
            </a:r>
          </a:p>
          <a:p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B6C37FA-7FEE-4117-15FE-46D7ABE192F9}"/>
              </a:ext>
            </a:extLst>
          </p:cNvPr>
          <p:cNvGrpSpPr/>
          <p:nvPr/>
        </p:nvGrpSpPr>
        <p:grpSpPr>
          <a:xfrm>
            <a:off x="-1276349" y="0"/>
            <a:ext cx="3454399" cy="6857999"/>
            <a:chOff x="9144001" y="1"/>
            <a:chExt cx="3454399" cy="685799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4B35CE-D38E-1047-2F3D-A3B0907C8CF5}"/>
                </a:ext>
              </a:extLst>
            </p:cNvPr>
            <p:cNvSpPr/>
            <p:nvPr/>
          </p:nvSpPr>
          <p:spPr>
            <a:xfrm>
              <a:off x="9144001" y="1"/>
              <a:ext cx="3048000" cy="6857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Univers Condensed" panose="020B0506020202050204" pitchFamily="34" charset="0"/>
                </a:rPr>
                <a:t>Future work</a:t>
              </a:r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1D98308-9F61-C57F-429C-45920610EBD1}"/>
                </a:ext>
              </a:extLst>
            </p:cNvPr>
            <p:cNvSpPr/>
            <p:nvPr/>
          </p:nvSpPr>
          <p:spPr>
            <a:xfrm rot="5400000">
              <a:off x="12010571" y="362857"/>
              <a:ext cx="769258" cy="4064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ABAB1D1-41AE-702D-605B-648DA8480DD8}"/>
                </a:ext>
              </a:extLst>
            </p:cNvPr>
            <p:cNvSpPr txBox="1"/>
            <p:nvPr/>
          </p:nvSpPr>
          <p:spPr>
            <a:xfrm>
              <a:off x="10123711" y="130625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D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783D2A3-3573-9335-9FC2-ECD3E5AC27ED}"/>
              </a:ext>
            </a:extLst>
          </p:cNvPr>
          <p:cNvGrpSpPr/>
          <p:nvPr/>
        </p:nvGrpSpPr>
        <p:grpSpPr>
          <a:xfrm>
            <a:off x="-1682748" y="-1"/>
            <a:ext cx="3454398" cy="6857999"/>
            <a:chOff x="6096001" y="1"/>
            <a:chExt cx="3454398" cy="685799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845ADAC-184D-00F8-5783-AEBB699C2F5E}"/>
                </a:ext>
              </a:extLst>
            </p:cNvPr>
            <p:cNvSpPr/>
            <p:nvPr/>
          </p:nvSpPr>
          <p:spPr>
            <a:xfrm>
              <a:off x="6096001" y="1"/>
              <a:ext cx="3048000" cy="6857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Univers Condensed" panose="020B0506020202050204" pitchFamily="34" charset="0"/>
                </a:rPr>
                <a:t>structure</a:t>
              </a:r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016852F-08D5-5806-FF30-9882835DD779}"/>
                </a:ext>
              </a:extLst>
            </p:cNvPr>
            <p:cNvSpPr/>
            <p:nvPr/>
          </p:nvSpPr>
          <p:spPr>
            <a:xfrm rot="5400000">
              <a:off x="8962570" y="362857"/>
              <a:ext cx="769258" cy="4064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500EC8C-E3D1-CB9D-B685-83ACDB76DCB8}"/>
                </a:ext>
              </a:extLst>
            </p:cNvPr>
            <p:cNvSpPr txBox="1"/>
            <p:nvPr/>
          </p:nvSpPr>
          <p:spPr>
            <a:xfrm>
              <a:off x="6923313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C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8B2F0FB-706D-A557-6EC7-34474BDFFC78}"/>
              </a:ext>
            </a:extLst>
          </p:cNvPr>
          <p:cNvGrpSpPr/>
          <p:nvPr/>
        </p:nvGrpSpPr>
        <p:grpSpPr>
          <a:xfrm>
            <a:off x="-2089149" y="-1"/>
            <a:ext cx="3454398" cy="6857999"/>
            <a:chOff x="3048001" y="1"/>
            <a:chExt cx="3454398" cy="685799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345424E-4DFD-EF13-8EE4-7F4FD53102AA}"/>
                </a:ext>
              </a:extLst>
            </p:cNvPr>
            <p:cNvSpPr/>
            <p:nvPr/>
          </p:nvSpPr>
          <p:spPr>
            <a:xfrm>
              <a:off x="3048001" y="1"/>
              <a:ext cx="3048000" cy="6857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>
                      <a:lumMod val="75000"/>
                    </a:schemeClr>
                  </a:solidFill>
                  <a:latin typeface="Univers Condensed" panose="020B0506020202050204" pitchFamily="34" charset="0"/>
                </a:rPr>
                <a:t>objectives</a:t>
              </a:r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9A957E7-6D20-40A1-6AB3-FE62FDC8587B}"/>
                </a:ext>
              </a:extLst>
            </p:cNvPr>
            <p:cNvSpPr/>
            <p:nvPr/>
          </p:nvSpPr>
          <p:spPr>
            <a:xfrm rot="5400000">
              <a:off x="5914570" y="312057"/>
              <a:ext cx="769258" cy="40640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201C2B-C89E-B97D-0B38-D5AD707AD67C}"/>
                </a:ext>
              </a:extLst>
            </p:cNvPr>
            <p:cNvSpPr txBox="1"/>
            <p:nvPr/>
          </p:nvSpPr>
          <p:spPr>
            <a:xfrm>
              <a:off x="3976907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B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663CF08-7387-F9BE-ECF0-D3C3339360FB}"/>
              </a:ext>
            </a:extLst>
          </p:cNvPr>
          <p:cNvGrpSpPr/>
          <p:nvPr/>
        </p:nvGrpSpPr>
        <p:grpSpPr>
          <a:xfrm>
            <a:off x="-2495550" y="-2"/>
            <a:ext cx="3454398" cy="6857999"/>
            <a:chOff x="1" y="0"/>
            <a:chExt cx="3454398" cy="685799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6C9916D-EF7B-7E2B-4594-C949D2B2F56D}"/>
                </a:ext>
              </a:extLst>
            </p:cNvPr>
            <p:cNvSpPr/>
            <p:nvPr/>
          </p:nvSpPr>
          <p:spPr>
            <a:xfrm>
              <a:off x="1" y="0"/>
              <a:ext cx="3048000" cy="6857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>
                      <a:lumMod val="50000"/>
                    </a:schemeClr>
                  </a:solidFill>
                  <a:latin typeface="Univers Condensed" panose="020B0506020202050204" pitchFamily="34" charset="0"/>
                </a:rPr>
                <a:t>introduction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F77050B-F0F6-13C2-47A4-4500A1F4473B}"/>
                </a:ext>
              </a:extLst>
            </p:cNvPr>
            <p:cNvGrpSpPr/>
            <p:nvPr/>
          </p:nvGrpSpPr>
          <p:grpSpPr>
            <a:xfrm>
              <a:off x="928909" y="130628"/>
              <a:ext cx="2525490" cy="2092881"/>
              <a:chOff x="928909" y="130628"/>
              <a:chExt cx="2525490" cy="2092881"/>
            </a:xfrm>
          </p:grpSpPr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84A4376A-3F9C-77BF-81D9-E441A981C0E3}"/>
                  </a:ext>
                </a:extLst>
              </p:cNvPr>
              <p:cNvSpPr/>
              <p:nvPr/>
            </p:nvSpPr>
            <p:spPr>
              <a:xfrm rot="5400000">
                <a:off x="2866570" y="362857"/>
                <a:ext cx="769258" cy="40640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nivers Condensed" panose="020B0506020202050204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5A61993-7DA1-6B1D-ADD1-035996CC8F73}"/>
                  </a:ext>
                </a:extLst>
              </p:cNvPr>
              <p:cNvSpPr txBox="1"/>
              <p:nvPr/>
            </p:nvSpPr>
            <p:spPr>
              <a:xfrm>
                <a:off x="928909" y="130628"/>
                <a:ext cx="136434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0" dirty="0">
                    <a:solidFill>
                      <a:schemeClr val="bg1"/>
                    </a:solidFill>
                    <a:latin typeface="Univers Condensed" panose="020B0506020202050204" pitchFamily="34" charset="0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0880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2872A9C-03CE-2CFB-BDA2-A42B71EE8CA2}"/>
              </a:ext>
            </a:extLst>
          </p:cNvPr>
          <p:cNvGrpSpPr/>
          <p:nvPr/>
        </p:nvGrpSpPr>
        <p:grpSpPr>
          <a:xfrm>
            <a:off x="9144001" y="1"/>
            <a:ext cx="3454399" cy="6857999"/>
            <a:chOff x="9144001" y="1"/>
            <a:chExt cx="3454399" cy="68579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F24C7E-8565-D560-86C6-ECABC178D3C6}"/>
                </a:ext>
              </a:extLst>
            </p:cNvPr>
            <p:cNvSpPr/>
            <p:nvPr/>
          </p:nvSpPr>
          <p:spPr>
            <a:xfrm>
              <a:off x="9144001" y="1"/>
              <a:ext cx="3048000" cy="6857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Future work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157A5CC-0D15-60F7-FC3F-01D635EE1F98}"/>
                </a:ext>
              </a:extLst>
            </p:cNvPr>
            <p:cNvSpPr/>
            <p:nvPr/>
          </p:nvSpPr>
          <p:spPr>
            <a:xfrm rot="5400000">
              <a:off x="12010571" y="362857"/>
              <a:ext cx="769258" cy="4064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B1D3D5-432A-DDF9-E1AB-F576562EBFBA}"/>
                </a:ext>
              </a:extLst>
            </p:cNvPr>
            <p:cNvSpPr txBox="1"/>
            <p:nvPr/>
          </p:nvSpPr>
          <p:spPr>
            <a:xfrm>
              <a:off x="10123711" y="130625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2BAEE0-ED47-37F5-C378-F992157C01D3}"/>
              </a:ext>
            </a:extLst>
          </p:cNvPr>
          <p:cNvGrpSpPr/>
          <p:nvPr/>
        </p:nvGrpSpPr>
        <p:grpSpPr>
          <a:xfrm>
            <a:off x="6096001" y="1"/>
            <a:ext cx="3454398" cy="6857999"/>
            <a:chOff x="6096001" y="1"/>
            <a:chExt cx="3454398" cy="6857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7C8743-84E2-5C23-AABC-18BF1A66EA94}"/>
                </a:ext>
              </a:extLst>
            </p:cNvPr>
            <p:cNvSpPr/>
            <p:nvPr/>
          </p:nvSpPr>
          <p:spPr>
            <a:xfrm>
              <a:off x="6096001" y="1"/>
              <a:ext cx="3048000" cy="6857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structure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CD83DF3-060F-81D7-0E12-B5C034E00966}"/>
                </a:ext>
              </a:extLst>
            </p:cNvPr>
            <p:cNvSpPr/>
            <p:nvPr/>
          </p:nvSpPr>
          <p:spPr>
            <a:xfrm rot="5400000">
              <a:off x="8962570" y="362857"/>
              <a:ext cx="769258" cy="4064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665044-C0E6-6CAF-630D-C2B90FD5C916}"/>
                </a:ext>
              </a:extLst>
            </p:cNvPr>
            <p:cNvSpPr txBox="1"/>
            <p:nvPr/>
          </p:nvSpPr>
          <p:spPr>
            <a:xfrm>
              <a:off x="6923313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F69777-5A5F-4343-116C-58B306D8D17C}"/>
              </a:ext>
            </a:extLst>
          </p:cNvPr>
          <p:cNvGrpSpPr/>
          <p:nvPr/>
        </p:nvGrpSpPr>
        <p:grpSpPr>
          <a:xfrm>
            <a:off x="3048001" y="1"/>
            <a:ext cx="3454398" cy="6857999"/>
            <a:chOff x="3048001" y="1"/>
            <a:chExt cx="3454398" cy="68579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39D2AB0-1DCD-8EEB-D9C9-124210F1204E}"/>
                </a:ext>
              </a:extLst>
            </p:cNvPr>
            <p:cNvSpPr/>
            <p:nvPr/>
          </p:nvSpPr>
          <p:spPr>
            <a:xfrm>
              <a:off x="3048001" y="1"/>
              <a:ext cx="3048000" cy="6857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objectives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8DCCB25-9281-6BB7-75B6-0C7460C36A82}"/>
                </a:ext>
              </a:extLst>
            </p:cNvPr>
            <p:cNvSpPr/>
            <p:nvPr/>
          </p:nvSpPr>
          <p:spPr>
            <a:xfrm rot="5400000">
              <a:off x="5914570" y="312057"/>
              <a:ext cx="769258" cy="40640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725F0A-8165-7BA2-87B3-2F82616EF8D1}"/>
                </a:ext>
              </a:extLst>
            </p:cNvPr>
            <p:cNvSpPr txBox="1"/>
            <p:nvPr/>
          </p:nvSpPr>
          <p:spPr>
            <a:xfrm>
              <a:off x="3976907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B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F2A637-8870-DAF0-EABD-10B008081E32}"/>
              </a:ext>
            </a:extLst>
          </p:cNvPr>
          <p:cNvGrpSpPr/>
          <p:nvPr/>
        </p:nvGrpSpPr>
        <p:grpSpPr>
          <a:xfrm>
            <a:off x="1" y="0"/>
            <a:ext cx="3454398" cy="6857999"/>
            <a:chOff x="1" y="0"/>
            <a:chExt cx="3454398" cy="685799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5FBB47-C22B-C174-D329-0EFA0BA8B240}"/>
                </a:ext>
              </a:extLst>
            </p:cNvPr>
            <p:cNvSpPr/>
            <p:nvPr/>
          </p:nvSpPr>
          <p:spPr>
            <a:xfrm>
              <a:off x="1" y="0"/>
              <a:ext cx="3048000" cy="6857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introduction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53F4700-142D-67EF-1D38-FD4268753643}"/>
                </a:ext>
              </a:extLst>
            </p:cNvPr>
            <p:cNvGrpSpPr/>
            <p:nvPr/>
          </p:nvGrpSpPr>
          <p:grpSpPr>
            <a:xfrm>
              <a:off x="928909" y="130628"/>
              <a:ext cx="2525490" cy="2092881"/>
              <a:chOff x="928909" y="130628"/>
              <a:chExt cx="2525490" cy="2092881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5E26BC18-E6A0-DA31-25A8-770D15422CA1}"/>
                  </a:ext>
                </a:extLst>
              </p:cNvPr>
              <p:cNvSpPr/>
              <p:nvPr/>
            </p:nvSpPr>
            <p:spPr>
              <a:xfrm rot="5400000">
                <a:off x="2866570" y="362857"/>
                <a:ext cx="769258" cy="40640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nivers Condensed" panose="020B050602020205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C85C15-EC79-0AB5-81C6-E39AE32D5C57}"/>
                  </a:ext>
                </a:extLst>
              </p:cNvPr>
              <p:cNvSpPr txBox="1"/>
              <p:nvPr/>
            </p:nvSpPr>
            <p:spPr>
              <a:xfrm>
                <a:off x="928909" y="130628"/>
                <a:ext cx="136434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0" dirty="0">
                    <a:solidFill>
                      <a:schemeClr val="bg1"/>
                    </a:solidFill>
                    <a:latin typeface="Univers Condensed" panose="020B0506020202050204" pitchFamily="34" charset="0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2453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58077F-A3DE-ADD6-2631-57E32AA99C59}"/>
              </a:ext>
            </a:extLst>
          </p:cNvPr>
          <p:cNvGrpSpPr/>
          <p:nvPr/>
        </p:nvGrpSpPr>
        <p:grpSpPr>
          <a:xfrm>
            <a:off x="12192000" y="0"/>
            <a:ext cx="12598399" cy="6858000"/>
            <a:chOff x="1" y="0"/>
            <a:chExt cx="12598399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39D2AB0-1DCD-8EEB-D9C9-124210F1204E}"/>
                </a:ext>
              </a:extLst>
            </p:cNvPr>
            <p:cNvSpPr/>
            <p:nvPr/>
          </p:nvSpPr>
          <p:spPr>
            <a:xfrm>
              <a:off x="3048001" y="1"/>
              <a:ext cx="3048000" cy="6857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objectives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5FBB47-C22B-C174-D329-0EFA0BA8B240}"/>
                </a:ext>
              </a:extLst>
            </p:cNvPr>
            <p:cNvSpPr/>
            <p:nvPr/>
          </p:nvSpPr>
          <p:spPr>
            <a:xfrm>
              <a:off x="1" y="0"/>
              <a:ext cx="3048000" cy="6857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introduction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F24C7E-8565-D560-86C6-ECABC178D3C6}"/>
                </a:ext>
              </a:extLst>
            </p:cNvPr>
            <p:cNvSpPr/>
            <p:nvPr/>
          </p:nvSpPr>
          <p:spPr>
            <a:xfrm>
              <a:off x="9144001" y="1"/>
              <a:ext cx="3048000" cy="6857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Future work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7C8743-84E2-5C23-AABC-18BF1A66EA94}"/>
                </a:ext>
              </a:extLst>
            </p:cNvPr>
            <p:cNvSpPr/>
            <p:nvPr/>
          </p:nvSpPr>
          <p:spPr>
            <a:xfrm>
              <a:off x="6096001" y="1"/>
              <a:ext cx="3048000" cy="6857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structure</a:t>
              </a: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E26BC18-E6A0-DA31-25A8-770D15422CA1}"/>
                </a:ext>
              </a:extLst>
            </p:cNvPr>
            <p:cNvSpPr/>
            <p:nvPr/>
          </p:nvSpPr>
          <p:spPr>
            <a:xfrm rot="5400000">
              <a:off x="2866570" y="362857"/>
              <a:ext cx="769258" cy="406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157A5CC-0D15-60F7-FC3F-01D635EE1F98}"/>
                </a:ext>
              </a:extLst>
            </p:cNvPr>
            <p:cNvSpPr/>
            <p:nvPr/>
          </p:nvSpPr>
          <p:spPr>
            <a:xfrm rot="5400000">
              <a:off x="12010571" y="362857"/>
              <a:ext cx="769258" cy="4064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CD83DF3-060F-81D7-0E12-B5C034E00966}"/>
                </a:ext>
              </a:extLst>
            </p:cNvPr>
            <p:cNvSpPr/>
            <p:nvPr/>
          </p:nvSpPr>
          <p:spPr>
            <a:xfrm rot="5400000">
              <a:off x="8962570" y="362857"/>
              <a:ext cx="769258" cy="4064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8DCCB25-9281-6BB7-75B6-0C7460C36A82}"/>
                </a:ext>
              </a:extLst>
            </p:cNvPr>
            <p:cNvSpPr/>
            <p:nvPr/>
          </p:nvSpPr>
          <p:spPr>
            <a:xfrm rot="5400000">
              <a:off x="5914570" y="312057"/>
              <a:ext cx="769258" cy="40640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C85C15-EC79-0AB5-81C6-E39AE32D5C57}"/>
                </a:ext>
              </a:extLst>
            </p:cNvPr>
            <p:cNvSpPr txBox="1"/>
            <p:nvPr/>
          </p:nvSpPr>
          <p:spPr>
            <a:xfrm>
              <a:off x="928909" y="130628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665044-C0E6-6CAF-630D-C2B90FD5C916}"/>
                </a:ext>
              </a:extLst>
            </p:cNvPr>
            <p:cNvSpPr txBox="1"/>
            <p:nvPr/>
          </p:nvSpPr>
          <p:spPr>
            <a:xfrm>
              <a:off x="6923313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B1D3D5-432A-DDF9-E1AB-F576562EBFBA}"/>
                </a:ext>
              </a:extLst>
            </p:cNvPr>
            <p:cNvSpPr txBox="1"/>
            <p:nvPr/>
          </p:nvSpPr>
          <p:spPr>
            <a:xfrm>
              <a:off x="10123711" y="130625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725F0A-8165-7BA2-87B3-2F82616EF8D1}"/>
                </a:ext>
              </a:extLst>
            </p:cNvPr>
            <p:cNvSpPr txBox="1"/>
            <p:nvPr/>
          </p:nvSpPr>
          <p:spPr>
            <a:xfrm>
              <a:off x="3976907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B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8235F8F-9DB6-D1A4-008F-2D232CC70475}"/>
              </a:ext>
            </a:extLst>
          </p:cNvPr>
          <p:cNvSpPr txBox="1"/>
          <p:nvPr/>
        </p:nvSpPr>
        <p:spPr>
          <a:xfrm>
            <a:off x="485995" y="2567225"/>
            <a:ext cx="112200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Thank you so much for your attendance!</a:t>
            </a:r>
          </a:p>
        </p:txBody>
      </p:sp>
    </p:spTree>
    <p:extLst>
      <p:ext uri="{BB962C8B-B14F-4D97-AF65-F5344CB8AC3E}">
        <p14:creationId xmlns:p14="http://schemas.microsoft.com/office/powerpoint/2010/main" val="928971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2872A9C-03CE-2CFB-BDA2-A42B71EE8CA2}"/>
              </a:ext>
            </a:extLst>
          </p:cNvPr>
          <p:cNvGrpSpPr/>
          <p:nvPr/>
        </p:nvGrpSpPr>
        <p:grpSpPr>
          <a:xfrm>
            <a:off x="9144001" y="1"/>
            <a:ext cx="3454399" cy="6857999"/>
            <a:chOff x="9144001" y="1"/>
            <a:chExt cx="3454399" cy="68579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F24C7E-8565-D560-86C6-ECABC178D3C6}"/>
                </a:ext>
              </a:extLst>
            </p:cNvPr>
            <p:cNvSpPr/>
            <p:nvPr/>
          </p:nvSpPr>
          <p:spPr>
            <a:xfrm>
              <a:off x="9144001" y="1"/>
              <a:ext cx="3048000" cy="6857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Future work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157A5CC-0D15-60F7-FC3F-01D635EE1F98}"/>
                </a:ext>
              </a:extLst>
            </p:cNvPr>
            <p:cNvSpPr/>
            <p:nvPr/>
          </p:nvSpPr>
          <p:spPr>
            <a:xfrm rot="5400000">
              <a:off x="12010571" y="362857"/>
              <a:ext cx="769258" cy="4064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B1D3D5-432A-DDF9-E1AB-F576562EBFBA}"/>
                </a:ext>
              </a:extLst>
            </p:cNvPr>
            <p:cNvSpPr txBox="1"/>
            <p:nvPr/>
          </p:nvSpPr>
          <p:spPr>
            <a:xfrm>
              <a:off x="10123711" y="130625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2BAEE0-ED47-37F5-C378-F992157C01D3}"/>
              </a:ext>
            </a:extLst>
          </p:cNvPr>
          <p:cNvGrpSpPr/>
          <p:nvPr/>
        </p:nvGrpSpPr>
        <p:grpSpPr>
          <a:xfrm>
            <a:off x="6096001" y="1"/>
            <a:ext cx="3454398" cy="6857999"/>
            <a:chOff x="6096001" y="1"/>
            <a:chExt cx="3454398" cy="6857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7C8743-84E2-5C23-AABC-18BF1A66EA94}"/>
                </a:ext>
              </a:extLst>
            </p:cNvPr>
            <p:cNvSpPr/>
            <p:nvPr/>
          </p:nvSpPr>
          <p:spPr>
            <a:xfrm>
              <a:off x="6096001" y="1"/>
              <a:ext cx="3048000" cy="6857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structure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CD83DF3-060F-81D7-0E12-B5C034E00966}"/>
                </a:ext>
              </a:extLst>
            </p:cNvPr>
            <p:cNvSpPr/>
            <p:nvPr/>
          </p:nvSpPr>
          <p:spPr>
            <a:xfrm rot="5400000">
              <a:off x="8962570" y="362857"/>
              <a:ext cx="769258" cy="4064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665044-C0E6-6CAF-630D-C2B90FD5C916}"/>
                </a:ext>
              </a:extLst>
            </p:cNvPr>
            <p:cNvSpPr txBox="1"/>
            <p:nvPr/>
          </p:nvSpPr>
          <p:spPr>
            <a:xfrm>
              <a:off x="6923313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F69777-5A5F-4343-116C-58B306D8D17C}"/>
              </a:ext>
            </a:extLst>
          </p:cNvPr>
          <p:cNvGrpSpPr/>
          <p:nvPr/>
        </p:nvGrpSpPr>
        <p:grpSpPr>
          <a:xfrm>
            <a:off x="3048001" y="1"/>
            <a:ext cx="3454398" cy="6857999"/>
            <a:chOff x="3048001" y="1"/>
            <a:chExt cx="3454398" cy="68579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39D2AB0-1DCD-8EEB-D9C9-124210F1204E}"/>
                </a:ext>
              </a:extLst>
            </p:cNvPr>
            <p:cNvSpPr/>
            <p:nvPr/>
          </p:nvSpPr>
          <p:spPr>
            <a:xfrm>
              <a:off x="3048001" y="1"/>
              <a:ext cx="3048000" cy="6857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objectives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8DCCB25-9281-6BB7-75B6-0C7460C36A82}"/>
                </a:ext>
              </a:extLst>
            </p:cNvPr>
            <p:cNvSpPr/>
            <p:nvPr/>
          </p:nvSpPr>
          <p:spPr>
            <a:xfrm rot="5400000">
              <a:off x="5914570" y="312057"/>
              <a:ext cx="769258" cy="40640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725F0A-8165-7BA2-87B3-2F82616EF8D1}"/>
                </a:ext>
              </a:extLst>
            </p:cNvPr>
            <p:cNvSpPr txBox="1"/>
            <p:nvPr/>
          </p:nvSpPr>
          <p:spPr>
            <a:xfrm>
              <a:off x="3976907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B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F2A637-8870-DAF0-EABD-10B008081E32}"/>
              </a:ext>
            </a:extLst>
          </p:cNvPr>
          <p:cNvGrpSpPr/>
          <p:nvPr/>
        </p:nvGrpSpPr>
        <p:grpSpPr>
          <a:xfrm>
            <a:off x="1" y="0"/>
            <a:ext cx="3454398" cy="6857999"/>
            <a:chOff x="1" y="0"/>
            <a:chExt cx="3454398" cy="685799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5FBB47-C22B-C174-D329-0EFA0BA8B240}"/>
                </a:ext>
              </a:extLst>
            </p:cNvPr>
            <p:cNvSpPr/>
            <p:nvPr/>
          </p:nvSpPr>
          <p:spPr>
            <a:xfrm>
              <a:off x="1" y="0"/>
              <a:ext cx="3048000" cy="6857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introduction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53F4700-142D-67EF-1D38-FD4268753643}"/>
                </a:ext>
              </a:extLst>
            </p:cNvPr>
            <p:cNvGrpSpPr/>
            <p:nvPr/>
          </p:nvGrpSpPr>
          <p:grpSpPr>
            <a:xfrm>
              <a:off x="928909" y="130628"/>
              <a:ext cx="2525490" cy="2092881"/>
              <a:chOff x="928909" y="130628"/>
              <a:chExt cx="2525490" cy="2092881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5E26BC18-E6A0-DA31-25A8-770D15422CA1}"/>
                  </a:ext>
                </a:extLst>
              </p:cNvPr>
              <p:cNvSpPr/>
              <p:nvPr/>
            </p:nvSpPr>
            <p:spPr>
              <a:xfrm rot="5400000">
                <a:off x="2866570" y="362857"/>
                <a:ext cx="769258" cy="40640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nivers Condensed" panose="020B050602020205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C85C15-EC79-0AB5-81C6-E39AE32D5C57}"/>
                  </a:ext>
                </a:extLst>
              </p:cNvPr>
              <p:cNvSpPr txBox="1"/>
              <p:nvPr/>
            </p:nvSpPr>
            <p:spPr>
              <a:xfrm>
                <a:off x="928909" y="130628"/>
                <a:ext cx="136434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0" dirty="0">
                    <a:solidFill>
                      <a:schemeClr val="bg1"/>
                    </a:solidFill>
                    <a:latin typeface="Univers Condensed" panose="020B0506020202050204" pitchFamily="34" charset="0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8670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2872A9C-03CE-2CFB-BDA2-A42B71EE8CA2}"/>
              </a:ext>
            </a:extLst>
          </p:cNvPr>
          <p:cNvGrpSpPr/>
          <p:nvPr/>
        </p:nvGrpSpPr>
        <p:grpSpPr>
          <a:xfrm>
            <a:off x="18288000" y="1"/>
            <a:ext cx="3454399" cy="6857999"/>
            <a:chOff x="9144001" y="1"/>
            <a:chExt cx="3454399" cy="68579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F24C7E-8565-D560-86C6-ECABC178D3C6}"/>
                </a:ext>
              </a:extLst>
            </p:cNvPr>
            <p:cNvSpPr/>
            <p:nvPr/>
          </p:nvSpPr>
          <p:spPr>
            <a:xfrm>
              <a:off x="9144001" y="1"/>
              <a:ext cx="3048000" cy="6857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Future work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157A5CC-0D15-60F7-FC3F-01D635EE1F98}"/>
                </a:ext>
              </a:extLst>
            </p:cNvPr>
            <p:cNvSpPr/>
            <p:nvPr/>
          </p:nvSpPr>
          <p:spPr>
            <a:xfrm rot="5400000">
              <a:off x="12010571" y="362857"/>
              <a:ext cx="769258" cy="4064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B1D3D5-432A-DDF9-E1AB-F576562EBFBA}"/>
                </a:ext>
              </a:extLst>
            </p:cNvPr>
            <p:cNvSpPr txBox="1"/>
            <p:nvPr/>
          </p:nvSpPr>
          <p:spPr>
            <a:xfrm>
              <a:off x="10123711" y="130625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2BAEE0-ED47-37F5-C378-F992157C01D3}"/>
              </a:ext>
            </a:extLst>
          </p:cNvPr>
          <p:cNvGrpSpPr/>
          <p:nvPr/>
        </p:nvGrpSpPr>
        <p:grpSpPr>
          <a:xfrm>
            <a:off x="15240000" y="1"/>
            <a:ext cx="3454398" cy="6857999"/>
            <a:chOff x="6096001" y="1"/>
            <a:chExt cx="3454398" cy="6857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7C8743-84E2-5C23-AABC-18BF1A66EA94}"/>
                </a:ext>
              </a:extLst>
            </p:cNvPr>
            <p:cNvSpPr/>
            <p:nvPr/>
          </p:nvSpPr>
          <p:spPr>
            <a:xfrm>
              <a:off x="6096001" y="1"/>
              <a:ext cx="3048000" cy="6857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structure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CD83DF3-060F-81D7-0E12-B5C034E00966}"/>
                </a:ext>
              </a:extLst>
            </p:cNvPr>
            <p:cNvSpPr/>
            <p:nvPr/>
          </p:nvSpPr>
          <p:spPr>
            <a:xfrm rot="5400000">
              <a:off x="8962570" y="362857"/>
              <a:ext cx="769258" cy="4064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665044-C0E6-6CAF-630D-C2B90FD5C916}"/>
                </a:ext>
              </a:extLst>
            </p:cNvPr>
            <p:cNvSpPr txBox="1"/>
            <p:nvPr/>
          </p:nvSpPr>
          <p:spPr>
            <a:xfrm>
              <a:off x="6923313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F69777-5A5F-4343-116C-58B306D8D17C}"/>
              </a:ext>
            </a:extLst>
          </p:cNvPr>
          <p:cNvGrpSpPr/>
          <p:nvPr/>
        </p:nvGrpSpPr>
        <p:grpSpPr>
          <a:xfrm>
            <a:off x="12192000" y="1"/>
            <a:ext cx="3454398" cy="6857999"/>
            <a:chOff x="3048001" y="1"/>
            <a:chExt cx="3454398" cy="68579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39D2AB0-1DCD-8EEB-D9C9-124210F1204E}"/>
                </a:ext>
              </a:extLst>
            </p:cNvPr>
            <p:cNvSpPr/>
            <p:nvPr/>
          </p:nvSpPr>
          <p:spPr>
            <a:xfrm>
              <a:off x="3048001" y="1"/>
              <a:ext cx="3048000" cy="6857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objectives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8DCCB25-9281-6BB7-75B6-0C7460C36A82}"/>
                </a:ext>
              </a:extLst>
            </p:cNvPr>
            <p:cNvSpPr/>
            <p:nvPr/>
          </p:nvSpPr>
          <p:spPr>
            <a:xfrm rot="5400000">
              <a:off x="5914570" y="312057"/>
              <a:ext cx="769258" cy="40640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725F0A-8165-7BA2-87B3-2F82616EF8D1}"/>
                </a:ext>
              </a:extLst>
            </p:cNvPr>
            <p:cNvSpPr txBox="1"/>
            <p:nvPr/>
          </p:nvSpPr>
          <p:spPr>
            <a:xfrm>
              <a:off x="3976907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B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F2A637-8870-DAF0-EABD-10B008081E32}"/>
              </a:ext>
            </a:extLst>
          </p:cNvPr>
          <p:cNvGrpSpPr/>
          <p:nvPr/>
        </p:nvGrpSpPr>
        <p:grpSpPr>
          <a:xfrm>
            <a:off x="1" y="0"/>
            <a:ext cx="3454398" cy="6857999"/>
            <a:chOff x="1" y="0"/>
            <a:chExt cx="3454398" cy="685799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5FBB47-C22B-C174-D329-0EFA0BA8B240}"/>
                </a:ext>
              </a:extLst>
            </p:cNvPr>
            <p:cNvSpPr/>
            <p:nvPr/>
          </p:nvSpPr>
          <p:spPr>
            <a:xfrm>
              <a:off x="1" y="0"/>
              <a:ext cx="3048000" cy="6857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introduction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53F4700-142D-67EF-1D38-FD4268753643}"/>
                </a:ext>
              </a:extLst>
            </p:cNvPr>
            <p:cNvGrpSpPr/>
            <p:nvPr/>
          </p:nvGrpSpPr>
          <p:grpSpPr>
            <a:xfrm>
              <a:off x="928909" y="130628"/>
              <a:ext cx="2525490" cy="2092881"/>
              <a:chOff x="928909" y="130628"/>
              <a:chExt cx="2525490" cy="2092881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5E26BC18-E6A0-DA31-25A8-770D15422CA1}"/>
                  </a:ext>
                </a:extLst>
              </p:cNvPr>
              <p:cNvSpPr/>
              <p:nvPr/>
            </p:nvSpPr>
            <p:spPr>
              <a:xfrm rot="5400000">
                <a:off x="2866570" y="362857"/>
                <a:ext cx="769258" cy="40640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nivers Condensed" panose="020B050602020205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C85C15-EC79-0AB5-81C6-E39AE32D5C57}"/>
                  </a:ext>
                </a:extLst>
              </p:cNvPr>
              <p:cNvSpPr txBox="1"/>
              <p:nvPr/>
            </p:nvSpPr>
            <p:spPr>
              <a:xfrm>
                <a:off x="928909" y="130628"/>
                <a:ext cx="136434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0" dirty="0">
                    <a:solidFill>
                      <a:schemeClr val="bg1"/>
                    </a:solidFill>
                    <a:latin typeface="Univers Condensed" panose="020B0506020202050204" pitchFamily="34" charset="0"/>
                  </a:rPr>
                  <a:t>A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2F27B69-9911-36DB-1A13-BA66AF02423F}"/>
              </a:ext>
            </a:extLst>
          </p:cNvPr>
          <p:cNvSpPr txBox="1"/>
          <p:nvPr/>
        </p:nvSpPr>
        <p:spPr>
          <a:xfrm>
            <a:off x="3871620" y="283730"/>
            <a:ext cx="5257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 panose="020B0506020202050204" pitchFamily="34" charset="0"/>
                <a:ea typeface="+mn-ea"/>
                <a:cs typeface="+mn-cs"/>
              </a:rPr>
              <a:t>Welcome to the course offering project , and at first, I would like to thank my collogues for doing such an interesting and excellent job.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 panose="020B0506020202050204" pitchFamily="34" charset="0"/>
                <a:ea typeface="+mn-ea"/>
                <a:cs typeface="+mn-cs"/>
              </a:rPr>
              <a:t>I hope the audience would like and enjoy our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48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2872A9C-03CE-2CFB-BDA2-A42B71EE8CA2}"/>
              </a:ext>
            </a:extLst>
          </p:cNvPr>
          <p:cNvGrpSpPr/>
          <p:nvPr/>
        </p:nvGrpSpPr>
        <p:grpSpPr>
          <a:xfrm>
            <a:off x="9144001" y="1"/>
            <a:ext cx="3454399" cy="6857999"/>
            <a:chOff x="9144001" y="1"/>
            <a:chExt cx="3454399" cy="68579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F24C7E-8565-D560-86C6-ECABC178D3C6}"/>
                </a:ext>
              </a:extLst>
            </p:cNvPr>
            <p:cNvSpPr/>
            <p:nvPr/>
          </p:nvSpPr>
          <p:spPr>
            <a:xfrm>
              <a:off x="9144001" y="1"/>
              <a:ext cx="3048000" cy="6857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Future work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157A5CC-0D15-60F7-FC3F-01D635EE1F98}"/>
                </a:ext>
              </a:extLst>
            </p:cNvPr>
            <p:cNvSpPr/>
            <p:nvPr/>
          </p:nvSpPr>
          <p:spPr>
            <a:xfrm rot="5400000">
              <a:off x="12010571" y="362857"/>
              <a:ext cx="769258" cy="4064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B1D3D5-432A-DDF9-E1AB-F576562EBFBA}"/>
                </a:ext>
              </a:extLst>
            </p:cNvPr>
            <p:cNvSpPr txBox="1"/>
            <p:nvPr/>
          </p:nvSpPr>
          <p:spPr>
            <a:xfrm>
              <a:off x="10123711" y="130625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2BAEE0-ED47-37F5-C378-F992157C01D3}"/>
              </a:ext>
            </a:extLst>
          </p:cNvPr>
          <p:cNvGrpSpPr/>
          <p:nvPr/>
        </p:nvGrpSpPr>
        <p:grpSpPr>
          <a:xfrm>
            <a:off x="6096001" y="1"/>
            <a:ext cx="3454398" cy="6857999"/>
            <a:chOff x="6096001" y="1"/>
            <a:chExt cx="3454398" cy="6857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7C8743-84E2-5C23-AABC-18BF1A66EA94}"/>
                </a:ext>
              </a:extLst>
            </p:cNvPr>
            <p:cNvSpPr/>
            <p:nvPr/>
          </p:nvSpPr>
          <p:spPr>
            <a:xfrm>
              <a:off x="6096001" y="1"/>
              <a:ext cx="3048000" cy="6857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structure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CD83DF3-060F-81D7-0E12-B5C034E00966}"/>
                </a:ext>
              </a:extLst>
            </p:cNvPr>
            <p:cNvSpPr/>
            <p:nvPr/>
          </p:nvSpPr>
          <p:spPr>
            <a:xfrm rot="5400000">
              <a:off x="8962570" y="362857"/>
              <a:ext cx="769258" cy="4064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665044-C0E6-6CAF-630D-C2B90FD5C916}"/>
                </a:ext>
              </a:extLst>
            </p:cNvPr>
            <p:cNvSpPr txBox="1"/>
            <p:nvPr/>
          </p:nvSpPr>
          <p:spPr>
            <a:xfrm>
              <a:off x="6923313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F69777-5A5F-4343-116C-58B306D8D17C}"/>
              </a:ext>
            </a:extLst>
          </p:cNvPr>
          <p:cNvGrpSpPr/>
          <p:nvPr/>
        </p:nvGrpSpPr>
        <p:grpSpPr>
          <a:xfrm>
            <a:off x="3048001" y="1"/>
            <a:ext cx="3454398" cy="6857999"/>
            <a:chOff x="3048001" y="1"/>
            <a:chExt cx="3454398" cy="68579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39D2AB0-1DCD-8EEB-D9C9-124210F1204E}"/>
                </a:ext>
              </a:extLst>
            </p:cNvPr>
            <p:cNvSpPr/>
            <p:nvPr/>
          </p:nvSpPr>
          <p:spPr>
            <a:xfrm>
              <a:off x="3048001" y="1"/>
              <a:ext cx="3048000" cy="6857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objectives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8DCCB25-9281-6BB7-75B6-0C7460C36A82}"/>
                </a:ext>
              </a:extLst>
            </p:cNvPr>
            <p:cNvSpPr/>
            <p:nvPr/>
          </p:nvSpPr>
          <p:spPr>
            <a:xfrm rot="5400000">
              <a:off x="5914570" y="312057"/>
              <a:ext cx="769258" cy="40640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725F0A-8165-7BA2-87B3-2F82616EF8D1}"/>
                </a:ext>
              </a:extLst>
            </p:cNvPr>
            <p:cNvSpPr txBox="1"/>
            <p:nvPr/>
          </p:nvSpPr>
          <p:spPr>
            <a:xfrm>
              <a:off x="3976907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B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F2A637-8870-DAF0-EABD-10B008081E32}"/>
              </a:ext>
            </a:extLst>
          </p:cNvPr>
          <p:cNvGrpSpPr/>
          <p:nvPr/>
        </p:nvGrpSpPr>
        <p:grpSpPr>
          <a:xfrm>
            <a:off x="1" y="0"/>
            <a:ext cx="3454398" cy="6857999"/>
            <a:chOff x="1" y="0"/>
            <a:chExt cx="3454398" cy="685799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5FBB47-C22B-C174-D329-0EFA0BA8B240}"/>
                </a:ext>
              </a:extLst>
            </p:cNvPr>
            <p:cNvSpPr/>
            <p:nvPr/>
          </p:nvSpPr>
          <p:spPr>
            <a:xfrm>
              <a:off x="1" y="0"/>
              <a:ext cx="3048000" cy="6857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introduction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53F4700-142D-67EF-1D38-FD4268753643}"/>
                </a:ext>
              </a:extLst>
            </p:cNvPr>
            <p:cNvGrpSpPr/>
            <p:nvPr/>
          </p:nvGrpSpPr>
          <p:grpSpPr>
            <a:xfrm>
              <a:off x="928909" y="130628"/>
              <a:ext cx="2525490" cy="2092881"/>
              <a:chOff x="928909" y="130628"/>
              <a:chExt cx="2525490" cy="2092881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5E26BC18-E6A0-DA31-25A8-770D15422CA1}"/>
                  </a:ext>
                </a:extLst>
              </p:cNvPr>
              <p:cNvSpPr/>
              <p:nvPr/>
            </p:nvSpPr>
            <p:spPr>
              <a:xfrm rot="5400000">
                <a:off x="2866570" y="362857"/>
                <a:ext cx="769258" cy="40640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nivers Condensed" panose="020B050602020205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C85C15-EC79-0AB5-81C6-E39AE32D5C57}"/>
                  </a:ext>
                </a:extLst>
              </p:cNvPr>
              <p:cNvSpPr txBox="1"/>
              <p:nvPr/>
            </p:nvSpPr>
            <p:spPr>
              <a:xfrm>
                <a:off x="928909" y="130628"/>
                <a:ext cx="136434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0" dirty="0">
                    <a:solidFill>
                      <a:schemeClr val="bg1"/>
                    </a:solidFill>
                    <a:latin typeface="Univers Condensed" panose="020B0506020202050204" pitchFamily="34" charset="0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005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2872A9C-03CE-2CFB-BDA2-A42B71EE8CA2}"/>
              </a:ext>
            </a:extLst>
          </p:cNvPr>
          <p:cNvGrpSpPr/>
          <p:nvPr/>
        </p:nvGrpSpPr>
        <p:grpSpPr>
          <a:xfrm>
            <a:off x="15240000" y="1"/>
            <a:ext cx="3454399" cy="6857999"/>
            <a:chOff x="9144001" y="1"/>
            <a:chExt cx="3454399" cy="68579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F24C7E-8565-D560-86C6-ECABC178D3C6}"/>
                </a:ext>
              </a:extLst>
            </p:cNvPr>
            <p:cNvSpPr/>
            <p:nvPr/>
          </p:nvSpPr>
          <p:spPr>
            <a:xfrm>
              <a:off x="9144001" y="1"/>
              <a:ext cx="3048000" cy="6857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Future work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157A5CC-0D15-60F7-FC3F-01D635EE1F98}"/>
                </a:ext>
              </a:extLst>
            </p:cNvPr>
            <p:cNvSpPr/>
            <p:nvPr/>
          </p:nvSpPr>
          <p:spPr>
            <a:xfrm rot="5400000">
              <a:off x="12010571" y="362857"/>
              <a:ext cx="769258" cy="4064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B1D3D5-432A-DDF9-E1AB-F576562EBFBA}"/>
                </a:ext>
              </a:extLst>
            </p:cNvPr>
            <p:cNvSpPr txBox="1"/>
            <p:nvPr/>
          </p:nvSpPr>
          <p:spPr>
            <a:xfrm>
              <a:off x="10123711" y="130625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2BAEE0-ED47-37F5-C378-F992157C01D3}"/>
              </a:ext>
            </a:extLst>
          </p:cNvPr>
          <p:cNvGrpSpPr/>
          <p:nvPr/>
        </p:nvGrpSpPr>
        <p:grpSpPr>
          <a:xfrm>
            <a:off x="12192000" y="1"/>
            <a:ext cx="3454398" cy="6857999"/>
            <a:chOff x="6096001" y="1"/>
            <a:chExt cx="3454398" cy="6857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7C8743-84E2-5C23-AABC-18BF1A66EA94}"/>
                </a:ext>
              </a:extLst>
            </p:cNvPr>
            <p:cNvSpPr/>
            <p:nvPr/>
          </p:nvSpPr>
          <p:spPr>
            <a:xfrm>
              <a:off x="6096001" y="1"/>
              <a:ext cx="3048000" cy="6857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structure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CD83DF3-060F-81D7-0E12-B5C034E00966}"/>
                </a:ext>
              </a:extLst>
            </p:cNvPr>
            <p:cNvSpPr/>
            <p:nvPr/>
          </p:nvSpPr>
          <p:spPr>
            <a:xfrm rot="5400000">
              <a:off x="8962570" y="362857"/>
              <a:ext cx="769258" cy="4064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665044-C0E6-6CAF-630D-C2B90FD5C916}"/>
                </a:ext>
              </a:extLst>
            </p:cNvPr>
            <p:cNvSpPr txBox="1"/>
            <p:nvPr/>
          </p:nvSpPr>
          <p:spPr>
            <a:xfrm>
              <a:off x="6923313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F69777-5A5F-4343-116C-58B306D8D17C}"/>
              </a:ext>
            </a:extLst>
          </p:cNvPr>
          <p:cNvGrpSpPr/>
          <p:nvPr/>
        </p:nvGrpSpPr>
        <p:grpSpPr>
          <a:xfrm>
            <a:off x="0" y="1"/>
            <a:ext cx="3454398" cy="6857999"/>
            <a:chOff x="3048001" y="1"/>
            <a:chExt cx="3454398" cy="68579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39D2AB0-1DCD-8EEB-D9C9-124210F1204E}"/>
                </a:ext>
              </a:extLst>
            </p:cNvPr>
            <p:cNvSpPr/>
            <p:nvPr/>
          </p:nvSpPr>
          <p:spPr>
            <a:xfrm>
              <a:off x="3048001" y="1"/>
              <a:ext cx="3048000" cy="6857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objectives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8DCCB25-9281-6BB7-75B6-0C7460C36A82}"/>
                </a:ext>
              </a:extLst>
            </p:cNvPr>
            <p:cNvSpPr/>
            <p:nvPr/>
          </p:nvSpPr>
          <p:spPr>
            <a:xfrm rot="5400000">
              <a:off x="5914570" y="312057"/>
              <a:ext cx="769258" cy="40640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725F0A-8165-7BA2-87B3-2F82616EF8D1}"/>
                </a:ext>
              </a:extLst>
            </p:cNvPr>
            <p:cNvSpPr txBox="1"/>
            <p:nvPr/>
          </p:nvSpPr>
          <p:spPr>
            <a:xfrm>
              <a:off x="3976907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B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F2A637-8870-DAF0-EABD-10B008081E32}"/>
              </a:ext>
            </a:extLst>
          </p:cNvPr>
          <p:cNvGrpSpPr/>
          <p:nvPr/>
        </p:nvGrpSpPr>
        <p:grpSpPr>
          <a:xfrm>
            <a:off x="-3048000" y="0"/>
            <a:ext cx="3454398" cy="6857999"/>
            <a:chOff x="1" y="0"/>
            <a:chExt cx="3454398" cy="685799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5FBB47-C22B-C174-D329-0EFA0BA8B240}"/>
                </a:ext>
              </a:extLst>
            </p:cNvPr>
            <p:cNvSpPr/>
            <p:nvPr/>
          </p:nvSpPr>
          <p:spPr>
            <a:xfrm>
              <a:off x="1" y="0"/>
              <a:ext cx="3048000" cy="6857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introduction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53F4700-142D-67EF-1D38-FD4268753643}"/>
                </a:ext>
              </a:extLst>
            </p:cNvPr>
            <p:cNvGrpSpPr/>
            <p:nvPr/>
          </p:nvGrpSpPr>
          <p:grpSpPr>
            <a:xfrm>
              <a:off x="928909" y="130628"/>
              <a:ext cx="2525490" cy="2092881"/>
              <a:chOff x="928909" y="130628"/>
              <a:chExt cx="2525490" cy="2092881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5E26BC18-E6A0-DA31-25A8-770D15422CA1}"/>
                  </a:ext>
                </a:extLst>
              </p:cNvPr>
              <p:cNvSpPr/>
              <p:nvPr/>
            </p:nvSpPr>
            <p:spPr>
              <a:xfrm rot="5400000">
                <a:off x="2866570" y="362857"/>
                <a:ext cx="769258" cy="40640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nivers Condensed" panose="020B050602020205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C85C15-EC79-0AB5-81C6-E39AE32D5C57}"/>
                  </a:ext>
                </a:extLst>
              </p:cNvPr>
              <p:cNvSpPr txBox="1"/>
              <p:nvPr/>
            </p:nvSpPr>
            <p:spPr>
              <a:xfrm>
                <a:off x="928909" y="130628"/>
                <a:ext cx="136434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0" dirty="0">
                    <a:solidFill>
                      <a:schemeClr val="bg1"/>
                    </a:solidFill>
                    <a:latin typeface="Univers Condensed" panose="020B0506020202050204" pitchFamily="34" charset="0"/>
                  </a:rPr>
                  <a:t>A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177C627-5A43-529F-B1E9-788B62FF0656}"/>
              </a:ext>
            </a:extLst>
          </p:cNvPr>
          <p:cNvSpPr txBox="1"/>
          <p:nvPr/>
        </p:nvSpPr>
        <p:spPr>
          <a:xfrm>
            <a:off x="3802745" y="269919"/>
            <a:ext cx="5420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 panose="020B0506020202050204" pitchFamily="34" charset="0"/>
                <a:ea typeface="+mn-ea"/>
                <a:cs typeface="+mn-cs"/>
              </a:rPr>
              <a:t>Provide a simplistic method to register courses.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 panose="020B0506020202050204" pitchFamily="34" charset="0"/>
                <a:ea typeface="+mn-ea"/>
                <a:cs typeface="+mn-cs"/>
              </a:rPr>
              <a:t>Substitute the current registered courses.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 panose="020B0506020202050204" pitchFamily="34" charset="0"/>
                <a:ea typeface="+mn-ea"/>
                <a:cs typeface="+mn-cs"/>
              </a:rPr>
              <a:t>Secure a great opportunity for doctors to stop worrying about making the course offering compatible and conflict-free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19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2872A9C-03CE-2CFB-BDA2-A42B71EE8CA2}"/>
              </a:ext>
            </a:extLst>
          </p:cNvPr>
          <p:cNvGrpSpPr/>
          <p:nvPr/>
        </p:nvGrpSpPr>
        <p:grpSpPr>
          <a:xfrm>
            <a:off x="9144001" y="1"/>
            <a:ext cx="3454399" cy="6857999"/>
            <a:chOff x="9144001" y="1"/>
            <a:chExt cx="3454399" cy="68579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F24C7E-8565-D560-86C6-ECABC178D3C6}"/>
                </a:ext>
              </a:extLst>
            </p:cNvPr>
            <p:cNvSpPr/>
            <p:nvPr/>
          </p:nvSpPr>
          <p:spPr>
            <a:xfrm>
              <a:off x="9144001" y="1"/>
              <a:ext cx="3048000" cy="6857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Future work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157A5CC-0D15-60F7-FC3F-01D635EE1F98}"/>
                </a:ext>
              </a:extLst>
            </p:cNvPr>
            <p:cNvSpPr/>
            <p:nvPr/>
          </p:nvSpPr>
          <p:spPr>
            <a:xfrm rot="5400000">
              <a:off x="12010571" y="362857"/>
              <a:ext cx="769258" cy="4064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B1D3D5-432A-DDF9-E1AB-F576562EBFBA}"/>
                </a:ext>
              </a:extLst>
            </p:cNvPr>
            <p:cNvSpPr txBox="1"/>
            <p:nvPr/>
          </p:nvSpPr>
          <p:spPr>
            <a:xfrm>
              <a:off x="10123711" y="130625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2BAEE0-ED47-37F5-C378-F992157C01D3}"/>
              </a:ext>
            </a:extLst>
          </p:cNvPr>
          <p:cNvGrpSpPr/>
          <p:nvPr/>
        </p:nvGrpSpPr>
        <p:grpSpPr>
          <a:xfrm>
            <a:off x="6096001" y="1"/>
            <a:ext cx="3454398" cy="6857999"/>
            <a:chOff x="6096001" y="1"/>
            <a:chExt cx="3454398" cy="6857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7C8743-84E2-5C23-AABC-18BF1A66EA94}"/>
                </a:ext>
              </a:extLst>
            </p:cNvPr>
            <p:cNvSpPr/>
            <p:nvPr/>
          </p:nvSpPr>
          <p:spPr>
            <a:xfrm>
              <a:off x="6096001" y="1"/>
              <a:ext cx="3048000" cy="6857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structure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CD83DF3-060F-81D7-0E12-B5C034E00966}"/>
                </a:ext>
              </a:extLst>
            </p:cNvPr>
            <p:cNvSpPr/>
            <p:nvPr/>
          </p:nvSpPr>
          <p:spPr>
            <a:xfrm rot="5400000">
              <a:off x="8962570" y="362857"/>
              <a:ext cx="769258" cy="4064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665044-C0E6-6CAF-630D-C2B90FD5C916}"/>
                </a:ext>
              </a:extLst>
            </p:cNvPr>
            <p:cNvSpPr txBox="1"/>
            <p:nvPr/>
          </p:nvSpPr>
          <p:spPr>
            <a:xfrm>
              <a:off x="6923313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F69777-5A5F-4343-116C-58B306D8D17C}"/>
              </a:ext>
            </a:extLst>
          </p:cNvPr>
          <p:cNvGrpSpPr/>
          <p:nvPr/>
        </p:nvGrpSpPr>
        <p:grpSpPr>
          <a:xfrm>
            <a:off x="3048001" y="1"/>
            <a:ext cx="3454398" cy="6857999"/>
            <a:chOff x="3048001" y="1"/>
            <a:chExt cx="3454398" cy="68579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39D2AB0-1DCD-8EEB-D9C9-124210F1204E}"/>
                </a:ext>
              </a:extLst>
            </p:cNvPr>
            <p:cNvSpPr/>
            <p:nvPr/>
          </p:nvSpPr>
          <p:spPr>
            <a:xfrm>
              <a:off x="3048001" y="1"/>
              <a:ext cx="3048000" cy="6857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objectives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8DCCB25-9281-6BB7-75B6-0C7460C36A82}"/>
                </a:ext>
              </a:extLst>
            </p:cNvPr>
            <p:cNvSpPr/>
            <p:nvPr/>
          </p:nvSpPr>
          <p:spPr>
            <a:xfrm rot="5400000">
              <a:off x="5914570" y="312057"/>
              <a:ext cx="769258" cy="40640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725F0A-8165-7BA2-87B3-2F82616EF8D1}"/>
                </a:ext>
              </a:extLst>
            </p:cNvPr>
            <p:cNvSpPr txBox="1"/>
            <p:nvPr/>
          </p:nvSpPr>
          <p:spPr>
            <a:xfrm>
              <a:off x="3976907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B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F2A637-8870-DAF0-EABD-10B008081E32}"/>
              </a:ext>
            </a:extLst>
          </p:cNvPr>
          <p:cNvGrpSpPr/>
          <p:nvPr/>
        </p:nvGrpSpPr>
        <p:grpSpPr>
          <a:xfrm>
            <a:off x="1" y="0"/>
            <a:ext cx="3454398" cy="6857999"/>
            <a:chOff x="1" y="0"/>
            <a:chExt cx="3454398" cy="685799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5FBB47-C22B-C174-D329-0EFA0BA8B240}"/>
                </a:ext>
              </a:extLst>
            </p:cNvPr>
            <p:cNvSpPr/>
            <p:nvPr/>
          </p:nvSpPr>
          <p:spPr>
            <a:xfrm>
              <a:off x="1" y="0"/>
              <a:ext cx="3048000" cy="6857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introduction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53F4700-142D-67EF-1D38-FD4268753643}"/>
                </a:ext>
              </a:extLst>
            </p:cNvPr>
            <p:cNvGrpSpPr/>
            <p:nvPr/>
          </p:nvGrpSpPr>
          <p:grpSpPr>
            <a:xfrm>
              <a:off x="928909" y="130628"/>
              <a:ext cx="2525490" cy="2092881"/>
              <a:chOff x="928909" y="130628"/>
              <a:chExt cx="2525490" cy="2092881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5E26BC18-E6A0-DA31-25A8-770D15422CA1}"/>
                  </a:ext>
                </a:extLst>
              </p:cNvPr>
              <p:cNvSpPr/>
              <p:nvPr/>
            </p:nvSpPr>
            <p:spPr>
              <a:xfrm rot="5400000">
                <a:off x="2866570" y="362857"/>
                <a:ext cx="769258" cy="40640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nivers Condensed" panose="020B050602020205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C85C15-EC79-0AB5-81C6-E39AE32D5C57}"/>
                  </a:ext>
                </a:extLst>
              </p:cNvPr>
              <p:cNvSpPr txBox="1"/>
              <p:nvPr/>
            </p:nvSpPr>
            <p:spPr>
              <a:xfrm>
                <a:off x="928909" y="130628"/>
                <a:ext cx="136434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0" dirty="0">
                    <a:solidFill>
                      <a:schemeClr val="bg1"/>
                    </a:solidFill>
                    <a:latin typeface="Univers Condensed" panose="020B0506020202050204" pitchFamily="34" charset="0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7545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2872A9C-03CE-2CFB-BDA2-A42B71EE8CA2}"/>
              </a:ext>
            </a:extLst>
          </p:cNvPr>
          <p:cNvGrpSpPr/>
          <p:nvPr/>
        </p:nvGrpSpPr>
        <p:grpSpPr>
          <a:xfrm>
            <a:off x="12192000" y="-1"/>
            <a:ext cx="3454399" cy="6857999"/>
            <a:chOff x="9144001" y="1"/>
            <a:chExt cx="3454399" cy="68579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F24C7E-8565-D560-86C6-ECABC178D3C6}"/>
                </a:ext>
              </a:extLst>
            </p:cNvPr>
            <p:cNvSpPr/>
            <p:nvPr/>
          </p:nvSpPr>
          <p:spPr>
            <a:xfrm>
              <a:off x="9144001" y="1"/>
              <a:ext cx="3048000" cy="6857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Future work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157A5CC-0D15-60F7-FC3F-01D635EE1F98}"/>
                </a:ext>
              </a:extLst>
            </p:cNvPr>
            <p:cNvSpPr/>
            <p:nvPr/>
          </p:nvSpPr>
          <p:spPr>
            <a:xfrm rot="5400000">
              <a:off x="12010571" y="362857"/>
              <a:ext cx="769258" cy="4064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B1D3D5-432A-DDF9-E1AB-F576562EBFBA}"/>
                </a:ext>
              </a:extLst>
            </p:cNvPr>
            <p:cNvSpPr txBox="1"/>
            <p:nvPr/>
          </p:nvSpPr>
          <p:spPr>
            <a:xfrm>
              <a:off x="10123711" y="130625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2BAEE0-ED47-37F5-C378-F992157C01D3}"/>
              </a:ext>
            </a:extLst>
          </p:cNvPr>
          <p:cNvGrpSpPr/>
          <p:nvPr/>
        </p:nvGrpSpPr>
        <p:grpSpPr>
          <a:xfrm>
            <a:off x="0" y="0"/>
            <a:ext cx="3454398" cy="6857999"/>
            <a:chOff x="6096001" y="1"/>
            <a:chExt cx="3454398" cy="6857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7C8743-84E2-5C23-AABC-18BF1A66EA94}"/>
                </a:ext>
              </a:extLst>
            </p:cNvPr>
            <p:cNvSpPr/>
            <p:nvPr/>
          </p:nvSpPr>
          <p:spPr>
            <a:xfrm>
              <a:off x="6096001" y="1"/>
              <a:ext cx="3048000" cy="6857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structure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CD83DF3-060F-81D7-0E12-B5C034E00966}"/>
                </a:ext>
              </a:extLst>
            </p:cNvPr>
            <p:cNvSpPr/>
            <p:nvPr/>
          </p:nvSpPr>
          <p:spPr>
            <a:xfrm rot="5400000">
              <a:off x="8962570" y="362857"/>
              <a:ext cx="769258" cy="4064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665044-C0E6-6CAF-630D-C2B90FD5C916}"/>
                </a:ext>
              </a:extLst>
            </p:cNvPr>
            <p:cNvSpPr txBox="1"/>
            <p:nvPr/>
          </p:nvSpPr>
          <p:spPr>
            <a:xfrm>
              <a:off x="6923313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F69777-5A5F-4343-116C-58B306D8D17C}"/>
              </a:ext>
            </a:extLst>
          </p:cNvPr>
          <p:cNvGrpSpPr/>
          <p:nvPr/>
        </p:nvGrpSpPr>
        <p:grpSpPr>
          <a:xfrm>
            <a:off x="-3048000" y="0"/>
            <a:ext cx="3454398" cy="6857999"/>
            <a:chOff x="3048001" y="1"/>
            <a:chExt cx="3454398" cy="68579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39D2AB0-1DCD-8EEB-D9C9-124210F1204E}"/>
                </a:ext>
              </a:extLst>
            </p:cNvPr>
            <p:cNvSpPr/>
            <p:nvPr/>
          </p:nvSpPr>
          <p:spPr>
            <a:xfrm>
              <a:off x="3048001" y="1"/>
              <a:ext cx="3048000" cy="6857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objectives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8DCCB25-9281-6BB7-75B6-0C7460C36A82}"/>
                </a:ext>
              </a:extLst>
            </p:cNvPr>
            <p:cNvSpPr/>
            <p:nvPr/>
          </p:nvSpPr>
          <p:spPr>
            <a:xfrm rot="5400000">
              <a:off x="5914570" y="312057"/>
              <a:ext cx="769258" cy="40640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725F0A-8165-7BA2-87B3-2F82616EF8D1}"/>
                </a:ext>
              </a:extLst>
            </p:cNvPr>
            <p:cNvSpPr txBox="1"/>
            <p:nvPr/>
          </p:nvSpPr>
          <p:spPr>
            <a:xfrm>
              <a:off x="3976907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B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F2A637-8870-DAF0-EABD-10B008081E32}"/>
              </a:ext>
            </a:extLst>
          </p:cNvPr>
          <p:cNvGrpSpPr/>
          <p:nvPr/>
        </p:nvGrpSpPr>
        <p:grpSpPr>
          <a:xfrm>
            <a:off x="-6096000" y="-1"/>
            <a:ext cx="3454398" cy="6857999"/>
            <a:chOff x="1" y="0"/>
            <a:chExt cx="3454398" cy="685799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5FBB47-C22B-C174-D329-0EFA0BA8B240}"/>
                </a:ext>
              </a:extLst>
            </p:cNvPr>
            <p:cNvSpPr/>
            <p:nvPr/>
          </p:nvSpPr>
          <p:spPr>
            <a:xfrm>
              <a:off x="1" y="0"/>
              <a:ext cx="3048000" cy="6857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introduction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53F4700-142D-67EF-1D38-FD4268753643}"/>
                </a:ext>
              </a:extLst>
            </p:cNvPr>
            <p:cNvGrpSpPr/>
            <p:nvPr/>
          </p:nvGrpSpPr>
          <p:grpSpPr>
            <a:xfrm>
              <a:off x="928909" y="130628"/>
              <a:ext cx="2525490" cy="2092881"/>
              <a:chOff x="928909" y="130628"/>
              <a:chExt cx="2525490" cy="2092881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5E26BC18-E6A0-DA31-25A8-770D15422CA1}"/>
                  </a:ext>
                </a:extLst>
              </p:cNvPr>
              <p:cNvSpPr/>
              <p:nvPr/>
            </p:nvSpPr>
            <p:spPr>
              <a:xfrm rot="5400000">
                <a:off x="2866570" y="362857"/>
                <a:ext cx="769258" cy="40640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nivers Condensed" panose="020B050602020205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C85C15-EC79-0AB5-81C6-E39AE32D5C57}"/>
                  </a:ext>
                </a:extLst>
              </p:cNvPr>
              <p:cNvSpPr txBox="1"/>
              <p:nvPr/>
            </p:nvSpPr>
            <p:spPr>
              <a:xfrm>
                <a:off x="928909" y="130628"/>
                <a:ext cx="136434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0" dirty="0">
                    <a:solidFill>
                      <a:schemeClr val="bg1"/>
                    </a:solidFill>
                    <a:latin typeface="Univers Condensed" panose="020B0506020202050204" pitchFamily="34" charset="0"/>
                  </a:rPr>
                  <a:t>A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A248FE4-4CF7-A0EE-64EE-D23A26C7DDED}"/>
              </a:ext>
            </a:extLst>
          </p:cNvPr>
          <p:cNvSpPr txBox="1"/>
          <p:nvPr/>
        </p:nvSpPr>
        <p:spPr>
          <a:xfrm>
            <a:off x="3802747" y="442452"/>
            <a:ext cx="5332359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 panose="020B0506020202050204" pitchFamily="34" charset="0"/>
                <a:ea typeface="+mn-ea"/>
                <a:cs typeface="+mn-cs"/>
              </a:rPr>
              <a:t>The program was divided into three major parts and they're 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 panose="020B0506020202050204" pitchFamily="34" charset="0"/>
                <a:ea typeface="+mn-ea"/>
                <a:cs typeface="+mn-cs"/>
              </a:rPr>
              <a:t>The Crn creation phase where the program generates multiple non overlapping Crns that are compatible with each other in the scope of the same year and doesn’t create a conflict with other courses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 panose="020B0506020202050204" pitchFamily="34" charset="0"/>
                <a:ea typeface="+mn-ea"/>
                <a:cs typeface="+mn-cs"/>
              </a:rPr>
              <a:t>The course registration phase where the student enrolls in the Crns specified depending on they're time and duration during the day.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 panose="020B0506020202050204" pitchFamily="34" charset="0"/>
                <a:ea typeface="+mn-ea"/>
                <a:cs typeface="+mn-cs"/>
              </a:rPr>
              <a:t>The schedule display phase where the program displays the course and its time during the days of the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96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2872A9C-03CE-2CFB-BDA2-A42B71EE8CA2}"/>
              </a:ext>
            </a:extLst>
          </p:cNvPr>
          <p:cNvGrpSpPr/>
          <p:nvPr/>
        </p:nvGrpSpPr>
        <p:grpSpPr>
          <a:xfrm>
            <a:off x="9144001" y="1"/>
            <a:ext cx="3454399" cy="6857999"/>
            <a:chOff x="9144001" y="1"/>
            <a:chExt cx="3454399" cy="68579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F24C7E-8565-D560-86C6-ECABC178D3C6}"/>
                </a:ext>
              </a:extLst>
            </p:cNvPr>
            <p:cNvSpPr/>
            <p:nvPr/>
          </p:nvSpPr>
          <p:spPr>
            <a:xfrm>
              <a:off x="9144001" y="1"/>
              <a:ext cx="3048000" cy="6857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Future work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157A5CC-0D15-60F7-FC3F-01D635EE1F98}"/>
                </a:ext>
              </a:extLst>
            </p:cNvPr>
            <p:cNvSpPr/>
            <p:nvPr/>
          </p:nvSpPr>
          <p:spPr>
            <a:xfrm rot="5400000">
              <a:off x="12010571" y="362857"/>
              <a:ext cx="769258" cy="4064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B1D3D5-432A-DDF9-E1AB-F576562EBFBA}"/>
                </a:ext>
              </a:extLst>
            </p:cNvPr>
            <p:cNvSpPr txBox="1"/>
            <p:nvPr/>
          </p:nvSpPr>
          <p:spPr>
            <a:xfrm>
              <a:off x="10123711" y="130625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2BAEE0-ED47-37F5-C378-F992157C01D3}"/>
              </a:ext>
            </a:extLst>
          </p:cNvPr>
          <p:cNvGrpSpPr/>
          <p:nvPr/>
        </p:nvGrpSpPr>
        <p:grpSpPr>
          <a:xfrm>
            <a:off x="6096001" y="1"/>
            <a:ext cx="3454398" cy="6857999"/>
            <a:chOff x="6096001" y="1"/>
            <a:chExt cx="3454398" cy="6857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7C8743-84E2-5C23-AABC-18BF1A66EA94}"/>
                </a:ext>
              </a:extLst>
            </p:cNvPr>
            <p:cNvSpPr/>
            <p:nvPr/>
          </p:nvSpPr>
          <p:spPr>
            <a:xfrm>
              <a:off x="6096001" y="1"/>
              <a:ext cx="3048000" cy="6857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structure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CD83DF3-060F-81D7-0E12-B5C034E00966}"/>
                </a:ext>
              </a:extLst>
            </p:cNvPr>
            <p:cNvSpPr/>
            <p:nvPr/>
          </p:nvSpPr>
          <p:spPr>
            <a:xfrm rot="5400000">
              <a:off x="8962570" y="362857"/>
              <a:ext cx="769258" cy="4064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665044-C0E6-6CAF-630D-C2B90FD5C916}"/>
                </a:ext>
              </a:extLst>
            </p:cNvPr>
            <p:cNvSpPr txBox="1"/>
            <p:nvPr/>
          </p:nvSpPr>
          <p:spPr>
            <a:xfrm>
              <a:off x="6923313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F69777-5A5F-4343-116C-58B306D8D17C}"/>
              </a:ext>
            </a:extLst>
          </p:cNvPr>
          <p:cNvGrpSpPr/>
          <p:nvPr/>
        </p:nvGrpSpPr>
        <p:grpSpPr>
          <a:xfrm>
            <a:off x="3048001" y="1"/>
            <a:ext cx="3454398" cy="6857999"/>
            <a:chOff x="3048001" y="1"/>
            <a:chExt cx="3454398" cy="68579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39D2AB0-1DCD-8EEB-D9C9-124210F1204E}"/>
                </a:ext>
              </a:extLst>
            </p:cNvPr>
            <p:cNvSpPr/>
            <p:nvPr/>
          </p:nvSpPr>
          <p:spPr>
            <a:xfrm>
              <a:off x="3048001" y="1"/>
              <a:ext cx="3048000" cy="6857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objectives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8DCCB25-9281-6BB7-75B6-0C7460C36A82}"/>
                </a:ext>
              </a:extLst>
            </p:cNvPr>
            <p:cNvSpPr/>
            <p:nvPr/>
          </p:nvSpPr>
          <p:spPr>
            <a:xfrm rot="5400000">
              <a:off x="5914570" y="312057"/>
              <a:ext cx="769258" cy="40640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725F0A-8165-7BA2-87B3-2F82616EF8D1}"/>
                </a:ext>
              </a:extLst>
            </p:cNvPr>
            <p:cNvSpPr txBox="1"/>
            <p:nvPr/>
          </p:nvSpPr>
          <p:spPr>
            <a:xfrm>
              <a:off x="3976907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B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F2A637-8870-DAF0-EABD-10B008081E32}"/>
              </a:ext>
            </a:extLst>
          </p:cNvPr>
          <p:cNvGrpSpPr/>
          <p:nvPr/>
        </p:nvGrpSpPr>
        <p:grpSpPr>
          <a:xfrm>
            <a:off x="1" y="0"/>
            <a:ext cx="3454398" cy="6857999"/>
            <a:chOff x="1" y="0"/>
            <a:chExt cx="3454398" cy="685799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5FBB47-C22B-C174-D329-0EFA0BA8B240}"/>
                </a:ext>
              </a:extLst>
            </p:cNvPr>
            <p:cNvSpPr/>
            <p:nvPr/>
          </p:nvSpPr>
          <p:spPr>
            <a:xfrm>
              <a:off x="1" y="0"/>
              <a:ext cx="3048000" cy="6857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introduction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53F4700-142D-67EF-1D38-FD4268753643}"/>
                </a:ext>
              </a:extLst>
            </p:cNvPr>
            <p:cNvGrpSpPr/>
            <p:nvPr/>
          </p:nvGrpSpPr>
          <p:grpSpPr>
            <a:xfrm>
              <a:off x="928909" y="130628"/>
              <a:ext cx="2525490" cy="2092881"/>
              <a:chOff x="928909" y="130628"/>
              <a:chExt cx="2525490" cy="2092881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5E26BC18-E6A0-DA31-25A8-770D15422CA1}"/>
                  </a:ext>
                </a:extLst>
              </p:cNvPr>
              <p:cNvSpPr/>
              <p:nvPr/>
            </p:nvSpPr>
            <p:spPr>
              <a:xfrm rot="5400000">
                <a:off x="2866570" y="362857"/>
                <a:ext cx="769258" cy="40640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nivers Condensed" panose="020B050602020205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C85C15-EC79-0AB5-81C6-E39AE32D5C57}"/>
                  </a:ext>
                </a:extLst>
              </p:cNvPr>
              <p:cNvSpPr txBox="1"/>
              <p:nvPr/>
            </p:nvSpPr>
            <p:spPr>
              <a:xfrm>
                <a:off x="928909" y="130628"/>
                <a:ext cx="136434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0" dirty="0">
                    <a:solidFill>
                      <a:schemeClr val="bg1"/>
                    </a:solidFill>
                    <a:latin typeface="Univers Condensed" panose="020B0506020202050204" pitchFamily="34" charset="0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9234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2872A9C-03CE-2CFB-BDA2-A42B71EE8CA2}"/>
              </a:ext>
            </a:extLst>
          </p:cNvPr>
          <p:cNvGrpSpPr/>
          <p:nvPr/>
        </p:nvGrpSpPr>
        <p:grpSpPr>
          <a:xfrm>
            <a:off x="0" y="1"/>
            <a:ext cx="3454399" cy="6857999"/>
            <a:chOff x="9144001" y="1"/>
            <a:chExt cx="3454399" cy="68579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F24C7E-8565-D560-86C6-ECABC178D3C6}"/>
                </a:ext>
              </a:extLst>
            </p:cNvPr>
            <p:cNvSpPr/>
            <p:nvPr/>
          </p:nvSpPr>
          <p:spPr>
            <a:xfrm>
              <a:off x="9144001" y="1"/>
              <a:ext cx="3048000" cy="6857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Future work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157A5CC-0D15-60F7-FC3F-01D635EE1F98}"/>
                </a:ext>
              </a:extLst>
            </p:cNvPr>
            <p:cNvSpPr/>
            <p:nvPr/>
          </p:nvSpPr>
          <p:spPr>
            <a:xfrm rot="5400000">
              <a:off x="12010571" y="362857"/>
              <a:ext cx="769258" cy="4064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B1D3D5-432A-DDF9-E1AB-F576562EBFBA}"/>
                </a:ext>
              </a:extLst>
            </p:cNvPr>
            <p:cNvSpPr txBox="1"/>
            <p:nvPr/>
          </p:nvSpPr>
          <p:spPr>
            <a:xfrm>
              <a:off x="10123711" y="130625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2BAEE0-ED47-37F5-C378-F992157C01D3}"/>
              </a:ext>
            </a:extLst>
          </p:cNvPr>
          <p:cNvGrpSpPr/>
          <p:nvPr/>
        </p:nvGrpSpPr>
        <p:grpSpPr>
          <a:xfrm>
            <a:off x="-3048000" y="1"/>
            <a:ext cx="3454398" cy="6857999"/>
            <a:chOff x="6096001" y="1"/>
            <a:chExt cx="3454398" cy="6857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7C8743-84E2-5C23-AABC-18BF1A66EA94}"/>
                </a:ext>
              </a:extLst>
            </p:cNvPr>
            <p:cNvSpPr/>
            <p:nvPr/>
          </p:nvSpPr>
          <p:spPr>
            <a:xfrm>
              <a:off x="6096001" y="1"/>
              <a:ext cx="3048000" cy="6857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structure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CD83DF3-060F-81D7-0E12-B5C034E00966}"/>
                </a:ext>
              </a:extLst>
            </p:cNvPr>
            <p:cNvSpPr/>
            <p:nvPr/>
          </p:nvSpPr>
          <p:spPr>
            <a:xfrm rot="5400000">
              <a:off x="8962570" y="362857"/>
              <a:ext cx="769258" cy="4064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665044-C0E6-6CAF-630D-C2B90FD5C916}"/>
                </a:ext>
              </a:extLst>
            </p:cNvPr>
            <p:cNvSpPr txBox="1"/>
            <p:nvPr/>
          </p:nvSpPr>
          <p:spPr>
            <a:xfrm>
              <a:off x="6923313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F69777-5A5F-4343-116C-58B306D8D17C}"/>
              </a:ext>
            </a:extLst>
          </p:cNvPr>
          <p:cNvGrpSpPr/>
          <p:nvPr/>
        </p:nvGrpSpPr>
        <p:grpSpPr>
          <a:xfrm>
            <a:off x="-6096000" y="1"/>
            <a:ext cx="3454398" cy="6857999"/>
            <a:chOff x="3048001" y="1"/>
            <a:chExt cx="3454398" cy="68579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39D2AB0-1DCD-8EEB-D9C9-124210F1204E}"/>
                </a:ext>
              </a:extLst>
            </p:cNvPr>
            <p:cNvSpPr/>
            <p:nvPr/>
          </p:nvSpPr>
          <p:spPr>
            <a:xfrm>
              <a:off x="3048001" y="1"/>
              <a:ext cx="3048000" cy="6857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objectives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8DCCB25-9281-6BB7-75B6-0C7460C36A82}"/>
                </a:ext>
              </a:extLst>
            </p:cNvPr>
            <p:cNvSpPr/>
            <p:nvPr/>
          </p:nvSpPr>
          <p:spPr>
            <a:xfrm rot="5400000">
              <a:off x="5914570" y="312057"/>
              <a:ext cx="769258" cy="40640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nivers Condensed" panose="020B050602020205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725F0A-8165-7BA2-87B3-2F82616EF8D1}"/>
                </a:ext>
              </a:extLst>
            </p:cNvPr>
            <p:cNvSpPr txBox="1"/>
            <p:nvPr/>
          </p:nvSpPr>
          <p:spPr>
            <a:xfrm>
              <a:off x="3976907" y="130627"/>
              <a:ext cx="1364347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  <a:latin typeface="Univers Condensed" panose="020B0506020202050204" pitchFamily="34" charset="0"/>
                </a:rPr>
                <a:t>B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F2A637-8870-DAF0-EABD-10B008081E32}"/>
              </a:ext>
            </a:extLst>
          </p:cNvPr>
          <p:cNvGrpSpPr/>
          <p:nvPr/>
        </p:nvGrpSpPr>
        <p:grpSpPr>
          <a:xfrm>
            <a:off x="-9144000" y="0"/>
            <a:ext cx="3454398" cy="6857999"/>
            <a:chOff x="1" y="0"/>
            <a:chExt cx="3454398" cy="685799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5FBB47-C22B-C174-D329-0EFA0BA8B240}"/>
                </a:ext>
              </a:extLst>
            </p:cNvPr>
            <p:cNvSpPr/>
            <p:nvPr/>
          </p:nvSpPr>
          <p:spPr>
            <a:xfrm>
              <a:off x="1" y="0"/>
              <a:ext cx="3048000" cy="6857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Univers Condensed" panose="020B0506020202050204" pitchFamily="34" charset="0"/>
                </a:rPr>
                <a:t>introduction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53F4700-142D-67EF-1D38-FD4268753643}"/>
                </a:ext>
              </a:extLst>
            </p:cNvPr>
            <p:cNvGrpSpPr/>
            <p:nvPr/>
          </p:nvGrpSpPr>
          <p:grpSpPr>
            <a:xfrm>
              <a:off x="928909" y="130628"/>
              <a:ext cx="2525490" cy="2092881"/>
              <a:chOff x="928909" y="130628"/>
              <a:chExt cx="2525490" cy="2092881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5E26BC18-E6A0-DA31-25A8-770D15422CA1}"/>
                  </a:ext>
                </a:extLst>
              </p:cNvPr>
              <p:cNvSpPr/>
              <p:nvPr/>
            </p:nvSpPr>
            <p:spPr>
              <a:xfrm rot="5400000">
                <a:off x="2866570" y="362857"/>
                <a:ext cx="769258" cy="40640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Univers Condensed" panose="020B050602020205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C85C15-EC79-0AB5-81C6-E39AE32D5C57}"/>
                  </a:ext>
                </a:extLst>
              </p:cNvPr>
              <p:cNvSpPr txBox="1"/>
              <p:nvPr/>
            </p:nvSpPr>
            <p:spPr>
              <a:xfrm>
                <a:off x="928909" y="130628"/>
                <a:ext cx="136434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0" dirty="0">
                    <a:solidFill>
                      <a:schemeClr val="bg1"/>
                    </a:solidFill>
                    <a:latin typeface="Univers Condensed" panose="020B0506020202050204" pitchFamily="34" charset="0"/>
                  </a:rPr>
                  <a:t>A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DBF43D5-F37F-7025-35B7-EE1ACE4CD7A4}"/>
              </a:ext>
            </a:extLst>
          </p:cNvPr>
          <p:cNvSpPr txBox="1"/>
          <p:nvPr/>
        </p:nvSpPr>
        <p:spPr>
          <a:xfrm>
            <a:off x="3904341" y="530942"/>
            <a:ext cx="6269942" cy="4689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 panose="020B0506020202050204" pitchFamily="34" charset="0"/>
                <a:ea typeface="+mn-ea"/>
                <a:cs typeface="+mn-cs"/>
              </a:rPr>
              <a:t>Implementing both of the function that we already made: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 panose="020B0506020202050204" pitchFamily="34" charset="0"/>
                <a:ea typeface="+mn-ea"/>
                <a:cs typeface="+mn-cs"/>
              </a:rPr>
              <a:t>An admin account that can edit the time and the duration of the program created Crns and create new ones.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 panose="020B0506020202050204" pitchFamily="34" charset="0"/>
                <a:ea typeface="+mn-ea"/>
                <a:cs typeface="+mn-cs"/>
              </a:rPr>
              <a:t>The login and signup method that makes sure to create accounts for the new enrolled students for them to access our course offering and registration system 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Condensed" panose="020B050602020205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816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332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Univers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Abed al Rida Hassan Nehme</dc:creator>
  <cp:lastModifiedBy>Abed al Rida Hassan Nehme</cp:lastModifiedBy>
  <cp:revision>4</cp:revision>
  <dcterms:created xsi:type="dcterms:W3CDTF">2023-12-13T21:17:30Z</dcterms:created>
  <dcterms:modified xsi:type="dcterms:W3CDTF">2023-12-14T09:11:51Z</dcterms:modified>
</cp:coreProperties>
</file>