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6A9A2F-CD02-4531-B73F-C296FFA08F9F}"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DAE91BE-9120-40A5-B68B-7318A7BE6D95}" type="slidenum">
              <a:rPr lang="en-IN" smtClean="0"/>
              <a:t>‹#›</a:t>
            </a:fld>
            <a:endParaRPr lang="en-IN"/>
          </a:p>
        </p:txBody>
      </p:sp>
    </p:spTree>
    <p:extLst>
      <p:ext uri="{BB962C8B-B14F-4D97-AF65-F5344CB8AC3E}">
        <p14:creationId xmlns:p14="http://schemas.microsoft.com/office/powerpoint/2010/main" val="3927035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A9A2F-CD02-4531-B73F-C296FFA08F9F}"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AE91BE-9120-40A5-B68B-7318A7BE6D95}" type="slidenum">
              <a:rPr lang="en-IN" smtClean="0"/>
              <a:t>‹#›</a:t>
            </a:fld>
            <a:endParaRPr lang="en-IN"/>
          </a:p>
        </p:txBody>
      </p:sp>
    </p:spTree>
    <p:extLst>
      <p:ext uri="{BB962C8B-B14F-4D97-AF65-F5344CB8AC3E}">
        <p14:creationId xmlns:p14="http://schemas.microsoft.com/office/powerpoint/2010/main" val="245217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A9A2F-CD02-4531-B73F-C296FFA08F9F}"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AE91BE-9120-40A5-B68B-7318A7BE6D9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3721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E6A9A2F-CD02-4531-B73F-C296FFA08F9F}"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AE91BE-9120-40A5-B68B-7318A7BE6D95}" type="slidenum">
              <a:rPr lang="en-IN" smtClean="0"/>
              <a:t>‹#›</a:t>
            </a:fld>
            <a:endParaRPr lang="en-IN"/>
          </a:p>
        </p:txBody>
      </p:sp>
    </p:spTree>
    <p:extLst>
      <p:ext uri="{BB962C8B-B14F-4D97-AF65-F5344CB8AC3E}">
        <p14:creationId xmlns:p14="http://schemas.microsoft.com/office/powerpoint/2010/main" val="2107552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E6A9A2F-CD02-4531-B73F-C296FFA08F9F}"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AE91BE-9120-40A5-B68B-7318A7BE6D9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7312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E6A9A2F-CD02-4531-B73F-C296FFA08F9F}"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AE91BE-9120-40A5-B68B-7318A7BE6D95}" type="slidenum">
              <a:rPr lang="en-IN" smtClean="0"/>
              <a:t>‹#›</a:t>
            </a:fld>
            <a:endParaRPr lang="en-IN"/>
          </a:p>
        </p:txBody>
      </p:sp>
    </p:spTree>
    <p:extLst>
      <p:ext uri="{BB962C8B-B14F-4D97-AF65-F5344CB8AC3E}">
        <p14:creationId xmlns:p14="http://schemas.microsoft.com/office/powerpoint/2010/main" val="3570043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A9A2F-CD02-4531-B73F-C296FFA08F9F}"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AE91BE-9120-40A5-B68B-7318A7BE6D95}" type="slidenum">
              <a:rPr lang="en-IN" smtClean="0"/>
              <a:t>‹#›</a:t>
            </a:fld>
            <a:endParaRPr lang="en-IN"/>
          </a:p>
        </p:txBody>
      </p:sp>
    </p:spTree>
    <p:extLst>
      <p:ext uri="{BB962C8B-B14F-4D97-AF65-F5344CB8AC3E}">
        <p14:creationId xmlns:p14="http://schemas.microsoft.com/office/powerpoint/2010/main" val="3481138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A9A2F-CD02-4531-B73F-C296FFA08F9F}"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AE91BE-9120-40A5-B68B-7318A7BE6D95}" type="slidenum">
              <a:rPr lang="en-IN" smtClean="0"/>
              <a:t>‹#›</a:t>
            </a:fld>
            <a:endParaRPr lang="en-IN"/>
          </a:p>
        </p:txBody>
      </p:sp>
    </p:spTree>
    <p:extLst>
      <p:ext uri="{BB962C8B-B14F-4D97-AF65-F5344CB8AC3E}">
        <p14:creationId xmlns:p14="http://schemas.microsoft.com/office/powerpoint/2010/main" val="180119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A9A2F-CD02-4531-B73F-C296FFA08F9F}"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AE91BE-9120-40A5-B68B-7318A7BE6D95}" type="slidenum">
              <a:rPr lang="en-IN" smtClean="0"/>
              <a:t>‹#›</a:t>
            </a:fld>
            <a:endParaRPr lang="en-IN"/>
          </a:p>
        </p:txBody>
      </p:sp>
    </p:spTree>
    <p:extLst>
      <p:ext uri="{BB962C8B-B14F-4D97-AF65-F5344CB8AC3E}">
        <p14:creationId xmlns:p14="http://schemas.microsoft.com/office/powerpoint/2010/main" val="254574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A9A2F-CD02-4531-B73F-C296FFA08F9F}"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AE91BE-9120-40A5-B68B-7318A7BE6D95}" type="slidenum">
              <a:rPr lang="en-IN" smtClean="0"/>
              <a:t>‹#›</a:t>
            </a:fld>
            <a:endParaRPr lang="en-IN"/>
          </a:p>
        </p:txBody>
      </p:sp>
    </p:spTree>
    <p:extLst>
      <p:ext uri="{BB962C8B-B14F-4D97-AF65-F5344CB8AC3E}">
        <p14:creationId xmlns:p14="http://schemas.microsoft.com/office/powerpoint/2010/main" val="104276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6A9A2F-CD02-4531-B73F-C296FFA08F9F}"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DAE91BE-9120-40A5-B68B-7318A7BE6D95}" type="slidenum">
              <a:rPr lang="en-IN" smtClean="0"/>
              <a:t>‹#›</a:t>
            </a:fld>
            <a:endParaRPr lang="en-IN"/>
          </a:p>
        </p:txBody>
      </p:sp>
    </p:spTree>
    <p:extLst>
      <p:ext uri="{BB962C8B-B14F-4D97-AF65-F5344CB8AC3E}">
        <p14:creationId xmlns:p14="http://schemas.microsoft.com/office/powerpoint/2010/main" val="258588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6A9A2F-CD02-4531-B73F-C296FFA08F9F}" type="datetimeFigureOut">
              <a:rPr lang="en-IN" smtClean="0"/>
              <a:t>19-11-2024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DAE91BE-9120-40A5-B68B-7318A7BE6D95}" type="slidenum">
              <a:rPr lang="en-IN" smtClean="0"/>
              <a:t>‹#›</a:t>
            </a:fld>
            <a:endParaRPr lang="en-IN"/>
          </a:p>
        </p:txBody>
      </p:sp>
    </p:spTree>
    <p:extLst>
      <p:ext uri="{BB962C8B-B14F-4D97-AF65-F5344CB8AC3E}">
        <p14:creationId xmlns:p14="http://schemas.microsoft.com/office/powerpoint/2010/main" val="274589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6A9A2F-CD02-4531-B73F-C296FFA08F9F}" type="datetimeFigureOut">
              <a:rPr lang="en-IN" smtClean="0"/>
              <a:t>19-11-2024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DAE91BE-9120-40A5-B68B-7318A7BE6D95}" type="slidenum">
              <a:rPr lang="en-IN" smtClean="0"/>
              <a:t>‹#›</a:t>
            </a:fld>
            <a:endParaRPr lang="en-IN"/>
          </a:p>
        </p:txBody>
      </p:sp>
    </p:spTree>
    <p:extLst>
      <p:ext uri="{BB962C8B-B14F-4D97-AF65-F5344CB8AC3E}">
        <p14:creationId xmlns:p14="http://schemas.microsoft.com/office/powerpoint/2010/main" val="267058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A9A2F-CD02-4531-B73F-C296FFA08F9F}" type="datetimeFigureOut">
              <a:rPr lang="en-IN" smtClean="0"/>
              <a:t>19-11-2024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DAE91BE-9120-40A5-B68B-7318A7BE6D95}" type="slidenum">
              <a:rPr lang="en-IN" smtClean="0"/>
              <a:t>‹#›</a:t>
            </a:fld>
            <a:endParaRPr lang="en-IN"/>
          </a:p>
        </p:txBody>
      </p:sp>
    </p:spTree>
    <p:extLst>
      <p:ext uri="{BB962C8B-B14F-4D97-AF65-F5344CB8AC3E}">
        <p14:creationId xmlns:p14="http://schemas.microsoft.com/office/powerpoint/2010/main" val="172434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A9A2F-CD02-4531-B73F-C296FFA08F9F}"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DAE91BE-9120-40A5-B68B-7318A7BE6D95}" type="slidenum">
              <a:rPr lang="en-IN" smtClean="0"/>
              <a:t>‹#›</a:t>
            </a:fld>
            <a:endParaRPr lang="en-IN"/>
          </a:p>
        </p:txBody>
      </p:sp>
    </p:spTree>
    <p:extLst>
      <p:ext uri="{BB962C8B-B14F-4D97-AF65-F5344CB8AC3E}">
        <p14:creationId xmlns:p14="http://schemas.microsoft.com/office/powerpoint/2010/main" val="248338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A9A2F-CD02-4531-B73F-C296FFA08F9F}"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AE91BE-9120-40A5-B68B-7318A7BE6D95}" type="slidenum">
              <a:rPr lang="en-IN" smtClean="0"/>
              <a:t>‹#›</a:t>
            </a:fld>
            <a:endParaRPr lang="en-IN"/>
          </a:p>
        </p:txBody>
      </p:sp>
    </p:spTree>
    <p:extLst>
      <p:ext uri="{BB962C8B-B14F-4D97-AF65-F5344CB8AC3E}">
        <p14:creationId xmlns:p14="http://schemas.microsoft.com/office/powerpoint/2010/main" val="107017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E6A9A2F-CD02-4531-B73F-C296FFA08F9F}" type="datetimeFigureOut">
              <a:rPr lang="en-IN" smtClean="0"/>
              <a:t>19-11-2024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DAE91BE-9120-40A5-B68B-7318A7BE6D95}" type="slidenum">
              <a:rPr lang="en-IN" smtClean="0"/>
              <a:t>‹#›</a:t>
            </a:fld>
            <a:endParaRPr lang="en-IN"/>
          </a:p>
        </p:txBody>
      </p:sp>
    </p:spTree>
    <p:extLst>
      <p:ext uri="{BB962C8B-B14F-4D97-AF65-F5344CB8AC3E}">
        <p14:creationId xmlns:p14="http://schemas.microsoft.com/office/powerpoint/2010/main" val="2275958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72AF-B2BD-B857-B6E6-E7DA0DBD3A29}"/>
              </a:ext>
            </a:extLst>
          </p:cNvPr>
          <p:cNvSpPr>
            <a:spLocks noGrp="1"/>
          </p:cNvSpPr>
          <p:nvPr>
            <p:ph type="ctrTitle"/>
          </p:nvPr>
        </p:nvSpPr>
        <p:spPr>
          <a:xfrm>
            <a:off x="2132013" y="949230"/>
            <a:ext cx="8915399" cy="2262781"/>
          </a:xfrm>
        </p:spPr>
        <p:txBody>
          <a:bodyPr>
            <a:normAutofit/>
          </a:bodyPr>
          <a:lstStyle/>
          <a:p>
            <a:r>
              <a:rPr lang="en-IN" b="1" dirty="0">
                <a:latin typeface="Algerian" panose="04020705040A02060702" pitchFamily="82" charset="0"/>
              </a:rPr>
              <a:t>SNACK ORDERING AND DELIVERY APP</a:t>
            </a:r>
          </a:p>
        </p:txBody>
      </p:sp>
      <p:sp>
        <p:nvSpPr>
          <p:cNvPr id="3" name="Subtitle 2">
            <a:extLst>
              <a:ext uri="{FF2B5EF4-FFF2-40B4-BE49-F238E27FC236}">
                <a16:creationId xmlns:a16="http://schemas.microsoft.com/office/drawing/2014/main" id="{311531CF-7FC3-EDC6-4978-5538495A881A}"/>
              </a:ext>
            </a:extLst>
          </p:cNvPr>
          <p:cNvSpPr>
            <a:spLocks noGrp="1"/>
          </p:cNvSpPr>
          <p:nvPr>
            <p:ph type="subTitle" idx="1"/>
          </p:nvPr>
        </p:nvSpPr>
        <p:spPr>
          <a:xfrm>
            <a:off x="5760117" y="3722869"/>
            <a:ext cx="5183186" cy="2262780"/>
          </a:xfrm>
        </p:spPr>
        <p:txBody>
          <a:bodyPr>
            <a:normAutofit fontScale="92500" lnSpcReduction="20000"/>
          </a:bodyPr>
          <a:lstStyle/>
          <a:p>
            <a:pPr>
              <a:lnSpc>
                <a:spcPct val="110000"/>
              </a:lnSpc>
            </a:pPr>
            <a:r>
              <a:rPr lang="en-IN" sz="2400" dirty="0">
                <a:latin typeface="Times New Roman" panose="02020603050405020304" pitchFamily="18" charset="0"/>
                <a:cs typeface="Times New Roman" panose="02020603050405020304" pitchFamily="18" charset="0"/>
              </a:rPr>
              <a:t>By </a:t>
            </a:r>
          </a:p>
          <a:p>
            <a:pPr>
              <a:lnSpc>
                <a:spcPct val="110000"/>
              </a:lnSpc>
            </a:pPr>
            <a:r>
              <a:rPr lang="en-IN" sz="2400" dirty="0">
                <a:latin typeface="Times New Roman" panose="02020603050405020304" pitchFamily="18" charset="0"/>
                <a:cs typeface="Times New Roman" panose="02020603050405020304" pitchFamily="18" charset="0"/>
              </a:rPr>
              <a:t>Abinaya </a:t>
            </a:r>
            <a:r>
              <a:rPr lang="en-IN" sz="2400" dirty="0" err="1">
                <a:latin typeface="Times New Roman" panose="02020603050405020304" pitchFamily="18" charset="0"/>
                <a:cs typeface="Times New Roman" panose="02020603050405020304" pitchFamily="18" charset="0"/>
              </a:rPr>
              <a:t>Devadarshini</a:t>
            </a:r>
            <a:r>
              <a:rPr lang="en-IN" sz="2400" dirty="0">
                <a:latin typeface="Times New Roman" panose="02020603050405020304" pitchFamily="18" charset="0"/>
                <a:cs typeface="Times New Roman" panose="02020603050405020304" pitchFamily="18" charset="0"/>
              </a:rPr>
              <a:t> D  (7155221040102)</a:t>
            </a:r>
          </a:p>
          <a:p>
            <a:pPr>
              <a:lnSpc>
                <a:spcPct val="110000"/>
              </a:lnSpc>
            </a:pPr>
            <a:r>
              <a:rPr lang="en-IN" sz="2400" dirty="0" err="1">
                <a:latin typeface="Times New Roman" panose="02020603050405020304" pitchFamily="18" charset="0"/>
                <a:cs typeface="Times New Roman" panose="02020603050405020304" pitchFamily="18" charset="0"/>
              </a:rPr>
              <a:t>Karthika</a:t>
            </a:r>
            <a:r>
              <a:rPr lang="en-IN" sz="2400" dirty="0">
                <a:latin typeface="Times New Roman" panose="02020603050405020304" pitchFamily="18" charset="0"/>
                <a:cs typeface="Times New Roman" panose="02020603050405020304" pitchFamily="18" charset="0"/>
              </a:rPr>
              <a:t> S (715522104027)</a:t>
            </a:r>
          </a:p>
          <a:p>
            <a:pPr>
              <a:lnSpc>
                <a:spcPct val="110000"/>
              </a:lnSpc>
            </a:pPr>
            <a:r>
              <a:rPr lang="en-IN" sz="2400" dirty="0" err="1">
                <a:latin typeface="Times New Roman" panose="02020603050405020304" pitchFamily="18" charset="0"/>
                <a:cs typeface="Times New Roman" panose="02020603050405020304" pitchFamily="18" charset="0"/>
              </a:rPr>
              <a:t>Madhumitha</a:t>
            </a:r>
            <a:r>
              <a:rPr lang="en-IN" sz="2400" dirty="0">
                <a:latin typeface="Times New Roman" panose="02020603050405020304" pitchFamily="18" charset="0"/>
                <a:cs typeface="Times New Roman" panose="02020603050405020304" pitchFamily="18" charset="0"/>
              </a:rPr>
              <a:t> T (715522104031)</a:t>
            </a:r>
          </a:p>
          <a:p>
            <a:pPr>
              <a:lnSpc>
                <a:spcPct val="110000"/>
              </a:lnSpc>
            </a:pPr>
            <a:r>
              <a:rPr lang="en-IN" sz="2400" dirty="0" err="1">
                <a:latin typeface="Times New Roman" panose="02020603050405020304" pitchFamily="18" charset="0"/>
                <a:cs typeface="Times New Roman" panose="02020603050405020304" pitchFamily="18" charset="0"/>
              </a:rPr>
              <a:t>Sangamithra</a:t>
            </a:r>
            <a:r>
              <a:rPr lang="en-IN" sz="2400" dirty="0">
                <a:latin typeface="Times New Roman" panose="02020603050405020304" pitchFamily="18" charset="0"/>
                <a:cs typeface="Times New Roman" panose="02020603050405020304" pitchFamily="18" charset="0"/>
              </a:rPr>
              <a:t> Saravanan  (715522104045)</a:t>
            </a:r>
          </a:p>
          <a:p>
            <a:endParaRPr lang="en-IN" dirty="0"/>
          </a:p>
        </p:txBody>
      </p:sp>
    </p:spTree>
    <p:extLst>
      <p:ext uri="{BB962C8B-B14F-4D97-AF65-F5344CB8AC3E}">
        <p14:creationId xmlns:p14="http://schemas.microsoft.com/office/powerpoint/2010/main" val="3461412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866C-DB89-1295-11D5-4C5FDE280466}"/>
              </a:ext>
            </a:extLst>
          </p:cNvPr>
          <p:cNvSpPr>
            <a:spLocks noGrp="1"/>
          </p:cNvSpPr>
          <p:nvPr>
            <p:ph type="title"/>
          </p:nvPr>
        </p:nvSpPr>
        <p:spPr>
          <a:xfrm>
            <a:off x="4433301" y="212246"/>
            <a:ext cx="3958346" cy="788001"/>
          </a:xfrm>
        </p:spPr>
        <p:txBody>
          <a:bodyPr/>
          <a:lstStyle/>
          <a:p>
            <a:r>
              <a:rPr lang="en-US" b="1" dirty="0">
                <a:latin typeface="Times New Roman" panose="02020603050405020304" pitchFamily="18" charset="0"/>
                <a:cs typeface="Times New Roman" panose="02020603050405020304" pitchFamily="18" charset="0"/>
              </a:rPr>
              <a:t>Activity_main.xml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C8BD4F-8247-7ED2-65DB-7690B9FE3A4C}"/>
              </a:ext>
            </a:extLst>
          </p:cNvPr>
          <p:cNvSpPr>
            <a:spLocks noGrp="1"/>
          </p:cNvSpPr>
          <p:nvPr>
            <p:ph idx="1"/>
          </p:nvPr>
        </p:nvSpPr>
        <p:spPr>
          <a:xfrm>
            <a:off x="1638300" y="1000247"/>
            <a:ext cx="8915400" cy="5857753"/>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&lt;?xml version="1.0" encoding="utf-8"?&gt;</a:t>
            </a:r>
          </a:p>
          <a:p>
            <a:pPr marL="0" indent="0">
              <a:buNone/>
            </a:pPr>
            <a:r>
              <a:rPr lang="en-IN" sz="1600" dirty="0">
                <a:latin typeface="Times New Roman" panose="02020603050405020304" pitchFamily="18" charset="0"/>
                <a:cs typeface="Times New Roman" panose="02020603050405020304" pitchFamily="18" charset="0"/>
              </a:rPr>
              <a:t>&lt;</a:t>
            </a:r>
            <a:r>
              <a:rPr lang="en-IN" sz="1600" dirty="0" err="1">
                <a:latin typeface="Times New Roman" panose="02020603050405020304" pitchFamily="18" charset="0"/>
                <a:cs typeface="Times New Roman" panose="02020603050405020304" pitchFamily="18" charset="0"/>
              </a:rPr>
              <a:t>androidx.constraintlayout.widget.ConstraintLayout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xmlns:android</a:t>
            </a:r>
            <a:r>
              <a:rPr lang="en-IN" sz="1600" dirty="0">
                <a:latin typeface="Times New Roman" panose="02020603050405020304" pitchFamily="18" charset="0"/>
                <a:cs typeface="Times New Roman" panose="02020603050405020304" pitchFamily="18" charset="0"/>
              </a:rPr>
              <a:t>="http://schemas.android.com/</a:t>
            </a:r>
            <a:r>
              <a:rPr lang="en-IN" sz="1600" dirty="0" err="1">
                <a:latin typeface="Times New Roman" panose="02020603050405020304" pitchFamily="18" charset="0"/>
                <a:cs typeface="Times New Roman" panose="02020603050405020304" pitchFamily="18" charset="0"/>
              </a:rPr>
              <a:t>apk</a:t>
            </a:r>
            <a:r>
              <a:rPr lang="en-IN" sz="1600" dirty="0">
                <a:latin typeface="Times New Roman" panose="02020603050405020304" pitchFamily="18" charset="0"/>
                <a:cs typeface="Times New Roman" panose="02020603050405020304" pitchFamily="18" charset="0"/>
              </a:rPr>
              <a:t>/res/android"</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xmlns:app</a:t>
            </a:r>
            <a:r>
              <a:rPr lang="en-IN" sz="1600" dirty="0">
                <a:latin typeface="Times New Roman" panose="02020603050405020304" pitchFamily="18" charset="0"/>
                <a:cs typeface="Times New Roman" panose="02020603050405020304" pitchFamily="18" charset="0"/>
              </a:rPr>
              <a:t>="http://schemas.android.com/</a:t>
            </a:r>
            <a:r>
              <a:rPr lang="en-IN" sz="1600" dirty="0" err="1">
                <a:latin typeface="Times New Roman" panose="02020603050405020304" pitchFamily="18" charset="0"/>
                <a:cs typeface="Times New Roman" panose="02020603050405020304" pitchFamily="18" charset="0"/>
              </a:rPr>
              <a:t>apk</a:t>
            </a:r>
            <a:r>
              <a:rPr lang="en-IN" sz="1600" dirty="0">
                <a:latin typeface="Times New Roman" panose="02020603050405020304" pitchFamily="18" charset="0"/>
                <a:cs typeface="Times New Roman" panose="02020603050405020304" pitchFamily="18" charset="0"/>
              </a:rPr>
              <a:t>/res-auto"</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xmlns:tools</a:t>
            </a:r>
            <a:r>
              <a:rPr lang="en-IN" sz="1600" dirty="0">
                <a:latin typeface="Times New Roman" panose="02020603050405020304" pitchFamily="18" charset="0"/>
                <a:cs typeface="Times New Roman" panose="02020603050405020304" pitchFamily="18" charset="0"/>
              </a:rPr>
              <a:t>="http://schemas.android.com/tools"</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android:layout_width</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match_parent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android:focusable</a:t>
            </a:r>
            <a:r>
              <a:rPr lang="en-IN" sz="1600" dirty="0">
                <a:latin typeface="Times New Roman" panose="02020603050405020304" pitchFamily="18" charset="0"/>
                <a:cs typeface="Times New Roman" panose="02020603050405020304" pitchFamily="18" charset="0"/>
              </a:rPr>
              <a:t>="true"</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android:focusableInTouchMode</a:t>
            </a:r>
            <a:r>
              <a:rPr lang="en-IN" sz="1600" dirty="0">
                <a:latin typeface="Times New Roman" panose="02020603050405020304" pitchFamily="18" charset="0"/>
                <a:cs typeface="Times New Roman" panose="02020603050405020304" pitchFamily="18" charset="0"/>
              </a:rPr>
              <a:t>="true"</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android:layout_height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match_parent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tools:context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Activity.MainActivity</a:t>
            </a:r>
            <a:r>
              <a:rPr lang="en-IN" sz="1600" dirty="0">
                <a:latin typeface="Times New Roman" panose="02020603050405020304" pitchFamily="18" charset="0"/>
                <a:cs typeface="Times New Roman" panose="02020603050405020304" pitchFamily="18" charset="0"/>
              </a:rPr>
              <a:t>"&gt;</a:t>
            </a:r>
          </a:p>
          <a:p>
            <a:pPr marL="0" indent="0">
              <a:buNone/>
            </a:pPr>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ScrollView</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android:id</a:t>
            </a:r>
            <a:r>
              <a:rPr lang="en-IN" sz="1600" dirty="0">
                <a:latin typeface="Times New Roman" panose="02020603050405020304" pitchFamily="18" charset="0"/>
                <a:cs typeface="Times New Roman" panose="02020603050405020304" pitchFamily="18" charset="0"/>
              </a:rPr>
              <a:t>="@+id/scrollView2"</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android:layout_width</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match_parent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android:layout_height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match_parent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app:layout_constraintBottom_toBottomOf</a:t>
            </a:r>
            <a:r>
              <a:rPr lang="en-IN" sz="1600" dirty="0">
                <a:latin typeface="Times New Roman" panose="02020603050405020304" pitchFamily="18" charset="0"/>
                <a:cs typeface="Times New Roman" panose="02020603050405020304" pitchFamily="18" charset="0"/>
              </a:rPr>
              <a:t>="parent"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app:layout_constraintEnd_toEndOf</a:t>
            </a:r>
            <a:r>
              <a:rPr lang="en-IN" sz="1600" dirty="0">
                <a:latin typeface="Times New Roman" panose="02020603050405020304" pitchFamily="18" charset="0"/>
                <a:cs typeface="Times New Roman" panose="02020603050405020304" pitchFamily="18" charset="0"/>
              </a:rPr>
              <a:t>="parent"</a:t>
            </a:r>
          </a:p>
          <a:p>
            <a:pPr marL="0" indent="0">
              <a:buNone/>
            </a:pPr>
            <a:r>
              <a:rPr lang="en-IN"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80630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FF54-829B-1F76-1967-C97BAB6DA7FA}"/>
              </a:ext>
            </a:extLst>
          </p:cNvPr>
          <p:cNvSpPr>
            <a:spLocks noGrp="1"/>
          </p:cNvSpPr>
          <p:nvPr>
            <p:ph type="title"/>
          </p:nvPr>
        </p:nvSpPr>
        <p:spPr>
          <a:xfrm>
            <a:off x="1724823" y="529628"/>
            <a:ext cx="8911687" cy="834300"/>
          </a:xfrm>
        </p:spPr>
        <p:txBody>
          <a:bodyPr>
            <a:normAutofit/>
          </a:bodyPr>
          <a:lstStyle/>
          <a:p>
            <a:pPr marL="0" indent="0"/>
            <a:r>
              <a:rPr lang="en-IN" sz="1600" dirty="0" err="1">
                <a:latin typeface="Times New Roman" panose="02020603050405020304" pitchFamily="18" charset="0"/>
                <a:cs typeface="Times New Roman" panose="02020603050405020304" pitchFamily="18" charset="0"/>
              </a:rPr>
              <a:t>app:layout_constraintStart_toStartOf</a:t>
            </a:r>
            <a:r>
              <a:rPr lang="en-IN" sz="1600" dirty="0">
                <a:latin typeface="Times New Roman" panose="02020603050405020304" pitchFamily="18" charset="0"/>
                <a:cs typeface="Times New Roman" panose="02020603050405020304" pitchFamily="18" charset="0"/>
              </a:rPr>
              <a:t>="parent"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app:layout_constraintTop_toTopOf</a:t>
            </a:r>
            <a:r>
              <a:rPr lang="en-IN" sz="1600" dirty="0">
                <a:latin typeface="Times New Roman" panose="02020603050405020304" pitchFamily="18" charset="0"/>
                <a:cs typeface="Times New Roman" panose="02020603050405020304" pitchFamily="18" charset="0"/>
              </a:rPr>
              <a:t>="parent"&gt;</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062E4A-EB87-71C0-E9E3-A3F0643DB1B9}"/>
              </a:ext>
            </a:extLst>
          </p:cNvPr>
          <p:cNvSpPr>
            <a:spLocks noGrp="1"/>
          </p:cNvSpPr>
          <p:nvPr>
            <p:ph idx="1"/>
          </p:nvPr>
        </p:nvSpPr>
        <p:spPr>
          <a:xfrm>
            <a:off x="1736183" y="1172902"/>
            <a:ext cx="8915400" cy="5155470"/>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LinearLayout</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android:layout_width</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match_parent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android:layout_height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android:orientation</a:t>
            </a:r>
            <a:r>
              <a:rPr lang="en-IN" sz="1600" dirty="0">
                <a:latin typeface="Times New Roman" panose="02020603050405020304" pitchFamily="18" charset="0"/>
                <a:cs typeface="Times New Roman" panose="02020603050405020304" pitchFamily="18" charset="0"/>
              </a:rPr>
              <a:t>="vertical"</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android:paddingBottom</a:t>
            </a:r>
            <a:r>
              <a:rPr lang="en-IN" sz="1600" dirty="0">
                <a:latin typeface="Times New Roman" panose="02020603050405020304" pitchFamily="18" charset="0"/>
                <a:cs typeface="Times New Roman" panose="02020603050405020304" pitchFamily="18" charset="0"/>
              </a:rPr>
              <a:t>="90dp"&gt;</a:t>
            </a:r>
          </a:p>
          <a:p>
            <a:pPr marL="0" indent="0">
              <a:buNone/>
            </a:pPr>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androidx.constraintlayout.widget.ConstraintLayout</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android:layout_width</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match_parent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android:layout_height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"&gt;</a:t>
            </a:r>
          </a:p>
          <a:p>
            <a:pPr marL="0" indent="0">
              <a:buNone/>
            </a:pPr>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androidx.recyclerview.widget.RecyclerView</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android:id</a:t>
            </a:r>
            <a:r>
              <a:rPr lang="en-IN" sz="1600" dirty="0">
                <a:latin typeface="Times New Roman" panose="02020603050405020304" pitchFamily="18" charset="0"/>
                <a:cs typeface="Times New Roman" panose="02020603050405020304" pitchFamily="18" charset="0"/>
              </a:rPr>
              <a:t>="@+id/recyclerView2"</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android:layout_width</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match_parent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android:layout_height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android:clipToPadding</a:t>
            </a:r>
            <a:r>
              <a:rPr lang="en-IN" sz="1600" dirty="0">
                <a:latin typeface="Times New Roman" panose="02020603050405020304" pitchFamily="18" charset="0"/>
                <a:cs typeface="Times New Roman" panose="02020603050405020304" pitchFamily="18" charset="0"/>
              </a:rPr>
              <a:t>="false"</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android:paddingStart</a:t>
            </a:r>
            <a:r>
              <a:rPr lang="en-IN" sz="1600" dirty="0">
                <a:latin typeface="Times New Roman" panose="02020603050405020304" pitchFamily="18" charset="0"/>
                <a:cs typeface="Times New Roman" panose="02020603050405020304" pitchFamily="18" charset="0"/>
              </a:rPr>
              <a:t>="22dp"</a:t>
            </a:r>
          </a:p>
        </p:txBody>
      </p:sp>
    </p:spTree>
    <p:extLst>
      <p:ext uri="{BB962C8B-B14F-4D97-AF65-F5344CB8AC3E}">
        <p14:creationId xmlns:p14="http://schemas.microsoft.com/office/powerpoint/2010/main" val="605817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761B-7284-3846-2229-70D985F27E6D}"/>
              </a:ext>
            </a:extLst>
          </p:cNvPr>
          <p:cNvSpPr>
            <a:spLocks noGrp="1"/>
          </p:cNvSpPr>
          <p:nvPr>
            <p:ph type="title"/>
          </p:nvPr>
        </p:nvSpPr>
        <p:spPr>
          <a:xfrm>
            <a:off x="798849" y="415766"/>
            <a:ext cx="8911687" cy="1280890"/>
          </a:xfrm>
        </p:spPr>
        <p:txBody>
          <a:bodyPr>
            <a:noAutofit/>
          </a:bodyPr>
          <a:lstStyle/>
          <a:p>
            <a:pPr marL="0" indent="0"/>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android:paddingEnd</a:t>
            </a:r>
            <a:r>
              <a:rPr lang="en-IN" sz="1600" dirty="0">
                <a:latin typeface="Times New Roman" panose="02020603050405020304" pitchFamily="18" charset="0"/>
                <a:cs typeface="Times New Roman" panose="02020603050405020304" pitchFamily="18" charset="0"/>
              </a:rPr>
              <a:t>="22dp"</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app:layout_constraintEnd_toEndOf</a:t>
            </a:r>
            <a:r>
              <a:rPr lang="en-IN" sz="1600" dirty="0">
                <a:latin typeface="Times New Roman" panose="02020603050405020304" pitchFamily="18" charset="0"/>
                <a:cs typeface="Times New Roman" panose="02020603050405020304" pitchFamily="18" charset="0"/>
              </a:rPr>
              <a:t>="parent"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app:layout_constraintHorizontal_bias</a:t>
            </a:r>
            <a:r>
              <a:rPr lang="en-IN" sz="1600" dirty="0">
                <a:latin typeface="Times New Roman" panose="02020603050405020304" pitchFamily="18" charset="0"/>
                <a:cs typeface="Times New Roman" panose="02020603050405020304" pitchFamily="18" charset="0"/>
              </a:rPr>
              <a:t>="0.0"</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app:layout_constraintStart_toStartOf</a:t>
            </a:r>
            <a:r>
              <a:rPr lang="en-IN" sz="1600" dirty="0">
                <a:latin typeface="Times New Roman" panose="02020603050405020304" pitchFamily="18" charset="0"/>
                <a:cs typeface="Times New Roman" panose="02020603050405020304" pitchFamily="18" charset="0"/>
              </a:rPr>
              <a:t>="parent"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app:layout_constraintTop_toBottomOf</a:t>
            </a:r>
            <a:r>
              <a:rPr lang="en-IN" sz="1600" dirty="0">
                <a:latin typeface="Times New Roman" panose="02020603050405020304" pitchFamily="18" charset="0"/>
                <a:cs typeface="Times New Roman" panose="02020603050405020304" pitchFamily="18" charset="0"/>
              </a:rPr>
              <a:t>="@+id/textView10" /&gt;</a:t>
            </a:r>
            <a:endParaRPr lang="en-IN" sz="1600" dirty="0"/>
          </a:p>
        </p:txBody>
      </p:sp>
      <p:sp>
        <p:nvSpPr>
          <p:cNvPr id="3" name="Content Placeholder 2">
            <a:extLst>
              <a:ext uri="{FF2B5EF4-FFF2-40B4-BE49-F238E27FC236}">
                <a16:creationId xmlns:a16="http://schemas.microsoft.com/office/drawing/2014/main" id="{3FF77872-BEED-BD0A-14DC-27FCC36363F6}"/>
              </a:ext>
            </a:extLst>
          </p:cNvPr>
          <p:cNvSpPr>
            <a:spLocks noGrp="1"/>
          </p:cNvSpPr>
          <p:nvPr>
            <p:ph idx="1"/>
          </p:nvPr>
        </p:nvSpPr>
        <p:spPr>
          <a:xfrm>
            <a:off x="1638300" y="1696656"/>
            <a:ext cx="8915400" cy="4745578"/>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TextView</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android:id</a:t>
            </a:r>
            <a:r>
              <a:rPr lang="en-IN" sz="1600" dirty="0">
                <a:latin typeface="Times New Roman" panose="02020603050405020304" pitchFamily="18" charset="0"/>
                <a:cs typeface="Times New Roman" panose="02020603050405020304" pitchFamily="18" charset="0"/>
              </a:rPr>
              <a:t>="@+id/textView10"</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android:layout_width</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android:layout_height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android:layout_marginStart</a:t>
            </a:r>
            <a:r>
              <a:rPr lang="en-IN" sz="1600" dirty="0">
                <a:latin typeface="Times New Roman" panose="02020603050405020304" pitchFamily="18" charset="0"/>
                <a:cs typeface="Times New Roman" panose="02020603050405020304" pitchFamily="18" charset="0"/>
              </a:rPr>
              <a:t>="40dp"</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android:layout_marginTop</a:t>
            </a:r>
            <a:r>
              <a:rPr lang="en-IN" sz="1600" dirty="0">
                <a:latin typeface="Times New Roman" panose="02020603050405020304" pitchFamily="18" charset="0"/>
                <a:cs typeface="Times New Roman" panose="02020603050405020304" pitchFamily="18" charset="0"/>
              </a:rPr>
              <a:t>="16dp"</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a:t>
            </a:r>
            <a:r>
              <a:rPr lang="en-IN" sz="1600" dirty="0">
                <a:latin typeface="Times New Roman" panose="02020603050405020304" pitchFamily="18" charset="0"/>
                <a:cs typeface="Times New Roman" panose="02020603050405020304" pitchFamily="18" charset="0"/>
              </a:rPr>
              <a:t>="Popular"</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android:textColor</a:t>
            </a:r>
            <a:r>
              <a:rPr lang="en-IN" sz="1600" dirty="0">
                <a:latin typeface="Times New Roman" panose="02020603050405020304" pitchFamily="18" charset="0"/>
                <a:cs typeface="Times New Roman" panose="02020603050405020304" pitchFamily="18" charset="0"/>
              </a:rPr>
              <a:t>="#000000"</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android:textSize</a:t>
            </a:r>
            <a:r>
              <a:rPr lang="en-IN" sz="1600" dirty="0">
                <a:latin typeface="Times New Roman" panose="02020603050405020304" pitchFamily="18" charset="0"/>
                <a:cs typeface="Times New Roman" panose="02020603050405020304" pitchFamily="18" charset="0"/>
              </a:rPr>
              <a:t>="18sp"</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android:textStyle</a:t>
            </a:r>
            <a:r>
              <a:rPr lang="en-IN" sz="1600" dirty="0">
                <a:latin typeface="Times New Roman" panose="02020603050405020304" pitchFamily="18" charset="0"/>
                <a:cs typeface="Times New Roman" panose="02020603050405020304" pitchFamily="18" charset="0"/>
              </a:rPr>
              <a:t>="bold"</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app:layout_constraintStart_toStartOf</a:t>
            </a:r>
            <a:r>
              <a:rPr lang="en-IN" sz="1600" dirty="0">
                <a:latin typeface="Times New Roman" panose="02020603050405020304" pitchFamily="18" charset="0"/>
                <a:cs typeface="Times New Roman" panose="02020603050405020304" pitchFamily="18" charset="0"/>
              </a:rPr>
              <a:t>="parent"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app:layout_constraintTop_toBottomOf</a:t>
            </a:r>
            <a:r>
              <a:rPr lang="en-IN" sz="1600" dirty="0">
                <a:latin typeface="Times New Roman" panose="02020603050405020304" pitchFamily="18" charset="0"/>
                <a:cs typeface="Times New Roman" panose="02020603050405020304" pitchFamily="18" charset="0"/>
              </a:rPr>
              <a:t>="@+id/</a:t>
            </a:r>
            <a:r>
              <a:rPr lang="en-IN" sz="1600" dirty="0" err="1">
                <a:latin typeface="Times New Roman" panose="02020603050405020304" pitchFamily="18" charset="0"/>
                <a:cs typeface="Times New Roman" panose="02020603050405020304" pitchFamily="18" charset="0"/>
              </a:rPr>
              <a:t>recyclerView</a:t>
            </a:r>
            <a:r>
              <a:rPr lang="en-IN" sz="1600" dirty="0">
                <a:latin typeface="Times New Roman" panose="02020603050405020304" pitchFamily="18" charset="0"/>
                <a:cs typeface="Times New Roman" panose="02020603050405020304" pitchFamily="18" charset="0"/>
              </a:rPr>
              <a:t>" /&gt;</a:t>
            </a:r>
          </a:p>
        </p:txBody>
      </p:sp>
    </p:spTree>
    <p:extLst>
      <p:ext uri="{BB962C8B-B14F-4D97-AF65-F5344CB8AC3E}">
        <p14:creationId xmlns:p14="http://schemas.microsoft.com/office/powerpoint/2010/main" val="2311840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F0355-9FB9-608D-403E-63261460F8D8}"/>
              </a:ext>
            </a:extLst>
          </p:cNvPr>
          <p:cNvSpPr>
            <a:spLocks noGrp="1"/>
          </p:cNvSpPr>
          <p:nvPr>
            <p:ph type="title"/>
          </p:nvPr>
        </p:nvSpPr>
        <p:spPr>
          <a:xfrm>
            <a:off x="1640156" y="462064"/>
            <a:ext cx="8911687" cy="3091364"/>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TextView</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android:id</a:t>
            </a:r>
            <a:r>
              <a:rPr lang="en-IN" sz="1600" dirty="0">
                <a:latin typeface="Times New Roman" panose="02020603050405020304" pitchFamily="18" charset="0"/>
                <a:cs typeface="Times New Roman" panose="02020603050405020304" pitchFamily="18" charset="0"/>
              </a:rPr>
              <a:t>="@+id/textView4"</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android:layout_width</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android:layout_height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android:layout_marginStart</a:t>
            </a:r>
            <a:r>
              <a:rPr lang="en-IN" sz="1600" dirty="0">
                <a:latin typeface="Times New Roman" panose="02020603050405020304" pitchFamily="18" charset="0"/>
                <a:cs typeface="Times New Roman" panose="02020603050405020304" pitchFamily="18" charset="0"/>
              </a:rPr>
              <a:t>="32dp"</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android:layout_marginTop</a:t>
            </a:r>
            <a:r>
              <a:rPr lang="en-IN" sz="1600" dirty="0">
                <a:latin typeface="Times New Roman" panose="02020603050405020304" pitchFamily="18" charset="0"/>
                <a:cs typeface="Times New Roman" panose="02020603050405020304" pitchFamily="18" charset="0"/>
              </a:rPr>
              <a:t>="32dp“</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a:t>
            </a:r>
            <a:r>
              <a:rPr lang="en-IN" sz="1600" dirty="0">
                <a:latin typeface="Times New Roman" panose="02020603050405020304" pitchFamily="18" charset="0"/>
                <a:cs typeface="Times New Roman" panose="02020603050405020304" pitchFamily="18" charset="0"/>
              </a:rPr>
              <a:t>="Hi User"</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android:textColor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color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startcolorgradient</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android:textSize</a:t>
            </a:r>
            <a:r>
              <a:rPr lang="en-IN" sz="1600" dirty="0">
                <a:latin typeface="Times New Roman" panose="02020603050405020304" pitchFamily="18" charset="0"/>
                <a:cs typeface="Times New Roman" panose="02020603050405020304" pitchFamily="18" charset="0"/>
              </a:rPr>
              <a:t>="20sp"</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android:textStyle</a:t>
            </a:r>
            <a:r>
              <a:rPr lang="en-IN" sz="1600" dirty="0">
                <a:latin typeface="Times New Roman" panose="02020603050405020304" pitchFamily="18" charset="0"/>
                <a:cs typeface="Times New Roman" panose="02020603050405020304" pitchFamily="18" charset="0"/>
              </a:rPr>
              <a:t>="bold"</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app:layout_constraintStart_toStartOf</a:t>
            </a:r>
            <a:r>
              <a:rPr lang="en-IN" sz="1600" dirty="0">
                <a:latin typeface="Times New Roman" panose="02020603050405020304" pitchFamily="18" charset="0"/>
                <a:cs typeface="Times New Roman" panose="02020603050405020304" pitchFamily="18" charset="0"/>
              </a:rPr>
              <a:t>="parent"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app:layout_constraintTop_toTopOf</a:t>
            </a:r>
            <a:r>
              <a:rPr lang="en-IN" sz="1600" dirty="0">
                <a:latin typeface="Times New Roman" panose="02020603050405020304" pitchFamily="18" charset="0"/>
                <a:cs typeface="Times New Roman" panose="02020603050405020304" pitchFamily="18" charset="0"/>
              </a:rPr>
              <a:t>="parent" /&gt;</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96ED80-1AAA-FEDB-4CBA-08141834E72B}"/>
              </a:ext>
            </a:extLst>
          </p:cNvPr>
          <p:cNvSpPr>
            <a:spLocks noGrp="1"/>
          </p:cNvSpPr>
          <p:nvPr>
            <p:ph idx="1"/>
          </p:nvPr>
        </p:nvSpPr>
        <p:spPr>
          <a:xfrm>
            <a:off x="1836925" y="3553428"/>
            <a:ext cx="8915400" cy="2488557"/>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&lt;</a:t>
            </a:r>
            <a:r>
              <a:rPr lang="en-IN" sz="1600" dirty="0" err="1">
                <a:latin typeface="Times New Roman" panose="02020603050405020304" pitchFamily="18" charset="0"/>
                <a:cs typeface="Times New Roman" panose="02020603050405020304" pitchFamily="18" charset="0"/>
              </a:rPr>
              <a:t>TextView</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android:id</a:t>
            </a:r>
            <a:r>
              <a:rPr lang="en-IN" sz="1600" dirty="0">
                <a:latin typeface="Times New Roman" panose="02020603050405020304" pitchFamily="18" charset="0"/>
                <a:cs typeface="Times New Roman" panose="02020603050405020304" pitchFamily="18" charset="0"/>
              </a:rPr>
              <a:t>="@+id/textView5"</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android:layout_width</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android:layout_height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android:layout_marginTop</a:t>
            </a:r>
            <a:r>
              <a:rPr lang="en-IN" sz="1600" dirty="0">
                <a:latin typeface="Times New Roman" panose="02020603050405020304" pitchFamily="18" charset="0"/>
                <a:cs typeface="Times New Roman" panose="02020603050405020304" pitchFamily="18" charset="0"/>
              </a:rPr>
              <a:t>="8dp"</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a:t>
            </a:r>
            <a:r>
              <a:rPr lang="en-IN" sz="1600" dirty="0">
                <a:latin typeface="Times New Roman" panose="02020603050405020304" pitchFamily="18" charset="0"/>
                <a:cs typeface="Times New Roman" panose="02020603050405020304" pitchFamily="18" charset="0"/>
              </a:rPr>
              <a:t>="Order &amp;amp; Eat"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android:textColor</a:t>
            </a:r>
            <a:r>
              <a:rPr lang="en-IN" sz="1600" dirty="0">
                <a:latin typeface="Times New Roman" panose="02020603050405020304" pitchFamily="18" charset="0"/>
                <a:cs typeface="Times New Roman" panose="02020603050405020304" pitchFamily="18" charset="0"/>
              </a:rPr>
              <a:t>="#000000"</a:t>
            </a:r>
          </a:p>
        </p:txBody>
      </p:sp>
    </p:spTree>
    <p:extLst>
      <p:ext uri="{BB962C8B-B14F-4D97-AF65-F5344CB8AC3E}">
        <p14:creationId xmlns:p14="http://schemas.microsoft.com/office/powerpoint/2010/main" val="55415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860FD-7750-1A18-9802-0B264843CFF9}"/>
              </a:ext>
            </a:extLst>
          </p:cNvPr>
          <p:cNvSpPr>
            <a:spLocks noGrp="1"/>
          </p:cNvSpPr>
          <p:nvPr>
            <p:ph type="title"/>
          </p:nvPr>
        </p:nvSpPr>
        <p:spPr>
          <a:xfrm>
            <a:off x="691032" y="450490"/>
            <a:ext cx="8911687" cy="1280890"/>
          </a:xfrm>
        </p:spPr>
        <p:txBody>
          <a:bodyPr>
            <a:noAutofit/>
          </a:bodyPr>
          <a:lstStyle/>
          <a:p>
            <a:pPr marL="0" indent="0"/>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android:textSize</a:t>
            </a:r>
            <a:r>
              <a:rPr lang="en-IN" sz="1600" dirty="0">
                <a:latin typeface="Times New Roman" panose="02020603050405020304" pitchFamily="18" charset="0"/>
                <a:cs typeface="Times New Roman" panose="02020603050405020304" pitchFamily="18" charset="0"/>
              </a:rPr>
              <a:t>="20sp"</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app:layout_constraintEnd_toEndOf</a:t>
            </a:r>
            <a:r>
              <a:rPr lang="en-IN" sz="1600" dirty="0">
                <a:latin typeface="Times New Roman" panose="02020603050405020304" pitchFamily="18" charset="0"/>
                <a:cs typeface="Times New Roman" panose="02020603050405020304" pitchFamily="18" charset="0"/>
              </a:rPr>
              <a:t>="@+id/textView4"</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app:layout_constraintHorizontal_bias</a:t>
            </a:r>
            <a:r>
              <a:rPr lang="en-IN" sz="1600" dirty="0">
                <a:latin typeface="Times New Roman" panose="02020603050405020304" pitchFamily="18" charset="0"/>
                <a:cs typeface="Times New Roman" panose="02020603050405020304" pitchFamily="18" charset="0"/>
              </a:rPr>
              <a:t>="0.0"</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app:layout_constraintStart_toStartOf</a:t>
            </a:r>
            <a:r>
              <a:rPr lang="en-IN" sz="1600" dirty="0">
                <a:latin typeface="Times New Roman" panose="02020603050405020304" pitchFamily="18" charset="0"/>
                <a:cs typeface="Times New Roman" panose="02020603050405020304" pitchFamily="18" charset="0"/>
              </a:rPr>
              <a:t>="@+id/textView4"</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app:layout_constraintTop_toBottomOf</a:t>
            </a:r>
            <a:r>
              <a:rPr lang="en-IN" sz="1600" dirty="0">
                <a:latin typeface="Times New Roman" panose="02020603050405020304" pitchFamily="18" charset="0"/>
                <a:cs typeface="Times New Roman" panose="02020603050405020304" pitchFamily="18" charset="0"/>
              </a:rPr>
              <a:t>="@+id/textView4" /&gt;</a:t>
            </a:r>
            <a:endParaRPr lang="en-IN" sz="1600" dirty="0"/>
          </a:p>
        </p:txBody>
      </p:sp>
      <p:sp>
        <p:nvSpPr>
          <p:cNvPr id="3" name="Content Placeholder 2">
            <a:extLst>
              <a:ext uri="{FF2B5EF4-FFF2-40B4-BE49-F238E27FC236}">
                <a16:creationId xmlns:a16="http://schemas.microsoft.com/office/drawing/2014/main" id="{E9430C25-5FD1-C2D5-9A8C-0E0A93AEA1C0}"/>
              </a:ext>
            </a:extLst>
          </p:cNvPr>
          <p:cNvSpPr>
            <a:spLocks noGrp="1"/>
          </p:cNvSpPr>
          <p:nvPr>
            <p:ph idx="1"/>
          </p:nvPr>
        </p:nvSpPr>
        <p:spPr>
          <a:xfrm>
            <a:off x="1744260" y="1769962"/>
            <a:ext cx="8915400" cy="3777622"/>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&lt;</a:t>
            </a:r>
            <a:r>
              <a:rPr lang="en-IN" sz="1600" dirty="0" err="1">
                <a:latin typeface="Times New Roman" panose="02020603050405020304" pitchFamily="18" charset="0"/>
                <a:cs typeface="Times New Roman" panose="02020603050405020304" pitchFamily="18" charset="0"/>
              </a:rPr>
              <a:t>ImageView</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android:id</a:t>
            </a:r>
            <a:r>
              <a:rPr lang="en-IN" sz="1600" dirty="0">
                <a:latin typeface="Times New Roman" panose="02020603050405020304" pitchFamily="18" charset="0"/>
                <a:cs typeface="Times New Roman" panose="02020603050405020304" pitchFamily="18" charset="0"/>
              </a:rPr>
              <a:t>="@+id/imageView3"</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android:layout_width</a:t>
            </a:r>
            <a:r>
              <a:rPr lang="en-IN" sz="1600" dirty="0">
                <a:latin typeface="Times New Roman" panose="02020603050405020304" pitchFamily="18" charset="0"/>
                <a:cs typeface="Times New Roman" panose="02020603050405020304" pitchFamily="18" charset="0"/>
              </a:rPr>
              <a:t>="39dp"</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android:layout_height</a:t>
            </a:r>
            <a:r>
              <a:rPr lang="en-IN" sz="1600" dirty="0">
                <a:latin typeface="Times New Roman" panose="02020603050405020304" pitchFamily="18" charset="0"/>
                <a:cs typeface="Times New Roman" panose="02020603050405020304" pitchFamily="18" charset="0"/>
              </a:rPr>
              <a:t>="37dp"</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android:layout_marginEnd</a:t>
            </a:r>
            <a:r>
              <a:rPr lang="en-IN" sz="1600" dirty="0">
                <a:latin typeface="Times New Roman" panose="02020603050405020304" pitchFamily="18" charset="0"/>
                <a:cs typeface="Times New Roman" panose="02020603050405020304" pitchFamily="18" charset="0"/>
              </a:rPr>
              <a:t>="32dp"</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android:src</a:t>
            </a:r>
            <a:r>
              <a:rPr lang="en-IN" sz="1600" dirty="0">
                <a:latin typeface="Times New Roman" panose="02020603050405020304" pitchFamily="18" charset="0"/>
                <a:cs typeface="Times New Roman" panose="02020603050405020304" pitchFamily="18" charset="0"/>
              </a:rPr>
              <a:t>="@drawable/fslogo2"</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app:layout_constraintBottom_toBottomOf</a:t>
            </a:r>
            <a:r>
              <a:rPr lang="en-IN" sz="1600" dirty="0">
                <a:latin typeface="Times New Roman" panose="02020603050405020304" pitchFamily="18" charset="0"/>
                <a:cs typeface="Times New Roman" panose="02020603050405020304" pitchFamily="18" charset="0"/>
              </a:rPr>
              <a:t>="@+id/textView5"</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app:layout_constraintEnd_toEndOf</a:t>
            </a:r>
            <a:r>
              <a:rPr lang="en-IN" sz="1600" dirty="0">
                <a:latin typeface="Times New Roman" panose="02020603050405020304" pitchFamily="18" charset="0"/>
                <a:cs typeface="Times New Roman" panose="02020603050405020304" pitchFamily="18" charset="0"/>
              </a:rPr>
              <a:t>="parent"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app:layout_constraintTop_toTopOf</a:t>
            </a:r>
            <a:r>
              <a:rPr lang="en-IN" sz="1600" dirty="0">
                <a:latin typeface="Times New Roman" panose="02020603050405020304" pitchFamily="18" charset="0"/>
                <a:cs typeface="Times New Roman" panose="02020603050405020304" pitchFamily="18" charset="0"/>
              </a:rPr>
              <a:t>="@+id/textView4"</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app:layout_constraintVertical_bias</a:t>
            </a:r>
            <a:r>
              <a:rPr lang="en-IN" sz="1600" dirty="0">
                <a:latin typeface="Times New Roman" panose="02020603050405020304" pitchFamily="18" charset="0"/>
                <a:cs typeface="Times New Roman" panose="02020603050405020304" pitchFamily="18" charset="0"/>
              </a:rPr>
              <a:t>="0.2" /&gt;</a:t>
            </a:r>
          </a:p>
        </p:txBody>
      </p:sp>
    </p:spTree>
    <p:extLst>
      <p:ext uri="{BB962C8B-B14F-4D97-AF65-F5344CB8AC3E}">
        <p14:creationId xmlns:p14="http://schemas.microsoft.com/office/powerpoint/2010/main" val="1788572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3D39-2018-45DB-550E-9E9E21B48BDC}"/>
              </a:ext>
            </a:extLst>
          </p:cNvPr>
          <p:cNvSpPr>
            <a:spLocks noGrp="1"/>
          </p:cNvSpPr>
          <p:nvPr>
            <p:ph type="title"/>
          </p:nvPr>
        </p:nvSpPr>
        <p:spPr>
          <a:xfrm>
            <a:off x="1539629" y="519938"/>
            <a:ext cx="8911687" cy="1280890"/>
          </a:xfrm>
        </p:spPr>
        <p:txBody>
          <a:bodyPr>
            <a:noAutofit/>
          </a:bodyPr>
          <a:lstStyle/>
          <a:p>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androidx.constraintlayout.widget.ConstraintLayout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android:id</a:t>
            </a:r>
            <a:r>
              <a:rPr lang="en-IN" sz="1600" dirty="0">
                <a:latin typeface="Times New Roman" panose="02020603050405020304" pitchFamily="18" charset="0"/>
                <a:cs typeface="Times New Roman" panose="02020603050405020304" pitchFamily="18" charset="0"/>
              </a:rPr>
              <a:t>="@+id/</a:t>
            </a:r>
            <a:r>
              <a:rPr lang="en-IN" sz="1600" dirty="0" err="1">
                <a:latin typeface="Times New Roman" panose="02020603050405020304" pitchFamily="18" charset="0"/>
                <a:cs typeface="Times New Roman" panose="02020603050405020304" pitchFamily="18" charset="0"/>
              </a:rPr>
              <a:t>constraintLayout</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android:layout_width</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match_parent</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android:layout_height</a:t>
            </a:r>
            <a:r>
              <a:rPr lang="en-IN" sz="1600" dirty="0">
                <a:latin typeface="Times New Roman" panose="02020603050405020304" pitchFamily="18" charset="0"/>
                <a:cs typeface="Times New Roman" panose="02020603050405020304" pitchFamily="18" charset="0"/>
              </a:rPr>
              <a:t>="150dp"</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android:layout_marginStart</a:t>
            </a:r>
            <a:r>
              <a:rPr lang="en-IN" sz="1600" dirty="0">
                <a:latin typeface="Times New Roman" panose="02020603050405020304" pitchFamily="18" charset="0"/>
                <a:cs typeface="Times New Roman" panose="02020603050405020304" pitchFamily="18" charset="0"/>
              </a:rPr>
              <a:t>="32dp"</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android:layout_marginEnd</a:t>
            </a:r>
            <a:r>
              <a:rPr lang="en-IN" sz="1600" dirty="0">
                <a:latin typeface="Times New Roman" panose="02020603050405020304" pitchFamily="18" charset="0"/>
                <a:cs typeface="Times New Roman" panose="02020603050405020304" pitchFamily="18" charset="0"/>
              </a:rPr>
              <a:t>="32dp"</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android:background</a:t>
            </a:r>
            <a:r>
              <a:rPr lang="en-IN" sz="1600" dirty="0">
                <a:latin typeface="Times New Roman" panose="02020603050405020304" pitchFamily="18" charset="0"/>
                <a:cs typeface="Times New Roman" panose="02020603050405020304" pitchFamily="18" charset="0"/>
              </a:rPr>
              <a:t>="@drawable/</a:t>
            </a:r>
            <a:r>
              <a:rPr lang="en-IN" sz="1600" dirty="0" err="1">
                <a:latin typeface="Times New Roman" panose="02020603050405020304" pitchFamily="18" charset="0"/>
                <a:cs typeface="Times New Roman" panose="02020603050405020304" pitchFamily="18" charset="0"/>
              </a:rPr>
              <a:t>light_orange_back</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app:layout_constraintBottom_toBottomOf</a:t>
            </a:r>
            <a:r>
              <a:rPr lang="en-IN" sz="1600" dirty="0">
                <a:latin typeface="Times New Roman" panose="02020603050405020304" pitchFamily="18" charset="0"/>
                <a:cs typeface="Times New Roman" panose="02020603050405020304" pitchFamily="18" charset="0"/>
              </a:rPr>
              <a:t>="parent"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app:layout_constraintEnd_toEndOf</a:t>
            </a:r>
            <a:r>
              <a:rPr lang="en-IN" sz="1600" dirty="0">
                <a:latin typeface="Times New Roman" panose="02020603050405020304" pitchFamily="18" charset="0"/>
                <a:cs typeface="Times New Roman" panose="02020603050405020304" pitchFamily="18" charset="0"/>
              </a:rPr>
              <a:t>="parent"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app:layout_constraintHorizontal_bias</a:t>
            </a:r>
            <a:r>
              <a:rPr lang="en-IN" sz="1600" dirty="0">
                <a:latin typeface="Times New Roman" panose="02020603050405020304" pitchFamily="18" charset="0"/>
                <a:cs typeface="Times New Roman" panose="02020603050405020304" pitchFamily="18" charset="0"/>
              </a:rPr>
              <a:t>="0.0"</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app:layout_constraintStart_toStartOf</a:t>
            </a:r>
            <a:r>
              <a:rPr lang="en-IN" sz="1600" dirty="0">
                <a:latin typeface="Times New Roman" panose="02020603050405020304" pitchFamily="18" charset="0"/>
                <a:cs typeface="Times New Roman" panose="02020603050405020304" pitchFamily="18" charset="0"/>
              </a:rPr>
              <a:t>="parent"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app:layout_constraintTop_toBottomOf</a:t>
            </a:r>
            <a:r>
              <a:rPr lang="en-IN" sz="1600" dirty="0">
                <a:latin typeface="Times New Roman" panose="02020603050405020304" pitchFamily="18" charset="0"/>
                <a:cs typeface="Times New Roman" panose="02020603050405020304" pitchFamily="18" charset="0"/>
              </a:rPr>
              <a:t>="@+id/textView5"</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app:layout_constraintVertical_bias</a:t>
            </a:r>
            <a:r>
              <a:rPr lang="en-IN" sz="1600" dirty="0">
                <a:latin typeface="Times New Roman" panose="02020603050405020304" pitchFamily="18" charset="0"/>
                <a:cs typeface="Times New Roman" panose="02020603050405020304" pitchFamily="18" charset="0"/>
              </a:rPr>
              <a:t>="0.073"&gt;</a:t>
            </a:r>
          </a:p>
        </p:txBody>
      </p:sp>
      <p:sp>
        <p:nvSpPr>
          <p:cNvPr id="3" name="Content Placeholder 2">
            <a:extLst>
              <a:ext uri="{FF2B5EF4-FFF2-40B4-BE49-F238E27FC236}">
                <a16:creationId xmlns:a16="http://schemas.microsoft.com/office/drawing/2014/main" id="{E650B21D-4DC6-557C-B143-F381AD4EB36A}"/>
              </a:ext>
            </a:extLst>
          </p:cNvPr>
          <p:cNvSpPr>
            <a:spLocks noGrp="1"/>
          </p:cNvSpPr>
          <p:nvPr>
            <p:ph idx="1"/>
          </p:nvPr>
        </p:nvSpPr>
        <p:spPr>
          <a:xfrm>
            <a:off x="1638300" y="3788780"/>
            <a:ext cx="8915400" cy="2549282"/>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&lt;</a:t>
            </a:r>
            <a:r>
              <a:rPr lang="en-IN" sz="1600" dirty="0" err="1">
                <a:latin typeface="Times New Roman" panose="02020603050405020304" pitchFamily="18" charset="0"/>
                <a:cs typeface="Times New Roman" panose="02020603050405020304" pitchFamily="18" charset="0"/>
              </a:rPr>
              <a:t>ImageView</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android:id</a:t>
            </a:r>
            <a:r>
              <a:rPr lang="en-IN" sz="1600" dirty="0">
                <a:latin typeface="Times New Roman" panose="02020603050405020304" pitchFamily="18" charset="0"/>
                <a:cs typeface="Times New Roman" panose="02020603050405020304" pitchFamily="18" charset="0"/>
              </a:rPr>
              <a:t>="@+id/imageView4"</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android:layout_width</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android:layout_height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android:src</a:t>
            </a:r>
            <a:r>
              <a:rPr lang="en-IN" sz="1600" dirty="0">
                <a:latin typeface="Times New Roman" panose="02020603050405020304" pitchFamily="18" charset="0"/>
                <a:cs typeface="Times New Roman" panose="02020603050405020304" pitchFamily="18" charset="0"/>
              </a:rPr>
              <a:t>="@drawable/</a:t>
            </a:r>
            <a:r>
              <a:rPr lang="en-IN" sz="1600" dirty="0" err="1">
                <a:latin typeface="Times New Roman" panose="02020603050405020304" pitchFamily="18" charset="0"/>
                <a:cs typeface="Times New Roman" panose="02020603050405020304" pitchFamily="18" charset="0"/>
              </a:rPr>
              <a:t>image_banner</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app:layout_constraintBottom_toBottomOf</a:t>
            </a:r>
            <a:r>
              <a:rPr lang="en-IN" sz="1600" dirty="0">
                <a:latin typeface="Times New Roman" panose="02020603050405020304" pitchFamily="18" charset="0"/>
                <a:cs typeface="Times New Roman" panose="02020603050405020304" pitchFamily="18" charset="0"/>
              </a:rPr>
              <a:t>="parent"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app:layout_constraintStart_toStartOf</a:t>
            </a:r>
            <a:r>
              <a:rPr lang="en-IN" sz="1600" dirty="0">
                <a:latin typeface="Times New Roman" panose="02020603050405020304" pitchFamily="18" charset="0"/>
                <a:cs typeface="Times New Roman" panose="02020603050405020304" pitchFamily="18" charset="0"/>
              </a:rPr>
              <a:t>="parent" /&gt;</a:t>
            </a:r>
          </a:p>
        </p:txBody>
      </p:sp>
    </p:spTree>
    <p:extLst>
      <p:ext uri="{BB962C8B-B14F-4D97-AF65-F5344CB8AC3E}">
        <p14:creationId xmlns:p14="http://schemas.microsoft.com/office/powerpoint/2010/main" val="62512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253A-5BEF-DA08-3ACC-3058C6FEEBFA}"/>
              </a:ext>
            </a:extLst>
          </p:cNvPr>
          <p:cNvSpPr>
            <a:spLocks noGrp="1"/>
          </p:cNvSpPr>
          <p:nvPr>
            <p:ph type="title"/>
          </p:nvPr>
        </p:nvSpPr>
        <p:spPr>
          <a:xfrm>
            <a:off x="1636443" y="300019"/>
            <a:ext cx="8911687" cy="1280890"/>
          </a:xfrm>
        </p:spPr>
        <p:txBody>
          <a:bodyPr>
            <a:noAutofit/>
          </a:bodyPr>
          <a:lstStyle/>
          <a:p>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TextView</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android:id</a:t>
            </a:r>
            <a:r>
              <a:rPr lang="en-IN" sz="1600" dirty="0">
                <a:latin typeface="Times New Roman" panose="02020603050405020304" pitchFamily="18" charset="0"/>
                <a:cs typeface="Times New Roman" panose="02020603050405020304" pitchFamily="18" charset="0"/>
              </a:rPr>
              <a:t>="@+id/textView6"</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android:layout_width</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android:layout_height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android:layout_marginTop</a:t>
            </a:r>
            <a:r>
              <a:rPr lang="en-IN" sz="1600" dirty="0">
                <a:latin typeface="Times New Roman" panose="02020603050405020304" pitchFamily="18" charset="0"/>
                <a:cs typeface="Times New Roman" panose="02020603050405020304" pitchFamily="18" charset="0"/>
              </a:rPr>
              <a:t>="16dp"</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a:t>
            </a:r>
            <a:r>
              <a:rPr lang="en-IN" sz="1600" dirty="0">
                <a:latin typeface="Times New Roman" panose="02020603050405020304" pitchFamily="18" charset="0"/>
                <a:cs typeface="Times New Roman" panose="02020603050405020304" pitchFamily="18" charset="0"/>
              </a:rPr>
              <a:t>="Free Delivery"</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android:textColor</a:t>
            </a:r>
            <a:r>
              <a:rPr lang="en-IN" sz="1600" dirty="0">
                <a:latin typeface="Times New Roman" panose="02020603050405020304" pitchFamily="18" charset="0"/>
                <a:cs typeface="Times New Roman" panose="02020603050405020304" pitchFamily="18" charset="0"/>
              </a:rPr>
              <a:t>="#000000"</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android:textSize</a:t>
            </a:r>
            <a:r>
              <a:rPr lang="en-IN" sz="1600" dirty="0">
                <a:latin typeface="Times New Roman" panose="02020603050405020304" pitchFamily="18" charset="0"/>
                <a:cs typeface="Times New Roman" panose="02020603050405020304" pitchFamily="18" charset="0"/>
              </a:rPr>
              <a:t>="20sp"</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android:textStyle</a:t>
            </a:r>
            <a:r>
              <a:rPr lang="en-IN" sz="1600" dirty="0">
                <a:latin typeface="Times New Roman" panose="02020603050405020304" pitchFamily="18" charset="0"/>
                <a:cs typeface="Times New Roman" panose="02020603050405020304" pitchFamily="18" charset="0"/>
              </a:rPr>
              <a:t>="bold"</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app:layout_constraintStart_toEndOf</a:t>
            </a:r>
            <a:r>
              <a:rPr lang="en-IN" sz="1600" dirty="0">
                <a:latin typeface="Times New Roman" panose="02020603050405020304" pitchFamily="18" charset="0"/>
                <a:cs typeface="Times New Roman" panose="02020603050405020304" pitchFamily="18" charset="0"/>
              </a:rPr>
              <a:t>="@+id/imageView4"</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app:layout_constraintTop_toTopOf</a:t>
            </a:r>
            <a:r>
              <a:rPr lang="en-IN" sz="1600" dirty="0">
                <a:latin typeface="Times New Roman" panose="02020603050405020304" pitchFamily="18" charset="0"/>
                <a:cs typeface="Times New Roman" panose="02020603050405020304" pitchFamily="18" charset="0"/>
              </a:rPr>
              <a:t>="@+id/imageView4" /&gt;</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F50875-2B39-DFB5-3002-0C8DD74E5E29}"/>
              </a:ext>
            </a:extLst>
          </p:cNvPr>
          <p:cNvSpPr>
            <a:spLocks noGrp="1"/>
          </p:cNvSpPr>
          <p:nvPr>
            <p:ph idx="1"/>
          </p:nvPr>
        </p:nvSpPr>
        <p:spPr>
          <a:xfrm>
            <a:off x="1636443" y="2843097"/>
            <a:ext cx="8915400" cy="4014903"/>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TextView</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android:id</a:t>
            </a:r>
            <a:r>
              <a:rPr lang="en-IN" sz="1600" dirty="0">
                <a:latin typeface="Times New Roman" panose="02020603050405020304" pitchFamily="18" charset="0"/>
                <a:cs typeface="Times New Roman" panose="02020603050405020304" pitchFamily="18" charset="0"/>
              </a:rPr>
              <a:t>="@+id/textView7"</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android:layout_width</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android:layout_height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android:layout_marginEnd</a:t>
            </a:r>
            <a:r>
              <a:rPr lang="en-IN" sz="1600" dirty="0">
                <a:latin typeface="Times New Roman" panose="02020603050405020304" pitchFamily="18" charset="0"/>
                <a:cs typeface="Times New Roman" panose="02020603050405020304" pitchFamily="18" charset="0"/>
              </a:rPr>
              <a:t>="2dp"</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a:t>
            </a:r>
            <a:r>
              <a:rPr lang="en-IN" sz="1600" dirty="0">
                <a:latin typeface="Times New Roman" panose="02020603050405020304" pitchFamily="18" charset="0"/>
                <a:cs typeface="Times New Roman" panose="02020603050405020304" pitchFamily="18" charset="0"/>
              </a:rPr>
              <a:t>="Mar 26 - Mar 30"</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android:textColor</a:t>
            </a:r>
            <a:r>
              <a:rPr lang="en-IN" sz="1600" dirty="0">
                <a:latin typeface="Times New Roman" panose="02020603050405020304" pitchFamily="18" charset="0"/>
                <a:cs typeface="Times New Roman" panose="02020603050405020304" pitchFamily="18" charset="0"/>
              </a:rPr>
              <a:t>="#000000"</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android:textSize</a:t>
            </a:r>
            <a:r>
              <a:rPr lang="en-IN" sz="1600" dirty="0">
                <a:latin typeface="Times New Roman" panose="02020603050405020304" pitchFamily="18" charset="0"/>
                <a:cs typeface="Times New Roman" panose="02020603050405020304" pitchFamily="18" charset="0"/>
              </a:rPr>
              <a:t>="18sp"</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app:layout_constraintEnd_toEndOf</a:t>
            </a:r>
            <a:r>
              <a:rPr lang="en-IN" sz="1600" dirty="0">
                <a:latin typeface="Times New Roman" panose="02020603050405020304" pitchFamily="18" charset="0"/>
                <a:cs typeface="Times New Roman" panose="02020603050405020304" pitchFamily="18" charset="0"/>
              </a:rPr>
              <a:t>="@+id/textView6"</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app:layout_constraintStart_toStartOf</a:t>
            </a:r>
            <a:r>
              <a:rPr lang="en-IN" sz="1600" dirty="0">
                <a:latin typeface="Times New Roman" panose="02020603050405020304" pitchFamily="18" charset="0"/>
                <a:cs typeface="Times New Roman" panose="02020603050405020304" pitchFamily="18" charset="0"/>
              </a:rPr>
              <a:t>="@+id/textView6"</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app:layout_constraintTop_toBottomOf</a:t>
            </a:r>
            <a:r>
              <a:rPr lang="en-IN" sz="1600" dirty="0">
                <a:latin typeface="Times New Roman" panose="02020603050405020304" pitchFamily="18" charset="0"/>
                <a:cs typeface="Times New Roman" panose="02020603050405020304" pitchFamily="18" charset="0"/>
              </a:rPr>
              <a:t>="@+id/textView6" /&gt;</a:t>
            </a:r>
          </a:p>
        </p:txBody>
      </p:sp>
    </p:spTree>
    <p:extLst>
      <p:ext uri="{BB962C8B-B14F-4D97-AF65-F5344CB8AC3E}">
        <p14:creationId xmlns:p14="http://schemas.microsoft.com/office/powerpoint/2010/main" val="3810770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E679-C389-EFE1-68C6-B81DA512DEB7}"/>
              </a:ext>
            </a:extLst>
          </p:cNvPr>
          <p:cNvSpPr>
            <a:spLocks noGrp="1"/>
          </p:cNvSpPr>
          <p:nvPr>
            <p:ph type="title"/>
          </p:nvPr>
        </p:nvSpPr>
        <p:spPr>
          <a:xfrm>
            <a:off x="1771122" y="369467"/>
            <a:ext cx="8911687" cy="1280890"/>
          </a:xfrm>
        </p:spPr>
        <p:txBody>
          <a:bodyPr>
            <a:noAutofit/>
          </a:bodyPr>
          <a:lstStyle/>
          <a:p>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androidx.constraintlayout.widget.ConstraintLayout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android:layout_width</a:t>
            </a:r>
            <a:r>
              <a:rPr lang="en-IN" sz="1600" dirty="0">
                <a:latin typeface="Times New Roman" panose="02020603050405020304" pitchFamily="18" charset="0"/>
                <a:cs typeface="Times New Roman" panose="02020603050405020304" pitchFamily="18" charset="0"/>
              </a:rPr>
              <a:t>="90dp"</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android:layout_height</a:t>
            </a:r>
            <a:r>
              <a:rPr lang="en-IN" sz="1600" dirty="0">
                <a:latin typeface="Times New Roman" panose="02020603050405020304" pitchFamily="18" charset="0"/>
                <a:cs typeface="Times New Roman" panose="02020603050405020304" pitchFamily="18" charset="0"/>
              </a:rPr>
              <a:t>="24dp"</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android:layout_marginTop</a:t>
            </a:r>
            <a:r>
              <a:rPr lang="en-IN" sz="1600" dirty="0">
                <a:latin typeface="Times New Roman" panose="02020603050405020304" pitchFamily="18" charset="0"/>
                <a:cs typeface="Times New Roman" panose="02020603050405020304" pitchFamily="18" charset="0"/>
              </a:rPr>
              <a:t>="8dp"</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android:background</a:t>
            </a:r>
            <a:r>
              <a:rPr lang="en-IN" sz="1600" dirty="0">
                <a:latin typeface="Times New Roman" panose="02020603050405020304" pitchFamily="18" charset="0"/>
                <a:cs typeface="Times New Roman" panose="02020603050405020304" pitchFamily="18" charset="0"/>
              </a:rPr>
              <a:t>="@drawable/</a:t>
            </a:r>
            <a:r>
              <a:rPr lang="en-IN" sz="1600" dirty="0" err="1">
                <a:latin typeface="Times New Roman" panose="02020603050405020304" pitchFamily="18" charset="0"/>
                <a:cs typeface="Times New Roman" panose="02020603050405020304" pitchFamily="18" charset="0"/>
              </a:rPr>
              <a:t>custom_button</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app:layout_constraintBottom_toBottomOf</a:t>
            </a:r>
            <a:r>
              <a:rPr lang="en-IN" sz="1600" dirty="0">
                <a:latin typeface="Times New Roman" panose="02020603050405020304" pitchFamily="18" charset="0"/>
                <a:cs typeface="Times New Roman" panose="02020603050405020304" pitchFamily="18" charset="0"/>
              </a:rPr>
              <a:t>="parent"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app:layout_constraintEnd_toEndOf</a:t>
            </a:r>
            <a:r>
              <a:rPr lang="en-IN" sz="1600" dirty="0">
                <a:latin typeface="Times New Roman" panose="02020603050405020304" pitchFamily="18" charset="0"/>
                <a:cs typeface="Times New Roman" panose="02020603050405020304" pitchFamily="18" charset="0"/>
              </a:rPr>
              <a:t>="@+id/textView7"</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app:layout_constraintStart_toEndOf</a:t>
            </a:r>
            <a:r>
              <a:rPr lang="en-IN" sz="1600" dirty="0">
                <a:latin typeface="Times New Roman" panose="02020603050405020304" pitchFamily="18" charset="0"/>
                <a:cs typeface="Times New Roman" panose="02020603050405020304" pitchFamily="18" charset="0"/>
              </a:rPr>
              <a:t>="@+id/imageView4"</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app:layout_constraintTop_toBottomOf</a:t>
            </a:r>
            <a:r>
              <a:rPr lang="en-IN" sz="1600" dirty="0">
                <a:latin typeface="Times New Roman" panose="02020603050405020304" pitchFamily="18" charset="0"/>
                <a:cs typeface="Times New Roman" panose="02020603050405020304" pitchFamily="18" charset="0"/>
              </a:rPr>
              <a:t>="@+id/textView6"&gt;</a:t>
            </a:r>
          </a:p>
        </p:txBody>
      </p:sp>
      <p:sp>
        <p:nvSpPr>
          <p:cNvPr id="3" name="Content Placeholder 2">
            <a:extLst>
              <a:ext uri="{FF2B5EF4-FFF2-40B4-BE49-F238E27FC236}">
                <a16:creationId xmlns:a16="http://schemas.microsoft.com/office/drawing/2014/main" id="{B3BDA2F8-C7C2-C964-FE40-4D7401AAF15D}"/>
              </a:ext>
            </a:extLst>
          </p:cNvPr>
          <p:cNvSpPr>
            <a:spLocks noGrp="1"/>
          </p:cNvSpPr>
          <p:nvPr>
            <p:ph idx="1"/>
          </p:nvPr>
        </p:nvSpPr>
        <p:spPr>
          <a:xfrm>
            <a:off x="1836712" y="2573438"/>
            <a:ext cx="8915400" cy="3777622"/>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&lt;Button</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android:id</a:t>
            </a:r>
            <a:r>
              <a:rPr lang="en-IN" sz="1600" dirty="0">
                <a:latin typeface="Times New Roman" panose="02020603050405020304" pitchFamily="18" charset="0"/>
                <a:cs typeface="Times New Roman" panose="02020603050405020304" pitchFamily="18" charset="0"/>
              </a:rPr>
              <a:t>="@+id/</a:t>
            </a:r>
            <a:r>
              <a:rPr lang="en-IN" sz="1600" dirty="0" err="1">
                <a:latin typeface="Times New Roman" panose="02020603050405020304" pitchFamily="18" charset="0"/>
                <a:cs typeface="Times New Roman" panose="02020603050405020304" pitchFamily="18" charset="0"/>
              </a:rPr>
              <a:t>ordernow</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android:layout_width</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android:layout_height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android:layout_marginStart</a:t>
            </a:r>
            <a:r>
              <a:rPr lang="en-IN" sz="1600" dirty="0">
                <a:latin typeface="Times New Roman" panose="02020603050405020304" pitchFamily="18" charset="0"/>
                <a:cs typeface="Times New Roman" panose="02020603050405020304" pitchFamily="18" charset="0"/>
              </a:rPr>
              <a:t>="16dp"</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android:layout_marginTop</a:t>
            </a:r>
            <a:r>
              <a:rPr lang="en-IN" sz="1600" dirty="0">
                <a:latin typeface="Times New Roman" panose="02020603050405020304" pitchFamily="18" charset="0"/>
                <a:cs typeface="Times New Roman" panose="02020603050405020304" pitchFamily="18" charset="0"/>
              </a:rPr>
              <a:t>="8dp"</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android:layout_marginEnd</a:t>
            </a:r>
            <a:r>
              <a:rPr lang="en-IN" sz="1600" dirty="0">
                <a:latin typeface="Times New Roman" panose="02020603050405020304" pitchFamily="18" charset="0"/>
                <a:cs typeface="Times New Roman" panose="02020603050405020304" pitchFamily="18" charset="0"/>
              </a:rPr>
              <a:t>="16dp"</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android:layout_marginBottom</a:t>
            </a:r>
            <a:r>
              <a:rPr lang="en-IN" sz="1600" dirty="0">
                <a:latin typeface="Times New Roman" panose="02020603050405020304" pitchFamily="18" charset="0"/>
                <a:cs typeface="Times New Roman" panose="02020603050405020304" pitchFamily="18" charset="0"/>
              </a:rPr>
              <a:t>="8dp"</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android:background</a:t>
            </a:r>
            <a:r>
              <a:rPr lang="en-IN" sz="1600" dirty="0">
                <a:latin typeface="Times New Roman" panose="02020603050405020304" pitchFamily="18" charset="0"/>
                <a:cs typeface="Times New Roman" panose="02020603050405020304" pitchFamily="18" charset="0"/>
              </a:rPr>
              <a:t>="@drawable/</a:t>
            </a:r>
            <a:r>
              <a:rPr lang="en-IN" sz="1600" dirty="0" err="1">
                <a:latin typeface="Times New Roman" panose="02020603050405020304" pitchFamily="18" charset="0"/>
                <a:cs typeface="Times New Roman" panose="02020603050405020304" pitchFamily="18" charset="0"/>
              </a:rPr>
              <a:t>custom_button</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a:t>
            </a:r>
            <a:r>
              <a:rPr lang="en-IN" sz="1600" dirty="0">
                <a:latin typeface="Times New Roman" panose="02020603050405020304" pitchFamily="18" charset="0"/>
                <a:cs typeface="Times New Roman" panose="02020603050405020304" pitchFamily="18" charset="0"/>
              </a:rPr>
              <a:t>="Order Now"</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android:textColor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ffffff</a:t>
            </a: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88676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CDC9-103C-7DA3-62D0-E88CF242AB72}"/>
              </a:ext>
            </a:extLst>
          </p:cNvPr>
          <p:cNvSpPr>
            <a:spLocks noGrp="1"/>
          </p:cNvSpPr>
          <p:nvPr>
            <p:ph type="title"/>
          </p:nvPr>
        </p:nvSpPr>
        <p:spPr>
          <a:xfrm>
            <a:off x="1640156" y="450490"/>
            <a:ext cx="8911687" cy="1509490"/>
          </a:xfrm>
        </p:spPr>
        <p:txBody>
          <a:bodyPr>
            <a:noAutofit/>
          </a:bodyPr>
          <a:lstStyle/>
          <a:p>
            <a:r>
              <a:rPr lang="en-IN" sz="1600" dirty="0" err="1">
                <a:latin typeface="Times New Roman" panose="02020603050405020304" pitchFamily="18" charset="0"/>
                <a:cs typeface="Times New Roman" panose="02020603050405020304" pitchFamily="18" charset="0"/>
              </a:rPr>
              <a:t>app:layout_constraintBottom_toBottomOf</a:t>
            </a:r>
            <a:r>
              <a:rPr lang="en-IN" sz="1600" dirty="0">
                <a:latin typeface="Times New Roman" panose="02020603050405020304" pitchFamily="18" charset="0"/>
                <a:cs typeface="Times New Roman" panose="02020603050405020304" pitchFamily="18" charset="0"/>
              </a:rPr>
              <a:t>="parent"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app:layout_constraintEnd_toEndOf</a:t>
            </a:r>
            <a:r>
              <a:rPr lang="en-IN" sz="1600" dirty="0">
                <a:latin typeface="Times New Roman" panose="02020603050405020304" pitchFamily="18" charset="0"/>
                <a:cs typeface="Times New Roman" panose="02020603050405020304" pitchFamily="18" charset="0"/>
              </a:rPr>
              <a:t>="parent"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app:layout_constraintStart_toStartOf</a:t>
            </a:r>
            <a:r>
              <a:rPr lang="en-IN" sz="1600" dirty="0">
                <a:latin typeface="Times New Roman" panose="02020603050405020304" pitchFamily="18" charset="0"/>
                <a:cs typeface="Times New Roman" panose="02020603050405020304" pitchFamily="18" charset="0"/>
              </a:rPr>
              <a:t>="parent"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app:layout_constraintTop_toTopOf</a:t>
            </a:r>
            <a:r>
              <a:rPr lang="en-IN" sz="1600" dirty="0">
                <a:latin typeface="Times New Roman" panose="02020603050405020304" pitchFamily="18" charset="0"/>
                <a:cs typeface="Times New Roman" panose="02020603050405020304" pitchFamily="18" charset="0"/>
              </a:rPr>
              <a:t>="parent" /&gt;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androidx.constraintlayout.widget.ConstraintLayout</a:t>
            </a:r>
            <a:r>
              <a:rPr lang="en-IN" sz="1600" dirty="0">
                <a:latin typeface="Times New Roman" panose="02020603050405020304" pitchFamily="18" charset="0"/>
                <a:cs typeface="Times New Roman" panose="02020603050405020304" pitchFamily="18" charset="0"/>
              </a:rPr>
              <a:t>&gt;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androidx.constraintlayout.widget.ConstraintLayout</a:t>
            </a:r>
            <a:r>
              <a:rPr lang="en-IN" sz="1600" dirty="0">
                <a:latin typeface="Times New Roman" panose="02020603050405020304" pitchFamily="18" charset="0"/>
                <a:cs typeface="Times New Roman" panose="02020603050405020304" pitchFamily="18" charset="0"/>
              </a:rPr>
              <a:t>&gt;</a:t>
            </a:r>
          </a:p>
        </p:txBody>
      </p:sp>
      <p:sp>
        <p:nvSpPr>
          <p:cNvPr id="3" name="Content Placeholder 2">
            <a:extLst>
              <a:ext uri="{FF2B5EF4-FFF2-40B4-BE49-F238E27FC236}">
                <a16:creationId xmlns:a16="http://schemas.microsoft.com/office/drawing/2014/main" id="{C886B3E8-ECEC-5E5E-45F4-CFF3A93676DF}"/>
              </a:ext>
            </a:extLst>
          </p:cNvPr>
          <p:cNvSpPr>
            <a:spLocks noGrp="1"/>
          </p:cNvSpPr>
          <p:nvPr>
            <p:ph idx="1"/>
          </p:nvPr>
        </p:nvSpPr>
        <p:spPr>
          <a:xfrm>
            <a:off x="1636443" y="1959980"/>
            <a:ext cx="8915400" cy="3777622"/>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TextView</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android:id</a:t>
            </a:r>
            <a:r>
              <a:rPr lang="en-IN" sz="1600" dirty="0">
                <a:latin typeface="Times New Roman" panose="02020603050405020304" pitchFamily="18" charset="0"/>
                <a:cs typeface="Times New Roman" panose="02020603050405020304" pitchFamily="18" charset="0"/>
              </a:rPr>
              <a:t>="@+id/textView9"</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android:layout_width</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android:layout_height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android:layout_marginStart</a:t>
            </a:r>
            <a:r>
              <a:rPr lang="en-IN" sz="1600" dirty="0">
                <a:latin typeface="Times New Roman" panose="02020603050405020304" pitchFamily="18" charset="0"/>
                <a:cs typeface="Times New Roman" panose="02020603050405020304" pitchFamily="18" charset="0"/>
              </a:rPr>
              <a:t>="32dp"</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android:layout_marginTop</a:t>
            </a:r>
            <a:r>
              <a:rPr lang="en-IN" sz="1600" dirty="0">
                <a:latin typeface="Times New Roman" panose="02020603050405020304" pitchFamily="18" charset="0"/>
                <a:cs typeface="Times New Roman" panose="02020603050405020304" pitchFamily="18" charset="0"/>
              </a:rPr>
              <a:t>="16dp"</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a:t>
            </a:r>
            <a:r>
              <a:rPr lang="en-IN" sz="1600" dirty="0">
                <a:latin typeface="Times New Roman" panose="02020603050405020304" pitchFamily="18" charset="0"/>
                <a:cs typeface="Times New Roman" panose="02020603050405020304" pitchFamily="18" charset="0"/>
              </a:rPr>
              <a:t>="Categories"</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android:textColor</a:t>
            </a:r>
            <a:r>
              <a:rPr lang="en-IN" sz="1600" dirty="0">
                <a:latin typeface="Times New Roman" panose="02020603050405020304" pitchFamily="18" charset="0"/>
                <a:cs typeface="Times New Roman" panose="02020603050405020304" pitchFamily="18" charset="0"/>
              </a:rPr>
              <a:t>="#000000"</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android:textSize</a:t>
            </a:r>
            <a:r>
              <a:rPr lang="en-IN" sz="1600" dirty="0">
                <a:latin typeface="Times New Roman" panose="02020603050405020304" pitchFamily="18" charset="0"/>
                <a:cs typeface="Times New Roman" panose="02020603050405020304" pitchFamily="18" charset="0"/>
              </a:rPr>
              <a:t>="18sp"</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android:textStyle</a:t>
            </a:r>
            <a:r>
              <a:rPr lang="en-IN" sz="1600" dirty="0">
                <a:latin typeface="Times New Roman" panose="02020603050405020304" pitchFamily="18" charset="0"/>
                <a:cs typeface="Times New Roman" panose="02020603050405020304" pitchFamily="18" charset="0"/>
              </a:rPr>
              <a:t>="bold"</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app:layout_constraintStart_toStartOf</a:t>
            </a:r>
            <a:r>
              <a:rPr lang="en-IN" sz="1600" dirty="0">
                <a:latin typeface="Times New Roman" panose="02020603050405020304" pitchFamily="18" charset="0"/>
                <a:cs typeface="Times New Roman" panose="02020603050405020304" pitchFamily="18" charset="0"/>
              </a:rPr>
              <a:t>="parent"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app:layout_constraintTop_toBottomOf</a:t>
            </a:r>
            <a:r>
              <a:rPr lang="en-IN" sz="1600" dirty="0">
                <a:latin typeface="Times New Roman" panose="02020603050405020304" pitchFamily="18" charset="0"/>
                <a:cs typeface="Times New Roman" panose="02020603050405020304" pitchFamily="18" charset="0"/>
              </a:rPr>
              <a:t>="@+id/</a:t>
            </a:r>
            <a:r>
              <a:rPr lang="en-IN" sz="1600" dirty="0" err="1">
                <a:latin typeface="Times New Roman" panose="02020603050405020304" pitchFamily="18" charset="0"/>
                <a:cs typeface="Times New Roman" panose="02020603050405020304" pitchFamily="18" charset="0"/>
              </a:rPr>
              <a:t>constraintLayout</a:t>
            </a:r>
            <a:r>
              <a:rPr lang="en-IN" sz="1600" dirty="0">
                <a:latin typeface="Times New Roman" panose="02020603050405020304" pitchFamily="18" charset="0"/>
                <a:cs typeface="Times New Roman" panose="02020603050405020304" pitchFamily="18" charset="0"/>
              </a:rPr>
              <a:t>" /&gt;</a:t>
            </a:r>
          </a:p>
        </p:txBody>
      </p:sp>
    </p:spTree>
    <p:extLst>
      <p:ext uri="{BB962C8B-B14F-4D97-AF65-F5344CB8AC3E}">
        <p14:creationId xmlns:p14="http://schemas.microsoft.com/office/powerpoint/2010/main" val="959584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C196-6F48-8438-D940-0F560CFBA18E}"/>
              </a:ext>
            </a:extLst>
          </p:cNvPr>
          <p:cNvSpPr>
            <a:spLocks noGrp="1"/>
          </p:cNvSpPr>
          <p:nvPr>
            <p:ph type="title"/>
          </p:nvPr>
        </p:nvSpPr>
        <p:spPr>
          <a:xfrm>
            <a:off x="1640156" y="392616"/>
            <a:ext cx="8911687" cy="3264984"/>
          </a:xfrm>
        </p:spPr>
        <p:txBody>
          <a:bodyPr>
            <a:noAutofit/>
          </a:bodyPr>
          <a:lstStyle/>
          <a:p>
            <a:r>
              <a:rPr lang="en-IN" sz="1600" dirty="0">
                <a:latin typeface="Times New Roman" panose="02020603050405020304" pitchFamily="18" charset="0"/>
                <a:cs typeface="Times New Roman" panose="02020603050405020304" pitchFamily="18" charset="0"/>
              </a:rPr>
              <a:t>&lt;</a:t>
            </a:r>
            <a:r>
              <a:rPr lang="en-IN" sz="1600" dirty="0" err="1">
                <a:latin typeface="Times New Roman" panose="02020603050405020304" pitchFamily="18" charset="0"/>
                <a:cs typeface="Times New Roman" panose="02020603050405020304" pitchFamily="18" charset="0"/>
              </a:rPr>
              <a:t>TextView</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android:id</a:t>
            </a:r>
            <a:r>
              <a:rPr lang="en-IN" sz="1600" dirty="0">
                <a:latin typeface="Times New Roman" panose="02020603050405020304" pitchFamily="18" charset="0"/>
                <a:cs typeface="Times New Roman" panose="02020603050405020304" pitchFamily="18" charset="0"/>
              </a:rPr>
              <a:t>="@+id/textView8"</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android:layout_width</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android:layout_height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wrap_content</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FoodShades</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android:fontFamily</a:t>
            </a:r>
            <a:r>
              <a:rPr lang="en-IN" sz="1600" dirty="0">
                <a:latin typeface="Times New Roman" panose="02020603050405020304" pitchFamily="18" charset="0"/>
                <a:cs typeface="Times New Roman" panose="02020603050405020304" pitchFamily="18" charset="0"/>
              </a:rPr>
              <a:t>="cursive"</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android:textStyle</a:t>
            </a:r>
            <a:r>
              <a:rPr lang="en-IN" sz="1600" dirty="0">
                <a:latin typeface="Times New Roman" panose="02020603050405020304" pitchFamily="18" charset="0"/>
                <a:cs typeface="Times New Roman" panose="02020603050405020304" pitchFamily="18" charset="0"/>
              </a:rPr>
              <a:t>="bold"</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android:textSize</a:t>
            </a:r>
            <a:r>
              <a:rPr lang="en-IN" sz="1600" dirty="0">
                <a:latin typeface="Times New Roman" panose="02020603050405020304" pitchFamily="18" charset="0"/>
                <a:cs typeface="Times New Roman" panose="02020603050405020304" pitchFamily="18" charset="0"/>
              </a:rPr>
              <a:t>="16dp"</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android:textColor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color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startcolorgradient</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app:layout_constraintBottom_toBottomOf</a:t>
            </a:r>
            <a:r>
              <a:rPr lang="en-IN" sz="1600" dirty="0">
                <a:latin typeface="Times New Roman" panose="02020603050405020304" pitchFamily="18" charset="0"/>
                <a:cs typeface="Times New Roman" panose="02020603050405020304" pitchFamily="18" charset="0"/>
              </a:rPr>
              <a:t>="@+id/textView5"</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app:layout_constraintEnd_toEndOf</a:t>
            </a:r>
            <a:r>
              <a:rPr lang="en-IN" sz="1600" dirty="0">
                <a:latin typeface="Times New Roman" panose="02020603050405020304" pitchFamily="18" charset="0"/>
                <a:cs typeface="Times New Roman" panose="02020603050405020304" pitchFamily="18" charset="0"/>
              </a:rPr>
              <a:t>="@+id/imageView3"</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app:layout_constraintStart_toStartOf</a:t>
            </a:r>
            <a:r>
              <a:rPr lang="en-IN" sz="1600" dirty="0">
                <a:latin typeface="Times New Roman" panose="02020603050405020304" pitchFamily="18" charset="0"/>
                <a:cs typeface="Times New Roman" panose="02020603050405020304" pitchFamily="18" charset="0"/>
              </a:rPr>
              <a:t>="@+id/imageView3" /&gt;</a:t>
            </a:r>
          </a:p>
        </p:txBody>
      </p:sp>
      <p:sp>
        <p:nvSpPr>
          <p:cNvPr id="3" name="Content Placeholder 2">
            <a:extLst>
              <a:ext uri="{FF2B5EF4-FFF2-40B4-BE49-F238E27FC236}">
                <a16:creationId xmlns:a16="http://schemas.microsoft.com/office/drawing/2014/main" id="{7E440502-294C-3CC9-CFEF-1F5F2E1707EC}"/>
              </a:ext>
            </a:extLst>
          </p:cNvPr>
          <p:cNvSpPr>
            <a:spLocks noGrp="1"/>
          </p:cNvSpPr>
          <p:nvPr>
            <p:ph idx="1"/>
          </p:nvPr>
        </p:nvSpPr>
        <p:spPr>
          <a:xfrm>
            <a:off x="2670234" y="3429000"/>
            <a:ext cx="8915400" cy="3777622"/>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androidx.constraintlayout.widget.ConstraintLayout</a:t>
            </a:r>
            <a:r>
              <a:rPr lang="en-IN" sz="1600" dirty="0">
                <a:latin typeface="Times New Roman" panose="02020603050405020304" pitchFamily="18" charset="0"/>
                <a:cs typeface="Times New Roman" panose="02020603050405020304" pitchFamily="18" charset="0"/>
              </a:rPr>
              <a:t>&gt;</a:t>
            </a:r>
          </a:p>
          <a:p>
            <a:pPr marL="0" indent="0">
              <a:buNone/>
            </a:pPr>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LinearLayout</a:t>
            </a:r>
            <a:r>
              <a:rPr lang="en-IN" sz="1600" dirty="0">
                <a:latin typeface="Times New Roman" panose="02020603050405020304" pitchFamily="18" charset="0"/>
                <a:cs typeface="Times New Roman" panose="02020603050405020304" pitchFamily="18" charset="0"/>
              </a:rPr>
              <a:t>&gt;</a:t>
            </a:r>
          </a:p>
          <a:p>
            <a:pPr marL="0" indent="0">
              <a:buNone/>
            </a:pPr>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ScrollView</a:t>
            </a:r>
            <a:r>
              <a:rPr lang="en-IN" sz="1600" dirty="0">
                <a:latin typeface="Times New Roman" panose="02020603050405020304" pitchFamily="18" charset="0"/>
                <a:cs typeface="Times New Roman" panose="02020603050405020304" pitchFamily="18" charset="0"/>
              </a:rPr>
              <a:t>&gt;</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17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73F9-714A-1D80-F897-02465657FA33}"/>
              </a:ext>
            </a:extLst>
          </p:cNvPr>
          <p:cNvSpPr>
            <a:spLocks noGrp="1"/>
          </p:cNvSpPr>
          <p:nvPr>
            <p:ph type="title"/>
          </p:nvPr>
        </p:nvSpPr>
        <p:spPr>
          <a:xfrm>
            <a:off x="3867597" y="302527"/>
            <a:ext cx="4745461" cy="877344"/>
          </a:xfrm>
        </p:spPr>
        <p:txBody>
          <a:bodyPr>
            <a:noAutofit/>
          </a:bodyPr>
          <a:lstStyle/>
          <a:p>
            <a:r>
              <a:rPr lang="en-IN" sz="4800" b="1" dirty="0">
                <a:latin typeface="Times New Roman" panose="02020603050405020304" pitchFamily="18" charset="0"/>
                <a:cs typeface="Times New Roman" panose="02020603050405020304" pitchFamily="18" charset="0"/>
              </a:rPr>
              <a:t>DESCRIPTION</a:t>
            </a:r>
          </a:p>
        </p:txBody>
      </p:sp>
      <p:sp>
        <p:nvSpPr>
          <p:cNvPr id="3" name="Content Placeholder 2">
            <a:extLst>
              <a:ext uri="{FF2B5EF4-FFF2-40B4-BE49-F238E27FC236}">
                <a16:creationId xmlns:a16="http://schemas.microsoft.com/office/drawing/2014/main" id="{E03FE1B6-CFC4-43DB-3AB1-6102EB3BAF52}"/>
              </a:ext>
            </a:extLst>
          </p:cNvPr>
          <p:cNvSpPr>
            <a:spLocks noGrp="1"/>
          </p:cNvSpPr>
          <p:nvPr>
            <p:ph idx="1"/>
          </p:nvPr>
        </p:nvSpPr>
        <p:spPr>
          <a:xfrm>
            <a:off x="1300722" y="1002318"/>
            <a:ext cx="10391169" cy="5380727"/>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FoodShades</a:t>
            </a:r>
            <a:r>
              <a:rPr lang="en-US" dirty="0">
                <a:latin typeface="Times New Roman" panose="02020603050405020304" pitchFamily="18" charset="0"/>
                <a:cs typeface="Times New Roman" panose="02020603050405020304" pitchFamily="18" charset="0"/>
              </a:rPr>
              <a:t> app is for smooth and fun food ordering with numerous convenience features. It allows secure login to the account using a phone number, Google account, or an email ID. The app helps streamline navigation through a large variety of the food items, adding/removing items from the cart as many times as one wishes. It offers easy ordering as all selected items appear in a cart so that one can view them before ordering. One can easily specify their desired delivery location inside the app so that their order is efficiently fulfilled. It also provides for options for payments, such as UPI, Paytm, </a:t>
            </a:r>
            <a:r>
              <a:rPr lang="en-US" dirty="0" err="1">
                <a:latin typeface="Times New Roman" panose="02020603050405020304" pitchFamily="18" charset="0"/>
                <a:cs typeface="Times New Roman" panose="02020603050405020304" pitchFamily="18" charset="0"/>
              </a:rPr>
              <a:t>Razorpay</a:t>
            </a:r>
            <a:r>
              <a:rPr lang="en-US" dirty="0">
                <a:latin typeface="Times New Roman" panose="02020603050405020304" pitchFamily="18" charset="0"/>
                <a:cs typeface="Times New Roman" panose="02020603050405020304" pitchFamily="18" charset="0"/>
              </a:rPr>
              <a:t>, and Cash on Delivery, so as to ensure choosing the appropriate payment method from the list of acceptable payment methods. Besides, users have the ability to view and comment on foods, hence establishing a community of feedbacks and recommendations. The app gives users an option of accessing a Help &amp; Support page completely focused on support that clients may require in solving any issues arising during the use of the </a:t>
            </a:r>
            <a:r>
              <a:rPr lang="en-US" dirty="0" err="1">
                <a:latin typeface="Times New Roman" panose="02020603050405020304" pitchFamily="18" charset="0"/>
                <a:cs typeface="Times New Roman" panose="02020603050405020304" pitchFamily="18" charset="0"/>
              </a:rPr>
              <a:t>FoodShades</a:t>
            </a:r>
            <a:r>
              <a:rPr lang="en-US" dirty="0">
                <a:latin typeface="Times New Roman" panose="02020603050405020304" pitchFamily="18" charset="0"/>
                <a:cs typeface="Times New Roman" panose="02020603050405020304" pitchFamily="18" charset="0"/>
              </a:rPr>
              <a:t> app.</a:t>
            </a:r>
          </a:p>
          <a:p>
            <a:pPr marL="0" indent="0" algn="just">
              <a:buNone/>
            </a:pPr>
            <a:r>
              <a:rPr lang="en-US" dirty="0">
                <a:latin typeface="Times New Roman" panose="02020603050405020304" pitchFamily="18" charset="0"/>
                <a:cs typeface="Times New Roman" panose="02020603050405020304" pitchFamily="18" charset="0"/>
              </a:rPr>
              <a:t>This will offer several necessary features in the admin panel to manage all the operations and orders. In the menu account, creation or logging-in processes will be safely done so as to log in to the dashboard of an admin. Using the panel, new items may be created on the menu with the name, description, price, and image and check or update existing ones changing their available quantities accordingly. Admin can update his profile with basic information like name, email, and password. He will have a display of pending orders for approval so that administrators can accept them and dispatch the same to the kitchen for preparation. Orders completed are logged for review, complete history of all the orders received from the app. It also covers income and revenue understanding, and the administrator can track through each status of an order from when it is placed up to its completion in managing and with transparent tracking throughs.</a:t>
            </a:r>
          </a:p>
          <a:p>
            <a:pPr marL="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68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6E98-9370-908E-4FE6-1A607A73D6BB}"/>
              </a:ext>
            </a:extLst>
          </p:cNvPr>
          <p:cNvSpPr>
            <a:spLocks noGrp="1"/>
          </p:cNvSpPr>
          <p:nvPr>
            <p:ph type="title"/>
          </p:nvPr>
        </p:nvSpPr>
        <p:spPr>
          <a:xfrm>
            <a:off x="1805847" y="369467"/>
            <a:ext cx="1770731" cy="718553"/>
          </a:xfrm>
        </p:spPr>
        <p:txBody>
          <a:bodyPr/>
          <a:lstStyle/>
          <a:p>
            <a:r>
              <a:rPr lang="en-US"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2497DC9-7935-E347-5FA4-602EB0D3664E}"/>
              </a:ext>
            </a:extLst>
          </p:cNvPr>
          <p:cNvPicPr>
            <a:picLocks noGrp="1" noChangeAspect="1"/>
          </p:cNvPicPr>
          <p:nvPr>
            <p:ph idx="1"/>
          </p:nvPr>
        </p:nvPicPr>
        <p:blipFill>
          <a:blip r:embed="rId2"/>
          <a:stretch>
            <a:fillRect/>
          </a:stretch>
        </p:blipFill>
        <p:spPr>
          <a:xfrm>
            <a:off x="2002839" y="1539875"/>
            <a:ext cx="2078467" cy="3778250"/>
          </a:xfrm>
        </p:spPr>
      </p:pic>
      <p:pic>
        <p:nvPicPr>
          <p:cNvPr id="9" name="Picture 8">
            <a:extLst>
              <a:ext uri="{FF2B5EF4-FFF2-40B4-BE49-F238E27FC236}">
                <a16:creationId xmlns:a16="http://schemas.microsoft.com/office/drawing/2014/main" id="{500AAAB8-2752-D4B6-A39E-0E5A1490E84F}"/>
              </a:ext>
            </a:extLst>
          </p:cNvPr>
          <p:cNvPicPr>
            <a:picLocks noChangeAspect="1"/>
          </p:cNvPicPr>
          <p:nvPr/>
        </p:nvPicPr>
        <p:blipFill>
          <a:blip r:embed="rId3"/>
          <a:stretch>
            <a:fillRect/>
          </a:stretch>
        </p:blipFill>
        <p:spPr>
          <a:xfrm>
            <a:off x="4244419" y="1296364"/>
            <a:ext cx="2078467" cy="3889093"/>
          </a:xfrm>
          <a:prstGeom prst="rect">
            <a:avLst/>
          </a:prstGeom>
        </p:spPr>
      </p:pic>
      <p:pic>
        <p:nvPicPr>
          <p:cNvPr id="11" name="Picture 10">
            <a:extLst>
              <a:ext uri="{FF2B5EF4-FFF2-40B4-BE49-F238E27FC236}">
                <a16:creationId xmlns:a16="http://schemas.microsoft.com/office/drawing/2014/main" id="{50D389AE-DCAD-A6D2-E9F0-5AC20900EB25}"/>
              </a:ext>
            </a:extLst>
          </p:cNvPr>
          <p:cNvPicPr>
            <a:picLocks noChangeAspect="1"/>
          </p:cNvPicPr>
          <p:nvPr/>
        </p:nvPicPr>
        <p:blipFill>
          <a:blip r:embed="rId4"/>
          <a:stretch>
            <a:fillRect/>
          </a:stretch>
        </p:blipFill>
        <p:spPr>
          <a:xfrm>
            <a:off x="6642530" y="1539875"/>
            <a:ext cx="2181555" cy="3471963"/>
          </a:xfrm>
          <a:prstGeom prst="rect">
            <a:avLst/>
          </a:prstGeom>
        </p:spPr>
      </p:pic>
      <p:pic>
        <p:nvPicPr>
          <p:cNvPr id="12" name="Content Placeholder 4">
            <a:extLst>
              <a:ext uri="{FF2B5EF4-FFF2-40B4-BE49-F238E27FC236}">
                <a16:creationId xmlns:a16="http://schemas.microsoft.com/office/drawing/2014/main" id="{7496B3A2-4ABA-62DE-B888-CF75297E8B9E}"/>
              </a:ext>
            </a:extLst>
          </p:cNvPr>
          <p:cNvPicPr>
            <a:picLocks noChangeAspect="1"/>
          </p:cNvPicPr>
          <p:nvPr/>
        </p:nvPicPr>
        <p:blipFill>
          <a:blip r:embed="rId5"/>
          <a:stretch>
            <a:fillRect/>
          </a:stretch>
        </p:blipFill>
        <p:spPr>
          <a:xfrm>
            <a:off x="9107705" y="1407207"/>
            <a:ext cx="2162911" cy="3778250"/>
          </a:xfrm>
          <a:prstGeom prst="rect">
            <a:avLst/>
          </a:prstGeom>
        </p:spPr>
      </p:pic>
    </p:spTree>
    <p:extLst>
      <p:ext uri="{BB962C8B-B14F-4D97-AF65-F5344CB8AC3E}">
        <p14:creationId xmlns:p14="http://schemas.microsoft.com/office/powerpoint/2010/main" val="3957300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3931-ED11-0FD4-F552-38B138467FBC}"/>
              </a:ext>
            </a:extLst>
          </p:cNvPr>
          <p:cNvSpPr>
            <a:spLocks noGrp="1"/>
          </p:cNvSpPr>
          <p:nvPr>
            <p:ph type="title"/>
          </p:nvPr>
        </p:nvSpPr>
        <p:spPr>
          <a:xfrm>
            <a:off x="3584391" y="2788555"/>
            <a:ext cx="5023218" cy="1280890"/>
          </a:xfrm>
        </p:spPr>
        <p:txBody>
          <a:bodyPr>
            <a:normAutofit/>
          </a:bodyPr>
          <a:lstStyle/>
          <a:p>
            <a:r>
              <a:rPr lang="en-US" sz="7200" b="1" dirty="0">
                <a:latin typeface="Times New Roman" panose="02020603050405020304" pitchFamily="18" charset="0"/>
                <a:cs typeface="Times New Roman" panose="02020603050405020304" pitchFamily="18" charset="0"/>
              </a:rPr>
              <a:t>DELIVERY</a:t>
            </a:r>
            <a:endParaRPr lang="en-IN"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745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5B1F-1F21-B1E8-4F3E-4585256EB4F9}"/>
              </a:ext>
            </a:extLst>
          </p:cNvPr>
          <p:cNvSpPr>
            <a:spLocks noGrp="1"/>
          </p:cNvSpPr>
          <p:nvPr>
            <p:ph type="title"/>
          </p:nvPr>
        </p:nvSpPr>
        <p:spPr>
          <a:xfrm>
            <a:off x="3900865" y="404191"/>
            <a:ext cx="3831024" cy="718553"/>
          </a:xfrm>
        </p:spPr>
        <p:txBody>
          <a:bodyPr/>
          <a:lstStyle/>
          <a:p>
            <a:r>
              <a:rPr lang="en-US" b="1" dirty="0">
                <a:latin typeface="Times New Roman" panose="02020603050405020304" pitchFamily="18" charset="0"/>
                <a:cs typeface="Times New Roman" panose="02020603050405020304" pitchFamily="18" charset="0"/>
              </a:rPr>
              <a:t>Main Activity.java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FD7234-D6F1-9CD5-5EC7-73CEAC44DA31}"/>
              </a:ext>
            </a:extLst>
          </p:cNvPr>
          <p:cNvSpPr>
            <a:spLocks noGrp="1"/>
          </p:cNvSpPr>
          <p:nvPr>
            <p:ph idx="1"/>
          </p:nvPr>
        </p:nvSpPr>
        <p:spPr>
          <a:xfrm>
            <a:off x="1813708" y="1122743"/>
            <a:ext cx="8915400" cy="5092861"/>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package </a:t>
            </a:r>
            <a:r>
              <a:rPr lang="en-IN" sz="1600" dirty="0" err="1">
                <a:latin typeface="Times New Roman" panose="02020603050405020304" pitchFamily="18" charset="0"/>
                <a:cs typeface="Times New Roman" panose="02020603050405020304" pitchFamily="18" charset="0"/>
              </a:rPr>
              <a:t>com.example.adminsweeto</a:t>
            </a: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android.content.Intent</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androidx.appcompat.app.AppCompatActivity</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android.os.Bundle</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com.example.adminsweeto.databinding.ActivityMainBinding</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com.example.adminsweeto.model.OrderDetails</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com.google.firebase.auth.FirebaseAuth</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com.google.firebase.database.DataSnapshot</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com.google.firebase.database.DatabaseError</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com.google.firebase.database.DatabaseReference</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com.google.firebase.database.FirebaseDatabase</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com.google.firebase.database.ValueEventListener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823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2119C-D5A4-A943-7242-80AE33EB3EAB}"/>
              </a:ext>
            </a:extLst>
          </p:cNvPr>
          <p:cNvSpPr>
            <a:spLocks noGrp="1"/>
          </p:cNvSpPr>
          <p:nvPr>
            <p:ph type="title"/>
          </p:nvPr>
        </p:nvSpPr>
        <p:spPr>
          <a:xfrm>
            <a:off x="2592925" y="624110"/>
            <a:ext cx="8911687" cy="1783424"/>
          </a:xfrm>
        </p:spPr>
        <p:txBody>
          <a:bodyPr>
            <a:noAutofit/>
          </a:bodyPr>
          <a:lstStyle/>
          <a:p>
            <a:r>
              <a:rPr lang="en-IN" sz="1600" dirty="0">
                <a:latin typeface="Times New Roman" panose="02020603050405020304" pitchFamily="18" charset="0"/>
                <a:cs typeface="Times New Roman" panose="02020603050405020304" pitchFamily="18" charset="0"/>
              </a:rPr>
              <a:t>class </a:t>
            </a:r>
            <a:r>
              <a:rPr lang="en-IN" sz="1600" dirty="0" err="1">
                <a:latin typeface="Times New Roman" panose="02020603050405020304" pitchFamily="18" charset="0"/>
                <a:cs typeface="Times New Roman" panose="02020603050405020304" pitchFamily="18" charset="0"/>
              </a:rPr>
              <a:t>MainActivity</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AppCompatActivity</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private </a:t>
            </a:r>
            <a:r>
              <a:rPr lang="en-IN" sz="1600" dirty="0" err="1">
                <a:latin typeface="Times New Roman" panose="02020603050405020304" pitchFamily="18" charset="0"/>
                <a:cs typeface="Times New Roman" panose="02020603050405020304" pitchFamily="18" charset="0"/>
              </a:rPr>
              <a:t>val</a:t>
            </a:r>
            <a:r>
              <a:rPr lang="en-IN" sz="1600" dirty="0">
                <a:latin typeface="Times New Roman" panose="02020603050405020304" pitchFamily="18" charset="0"/>
                <a:cs typeface="Times New Roman" panose="02020603050405020304" pitchFamily="18" charset="0"/>
              </a:rPr>
              <a:t> binding : </a:t>
            </a:r>
            <a:r>
              <a:rPr lang="en-IN" sz="1600" dirty="0" err="1">
                <a:latin typeface="Times New Roman" panose="02020603050405020304" pitchFamily="18" charset="0"/>
                <a:cs typeface="Times New Roman" panose="02020603050405020304" pitchFamily="18" charset="0"/>
              </a:rPr>
              <a:t>ActivityMainBinding</a:t>
            </a:r>
            <a:r>
              <a:rPr lang="en-IN" sz="1600" dirty="0">
                <a:latin typeface="Times New Roman" panose="02020603050405020304" pitchFamily="18" charset="0"/>
                <a:cs typeface="Times New Roman" panose="02020603050405020304" pitchFamily="18" charset="0"/>
              </a:rPr>
              <a:t> by lazy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ActivityMainBinding.inflate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layoutInflater</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private </a:t>
            </a:r>
            <a:r>
              <a:rPr lang="en-IN" sz="1600" dirty="0" err="1">
                <a:latin typeface="Times New Roman" panose="02020603050405020304" pitchFamily="18" charset="0"/>
                <a:cs typeface="Times New Roman" panose="02020603050405020304" pitchFamily="18" charset="0"/>
              </a:rPr>
              <a:t>lateinit</a:t>
            </a:r>
            <a:r>
              <a:rPr lang="en-IN" sz="1600" dirty="0">
                <a:latin typeface="Times New Roman" panose="02020603050405020304" pitchFamily="18" charset="0"/>
                <a:cs typeface="Times New Roman" panose="02020603050405020304" pitchFamily="18" charset="0"/>
              </a:rPr>
              <a:t> var database: </a:t>
            </a:r>
            <a:r>
              <a:rPr lang="en-IN" sz="1600" dirty="0" err="1">
                <a:latin typeface="Times New Roman" panose="02020603050405020304" pitchFamily="18" charset="0"/>
                <a:cs typeface="Times New Roman" panose="02020603050405020304" pitchFamily="18" charset="0"/>
              </a:rPr>
              <a:t>FirebaseDatabase</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private </a:t>
            </a:r>
            <a:r>
              <a:rPr lang="en-IN" sz="1600" dirty="0" err="1">
                <a:latin typeface="Times New Roman" panose="02020603050405020304" pitchFamily="18" charset="0"/>
                <a:cs typeface="Times New Roman" panose="02020603050405020304" pitchFamily="18" charset="0"/>
              </a:rPr>
              <a:t>lateinit</a:t>
            </a:r>
            <a:r>
              <a:rPr lang="en-IN" sz="1600" dirty="0">
                <a:latin typeface="Times New Roman" panose="02020603050405020304" pitchFamily="18" charset="0"/>
                <a:cs typeface="Times New Roman" panose="02020603050405020304" pitchFamily="18" charset="0"/>
              </a:rPr>
              <a:t> var auth: </a:t>
            </a:r>
            <a:r>
              <a:rPr lang="en-IN" sz="1600" dirty="0" err="1">
                <a:latin typeface="Times New Roman" panose="02020603050405020304" pitchFamily="18" charset="0"/>
                <a:cs typeface="Times New Roman" panose="02020603050405020304" pitchFamily="18" charset="0"/>
              </a:rPr>
              <a:t>FirebaseAuth</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private </a:t>
            </a:r>
            <a:r>
              <a:rPr lang="en-IN" sz="1600" dirty="0" err="1">
                <a:latin typeface="Times New Roman" panose="02020603050405020304" pitchFamily="18" charset="0"/>
                <a:cs typeface="Times New Roman" panose="02020603050405020304" pitchFamily="18" charset="0"/>
              </a:rPr>
              <a:t>lateinit</a:t>
            </a:r>
            <a:r>
              <a:rPr lang="en-IN" sz="1600" dirty="0">
                <a:latin typeface="Times New Roman" panose="02020603050405020304" pitchFamily="18" charset="0"/>
                <a:cs typeface="Times New Roman" panose="02020603050405020304" pitchFamily="18" charset="0"/>
              </a:rPr>
              <a:t> var </a:t>
            </a:r>
            <a:r>
              <a:rPr lang="en-IN" sz="1600" dirty="0" err="1">
                <a:latin typeface="Times New Roman" panose="02020603050405020304" pitchFamily="18" charset="0"/>
                <a:cs typeface="Times New Roman" panose="02020603050405020304" pitchFamily="18" charset="0"/>
              </a:rPr>
              <a:t>completedOrderReference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DatabaseReference</a:t>
            </a:r>
            <a:endParaRPr lang="en-IN"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A4D63F-0332-0F4C-B75B-A5EB1AEDF223}"/>
              </a:ext>
            </a:extLst>
          </p:cNvPr>
          <p:cNvSpPr>
            <a:spLocks noGrp="1"/>
          </p:cNvSpPr>
          <p:nvPr>
            <p:ph idx="1"/>
          </p:nvPr>
        </p:nvSpPr>
        <p:spPr>
          <a:xfrm>
            <a:off x="2589212" y="2407533"/>
            <a:ext cx="8915400" cy="4085863"/>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override fun </a:t>
            </a:r>
            <a:r>
              <a:rPr lang="en-IN" sz="1600" dirty="0" err="1">
                <a:latin typeface="Times New Roman" panose="02020603050405020304" pitchFamily="18" charset="0"/>
                <a:cs typeface="Times New Roman" panose="02020603050405020304" pitchFamily="18" charset="0"/>
              </a:rPr>
              <a:t>onCreate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savedInstanceState</a:t>
            </a:r>
            <a:r>
              <a:rPr lang="en-IN" sz="1600" dirty="0">
                <a:latin typeface="Times New Roman" panose="02020603050405020304" pitchFamily="18" charset="0"/>
                <a:cs typeface="Times New Roman" panose="02020603050405020304" pitchFamily="18" charset="0"/>
              </a:rPr>
              <a:t>: Bundle?)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super.onCreate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savedInstanceState</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setContentView</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binding.root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auth = </a:t>
            </a:r>
            <a:r>
              <a:rPr lang="en-IN" sz="1600" dirty="0" err="1">
                <a:latin typeface="Times New Roman" panose="02020603050405020304" pitchFamily="18" charset="0"/>
                <a:cs typeface="Times New Roman" panose="02020603050405020304" pitchFamily="18" charset="0"/>
              </a:rPr>
              <a:t>FirebaseAuth.getInstance</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binding.addMenu.setOnClickListener</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val</a:t>
            </a:r>
            <a:r>
              <a:rPr lang="en-IN" sz="1600" dirty="0">
                <a:latin typeface="Times New Roman" panose="02020603050405020304" pitchFamily="18" charset="0"/>
                <a:cs typeface="Times New Roman" panose="02020603050405020304" pitchFamily="18" charset="0"/>
              </a:rPr>
              <a:t> intent = Intent (</a:t>
            </a:r>
            <a:r>
              <a:rPr lang="en-IN" sz="1600" dirty="0" err="1">
                <a:latin typeface="Times New Roman" panose="02020603050405020304" pitchFamily="18" charset="0"/>
                <a:cs typeface="Times New Roman" panose="02020603050405020304" pitchFamily="18" charset="0"/>
              </a:rPr>
              <a:t>this,AddItemActivity</a:t>
            </a:r>
            <a:r>
              <a:rPr lang="en-IN" sz="1600" dirty="0">
                <a:latin typeface="Times New Roman" panose="02020603050405020304" pitchFamily="18" charset="0"/>
                <a:cs typeface="Times New Roman" panose="02020603050405020304" pitchFamily="18" charset="0"/>
              </a:rPr>
              <a:t>::class.java)</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startActivity</a:t>
            </a:r>
            <a:r>
              <a:rPr lang="en-IN" sz="1600" dirty="0">
                <a:latin typeface="Times New Roman" panose="02020603050405020304" pitchFamily="18" charset="0"/>
                <a:cs typeface="Times New Roman" panose="02020603050405020304" pitchFamily="18" charset="0"/>
              </a:rPr>
              <a:t>(intent)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binding.allItemsMenu.setOnClickListener</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val</a:t>
            </a:r>
            <a:r>
              <a:rPr lang="en-IN" sz="1600" dirty="0">
                <a:latin typeface="Times New Roman" panose="02020603050405020304" pitchFamily="18" charset="0"/>
                <a:cs typeface="Times New Roman" panose="02020603050405020304" pitchFamily="18" charset="0"/>
              </a:rPr>
              <a:t> intent = Intent (</a:t>
            </a:r>
            <a:r>
              <a:rPr lang="en-IN" sz="1600" dirty="0" err="1">
                <a:latin typeface="Times New Roman" panose="02020603050405020304" pitchFamily="18" charset="0"/>
                <a:cs typeface="Times New Roman" panose="02020603050405020304" pitchFamily="18" charset="0"/>
              </a:rPr>
              <a:t>this,AllItemActivity</a:t>
            </a:r>
            <a:r>
              <a:rPr lang="en-IN" sz="1600" dirty="0">
                <a:latin typeface="Times New Roman" panose="02020603050405020304" pitchFamily="18" charset="0"/>
                <a:cs typeface="Times New Roman" panose="02020603050405020304" pitchFamily="18" charset="0"/>
              </a:rPr>
              <a:t>::class.java)</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startActivity</a:t>
            </a:r>
            <a:r>
              <a:rPr lang="en-IN" sz="1600" dirty="0">
                <a:latin typeface="Times New Roman" panose="02020603050405020304" pitchFamily="18" charset="0"/>
                <a:cs typeface="Times New Roman" panose="02020603050405020304" pitchFamily="18" charset="0"/>
              </a:rPr>
              <a:t>(intent)</a:t>
            </a:r>
          </a:p>
          <a:p>
            <a:pPr marL="0" indent="0">
              <a:buNone/>
            </a:pPr>
            <a:r>
              <a:rPr lang="en-IN"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41871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91A6-5B7F-D018-7B5F-1159F85D0124}"/>
              </a:ext>
            </a:extLst>
          </p:cNvPr>
          <p:cNvSpPr>
            <a:spLocks noGrp="1"/>
          </p:cNvSpPr>
          <p:nvPr>
            <p:ph type="title"/>
          </p:nvPr>
        </p:nvSpPr>
        <p:spPr/>
        <p:txBody>
          <a:bodyPr>
            <a:noAutofit/>
          </a:bodyPr>
          <a:lstStyle/>
          <a:p>
            <a:r>
              <a:rPr lang="en-IN" sz="1600" dirty="0" err="1">
                <a:latin typeface="Times New Roman" panose="02020603050405020304" pitchFamily="18" charset="0"/>
                <a:cs typeface="Times New Roman" panose="02020603050405020304" pitchFamily="18" charset="0"/>
              </a:rPr>
              <a:t>binding.outForDelivery.setOnClickListener</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val</a:t>
            </a:r>
            <a:r>
              <a:rPr lang="en-IN" sz="1600" dirty="0">
                <a:latin typeface="Times New Roman" panose="02020603050405020304" pitchFamily="18" charset="0"/>
                <a:cs typeface="Times New Roman" panose="02020603050405020304" pitchFamily="18" charset="0"/>
              </a:rPr>
              <a:t> intent = Intent (</a:t>
            </a:r>
            <a:r>
              <a:rPr lang="en-IN" sz="1600" dirty="0" err="1">
                <a:latin typeface="Times New Roman" panose="02020603050405020304" pitchFamily="18" charset="0"/>
                <a:cs typeface="Times New Roman" panose="02020603050405020304" pitchFamily="18" charset="0"/>
              </a:rPr>
              <a:t>this,OutForDeliveryActivity</a:t>
            </a:r>
            <a:r>
              <a:rPr lang="en-IN" sz="1600" dirty="0">
                <a:latin typeface="Times New Roman" panose="02020603050405020304" pitchFamily="18" charset="0"/>
                <a:cs typeface="Times New Roman" panose="02020603050405020304" pitchFamily="18" charset="0"/>
              </a:rPr>
              <a:t>::class.java)</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startActivity</a:t>
            </a:r>
            <a:r>
              <a:rPr lang="en-IN" sz="1600" dirty="0">
                <a:latin typeface="Times New Roman" panose="02020603050405020304" pitchFamily="18" charset="0"/>
                <a:cs typeface="Times New Roman" panose="02020603050405020304" pitchFamily="18" charset="0"/>
              </a:rPr>
              <a:t>(intent)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binding.profile.setOnClickListener</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val</a:t>
            </a:r>
            <a:r>
              <a:rPr lang="en-IN" sz="1600" dirty="0">
                <a:latin typeface="Times New Roman" panose="02020603050405020304" pitchFamily="18" charset="0"/>
                <a:cs typeface="Times New Roman" panose="02020603050405020304" pitchFamily="18" charset="0"/>
              </a:rPr>
              <a:t> intent = Intent (</a:t>
            </a:r>
            <a:r>
              <a:rPr lang="en-IN" sz="1600" dirty="0" err="1">
                <a:latin typeface="Times New Roman" panose="02020603050405020304" pitchFamily="18" charset="0"/>
                <a:cs typeface="Times New Roman" panose="02020603050405020304" pitchFamily="18" charset="0"/>
              </a:rPr>
              <a:t>this,AdminProfileActivity</a:t>
            </a:r>
            <a:r>
              <a:rPr lang="en-IN" sz="1600" dirty="0">
                <a:latin typeface="Times New Roman" panose="02020603050405020304" pitchFamily="18" charset="0"/>
                <a:cs typeface="Times New Roman" panose="02020603050405020304" pitchFamily="18" charset="0"/>
              </a:rPr>
              <a:t>::class.java)</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startActivity</a:t>
            </a:r>
            <a:r>
              <a:rPr lang="en-IN" sz="1600" dirty="0">
                <a:latin typeface="Times New Roman" panose="02020603050405020304" pitchFamily="18" charset="0"/>
                <a:cs typeface="Times New Roman" panose="02020603050405020304" pitchFamily="18" charset="0"/>
              </a:rPr>
              <a:t>(intent)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06F2E406-3897-A491-A60F-AB44CD7246F1}"/>
              </a:ext>
            </a:extLst>
          </p:cNvPr>
          <p:cNvSpPr>
            <a:spLocks noGrp="1"/>
          </p:cNvSpPr>
          <p:nvPr>
            <p:ph idx="1"/>
          </p:nvPr>
        </p:nvSpPr>
        <p:spPr>
          <a:xfrm>
            <a:off x="2589212" y="2604304"/>
            <a:ext cx="8915400" cy="3306918"/>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binding.createUser.setOnClickListener</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val</a:t>
            </a:r>
            <a:r>
              <a:rPr lang="en-IN" sz="1600" dirty="0">
                <a:latin typeface="Times New Roman" panose="02020603050405020304" pitchFamily="18" charset="0"/>
                <a:cs typeface="Times New Roman" panose="02020603050405020304" pitchFamily="18" charset="0"/>
              </a:rPr>
              <a:t> intent = Intent (</a:t>
            </a:r>
            <a:r>
              <a:rPr lang="en-IN" sz="1600" dirty="0" err="1">
                <a:latin typeface="Times New Roman" panose="02020603050405020304" pitchFamily="18" charset="0"/>
                <a:cs typeface="Times New Roman" panose="02020603050405020304" pitchFamily="18" charset="0"/>
              </a:rPr>
              <a:t>this,CreateUserActivity</a:t>
            </a:r>
            <a:r>
              <a:rPr lang="en-IN" sz="1600" dirty="0">
                <a:latin typeface="Times New Roman" panose="02020603050405020304" pitchFamily="18" charset="0"/>
                <a:cs typeface="Times New Roman" panose="02020603050405020304" pitchFamily="18" charset="0"/>
              </a:rPr>
              <a:t>::class.java)</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startActivity</a:t>
            </a:r>
            <a:r>
              <a:rPr lang="en-IN" sz="1600" dirty="0">
                <a:latin typeface="Times New Roman" panose="02020603050405020304" pitchFamily="18" charset="0"/>
                <a:cs typeface="Times New Roman" panose="02020603050405020304" pitchFamily="18" charset="0"/>
              </a:rPr>
              <a:t>(intent)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binding.pendingOrderText.setOnClickListener</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val</a:t>
            </a:r>
            <a:r>
              <a:rPr lang="en-IN" sz="1600" dirty="0">
                <a:latin typeface="Times New Roman" panose="02020603050405020304" pitchFamily="18" charset="0"/>
                <a:cs typeface="Times New Roman" panose="02020603050405020304" pitchFamily="18" charset="0"/>
              </a:rPr>
              <a:t> intent = Intent (</a:t>
            </a:r>
            <a:r>
              <a:rPr lang="en-IN" sz="1600" dirty="0" err="1">
                <a:latin typeface="Times New Roman" panose="02020603050405020304" pitchFamily="18" charset="0"/>
                <a:cs typeface="Times New Roman" panose="02020603050405020304" pitchFamily="18" charset="0"/>
              </a:rPr>
              <a:t>this,PendingOrdersActivity</a:t>
            </a:r>
            <a:r>
              <a:rPr lang="en-IN" sz="1600" dirty="0">
                <a:latin typeface="Times New Roman" panose="02020603050405020304" pitchFamily="18" charset="0"/>
                <a:cs typeface="Times New Roman" panose="02020603050405020304" pitchFamily="18" charset="0"/>
              </a:rPr>
              <a:t>::class.java)</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startActivity</a:t>
            </a:r>
            <a:r>
              <a:rPr lang="en-IN" sz="1600" dirty="0">
                <a:latin typeface="Times New Roman" panose="02020603050405020304" pitchFamily="18" charset="0"/>
                <a:cs typeface="Times New Roman" panose="02020603050405020304" pitchFamily="18" charset="0"/>
              </a:rPr>
              <a:t>(intent)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binding.logOutButton.setOnClickListener</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auth.signOut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startActivity</a:t>
            </a:r>
            <a:r>
              <a:rPr lang="en-IN" sz="1600" dirty="0">
                <a:latin typeface="Times New Roman" panose="02020603050405020304" pitchFamily="18" charset="0"/>
                <a:cs typeface="Times New Roman" panose="02020603050405020304" pitchFamily="18" charset="0"/>
              </a:rPr>
              <a:t>(Intent(</a:t>
            </a:r>
            <a:r>
              <a:rPr lang="en-IN" sz="1600" dirty="0" err="1">
                <a:latin typeface="Times New Roman" panose="02020603050405020304" pitchFamily="18" charset="0"/>
                <a:cs typeface="Times New Roman" panose="02020603050405020304" pitchFamily="18" charset="0"/>
              </a:rPr>
              <a:t>this,LoginActivity</a:t>
            </a:r>
            <a:r>
              <a:rPr lang="en-IN" sz="1600" dirty="0">
                <a:latin typeface="Times New Roman" panose="02020603050405020304" pitchFamily="18" charset="0"/>
                <a:cs typeface="Times New Roman" panose="02020603050405020304" pitchFamily="18" charset="0"/>
              </a:rPr>
              <a:t>::class.java))</a:t>
            </a:r>
          </a:p>
          <a:p>
            <a:pPr marL="0" indent="0">
              <a:buNone/>
            </a:pPr>
            <a:r>
              <a:rPr lang="en-IN" sz="1600" dirty="0">
                <a:latin typeface="Times New Roman" panose="02020603050405020304" pitchFamily="18" charset="0"/>
                <a:cs typeface="Times New Roman" panose="02020603050405020304" pitchFamily="18" charset="0"/>
              </a:rPr>
              <a:t>            finish()</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387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1F3E0-2387-1290-B956-F9FD9A7F147C}"/>
              </a:ext>
            </a:extLst>
          </p:cNvPr>
          <p:cNvSpPr>
            <a:spLocks noGrp="1"/>
          </p:cNvSpPr>
          <p:nvPr>
            <p:ph type="title"/>
          </p:nvPr>
        </p:nvSpPr>
        <p:spPr/>
        <p:txBody>
          <a:bodyPr>
            <a:noAutofit/>
          </a:bodyPr>
          <a:lstStyle/>
          <a:p>
            <a:r>
              <a:rPr lang="en-IN" sz="1600" dirty="0" err="1">
                <a:latin typeface="Times New Roman" panose="02020603050405020304" pitchFamily="18" charset="0"/>
                <a:cs typeface="Times New Roman" panose="02020603050405020304" pitchFamily="18" charset="0"/>
              </a:rPr>
              <a:t>pendingOrder</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completedOrders</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wholeTimeEarning</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E665E46A-58A6-ACE1-65E3-1A9AC6D1D28A}"/>
              </a:ext>
            </a:extLst>
          </p:cNvPr>
          <p:cNvSpPr>
            <a:spLocks noGrp="1"/>
          </p:cNvSpPr>
          <p:nvPr>
            <p:ph idx="1"/>
          </p:nvPr>
        </p:nvSpPr>
        <p:spPr>
          <a:xfrm>
            <a:off x="2592925" y="1716912"/>
            <a:ext cx="8915400" cy="3777622"/>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 private fun </a:t>
            </a:r>
            <a:r>
              <a:rPr lang="en-IN" sz="1600" dirty="0" err="1">
                <a:latin typeface="Times New Roman" panose="02020603050405020304" pitchFamily="18" charset="0"/>
                <a:cs typeface="Times New Roman" panose="02020603050405020304" pitchFamily="18" charset="0"/>
              </a:rPr>
              <a:t>wholeTimeEarning</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val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listOfTotalPay</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mutableListOf</a:t>
            </a:r>
            <a:r>
              <a:rPr lang="en-IN" sz="1600" dirty="0">
                <a:latin typeface="Times New Roman" panose="02020603050405020304" pitchFamily="18" charset="0"/>
                <a:cs typeface="Times New Roman" panose="02020603050405020304" pitchFamily="18" charset="0"/>
              </a:rPr>
              <a:t>&lt;Int&gt;()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completedOrderReference</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FirebaseDatabase.getInstance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reference.child</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CompletedOrder</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completedOrderReference.addListenerForSingleValueEvent</a:t>
            </a:r>
            <a:r>
              <a:rPr lang="en-IN" sz="1600" dirty="0">
                <a:latin typeface="Times New Roman" panose="02020603050405020304" pitchFamily="18" charset="0"/>
                <a:cs typeface="Times New Roman" panose="02020603050405020304" pitchFamily="18" charset="0"/>
              </a:rPr>
              <a:t>(object : </a:t>
            </a:r>
            <a:r>
              <a:rPr lang="en-IN" sz="1600" dirty="0" err="1">
                <a:latin typeface="Times New Roman" panose="02020603050405020304" pitchFamily="18" charset="0"/>
                <a:cs typeface="Times New Roman" panose="02020603050405020304" pitchFamily="18" charset="0"/>
              </a:rPr>
              <a:t>ValueEventListener</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override fun </a:t>
            </a:r>
            <a:r>
              <a:rPr lang="en-IN" sz="1600" dirty="0" err="1">
                <a:latin typeface="Times New Roman" panose="02020603050405020304" pitchFamily="18" charset="0"/>
                <a:cs typeface="Times New Roman" panose="02020603050405020304" pitchFamily="18" charset="0"/>
              </a:rPr>
              <a:t>onDataChange</a:t>
            </a:r>
            <a:r>
              <a:rPr lang="en-IN" sz="1600" dirty="0">
                <a:latin typeface="Times New Roman" panose="02020603050405020304" pitchFamily="18" charset="0"/>
                <a:cs typeface="Times New Roman" panose="02020603050405020304" pitchFamily="18" charset="0"/>
              </a:rPr>
              <a:t>(snapshot: </a:t>
            </a:r>
            <a:r>
              <a:rPr lang="en-IN" sz="1600" dirty="0" err="1">
                <a:latin typeface="Times New Roman" panose="02020603050405020304" pitchFamily="18" charset="0"/>
                <a:cs typeface="Times New Roman" panose="02020603050405020304" pitchFamily="18" charset="0"/>
              </a:rPr>
              <a:t>DataSnapshot</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for (</a:t>
            </a:r>
            <a:r>
              <a:rPr lang="en-IN" sz="1600" dirty="0" err="1">
                <a:latin typeface="Times New Roman" panose="02020603050405020304" pitchFamily="18" charset="0"/>
                <a:cs typeface="Times New Roman" panose="02020603050405020304" pitchFamily="18" charset="0"/>
              </a:rPr>
              <a:t>orderSnapshot</a:t>
            </a:r>
            <a:r>
              <a:rPr lang="en-IN" sz="1600" dirty="0">
                <a:latin typeface="Times New Roman" panose="02020603050405020304" pitchFamily="18" charset="0"/>
                <a:cs typeface="Times New Roman" panose="02020603050405020304" pitchFamily="18" charset="0"/>
              </a:rPr>
              <a:t> in </a:t>
            </a:r>
            <a:r>
              <a:rPr lang="en-IN" sz="1600" dirty="0" err="1">
                <a:latin typeface="Times New Roman" panose="02020603050405020304" pitchFamily="18" charset="0"/>
                <a:cs typeface="Times New Roman" panose="02020603050405020304" pitchFamily="18" charset="0"/>
              </a:rPr>
              <a:t>snapshot.children</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var </a:t>
            </a:r>
            <a:r>
              <a:rPr lang="en-IN" sz="1600" dirty="0" err="1">
                <a:latin typeface="Times New Roman" panose="02020603050405020304" pitchFamily="18" charset="0"/>
                <a:cs typeface="Times New Roman" panose="02020603050405020304" pitchFamily="18" charset="0"/>
              </a:rPr>
              <a:t>completeOrder</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orderSnapshot.getValue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OrderDetails</a:t>
            </a:r>
            <a:r>
              <a:rPr lang="en-IN" sz="1600" dirty="0">
                <a:latin typeface="Times New Roman" panose="02020603050405020304" pitchFamily="18" charset="0"/>
                <a:cs typeface="Times New Roman" panose="02020603050405020304" pitchFamily="18" charset="0"/>
              </a:rPr>
              <a:t>::class.java)</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completeOrder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totalPrice</a:t>
            </a:r>
            <a:r>
              <a:rPr lang="en-IN" sz="1600" dirty="0">
                <a:latin typeface="Times New Roman" panose="02020603050405020304" pitchFamily="18" charset="0"/>
                <a:cs typeface="Times New Roman" panose="02020603050405020304" pitchFamily="18" charset="0"/>
              </a:rPr>
              <a:t>?.replace("₹","")?.</a:t>
            </a:r>
            <a:r>
              <a:rPr lang="en-IN" sz="1600" dirty="0" err="1">
                <a:latin typeface="Times New Roman" panose="02020603050405020304" pitchFamily="18" charset="0"/>
                <a:cs typeface="Times New Roman" panose="02020603050405020304" pitchFamily="18" charset="0"/>
              </a:rPr>
              <a:t>toIntOrNull</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?.let {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-&gt;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listOfTotalPay.add</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binding.wholeTimeEarning.text</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listOfTotalPay.sum</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toString</a:t>
            </a:r>
            <a:r>
              <a:rPr lang="en-IN" sz="1600" dirty="0">
                <a:latin typeface="Times New Roman" panose="02020603050405020304" pitchFamily="18" charset="0"/>
                <a:cs typeface="Times New Roman" panose="02020603050405020304" pitchFamily="18" charset="0"/>
              </a:rPr>
              <a:t>() + "₹"</a:t>
            </a:r>
          </a:p>
          <a:p>
            <a:pPr marL="0" indent="0">
              <a:buNone/>
            </a:pPr>
            <a:r>
              <a:rPr lang="en-IN"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57973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A87C1-2C80-5DDC-FEBC-D188DEB66A6A}"/>
              </a:ext>
            </a:extLst>
          </p:cNvPr>
          <p:cNvSpPr>
            <a:spLocks noGrp="1"/>
          </p:cNvSpPr>
          <p:nvPr>
            <p:ph type="title"/>
          </p:nvPr>
        </p:nvSpPr>
        <p:spPr>
          <a:xfrm>
            <a:off x="2592925" y="624110"/>
            <a:ext cx="8911687" cy="1009433"/>
          </a:xfrm>
        </p:spPr>
        <p:txBody>
          <a:bodyPr>
            <a:normAutofit/>
          </a:bodyPr>
          <a:lstStyle/>
          <a:p>
            <a:r>
              <a:rPr lang="en-IN" sz="1600" dirty="0">
                <a:latin typeface="Times New Roman" panose="02020603050405020304" pitchFamily="18" charset="0"/>
                <a:cs typeface="Times New Roman" panose="02020603050405020304" pitchFamily="18" charset="0"/>
              </a:rPr>
              <a:t> override fun </a:t>
            </a:r>
            <a:r>
              <a:rPr lang="en-IN" sz="1600" dirty="0" err="1">
                <a:latin typeface="Times New Roman" panose="02020603050405020304" pitchFamily="18" charset="0"/>
                <a:cs typeface="Times New Roman" panose="02020603050405020304" pitchFamily="18" charset="0"/>
              </a:rPr>
              <a:t>onCancelled</a:t>
            </a:r>
            <a:r>
              <a:rPr lang="en-IN" sz="1600" dirty="0">
                <a:latin typeface="Times New Roman" panose="02020603050405020304" pitchFamily="18" charset="0"/>
                <a:cs typeface="Times New Roman" panose="02020603050405020304" pitchFamily="18" charset="0"/>
              </a:rPr>
              <a:t>(error: </a:t>
            </a:r>
            <a:r>
              <a:rPr lang="en-IN" sz="1600" dirty="0" err="1">
                <a:latin typeface="Times New Roman" panose="02020603050405020304" pitchFamily="18" charset="0"/>
                <a:cs typeface="Times New Roman" panose="02020603050405020304" pitchFamily="18" charset="0"/>
              </a:rPr>
              <a:t>DatabaseError</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6B3A98EC-1882-C104-ABF7-36818274873B}"/>
              </a:ext>
            </a:extLst>
          </p:cNvPr>
          <p:cNvSpPr>
            <a:spLocks noGrp="1"/>
          </p:cNvSpPr>
          <p:nvPr>
            <p:ph idx="1"/>
          </p:nvPr>
        </p:nvSpPr>
        <p:spPr>
          <a:xfrm>
            <a:off x="2589212" y="1446835"/>
            <a:ext cx="8915400" cy="3777622"/>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 private fun </a:t>
            </a:r>
            <a:r>
              <a:rPr lang="en-IN" sz="1600" dirty="0" err="1">
                <a:latin typeface="Times New Roman" panose="02020603050405020304" pitchFamily="18" charset="0"/>
                <a:cs typeface="Times New Roman" panose="02020603050405020304" pitchFamily="18" charset="0"/>
              </a:rPr>
              <a:t>completedOrders</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val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completedOrderReference</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database.reference.child</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CompletedOrder</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var </a:t>
            </a:r>
            <a:r>
              <a:rPr lang="en-IN" sz="1600" dirty="0" err="1">
                <a:latin typeface="Times New Roman" panose="02020603050405020304" pitchFamily="18" charset="0"/>
                <a:cs typeface="Times New Roman" panose="02020603050405020304" pitchFamily="18" charset="0"/>
              </a:rPr>
              <a:t>completedOrderItemCount</a:t>
            </a:r>
            <a:r>
              <a:rPr lang="en-IN" sz="1600" dirty="0">
                <a:latin typeface="Times New Roman" panose="02020603050405020304" pitchFamily="18" charset="0"/>
                <a:cs typeface="Times New Roman" panose="02020603050405020304" pitchFamily="18" charset="0"/>
              </a:rPr>
              <a:t> = 0</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completedOrderReference.addListenerForSingleValueEvent</a:t>
            </a:r>
            <a:r>
              <a:rPr lang="en-IN" sz="1600" dirty="0">
                <a:latin typeface="Times New Roman" panose="02020603050405020304" pitchFamily="18" charset="0"/>
                <a:cs typeface="Times New Roman" panose="02020603050405020304" pitchFamily="18" charset="0"/>
              </a:rPr>
              <a:t>(object : </a:t>
            </a:r>
            <a:r>
              <a:rPr lang="en-IN" sz="1600" dirty="0" err="1">
                <a:latin typeface="Times New Roman" panose="02020603050405020304" pitchFamily="18" charset="0"/>
                <a:cs typeface="Times New Roman" panose="02020603050405020304" pitchFamily="18" charset="0"/>
              </a:rPr>
              <a:t>ValueEventListener</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override fun </a:t>
            </a:r>
            <a:r>
              <a:rPr lang="en-IN" sz="1600" dirty="0" err="1">
                <a:latin typeface="Times New Roman" panose="02020603050405020304" pitchFamily="18" charset="0"/>
                <a:cs typeface="Times New Roman" panose="02020603050405020304" pitchFamily="18" charset="0"/>
              </a:rPr>
              <a:t>onDataChange</a:t>
            </a:r>
            <a:r>
              <a:rPr lang="en-IN" sz="1600" dirty="0">
                <a:latin typeface="Times New Roman" panose="02020603050405020304" pitchFamily="18" charset="0"/>
                <a:cs typeface="Times New Roman" panose="02020603050405020304" pitchFamily="18" charset="0"/>
              </a:rPr>
              <a:t>(snapshot: </a:t>
            </a:r>
            <a:r>
              <a:rPr lang="en-IN" sz="1600" dirty="0" err="1">
                <a:latin typeface="Times New Roman" panose="02020603050405020304" pitchFamily="18" charset="0"/>
                <a:cs typeface="Times New Roman" panose="02020603050405020304" pitchFamily="18" charset="0"/>
              </a:rPr>
              <a:t>DataSnapshot</a:t>
            </a:r>
            <a:r>
              <a:rPr lang="en-IN" sz="1600" dirty="0">
                <a:latin typeface="Times New Roman" panose="02020603050405020304" pitchFamily="18" charset="0"/>
                <a:cs typeface="Times New Roman" panose="02020603050405020304" pitchFamily="18" charset="0"/>
              </a:rPr>
              <a:t>) {</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completedOrderItemCount</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snapshot.childrenCount.toInt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binding.completedOrderCount.text</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completedOrderItemCount.toString</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override fun </a:t>
            </a:r>
            <a:r>
              <a:rPr lang="en-IN" sz="1600" dirty="0" err="1">
                <a:latin typeface="Times New Roman" panose="02020603050405020304" pitchFamily="18" charset="0"/>
                <a:cs typeface="Times New Roman" panose="02020603050405020304" pitchFamily="18" charset="0"/>
              </a:rPr>
              <a:t>onCancelled</a:t>
            </a:r>
            <a:r>
              <a:rPr lang="en-IN" sz="1600" dirty="0">
                <a:latin typeface="Times New Roman" panose="02020603050405020304" pitchFamily="18" charset="0"/>
                <a:cs typeface="Times New Roman" panose="02020603050405020304" pitchFamily="18" charset="0"/>
              </a:rPr>
              <a:t>(error: </a:t>
            </a:r>
            <a:r>
              <a:rPr lang="en-IN" sz="1600" dirty="0" err="1">
                <a:latin typeface="Times New Roman" panose="02020603050405020304" pitchFamily="18" charset="0"/>
                <a:cs typeface="Times New Roman" panose="02020603050405020304" pitchFamily="18" charset="0"/>
              </a:rPr>
              <a:t>DatabaseError</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19766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6497-7D11-44A7-1C85-122AA04F31D7}"/>
              </a:ext>
            </a:extLst>
          </p:cNvPr>
          <p:cNvSpPr>
            <a:spLocks noGrp="1"/>
          </p:cNvSpPr>
          <p:nvPr>
            <p:ph type="title"/>
          </p:nvPr>
        </p:nvSpPr>
        <p:spPr/>
        <p:txBody>
          <a:bodyPr>
            <a:normAutofit/>
          </a:bodyPr>
          <a:lstStyle/>
          <a:p>
            <a:r>
              <a:rPr lang="en-IN" sz="1600" dirty="0">
                <a:latin typeface="Times New Roman" panose="02020603050405020304" pitchFamily="18" charset="0"/>
                <a:cs typeface="Times New Roman" panose="02020603050405020304" pitchFamily="18" charset="0"/>
              </a:rPr>
              <a:t> private fun </a:t>
            </a:r>
            <a:r>
              <a:rPr lang="en-IN" sz="1600" dirty="0" err="1">
                <a:latin typeface="Times New Roman" panose="02020603050405020304" pitchFamily="18" charset="0"/>
                <a:cs typeface="Times New Roman" panose="02020603050405020304" pitchFamily="18" charset="0"/>
              </a:rPr>
              <a:t>pendingOrder</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database = </a:t>
            </a:r>
            <a:r>
              <a:rPr lang="en-IN" sz="1600" dirty="0" err="1">
                <a:latin typeface="Times New Roman" panose="02020603050405020304" pitchFamily="18" charset="0"/>
                <a:cs typeface="Times New Roman" panose="02020603050405020304" pitchFamily="18" charset="0"/>
              </a:rPr>
              <a:t>FirebaseDatabase.getInstance</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val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pendingOrderReference</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database.reference.child</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OrderDetails</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var </a:t>
            </a:r>
            <a:r>
              <a:rPr lang="en-IN" sz="1600" dirty="0" err="1">
                <a:latin typeface="Times New Roman" panose="02020603050405020304" pitchFamily="18" charset="0"/>
                <a:cs typeface="Times New Roman" panose="02020603050405020304" pitchFamily="18" charset="0"/>
              </a:rPr>
              <a:t>pendingOrderItemCount</a:t>
            </a:r>
            <a:r>
              <a:rPr lang="en-IN" sz="1600" dirty="0">
                <a:latin typeface="Times New Roman" panose="02020603050405020304" pitchFamily="18" charset="0"/>
                <a:cs typeface="Times New Roman" panose="02020603050405020304" pitchFamily="18" charset="0"/>
              </a:rPr>
              <a:t> = 0</a:t>
            </a:r>
          </a:p>
        </p:txBody>
      </p:sp>
      <p:sp>
        <p:nvSpPr>
          <p:cNvPr id="3" name="Content Placeholder 2">
            <a:extLst>
              <a:ext uri="{FF2B5EF4-FFF2-40B4-BE49-F238E27FC236}">
                <a16:creationId xmlns:a16="http://schemas.microsoft.com/office/drawing/2014/main" id="{C7DF99F2-9866-D692-07D5-7E1D675937D5}"/>
              </a:ext>
            </a:extLst>
          </p:cNvPr>
          <p:cNvSpPr>
            <a:spLocks noGrp="1"/>
          </p:cNvSpPr>
          <p:nvPr>
            <p:ph idx="1"/>
          </p:nvPr>
        </p:nvSpPr>
        <p:spPr>
          <a:xfrm>
            <a:off x="2461890" y="1716912"/>
            <a:ext cx="8915400" cy="3777622"/>
          </a:xfrm>
        </p:spPr>
        <p:txBody>
          <a:bodyPr>
            <a:normAutofit fontScale="92500" lnSpcReduction="20000"/>
          </a:bodyPr>
          <a:lstStyle/>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pendingOrderReference.addListenerForSingleValueEvent</a:t>
            </a:r>
            <a:r>
              <a:rPr lang="en-IN" dirty="0">
                <a:latin typeface="Times New Roman" panose="02020603050405020304" pitchFamily="18" charset="0"/>
                <a:cs typeface="Times New Roman" panose="02020603050405020304" pitchFamily="18" charset="0"/>
              </a:rPr>
              <a:t>(object : </a:t>
            </a:r>
            <a:r>
              <a:rPr lang="en-IN" dirty="0" err="1">
                <a:latin typeface="Times New Roman" panose="02020603050405020304" pitchFamily="18" charset="0"/>
                <a:cs typeface="Times New Roman" panose="02020603050405020304" pitchFamily="18" charset="0"/>
              </a:rPr>
              <a:t>ValueEventListener</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override fun </a:t>
            </a:r>
            <a:r>
              <a:rPr lang="en-IN" dirty="0" err="1">
                <a:latin typeface="Times New Roman" panose="02020603050405020304" pitchFamily="18" charset="0"/>
                <a:cs typeface="Times New Roman" panose="02020603050405020304" pitchFamily="18" charset="0"/>
              </a:rPr>
              <a:t>onDataChange</a:t>
            </a:r>
            <a:r>
              <a:rPr lang="en-IN" dirty="0">
                <a:latin typeface="Times New Roman" panose="02020603050405020304" pitchFamily="18" charset="0"/>
                <a:cs typeface="Times New Roman" panose="02020603050405020304" pitchFamily="18" charset="0"/>
              </a:rPr>
              <a:t>(snapshot: </a:t>
            </a:r>
            <a:r>
              <a:rPr lang="en-IN" dirty="0" err="1">
                <a:latin typeface="Times New Roman" panose="02020603050405020304" pitchFamily="18" charset="0"/>
                <a:cs typeface="Times New Roman" panose="02020603050405020304" pitchFamily="18" charset="0"/>
              </a:rPr>
              <a:t>DataSnapshot</a:t>
            </a: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pendingOrderItemCount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snapshot.childrenCount.toInt</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binding.pendingOrderCount.text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pendingOrderItemCount.toString</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endParaRPr lang="en-IN" sz="1700"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override fun </a:t>
            </a:r>
            <a:r>
              <a:rPr lang="en-IN" dirty="0" err="1">
                <a:latin typeface="Times New Roman" panose="02020603050405020304" pitchFamily="18" charset="0"/>
                <a:cs typeface="Times New Roman" panose="02020603050405020304" pitchFamily="18" charset="0"/>
              </a:rPr>
              <a:t>onCancelled</a:t>
            </a:r>
            <a:r>
              <a:rPr lang="en-IN" dirty="0">
                <a:latin typeface="Times New Roman" panose="02020603050405020304" pitchFamily="18" charset="0"/>
                <a:cs typeface="Times New Roman" panose="02020603050405020304" pitchFamily="18" charset="0"/>
              </a:rPr>
              <a:t>(error: </a:t>
            </a:r>
            <a:r>
              <a:rPr lang="en-IN" dirty="0" err="1">
                <a:latin typeface="Times New Roman" panose="02020603050405020304" pitchFamily="18" charset="0"/>
                <a:cs typeface="Times New Roman" panose="02020603050405020304" pitchFamily="18" charset="0"/>
              </a:rPr>
              <a:t>DatabaseError</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7895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C04E-38E9-EAF7-EAC0-3C1042EBE6EC}"/>
              </a:ext>
            </a:extLst>
          </p:cNvPr>
          <p:cNvSpPr>
            <a:spLocks noGrp="1"/>
          </p:cNvSpPr>
          <p:nvPr>
            <p:ph type="title"/>
          </p:nvPr>
        </p:nvSpPr>
        <p:spPr>
          <a:xfrm>
            <a:off x="1828997" y="485214"/>
            <a:ext cx="2094822" cy="706979"/>
          </a:xfrm>
        </p:spPr>
        <p:txBody>
          <a:bodyPr>
            <a:normAutofit/>
          </a:bodyPr>
          <a:lstStyle/>
          <a:p>
            <a:r>
              <a:rPr lang="en-US" b="1" kern="1200" dirty="0">
                <a:solidFill>
                  <a:srgbClr val="262626"/>
                </a:solidFill>
                <a:effectLst/>
                <a:latin typeface="Times New Roman" panose="02020603050405020304" pitchFamily="18" charset="0"/>
                <a:ea typeface="+mj-ea"/>
                <a:cs typeface="Times New Roman" panose="02020603050405020304" pitchFamily="18" charset="0"/>
              </a:rPr>
              <a:t>Output:</a:t>
            </a:r>
            <a:endParaRPr lang="en-IN" dirty="0"/>
          </a:p>
        </p:txBody>
      </p:sp>
      <p:pic>
        <p:nvPicPr>
          <p:cNvPr id="5" name="Content Placeholder 4">
            <a:extLst>
              <a:ext uri="{FF2B5EF4-FFF2-40B4-BE49-F238E27FC236}">
                <a16:creationId xmlns:a16="http://schemas.microsoft.com/office/drawing/2014/main" id="{629E10D6-430A-1AB6-75C5-88C11923DAEB}"/>
              </a:ext>
            </a:extLst>
          </p:cNvPr>
          <p:cNvPicPr>
            <a:picLocks noGrp="1" noChangeAspect="1"/>
          </p:cNvPicPr>
          <p:nvPr>
            <p:ph idx="1"/>
          </p:nvPr>
        </p:nvPicPr>
        <p:blipFill>
          <a:blip r:embed="rId2"/>
          <a:stretch>
            <a:fillRect/>
          </a:stretch>
        </p:blipFill>
        <p:spPr>
          <a:xfrm>
            <a:off x="1700543" y="1539875"/>
            <a:ext cx="1717818" cy="3778250"/>
          </a:xfrm>
        </p:spPr>
      </p:pic>
      <p:pic>
        <p:nvPicPr>
          <p:cNvPr id="7" name="Picture 6">
            <a:extLst>
              <a:ext uri="{FF2B5EF4-FFF2-40B4-BE49-F238E27FC236}">
                <a16:creationId xmlns:a16="http://schemas.microsoft.com/office/drawing/2014/main" id="{86620C9D-28A7-F2B5-3BB4-8446F1506262}"/>
              </a:ext>
            </a:extLst>
          </p:cNvPr>
          <p:cNvPicPr>
            <a:picLocks noChangeAspect="1"/>
          </p:cNvPicPr>
          <p:nvPr/>
        </p:nvPicPr>
        <p:blipFill>
          <a:blip r:embed="rId3"/>
          <a:stretch>
            <a:fillRect/>
          </a:stretch>
        </p:blipFill>
        <p:spPr>
          <a:xfrm>
            <a:off x="4432197" y="1539874"/>
            <a:ext cx="2038051" cy="4282191"/>
          </a:xfrm>
          <a:prstGeom prst="rect">
            <a:avLst/>
          </a:prstGeom>
        </p:spPr>
      </p:pic>
      <p:pic>
        <p:nvPicPr>
          <p:cNvPr id="9" name="Picture 8">
            <a:extLst>
              <a:ext uri="{FF2B5EF4-FFF2-40B4-BE49-F238E27FC236}">
                <a16:creationId xmlns:a16="http://schemas.microsoft.com/office/drawing/2014/main" id="{6615E497-DAB4-15F7-96A8-8BEBF3EDA684}"/>
              </a:ext>
            </a:extLst>
          </p:cNvPr>
          <p:cNvPicPr>
            <a:picLocks noChangeAspect="1"/>
          </p:cNvPicPr>
          <p:nvPr/>
        </p:nvPicPr>
        <p:blipFill>
          <a:blip r:embed="rId4"/>
          <a:stretch>
            <a:fillRect/>
          </a:stretch>
        </p:blipFill>
        <p:spPr>
          <a:xfrm>
            <a:off x="7361571" y="1235598"/>
            <a:ext cx="2326439" cy="4386804"/>
          </a:xfrm>
          <a:prstGeom prst="rect">
            <a:avLst/>
          </a:prstGeom>
        </p:spPr>
      </p:pic>
    </p:spTree>
    <p:extLst>
      <p:ext uri="{BB962C8B-B14F-4D97-AF65-F5344CB8AC3E}">
        <p14:creationId xmlns:p14="http://schemas.microsoft.com/office/powerpoint/2010/main" val="4266300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CCDB-6E2E-379A-2354-8D7E9F6C2A29}"/>
              </a:ext>
            </a:extLst>
          </p:cNvPr>
          <p:cNvSpPr>
            <a:spLocks noGrp="1"/>
          </p:cNvSpPr>
          <p:nvPr>
            <p:ph type="title"/>
          </p:nvPr>
        </p:nvSpPr>
        <p:spPr>
          <a:xfrm>
            <a:off x="1562778" y="575926"/>
            <a:ext cx="1666559" cy="741703"/>
          </a:xfrm>
        </p:spPr>
        <p:txBody>
          <a:bodyPr>
            <a:normAutofit fontScale="90000"/>
          </a:bodyPr>
          <a:lstStyle/>
          <a:p>
            <a:r>
              <a:rPr lang="en-US" b="1" kern="1200" dirty="0">
                <a:solidFill>
                  <a:srgbClr val="262626"/>
                </a:solidFill>
                <a:effectLst/>
                <a:latin typeface="Times New Roman" panose="02020603050405020304" pitchFamily="18" charset="0"/>
                <a:ea typeface="+mj-ea"/>
                <a:cs typeface="Times New Roman" panose="02020603050405020304" pitchFamily="18" charset="0"/>
              </a:rPr>
              <a:t>Output:</a:t>
            </a:r>
            <a:endParaRPr lang="en-IN" dirty="0"/>
          </a:p>
        </p:txBody>
      </p:sp>
      <p:pic>
        <p:nvPicPr>
          <p:cNvPr id="5" name="Content Placeholder 4">
            <a:extLst>
              <a:ext uri="{FF2B5EF4-FFF2-40B4-BE49-F238E27FC236}">
                <a16:creationId xmlns:a16="http://schemas.microsoft.com/office/drawing/2014/main" id="{C1A5E907-2EE7-453B-4639-9641C15604D2}"/>
              </a:ext>
            </a:extLst>
          </p:cNvPr>
          <p:cNvPicPr>
            <a:picLocks noGrp="1" noChangeAspect="1"/>
          </p:cNvPicPr>
          <p:nvPr>
            <p:ph idx="1"/>
          </p:nvPr>
        </p:nvPicPr>
        <p:blipFill>
          <a:blip r:embed="rId2"/>
          <a:stretch>
            <a:fillRect/>
          </a:stretch>
        </p:blipFill>
        <p:spPr>
          <a:xfrm>
            <a:off x="1562778" y="1437672"/>
            <a:ext cx="1914413" cy="3776663"/>
          </a:xfrm>
        </p:spPr>
      </p:pic>
      <p:pic>
        <p:nvPicPr>
          <p:cNvPr id="7" name="Picture 6">
            <a:extLst>
              <a:ext uri="{FF2B5EF4-FFF2-40B4-BE49-F238E27FC236}">
                <a16:creationId xmlns:a16="http://schemas.microsoft.com/office/drawing/2014/main" id="{4295696C-3A39-C0B3-C70E-1DF6FD8E65AF}"/>
              </a:ext>
            </a:extLst>
          </p:cNvPr>
          <p:cNvPicPr>
            <a:picLocks noChangeAspect="1"/>
          </p:cNvPicPr>
          <p:nvPr/>
        </p:nvPicPr>
        <p:blipFill>
          <a:blip r:embed="rId3"/>
          <a:stretch>
            <a:fillRect/>
          </a:stretch>
        </p:blipFill>
        <p:spPr>
          <a:xfrm>
            <a:off x="4523635" y="1437672"/>
            <a:ext cx="2050786" cy="4176050"/>
          </a:xfrm>
          <a:prstGeom prst="rect">
            <a:avLst/>
          </a:prstGeom>
        </p:spPr>
      </p:pic>
    </p:spTree>
    <p:extLst>
      <p:ext uri="{BB962C8B-B14F-4D97-AF65-F5344CB8AC3E}">
        <p14:creationId xmlns:p14="http://schemas.microsoft.com/office/powerpoint/2010/main" val="179795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D6CD-9C0B-3425-5ED6-DC0CDFFB74AE}"/>
              </a:ext>
            </a:extLst>
          </p:cNvPr>
          <p:cNvSpPr>
            <a:spLocks noGrp="1"/>
          </p:cNvSpPr>
          <p:nvPr>
            <p:ph type="title"/>
          </p:nvPr>
        </p:nvSpPr>
        <p:spPr>
          <a:xfrm>
            <a:off x="3280313" y="2337163"/>
            <a:ext cx="5319677" cy="1280890"/>
          </a:xfrm>
        </p:spPr>
        <p:txBody>
          <a:bodyPr>
            <a:normAutofit/>
          </a:bodyPr>
          <a:lstStyle/>
          <a:p>
            <a:r>
              <a:rPr lang="en-US" sz="7200" b="1" dirty="0">
                <a:latin typeface="Times New Roman" panose="02020603050405020304" pitchFamily="18" charset="0"/>
                <a:cs typeface="Times New Roman" panose="02020603050405020304" pitchFamily="18" charset="0"/>
              </a:rPr>
              <a:t>ORDERING</a:t>
            </a:r>
            <a:endParaRPr lang="en-IN"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18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C2BF-7761-2951-32F4-5CB68D8775AC}"/>
              </a:ext>
            </a:extLst>
          </p:cNvPr>
          <p:cNvSpPr>
            <a:spLocks noGrp="1"/>
          </p:cNvSpPr>
          <p:nvPr>
            <p:ph type="title"/>
          </p:nvPr>
        </p:nvSpPr>
        <p:spPr>
          <a:xfrm>
            <a:off x="4745484" y="266330"/>
            <a:ext cx="3896652" cy="654274"/>
          </a:xfrm>
        </p:spPr>
        <p:txBody>
          <a:bodyPr>
            <a:normAutofit/>
          </a:bodyPr>
          <a:lstStyle/>
          <a:p>
            <a:r>
              <a:rPr lang="en-US" b="1" dirty="0">
                <a:latin typeface="Times New Roman" panose="02020603050405020304" pitchFamily="18" charset="0"/>
                <a:cs typeface="Times New Roman" panose="02020603050405020304" pitchFamily="18" charset="0"/>
              </a:rPr>
              <a:t>Main </a:t>
            </a:r>
            <a:r>
              <a:rPr lang="en-US" b="1" dirty="0" err="1">
                <a:latin typeface="Times New Roman" panose="02020603050405020304" pitchFamily="18" charset="0"/>
                <a:cs typeface="Times New Roman" panose="02020603050405020304" pitchFamily="18" charset="0"/>
              </a:rPr>
              <a:t>Activity.Java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E72C08-10E9-8F37-98C9-46B7D5BBC35B}"/>
              </a:ext>
            </a:extLst>
          </p:cNvPr>
          <p:cNvSpPr>
            <a:spLocks noGrp="1"/>
          </p:cNvSpPr>
          <p:nvPr>
            <p:ph idx="1"/>
          </p:nvPr>
        </p:nvSpPr>
        <p:spPr>
          <a:xfrm>
            <a:off x="1567279" y="892118"/>
            <a:ext cx="8915400" cy="5699552"/>
          </a:xfrm>
        </p:spPr>
        <p:txBody>
          <a:bodyPr>
            <a:normAutofit fontScale="92500" lnSpcReduction="10000"/>
          </a:bodyPr>
          <a:lstStyle/>
          <a:p>
            <a:pPr marL="0" indent="0">
              <a:buNone/>
            </a:pPr>
            <a:r>
              <a:rPr lang="en-IN" sz="1600" dirty="0">
                <a:latin typeface="Times New Roman" panose="02020603050405020304" pitchFamily="18" charset="0"/>
                <a:cs typeface="Times New Roman" panose="02020603050405020304" pitchFamily="18" charset="0"/>
              </a:rPr>
              <a:t>package </a:t>
            </a:r>
            <a:r>
              <a:rPr lang="en-IN" sz="1600" dirty="0" err="1">
                <a:latin typeface="Times New Roman" panose="02020603050405020304" pitchFamily="18" charset="0"/>
                <a:cs typeface="Times New Roman" panose="02020603050405020304" pitchFamily="18" charset="0"/>
              </a:rPr>
              <a:t>com.example.project.Activity</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android.content.Intent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android.os.Bundle</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android.view.View</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android.widget.Button</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android.widget.LinearLayout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androidx.appcompat.app.AppCompatActivity</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androidx.recyclerview.widget.LinearLayoutManager</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androidx.recyclerview.widget.RecyclerView</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com.example.project.Adapter.CategoryAdapter</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com.example.project.Adapter.PopularAdapter</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com.example.project.Domain.CategoryDomain</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com.example.project.Domain.FoodDomain</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com.example.project.R</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com.example.project.databinding.ActivityMainBinding</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import com.google.android.material.floatingactionbutton.FloatingActionButton;</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com.google.firebase.auth.FirebaseAuth</a:t>
            </a:r>
            <a:r>
              <a:rPr lang="en-IN" sz="1600" dirty="0">
                <a:latin typeface="Times New Roman" panose="02020603050405020304" pitchFamily="18" charset="0"/>
                <a:cs typeface="Times New Roman" panose="02020603050405020304" pitchFamily="18" charset="0"/>
              </a:rPr>
              <a:t>;</a:t>
            </a: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39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BC5FD-891D-4C5D-31EE-C4130890A6C2}"/>
              </a:ext>
            </a:extLst>
          </p:cNvPr>
          <p:cNvSpPr>
            <a:spLocks noGrp="1"/>
          </p:cNvSpPr>
          <p:nvPr>
            <p:ph type="title"/>
          </p:nvPr>
        </p:nvSpPr>
        <p:spPr>
          <a:xfrm>
            <a:off x="1640156" y="646274"/>
            <a:ext cx="8911687" cy="1661920"/>
          </a:xfrm>
        </p:spPr>
        <p:txBody>
          <a:bodyPr>
            <a:noAutofit/>
          </a:bodyPr>
          <a:lstStyle/>
          <a:p>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java.util.ArrayList</a:t>
            </a:r>
            <a:r>
              <a:rPr lang="en-IN" sz="1400" dirty="0">
                <a:latin typeface="Times New Roman" panose="02020603050405020304" pitchFamily="18" charset="0"/>
                <a:cs typeface="Times New Roman" panose="02020603050405020304" pitchFamily="18" charset="0"/>
              </a:rPr>
              <a:t>;</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public class </a:t>
            </a:r>
            <a:r>
              <a:rPr lang="en-IN" sz="1400" dirty="0" err="1">
                <a:latin typeface="Times New Roman" panose="02020603050405020304" pitchFamily="18" charset="0"/>
                <a:cs typeface="Times New Roman" panose="02020603050405020304" pitchFamily="18" charset="0"/>
              </a:rPr>
              <a:t>MainActivity</a:t>
            </a:r>
            <a:r>
              <a:rPr lang="en-IN" sz="1400" dirty="0">
                <a:latin typeface="Times New Roman" panose="02020603050405020304" pitchFamily="18" charset="0"/>
                <a:cs typeface="Times New Roman" panose="02020603050405020304" pitchFamily="18" charset="0"/>
              </a:rPr>
              <a:t> extends </a:t>
            </a:r>
            <a:r>
              <a:rPr lang="en-IN" sz="1400" dirty="0" err="1">
                <a:latin typeface="Times New Roman" panose="02020603050405020304" pitchFamily="18" charset="0"/>
                <a:cs typeface="Times New Roman" panose="02020603050405020304" pitchFamily="18" charset="0"/>
              </a:rPr>
              <a:t>AppCompatActivity</a:t>
            </a:r>
            <a:r>
              <a:rPr lang="en-IN" sz="1400" dirty="0">
                <a:latin typeface="Times New Roman" panose="02020603050405020304" pitchFamily="18" charset="0"/>
                <a:cs typeface="Times New Roman" panose="02020603050405020304" pitchFamily="18" charset="0"/>
              </a:rPr>
              <a:t> {</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ActivityMainBinding</a:t>
            </a:r>
            <a:r>
              <a:rPr lang="en-IN" sz="1400" dirty="0">
                <a:latin typeface="Times New Roman" panose="02020603050405020304" pitchFamily="18" charset="0"/>
                <a:cs typeface="Times New Roman" panose="02020603050405020304" pitchFamily="18" charset="0"/>
              </a:rPr>
              <a:t> binding;</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FirebaseAuth</a:t>
            </a:r>
            <a:r>
              <a:rPr lang="en-IN" sz="1400" dirty="0">
                <a:latin typeface="Times New Roman" panose="02020603050405020304" pitchFamily="18" charset="0"/>
                <a:cs typeface="Times New Roman" panose="02020603050405020304" pitchFamily="18" charset="0"/>
              </a:rPr>
              <a:t> auth;</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Button </a:t>
            </a:r>
            <a:r>
              <a:rPr lang="en-IN" sz="1400" dirty="0" err="1">
                <a:latin typeface="Times New Roman" panose="02020603050405020304" pitchFamily="18" charset="0"/>
                <a:cs typeface="Times New Roman" panose="02020603050405020304" pitchFamily="18" charset="0"/>
              </a:rPr>
              <a:t>ordernow</a:t>
            </a:r>
            <a:r>
              <a:rPr lang="en-IN" sz="1400" dirty="0">
                <a:latin typeface="Times New Roman" panose="02020603050405020304" pitchFamily="18" charset="0"/>
                <a:cs typeface="Times New Roman" panose="02020603050405020304" pitchFamily="18" charset="0"/>
              </a:rPr>
              <a:t>;</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private </a:t>
            </a:r>
            <a:r>
              <a:rPr lang="en-IN" sz="1400" dirty="0" err="1">
                <a:latin typeface="Times New Roman" panose="02020603050405020304" pitchFamily="18" charset="0"/>
                <a:cs typeface="Times New Roman" panose="02020603050405020304" pitchFamily="18" charset="0"/>
              </a:rPr>
              <a:t>RecyclerView.Adapter</a:t>
            </a:r>
            <a:r>
              <a:rPr lang="en-IN" sz="1400" dirty="0">
                <a:latin typeface="Times New Roman" panose="02020603050405020304" pitchFamily="18" charset="0"/>
                <a:cs typeface="Times New Roman" panose="02020603050405020304" pitchFamily="18" charset="0"/>
              </a:rPr>
              <a:t> adapter, adapter2;</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private </a:t>
            </a:r>
            <a:r>
              <a:rPr lang="en-IN" sz="1400" dirty="0" err="1">
                <a:latin typeface="Times New Roman" panose="02020603050405020304" pitchFamily="18" charset="0"/>
                <a:cs typeface="Times New Roman" panose="02020603050405020304" pitchFamily="18" charset="0"/>
              </a:rPr>
              <a:t>RecyclerView</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recyclerViewCategoryList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recyclerViewPopularList</a:t>
            </a:r>
            <a:r>
              <a:rPr lang="en-IN" sz="1400" dirty="0">
                <a:latin typeface="Times New Roman" panose="02020603050405020304" pitchFamily="18" charset="0"/>
                <a:cs typeface="Times New Roman" panose="02020603050405020304" pitchFamily="18" charset="0"/>
              </a:rPr>
              <a:t>;</a:t>
            </a:r>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D6A0D2-3A77-6C9F-B230-4807454C81C6}"/>
              </a:ext>
            </a:extLst>
          </p:cNvPr>
          <p:cNvSpPr>
            <a:spLocks noGrp="1"/>
          </p:cNvSpPr>
          <p:nvPr>
            <p:ph idx="1"/>
          </p:nvPr>
        </p:nvSpPr>
        <p:spPr>
          <a:xfrm>
            <a:off x="1640156" y="2147427"/>
            <a:ext cx="8915400" cy="4333272"/>
          </a:xfrm>
        </p:spPr>
        <p:txBody>
          <a:bodyPr>
            <a:noAutofit/>
          </a:bodyPr>
          <a:lstStyle/>
          <a:p>
            <a:pPr marL="0" indent="0">
              <a:buNone/>
            </a:pPr>
            <a:r>
              <a:rPr lang="en-IN" sz="1400" dirty="0">
                <a:latin typeface="Times New Roman" panose="02020603050405020304" pitchFamily="18" charset="0"/>
                <a:cs typeface="Times New Roman" panose="02020603050405020304" pitchFamily="18" charset="0"/>
              </a:rPr>
              <a:t> @Override</a:t>
            </a:r>
          </a:p>
          <a:p>
            <a:pPr marL="0" indent="0">
              <a:buNone/>
            </a:pPr>
            <a:r>
              <a:rPr lang="en-IN" sz="1400" dirty="0">
                <a:latin typeface="Times New Roman" panose="02020603050405020304" pitchFamily="18" charset="0"/>
                <a:cs typeface="Times New Roman" panose="02020603050405020304" pitchFamily="18" charset="0"/>
              </a:rPr>
              <a:t>    protected void </a:t>
            </a:r>
            <a:r>
              <a:rPr lang="en-IN" sz="1400" dirty="0" err="1">
                <a:latin typeface="Times New Roman" panose="02020603050405020304" pitchFamily="18" charset="0"/>
                <a:cs typeface="Times New Roman" panose="02020603050405020304" pitchFamily="18" charset="0"/>
              </a:rPr>
              <a:t>onCreate</a:t>
            </a:r>
            <a:r>
              <a:rPr lang="en-IN" sz="1400" dirty="0">
                <a:latin typeface="Times New Roman" panose="02020603050405020304" pitchFamily="18" charset="0"/>
                <a:cs typeface="Times New Roman" panose="02020603050405020304" pitchFamily="18" charset="0"/>
              </a:rPr>
              <a:t>(Bundle </a:t>
            </a:r>
            <a:r>
              <a:rPr lang="en-IN" sz="1400" dirty="0" err="1">
                <a:latin typeface="Times New Roman" panose="02020603050405020304" pitchFamily="18" charset="0"/>
                <a:cs typeface="Times New Roman" panose="02020603050405020304" pitchFamily="18" charset="0"/>
              </a:rPr>
              <a:t>savedInstanceState</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super.onCreate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savedInstanceState</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binding = </a:t>
            </a:r>
            <a:r>
              <a:rPr lang="en-IN" sz="1400" dirty="0" err="1">
                <a:latin typeface="Times New Roman" panose="02020603050405020304" pitchFamily="18" charset="0"/>
                <a:cs typeface="Times New Roman" panose="02020603050405020304" pitchFamily="18" charset="0"/>
              </a:rPr>
              <a:t>ActivityMainBinding.inflate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getLayoutInflater</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setContentView</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binding.getRoot</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auth = </a:t>
            </a:r>
            <a:r>
              <a:rPr lang="en-IN" sz="1400" dirty="0" err="1">
                <a:latin typeface="Times New Roman" panose="02020603050405020304" pitchFamily="18" charset="0"/>
                <a:cs typeface="Times New Roman" panose="02020603050405020304" pitchFamily="18" charset="0"/>
              </a:rPr>
              <a:t>FirebaseAuth.getInstance</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ordernow</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findViewById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R.id.ordernow</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  logout = </a:t>
            </a:r>
            <a:r>
              <a:rPr lang="en-IN" sz="1400" dirty="0" err="1">
                <a:latin typeface="Times New Roman" panose="02020603050405020304" pitchFamily="18" charset="0"/>
                <a:cs typeface="Times New Roman" panose="02020603050405020304" pitchFamily="18" charset="0"/>
              </a:rPr>
              <a:t>findViewById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R.id.logoutbtn</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ordernow.setOnClickListener</a:t>
            </a:r>
            <a:r>
              <a:rPr lang="en-IN" sz="1400" dirty="0">
                <a:latin typeface="Times New Roman" panose="02020603050405020304" pitchFamily="18" charset="0"/>
                <a:cs typeface="Times New Roman" panose="02020603050405020304" pitchFamily="18" charset="0"/>
              </a:rPr>
              <a:t>(new </a:t>
            </a:r>
            <a:r>
              <a:rPr lang="en-IN" sz="1400" dirty="0" err="1">
                <a:latin typeface="Times New Roman" panose="02020603050405020304" pitchFamily="18" charset="0"/>
                <a:cs typeface="Times New Roman" panose="02020603050405020304" pitchFamily="18" charset="0"/>
              </a:rPr>
              <a:t>View.OnClickListener</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@Override</a:t>
            </a:r>
          </a:p>
          <a:p>
            <a:pPr marL="0" indent="0">
              <a:buNone/>
            </a:pPr>
            <a:r>
              <a:rPr lang="en-IN" sz="1400" dirty="0">
                <a:latin typeface="Times New Roman" panose="02020603050405020304" pitchFamily="18" charset="0"/>
                <a:cs typeface="Times New Roman" panose="02020603050405020304" pitchFamily="18" charset="0"/>
              </a:rPr>
              <a:t>            public void </a:t>
            </a:r>
            <a:r>
              <a:rPr lang="en-IN" sz="1400" dirty="0" err="1">
                <a:latin typeface="Times New Roman" panose="02020603050405020304" pitchFamily="18" charset="0"/>
                <a:cs typeface="Times New Roman" panose="02020603050405020304" pitchFamily="18" charset="0"/>
              </a:rPr>
              <a:t>onClick</a:t>
            </a:r>
            <a:r>
              <a:rPr lang="en-IN" sz="1400" dirty="0">
                <a:latin typeface="Times New Roman" panose="02020603050405020304" pitchFamily="18" charset="0"/>
                <a:cs typeface="Times New Roman" panose="02020603050405020304" pitchFamily="18" charset="0"/>
              </a:rPr>
              <a:t>(View view) {</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startActivity</a:t>
            </a:r>
            <a:r>
              <a:rPr lang="en-IN" sz="1400" dirty="0">
                <a:latin typeface="Times New Roman" panose="02020603050405020304" pitchFamily="18" charset="0"/>
                <a:cs typeface="Times New Roman" panose="02020603050405020304" pitchFamily="18" charset="0"/>
              </a:rPr>
              <a:t>(new Intent(</a:t>
            </a:r>
            <a:r>
              <a:rPr lang="en-IN" sz="1400" dirty="0" err="1">
                <a:latin typeface="Times New Roman" panose="02020603050405020304" pitchFamily="18" charset="0"/>
                <a:cs typeface="Times New Roman" panose="02020603050405020304" pitchFamily="18" charset="0"/>
              </a:rPr>
              <a:t>MainActivity.this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CartListActivity.class</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50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31B3-E02F-27F3-D561-BF02528D6AC2}"/>
              </a:ext>
            </a:extLst>
          </p:cNvPr>
          <p:cNvSpPr>
            <a:spLocks noGrp="1"/>
          </p:cNvSpPr>
          <p:nvPr>
            <p:ph type="title"/>
          </p:nvPr>
        </p:nvSpPr>
        <p:spPr>
          <a:xfrm>
            <a:off x="1636444" y="857888"/>
            <a:ext cx="8911687" cy="1018259"/>
          </a:xfrm>
        </p:spPr>
        <p:txBody>
          <a:bodyPr>
            <a:noAutofit/>
          </a:bodyPr>
          <a:lstStyle/>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recyclerViewCategory</a:t>
            </a:r>
            <a:r>
              <a:rPr lang="en-IN" sz="1400" dirty="0">
                <a:latin typeface="Times New Roman" panose="02020603050405020304" pitchFamily="18" charset="0"/>
                <a:cs typeface="Times New Roman" panose="02020603050405020304" pitchFamily="18" charset="0"/>
              </a:rPr>
              <a:t>();</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recyclerViewPopular</a:t>
            </a:r>
            <a:r>
              <a:rPr lang="en-IN" sz="1400" dirty="0">
                <a:latin typeface="Times New Roman" panose="02020603050405020304" pitchFamily="18" charset="0"/>
                <a:cs typeface="Times New Roman" panose="02020603050405020304" pitchFamily="18" charset="0"/>
              </a:rPr>
              <a:t>();</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bottomNavigation</a:t>
            </a:r>
            <a:r>
              <a:rPr lang="en-IN" sz="1400" dirty="0">
                <a:latin typeface="Times New Roman" panose="02020603050405020304" pitchFamily="18" charset="0"/>
                <a:cs typeface="Times New Roman" panose="02020603050405020304" pitchFamily="18" charset="0"/>
              </a:rPr>
              <a:t>();</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3F8BDCBB-9866-7A6E-0D0B-D93C61BB5857}"/>
              </a:ext>
            </a:extLst>
          </p:cNvPr>
          <p:cNvSpPr>
            <a:spLocks noGrp="1"/>
          </p:cNvSpPr>
          <p:nvPr>
            <p:ph idx="1"/>
          </p:nvPr>
        </p:nvSpPr>
        <p:spPr>
          <a:xfrm>
            <a:off x="1640156" y="1876147"/>
            <a:ext cx="8915400" cy="4808738"/>
          </a:xfrm>
        </p:spPr>
        <p:txBody>
          <a:bodyPr>
            <a:normAutofit fontScale="92500" lnSpcReduction="20000"/>
          </a:bodyPr>
          <a:lstStyle/>
          <a:p>
            <a:pPr marL="0" indent="0">
              <a:buNone/>
            </a:pPr>
            <a:r>
              <a:rPr lang="en-IN" sz="1400" dirty="0">
                <a:latin typeface="Times New Roman" panose="02020603050405020304" pitchFamily="18" charset="0"/>
                <a:cs typeface="Times New Roman" panose="02020603050405020304" pitchFamily="18" charset="0"/>
              </a:rPr>
              <a:t>private void </a:t>
            </a:r>
            <a:r>
              <a:rPr lang="en-IN" sz="1400" dirty="0" err="1">
                <a:latin typeface="Times New Roman" panose="02020603050405020304" pitchFamily="18" charset="0"/>
                <a:cs typeface="Times New Roman" panose="02020603050405020304" pitchFamily="18" charset="0"/>
              </a:rPr>
              <a:t>bottomNavigation</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FloatingActionButton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floatingActionButton</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findViewById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R.id.card_btn</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LinearLayout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homeBtn</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findViewById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R.id.homeBtn</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LinearLayout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profilebtn</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findViewById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R.id.profilebtn</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floatingActionButton.setOnClickListener</a:t>
            </a:r>
            <a:r>
              <a:rPr lang="en-IN" sz="1400" dirty="0">
                <a:latin typeface="Times New Roman" panose="02020603050405020304" pitchFamily="18" charset="0"/>
                <a:cs typeface="Times New Roman" panose="02020603050405020304" pitchFamily="18" charset="0"/>
              </a:rPr>
              <a:t>(new </a:t>
            </a:r>
            <a:r>
              <a:rPr lang="en-IN" sz="1400" dirty="0" err="1">
                <a:latin typeface="Times New Roman" panose="02020603050405020304" pitchFamily="18" charset="0"/>
                <a:cs typeface="Times New Roman" panose="02020603050405020304" pitchFamily="18" charset="0"/>
              </a:rPr>
              <a:t>View.OnClickListener</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@Override</a:t>
            </a:r>
          </a:p>
          <a:p>
            <a:pPr marL="0" indent="0">
              <a:buNone/>
            </a:pPr>
            <a:r>
              <a:rPr lang="en-IN" sz="1400" dirty="0">
                <a:latin typeface="Times New Roman" panose="02020603050405020304" pitchFamily="18" charset="0"/>
                <a:cs typeface="Times New Roman" panose="02020603050405020304" pitchFamily="18" charset="0"/>
              </a:rPr>
              <a:t>            public void </a:t>
            </a:r>
            <a:r>
              <a:rPr lang="en-IN" sz="1400" dirty="0" err="1">
                <a:latin typeface="Times New Roman" panose="02020603050405020304" pitchFamily="18" charset="0"/>
                <a:cs typeface="Times New Roman" panose="02020603050405020304" pitchFamily="18" charset="0"/>
              </a:rPr>
              <a:t>onClick</a:t>
            </a:r>
            <a:r>
              <a:rPr lang="en-IN" sz="1400" dirty="0">
                <a:latin typeface="Times New Roman" panose="02020603050405020304" pitchFamily="18" charset="0"/>
                <a:cs typeface="Times New Roman" panose="02020603050405020304" pitchFamily="18" charset="0"/>
              </a:rPr>
              <a:t>(View v) {</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startActivity</a:t>
            </a:r>
            <a:r>
              <a:rPr lang="en-IN" sz="1400" dirty="0">
                <a:latin typeface="Times New Roman" panose="02020603050405020304" pitchFamily="18" charset="0"/>
                <a:cs typeface="Times New Roman" panose="02020603050405020304" pitchFamily="18" charset="0"/>
              </a:rPr>
              <a:t>(new Intent(</a:t>
            </a:r>
            <a:r>
              <a:rPr lang="en-IN" sz="1400" dirty="0" err="1">
                <a:latin typeface="Times New Roman" panose="02020603050405020304" pitchFamily="18" charset="0"/>
                <a:cs typeface="Times New Roman" panose="02020603050405020304" pitchFamily="18" charset="0"/>
              </a:rPr>
              <a:t>MainActivity.this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CartListActivity.class</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homeBtn.setOnClickListener</a:t>
            </a:r>
            <a:r>
              <a:rPr lang="en-IN" sz="1400" dirty="0">
                <a:latin typeface="Times New Roman" panose="02020603050405020304" pitchFamily="18" charset="0"/>
                <a:cs typeface="Times New Roman" panose="02020603050405020304" pitchFamily="18" charset="0"/>
              </a:rPr>
              <a:t>(new </a:t>
            </a:r>
            <a:r>
              <a:rPr lang="en-IN" sz="1400" dirty="0" err="1">
                <a:latin typeface="Times New Roman" panose="02020603050405020304" pitchFamily="18" charset="0"/>
                <a:cs typeface="Times New Roman" panose="02020603050405020304" pitchFamily="18" charset="0"/>
              </a:rPr>
              <a:t>View.OnClickListener</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@Override</a:t>
            </a:r>
          </a:p>
          <a:p>
            <a:pPr marL="0" indent="0">
              <a:buNone/>
            </a:pPr>
            <a:r>
              <a:rPr lang="en-IN" sz="1400" dirty="0">
                <a:latin typeface="Times New Roman" panose="02020603050405020304" pitchFamily="18" charset="0"/>
                <a:cs typeface="Times New Roman" panose="02020603050405020304" pitchFamily="18" charset="0"/>
              </a:rPr>
              <a:t>            public void </a:t>
            </a:r>
            <a:r>
              <a:rPr lang="en-IN" sz="1400" dirty="0" err="1">
                <a:latin typeface="Times New Roman" panose="02020603050405020304" pitchFamily="18" charset="0"/>
                <a:cs typeface="Times New Roman" panose="02020603050405020304" pitchFamily="18" charset="0"/>
              </a:rPr>
              <a:t>onClick</a:t>
            </a:r>
            <a:r>
              <a:rPr lang="en-IN" sz="1400" dirty="0">
                <a:latin typeface="Times New Roman" panose="02020603050405020304" pitchFamily="18" charset="0"/>
                <a:cs typeface="Times New Roman" panose="02020603050405020304" pitchFamily="18" charset="0"/>
              </a:rPr>
              <a:t>(View v) {</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startActivity</a:t>
            </a:r>
            <a:r>
              <a:rPr lang="en-IN" sz="1400" dirty="0">
                <a:latin typeface="Times New Roman" panose="02020603050405020304" pitchFamily="18" charset="0"/>
                <a:cs typeface="Times New Roman" panose="02020603050405020304" pitchFamily="18" charset="0"/>
              </a:rPr>
              <a:t>(new Intent(</a:t>
            </a:r>
            <a:r>
              <a:rPr lang="en-IN" sz="1400" dirty="0" err="1">
                <a:latin typeface="Times New Roman" panose="02020603050405020304" pitchFamily="18" charset="0"/>
                <a:cs typeface="Times New Roman" panose="02020603050405020304" pitchFamily="18" charset="0"/>
              </a:rPr>
              <a:t>MainActivity.this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MainActivity.class</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00654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5AEE-7A6A-56AB-43DC-DE688DC62105}"/>
              </a:ext>
            </a:extLst>
          </p:cNvPr>
          <p:cNvSpPr>
            <a:spLocks noGrp="1"/>
          </p:cNvSpPr>
          <p:nvPr>
            <p:ph type="title"/>
          </p:nvPr>
        </p:nvSpPr>
        <p:spPr>
          <a:xfrm>
            <a:off x="1640156" y="450489"/>
            <a:ext cx="8911687" cy="1567364"/>
          </a:xfrm>
        </p:spPr>
        <p:txBody>
          <a:bodyPr>
            <a:noAutofit/>
          </a:bodyPr>
          <a:lstStyle/>
          <a:p>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profilebtn.setOnClickListener</a:t>
            </a:r>
            <a:r>
              <a:rPr lang="en-IN" sz="1600" dirty="0">
                <a:latin typeface="Times New Roman" panose="02020603050405020304" pitchFamily="18" charset="0"/>
                <a:cs typeface="Times New Roman" panose="02020603050405020304" pitchFamily="18" charset="0"/>
              </a:rPr>
              <a:t>(new </a:t>
            </a:r>
            <a:r>
              <a:rPr lang="en-IN" sz="1600" dirty="0" err="1">
                <a:latin typeface="Times New Roman" panose="02020603050405020304" pitchFamily="18" charset="0"/>
                <a:cs typeface="Times New Roman" panose="02020603050405020304" pitchFamily="18" charset="0"/>
              </a:rPr>
              <a:t>View.OnClickListener</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@Override</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public void </a:t>
            </a:r>
            <a:r>
              <a:rPr lang="en-IN" sz="1600" dirty="0" err="1">
                <a:latin typeface="Times New Roman" panose="02020603050405020304" pitchFamily="18" charset="0"/>
                <a:cs typeface="Times New Roman" panose="02020603050405020304" pitchFamily="18" charset="0"/>
              </a:rPr>
              <a:t>onClick</a:t>
            </a:r>
            <a:r>
              <a:rPr lang="en-IN" sz="1600" dirty="0">
                <a:latin typeface="Times New Roman" panose="02020603050405020304" pitchFamily="18" charset="0"/>
                <a:cs typeface="Times New Roman" panose="02020603050405020304" pitchFamily="18" charset="0"/>
              </a:rPr>
              <a:t>(View v)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startActivity</a:t>
            </a:r>
            <a:r>
              <a:rPr lang="en-IN" sz="1600" dirty="0">
                <a:latin typeface="Times New Roman" panose="02020603050405020304" pitchFamily="18" charset="0"/>
                <a:cs typeface="Times New Roman" panose="02020603050405020304" pitchFamily="18" charset="0"/>
              </a:rPr>
              <a:t>(new Intent(</a:t>
            </a:r>
            <a:r>
              <a:rPr lang="en-IN" sz="1600" dirty="0" err="1">
                <a:latin typeface="Times New Roman" panose="02020603050405020304" pitchFamily="18" charset="0"/>
                <a:cs typeface="Times New Roman" panose="02020603050405020304" pitchFamily="18" charset="0"/>
              </a:rPr>
              <a:t>MainActivity.this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MyProfileActivity.class</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E03B2F4F-5E84-931D-7D24-F8462F8B486D}"/>
              </a:ext>
            </a:extLst>
          </p:cNvPr>
          <p:cNvSpPr>
            <a:spLocks noGrp="1"/>
          </p:cNvSpPr>
          <p:nvPr>
            <p:ph idx="1"/>
          </p:nvPr>
        </p:nvSpPr>
        <p:spPr>
          <a:xfrm>
            <a:off x="1636443" y="1963838"/>
            <a:ext cx="8915400" cy="4645306"/>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private void </a:t>
            </a:r>
            <a:r>
              <a:rPr lang="en-IN" sz="1600" dirty="0" err="1">
                <a:latin typeface="Times New Roman" panose="02020603050405020304" pitchFamily="18" charset="0"/>
                <a:cs typeface="Times New Roman" panose="02020603050405020304" pitchFamily="18" charset="0"/>
              </a:rPr>
              <a:t>recyclerViewPopular</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LinearLayoutManager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linearLayoutManager</a:t>
            </a:r>
            <a:r>
              <a:rPr lang="en-IN" sz="1600" dirty="0">
                <a:latin typeface="Times New Roman" panose="02020603050405020304" pitchFamily="18" charset="0"/>
                <a:cs typeface="Times New Roman" panose="02020603050405020304" pitchFamily="18" charset="0"/>
              </a:rPr>
              <a:t> = new </a:t>
            </a:r>
            <a:r>
              <a:rPr lang="en-IN" sz="1600" dirty="0" err="1">
                <a:latin typeface="Times New Roman" panose="02020603050405020304" pitchFamily="18" charset="0"/>
                <a:cs typeface="Times New Roman" panose="02020603050405020304" pitchFamily="18" charset="0"/>
              </a:rPr>
              <a:t>LinearLayoutManager</a:t>
            </a:r>
            <a:r>
              <a:rPr lang="en-IN" sz="1600" dirty="0">
                <a:latin typeface="Times New Roman" panose="02020603050405020304" pitchFamily="18" charset="0"/>
                <a:cs typeface="Times New Roman" panose="02020603050405020304" pitchFamily="18" charset="0"/>
              </a:rPr>
              <a:t>(this, </a:t>
            </a:r>
            <a:r>
              <a:rPr lang="en-IN" sz="1600" dirty="0" err="1">
                <a:latin typeface="Times New Roman" panose="02020603050405020304" pitchFamily="18" charset="0"/>
                <a:cs typeface="Times New Roman" panose="02020603050405020304" pitchFamily="18" charset="0"/>
              </a:rPr>
              <a:t>LinearLayoutManager.HORIZONTAL</a:t>
            </a:r>
            <a:r>
              <a:rPr lang="en-IN" sz="1600" dirty="0">
                <a:latin typeface="Times New Roman" panose="02020603050405020304" pitchFamily="18" charset="0"/>
                <a:cs typeface="Times New Roman" panose="02020603050405020304" pitchFamily="18" charset="0"/>
              </a:rPr>
              <a:t>, false);</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recyclerViewPopularList</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findViewById</a:t>
            </a:r>
            <a:r>
              <a:rPr lang="en-IN" sz="1600" dirty="0">
                <a:latin typeface="Times New Roman" panose="02020603050405020304" pitchFamily="18" charset="0"/>
                <a:cs typeface="Times New Roman" panose="02020603050405020304" pitchFamily="18" charset="0"/>
              </a:rPr>
              <a:t>(R.id.recyclerView2);</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recyclerViewPopularList.setLayoutManager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linearLayoutManager</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ArrayList</a:t>
            </a:r>
            <a:r>
              <a:rPr lang="en-IN" sz="1600" dirty="0">
                <a:latin typeface="Times New Roman" panose="02020603050405020304" pitchFamily="18" charset="0"/>
                <a:cs typeface="Times New Roman" panose="02020603050405020304" pitchFamily="18" charset="0"/>
              </a:rPr>
              <a:t>&lt;</a:t>
            </a:r>
            <a:r>
              <a:rPr lang="en-IN" sz="1600" dirty="0" err="1">
                <a:latin typeface="Times New Roman" panose="02020603050405020304" pitchFamily="18" charset="0"/>
                <a:cs typeface="Times New Roman" panose="02020603050405020304" pitchFamily="18" charset="0"/>
              </a:rPr>
              <a:t>FoodDomain</a:t>
            </a:r>
            <a:r>
              <a:rPr lang="en-IN" sz="1600" dirty="0">
                <a:latin typeface="Times New Roman" panose="02020603050405020304" pitchFamily="18" charset="0"/>
                <a:cs typeface="Times New Roman" panose="02020603050405020304" pitchFamily="18" charset="0"/>
              </a:rPr>
              <a:t>&gt; </a:t>
            </a:r>
            <a:r>
              <a:rPr lang="en-IN" sz="1600" dirty="0" err="1">
                <a:latin typeface="Times New Roman" panose="02020603050405020304" pitchFamily="18" charset="0"/>
                <a:cs typeface="Times New Roman" panose="02020603050405020304" pitchFamily="18" charset="0"/>
              </a:rPr>
              <a:t>foodlist</a:t>
            </a:r>
            <a:r>
              <a:rPr lang="en-IN" sz="1600" dirty="0">
                <a:latin typeface="Times New Roman" panose="02020603050405020304" pitchFamily="18" charset="0"/>
                <a:cs typeface="Times New Roman" panose="02020603050405020304" pitchFamily="18" charset="0"/>
              </a:rPr>
              <a:t> = new </a:t>
            </a:r>
            <a:r>
              <a:rPr lang="en-IN" sz="1600" dirty="0" err="1">
                <a:latin typeface="Times New Roman" panose="02020603050405020304" pitchFamily="18" charset="0"/>
                <a:cs typeface="Times New Roman" panose="02020603050405020304" pitchFamily="18" charset="0"/>
              </a:rPr>
              <a:t>ArrayList</a:t>
            </a:r>
            <a:r>
              <a:rPr lang="en-IN" sz="1600" dirty="0">
                <a:latin typeface="Times New Roman" panose="02020603050405020304" pitchFamily="18" charset="0"/>
                <a:cs typeface="Times New Roman" panose="02020603050405020304" pitchFamily="18" charset="0"/>
              </a:rPr>
              <a:t>&lt;&gt;();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foodlist.add</a:t>
            </a:r>
            <a:r>
              <a:rPr lang="en-IN" sz="1600" dirty="0">
                <a:latin typeface="Times New Roman" panose="02020603050405020304" pitchFamily="18" charset="0"/>
                <a:cs typeface="Times New Roman" panose="02020603050405020304" pitchFamily="18" charset="0"/>
              </a:rPr>
              <a:t>(new </a:t>
            </a:r>
            <a:r>
              <a:rPr lang="en-IN" sz="1600" dirty="0" err="1">
                <a:latin typeface="Times New Roman" panose="02020603050405020304" pitchFamily="18" charset="0"/>
                <a:cs typeface="Times New Roman" panose="02020603050405020304" pitchFamily="18" charset="0"/>
              </a:rPr>
              <a:t>FoodDomain</a:t>
            </a:r>
            <a:r>
              <a:rPr lang="en-IN" sz="1600" dirty="0">
                <a:latin typeface="Times New Roman" panose="02020603050405020304" pitchFamily="18" charset="0"/>
                <a:cs typeface="Times New Roman" panose="02020603050405020304" pitchFamily="18" charset="0"/>
              </a:rPr>
              <a:t>("Pepperoni pizza", "pizza1", "slices pepperoni ,mozzarella cheese, fresh oregano,  ground black pepper, pizza sauce", 399.0));</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foodlist.add</a:t>
            </a:r>
            <a:r>
              <a:rPr lang="en-IN" sz="1600" dirty="0">
                <a:latin typeface="Times New Roman" panose="02020603050405020304" pitchFamily="18" charset="0"/>
                <a:cs typeface="Times New Roman" panose="02020603050405020304" pitchFamily="18" charset="0"/>
              </a:rPr>
              <a:t>(new </a:t>
            </a:r>
            <a:r>
              <a:rPr lang="en-IN" sz="1600" dirty="0" err="1">
                <a:latin typeface="Times New Roman" panose="02020603050405020304" pitchFamily="18" charset="0"/>
                <a:cs typeface="Times New Roman" panose="02020603050405020304" pitchFamily="18" charset="0"/>
              </a:rPr>
              <a:t>FoodDomain</a:t>
            </a:r>
            <a:r>
              <a:rPr lang="en-IN" sz="1600" dirty="0">
                <a:latin typeface="Times New Roman" panose="02020603050405020304" pitchFamily="18" charset="0"/>
                <a:cs typeface="Times New Roman" panose="02020603050405020304" pitchFamily="18" charset="0"/>
              </a:rPr>
              <a:t>("Cheese Burger", "burger", "Gouda Cheese, Special sauce, Lettuce, tomato ", 50.0));</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foodlist.add</a:t>
            </a:r>
            <a:r>
              <a:rPr lang="en-IN" sz="1600" dirty="0">
                <a:latin typeface="Times New Roman" panose="02020603050405020304" pitchFamily="18" charset="0"/>
                <a:cs typeface="Times New Roman" panose="02020603050405020304" pitchFamily="18" charset="0"/>
              </a:rPr>
              <a:t>(new </a:t>
            </a:r>
            <a:r>
              <a:rPr lang="en-IN" sz="1600" dirty="0" err="1">
                <a:latin typeface="Times New Roman" panose="02020603050405020304" pitchFamily="18" charset="0"/>
                <a:cs typeface="Times New Roman" panose="02020603050405020304" pitchFamily="18" charset="0"/>
              </a:rPr>
              <a:t>FoodDomain</a:t>
            </a:r>
            <a:r>
              <a:rPr lang="en-IN" sz="1600" dirty="0">
                <a:latin typeface="Times New Roman" panose="02020603050405020304" pitchFamily="18" charset="0"/>
                <a:cs typeface="Times New Roman" panose="02020603050405020304" pitchFamily="18" charset="0"/>
              </a:rPr>
              <a:t>("Vegetable pizza", "pizza2", " olive oil, Vegetable oil, pitted Kalamata, cherry tomatoes, fresh oregano, basil", 199.0));</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foodlist.add</a:t>
            </a:r>
            <a:r>
              <a:rPr lang="en-IN" sz="1600" dirty="0">
                <a:latin typeface="Times New Roman" panose="02020603050405020304" pitchFamily="18" charset="0"/>
                <a:cs typeface="Times New Roman" panose="02020603050405020304" pitchFamily="18" charset="0"/>
              </a:rPr>
              <a:t>(new </a:t>
            </a:r>
            <a:r>
              <a:rPr lang="en-IN" sz="1600" dirty="0" err="1">
                <a:latin typeface="Times New Roman" panose="02020603050405020304" pitchFamily="18" charset="0"/>
                <a:cs typeface="Times New Roman" panose="02020603050405020304" pitchFamily="18" charset="0"/>
              </a:rPr>
              <a:t>FoodDomain</a:t>
            </a:r>
            <a:r>
              <a:rPr lang="en-IN" sz="1600" dirty="0">
                <a:latin typeface="Times New Roman" panose="02020603050405020304" pitchFamily="18" charset="0"/>
                <a:cs typeface="Times New Roman" panose="02020603050405020304" pitchFamily="18" charset="0"/>
              </a:rPr>
              <a:t>("Vegetable pizza", "pizza4", " olive oil, Vegetable oil, pitted Kalamata, cherry tomatoes, fresh oregano, basil", 199.0));</a:t>
            </a:r>
          </a:p>
        </p:txBody>
      </p:sp>
    </p:spTree>
    <p:extLst>
      <p:ext uri="{BB962C8B-B14F-4D97-AF65-F5344CB8AC3E}">
        <p14:creationId xmlns:p14="http://schemas.microsoft.com/office/powerpoint/2010/main" val="320722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B1F30-A20E-020B-97D6-9B0315371C69}"/>
              </a:ext>
            </a:extLst>
          </p:cNvPr>
          <p:cNvSpPr>
            <a:spLocks noGrp="1"/>
          </p:cNvSpPr>
          <p:nvPr>
            <p:ph type="title"/>
          </p:nvPr>
        </p:nvSpPr>
        <p:spPr>
          <a:xfrm>
            <a:off x="1771122" y="612535"/>
            <a:ext cx="8911687" cy="892174"/>
          </a:xfrm>
        </p:spPr>
        <p:txBody>
          <a:bodyPr>
            <a:normAutofit/>
          </a:bodyPr>
          <a:lstStyle/>
          <a:p>
            <a:r>
              <a:rPr lang="en-IN" sz="1600" dirty="0">
                <a:latin typeface="Times New Roman" panose="02020603050405020304" pitchFamily="18" charset="0"/>
                <a:cs typeface="Times New Roman" panose="02020603050405020304" pitchFamily="18" charset="0"/>
              </a:rPr>
              <a:t> adapter2 = new </a:t>
            </a:r>
            <a:r>
              <a:rPr lang="en-IN" sz="1600" dirty="0" err="1">
                <a:latin typeface="Times New Roman" panose="02020603050405020304" pitchFamily="18" charset="0"/>
                <a:cs typeface="Times New Roman" panose="02020603050405020304" pitchFamily="18" charset="0"/>
              </a:rPr>
              <a:t>PopularAdapter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foodlist</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recyclerViewPopularList.setAdapter</a:t>
            </a:r>
            <a:r>
              <a:rPr lang="en-IN" sz="1600" dirty="0">
                <a:latin typeface="Times New Roman" panose="02020603050405020304" pitchFamily="18" charset="0"/>
                <a:cs typeface="Times New Roman" panose="02020603050405020304" pitchFamily="18" charset="0"/>
              </a:rPr>
              <a:t>(adapter2);</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6CA4E43D-3616-718D-043A-5AD0DBFA0DA8}"/>
              </a:ext>
            </a:extLst>
          </p:cNvPr>
          <p:cNvSpPr>
            <a:spLocks noGrp="1"/>
          </p:cNvSpPr>
          <p:nvPr>
            <p:ph idx="1"/>
          </p:nvPr>
        </p:nvSpPr>
        <p:spPr>
          <a:xfrm>
            <a:off x="1771122" y="1540189"/>
            <a:ext cx="8915400" cy="4705276"/>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 private void </a:t>
            </a:r>
            <a:r>
              <a:rPr lang="en-IN" sz="1600" dirty="0" err="1">
                <a:latin typeface="Times New Roman" panose="02020603050405020304" pitchFamily="18" charset="0"/>
                <a:cs typeface="Times New Roman" panose="02020603050405020304" pitchFamily="18" charset="0"/>
              </a:rPr>
              <a:t>recyclerViewCategory</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LinearLayoutManager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linearLayoutManager</a:t>
            </a:r>
            <a:r>
              <a:rPr lang="en-IN" sz="1600" dirty="0">
                <a:latin typeface="Times New Roman" panose="02020603050405020304" pitchFamily="18" charset="0"/>
                <a:cs typeface="Times New Roman" panose="02020603050405020304" pitchFamily="18" charset="0"/>
              </a:rPr>
              <a:t> = new </a:t>
            </a:r>
            <a:r>
              <a:rPr lang="en-IN" sz="1600" dirty="0" err="1">
                <a:latin typeface="Times New Roman" panose="02020603050405020304" pitchFamily="18" charset="0"/>
                <a:cs typeface="Times New Roman" panose="02020603050405020304" pitchFamily="18" charset="0"/>
              </a:rPr>
              <a:t>LinearLayoutManager</a:t>
            </a:r>
            <a:r>
              <a:rPr lang="en-IN" sz="1600" dirty="0">
                <a:latin typeface="Times New Roman" panose="02020603050405020304" pitchFamily="18" charset="0"/>
                <a:cs typeface="Times New Roman" panose="02020603050405020304" pitchFamily="18" charset="0"/>
              </a:rPr>
              <a:t>(this, </a:t>
            </a:r>
            <a:r>
              <a:rPr lang="en-IN" sz="1600" dirty="0" err="1">
                <a:latin typeface="Times New Roman" panose="02020603050405020304" pitchFamily="18" charset="0"/>
                <a:cs typeface="Times New Roman" panose="02020603050405020304" pitchFamily="18" charset="0"/>
              </a:rPr>
              <a:t>LinearLayoutManager.HORIZONTAL</a:t>
            </a:r>
            <a:r>
              <a:rPr lang="en-IN" sz="1600" dirty="0">
                <a:latin typeface="Times New Roman" panose="02020603050405020304" pitchFamily="18" charset="0"/>
                <a:cs typeface="Times New Roman" panose="02020603050405020304" pitchFamily="18" charset="0"/>
              </a:rPr>
              <a:t>, false);</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recyclerViewCategoryList</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findViewById</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R.id.recyclerView</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recyclerViewCategoryList.setLayoutManager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linearLayoutManager</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ArrayList</a:t>
            </a:r>
            <a:r>
              <a:rPr lang="en-IN" sz="1600" dirty="0">
                <a:latin typeface="Times New Roman" panose="02020603050405020304" pitchFamily="18" charset="0"/>
                <a:cs typeface="Times New Roman" panose="02020603050405020304" pitchFamily="18" charset="0"/>
              </a:rPr>
              <a:t>&lt;</a:t>
            </a:r>
            <a:r>
              <a:rPr lang="en-IN" sz="1600" dirty="0" err="1">
                <a:latin typeface="Times New Roman" panose="02020603050405020304" pitchFamily="18" charset="0"/>
                <a:cs typeface="Times New Roman" panose="02020603050405020304" pitchFamily="18" charset="0"/>
              </a:rPr>
              <a:t>CategoryDomain</a:t>
            </a:r>
            <a:r>
              <a:rPr lang="en-IN" sz="1600" dirty="0">
                <a:latin typeface="Times New Roman" panose="02020603050405020304" pitchFamily="18" charset="0"/>
                <a:cs typeface="Times New Roman" panose="02020603050405020304" pitchFamily="18" charset="0"/>
              </a:rPr>
              <a:t>&gt; </a:t>
            </a:r>
            <a:r>
              <a:rPr lang="en-IN" sz="1600" dirty="0" err="1">
                <a:latin typeface="Times New Roman" panose="02020603050405020304" pitchFamily="18" charset="0"/>
                <a:cs typeface="Times New Roman" panose="02020603050405020304" pitchFamily="18" charset="0"/>
              </a:rPr>
              <a:t>categoryList</a:t>
            </a:r>
            <a:r>
              <a:rPr lang="en-IN" sz="1600" dirty="0">
                <a:latin typeface="Times New Roman" panose="02020603050405020304" pitchFamily="18" charset="0"/>
                <a:cs typeface="Times New Roman" panose="02020603050405020304" pitchFamily="18" charset="0"/>
              </a:rPr>
              <a:t> = new </a:t>
            </a:r>
            <a:r>
              <a:rPr lang="en-IN" sz="1600" dirty="0" err="1">
                <a:latin typeface="Times New Roman" panose="02020603050405020304" pitchFamily="18" charset="0"/>
                <a:cs typeface="Times New Roman" panose="02020603050405020304" pitchFamily="18" charset="0"/>
              </a:rPr>
              <a:t>ArrayList</a:t>
            </a:r>
            <a:r>
              <a:rPr lang="en-IN" sz="1600" dirty="0">
                <a:latin typeface="Times New Roman" panose="02020603050405020304" pitchFamily="18" charset="0"/>
                <a:cs typeface="Times New Roman" panose="02020603050405020304" pitchFamily="18" charset="0"/>
              </a:rPr>
              <a:t>&lt;&gt;();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categoryList.add</a:t>
            </a:r>
            <a:r>
              <a:rPr lang="en-IN" sz="1600" dirty="0">
                <a:latin typeface="Times New Roman" panose="02020603050405020304" pitchFamily="18" charset="0"/>
                <a:cs typeface="Times New Roman" panose="02020603050405020304" pitchFamily="18" charset="0"/>
              </a:rPr>
              <a:t>(new </a:t>
            </a:r>
            <a:r>
              <a:rPr lang="en-IN" sz="1600" dirty="0" err="1">
                <a:latin typeface="Times New Roman" panose="02020603050405020304" pitchFamily="18" charset="0"/>
                <a:cs typeface="Times New Roman" panose="02020603050405020304" pitchFamily="18" charset="0"/>
              </a:rPr>
              <a:t>CategoryDomain</a:t>
            </a:r>
            <a:r>
              <a:rPr lang="en-IN" sz="1600" dirty="0">
                <a:latin typeface="Times New Roman" panose="02020603050405020304" pitchFamily="18" charset="0"/>
                <a:cs typeface="Times New Roman" panose="02020603050405020304" pitchFamily="18" charset="0"/>
              </a:rPr>
              <a:t>("Pizza", "cat_1"));</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categoryList.add</a:t>
            </a:r>
            <a:r>
              <a:rPr lang="en-IN" sz="1600" dirty="0">
                <a:latin typeface="Times New Roman" panose="02020603050405020304" pitchFamily="18" charset="0"/>
                <a:cs typeface="Times New Roman" panose="02020603050405020304" pitchFamily="18" charset="0"/>
              </a:rPr>
              <a:t>(new </a:t>
            </a:r>
            <a:r>
              <a:rPr lang="en-IN" sz="1600" dirty="0" err="1">
                <a:latin typeface="Times New Roman" panose="02020603050405020304" pitchFamily="18" charset="0"/>
                <a:cs typeface="Times New Roman" panose="02020603050405020304" pitchFamily="18" charset="0"/>
              </a:rPr>
              <a:t>CategoryDomain</a:t>
            </a:r>
            <a:r>
              <a:rPr lang="en-IN" sz="1600" dirty="0">
                <a:latin typeface="Times New Roman" panose="02020603050405020304" pitchFamily="18" charset="0"/>
                <a:cs typeface="Times New Roman" panose="02020603050405020304" pitchFamily="18" charset="0"/>
              </a:rPr>
              <a:t>("Burger", "cat_2"));</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categoryList.add</a:t>
            </a:r>
            <a:r>
              <a:rPr lang="en-IN" sz="1600" dirty="0">
                <a:latin typeface="Times New Roman" panose="02020603050405020304" pitchFamily="18" charset="0"/>
                <a:cs typeface="Times New Roman" panose="02020603050405020304" pitchFamily="18" charset="0"/>
              </a:rPr>
              <a:t>(new </a:t>
            </a:r>
            <a:r>
              <a:rPr lang="en-IN" sz="1600" dirty="0" err="1">
                <a:latin typeface="Times New Roman" panose="02020603050405020304" pitchFamily="18" charset="0"/>
                <a:cs typeface="Times New Roman" panose="02020603050405020304" pitchFamily="18" charset="0"/>
              </a:rPr>
              <a:t>CategoryDomain</a:t>
            </a:r>
            <a:r>
              <a:rPr lang="en-IN" sz="1600" dirty="0">
                <a:latin typeface="Times New Roman" panose="02020603050405020304" pitchFamily="18" charset="0"/>
                <a:cs typeface="Times New Roman" panose="02020603050405020304" pitchFamily="18" charset="0"/>
              </a:rPr>
              <a:t>("Hotdog", "cat_3"));</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categoryList.add</a:t>
            </a:r>
            <a:r>
              <a:rPr lang="en-IN" sz="1600" dirty="0">
                <a:latin typeface="Times New Roman" panose="02020603050405020304" pitchFamily="18" charset="0"/>
                <a:cs typeface="Times New Roman" panose="02020603050405020304" pitchFamily="18" charset="0"/>
              </a:rPr>
              <a:t>(new </a:t>
            </a:r>
            <a:r>
              <a:rPr lang="en-IN" sz="1600" dirty="0" err="1">
                <a:latin typeface="Times New Roman" panose="02020603050405020304" pitchFamily="18" charset="0"/>
                <a:cs typeface="Times New Roman" panose="02020603050405020304" pitchFamily="18" charset="0"/>
              </a:rPr>
              <a:t>CategoryDomain</a:t>
            </a:r>
            <a:r>
              <a:rPr lang="en-IN" sz="1600" dirty="0">
                <a:latin typeface="Times New Roman" panose="02020603050405020304" pitchFamily="18" charset="0"/>
                <a:cs typeface="Times New Roman" panose="02020603050405020304" pitchFamily="18" charset="0"/>
              </a:rPr>
              <a:t>("Drink", "cat_4"));</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categoryList.add</a:t>
            </a:r>
            <a:r>
              <a:rPr lang="en-IN" sz="1600" dirty="0">
                <a:latin typeface="Times New Roman" panose="02020603050405020304" pitchFamily="18" charset="0"/>
                <a:cs typeface="Times New Roman" panose="02020603050405020304" pitchFamily="18" charset="0"/>
              </a:rPr>
              <a:t>(new </a:t>
            </a:r>
            <a:r>
              <a:rPr lang="en-IN" sz="1600" dirty="0" err="1">
                <a:latin typeface="Times New Roman" panose="02020603050405020304" pitchFamily="18" charset="0"/>
                <a:cs typeface="Times New Roman" panose="02020603050405020304" pitchFamily="18" charset="0"/>
              </a:rPr>
              <a:t>CategoryDomain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Dount</a:t>
            </a:r>
            <a:r>
              <a:rPr lang="en-IN" sz="1600" dirty="0">
                <a:latin typeface="Times New Roman" panose="02020603050405020304" pitchFamily="18" charset="0"/>
                <a:cs typeface="Times New Roman" panose="02020603050405020304" pitchFamily="18" charset="0"/>
              </a:rPr>
              <a:t>", "cat_5"));</a:t>
            </a:r>
          </a:p>
          <a:p>
            <a:pPr marL="0" indent="0">
              <a:buNone/>
            </a:pPr>
            <a:r>
              <a:rPr lang="en-IN" sz="1600" dirty="0">
                <a:latin typeface="Times New Roman" panose="02020603050405020304" pitchFamily="18" charset="0"/>
                <a:cs typeface="Times New Roman" panose="02020603050405020304" pitchFamily="18" charset="0"/>
              </a:rPr>
              <a:t>        adapter = new </a:t>
            </a:r>
            <a:r>
              <a:rPr lang="en-IN" sz="1600" dirty="0" err="1">
                <a:latin typeface="Times New Roman" panose="02020603050405020304" pitchFamily="18" charset="0"/>
                <a:cs typeface="Times New Roman" panose="02020603050405020304" pitchFamily="18" charset="0"/>
              </a:rPr>
              <a:t>CategoryAdapter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categoryList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recyclerViewCategoryList.setAdapter</a:t>
            </a:r>
            <a:r>
              <a:rPr lang="en-IN" sz="1600" dirty="0">
                <a:latin typeface="Times New Roman" panose="02020603050405020304" pitchFamily="18" charset="0"/>
                <a:cs typeface="Times New Roman" panose="02020603050405020304" pitchFamily="18" charset="0"/>
              </a:rPr>
              <a:t>(adapter);}</a:t>
            </a:r>
          </a:p>
        </p:txBody>
      </p:sp>
    </p:spTree>
    <p:extLst>
      <p:ext uri="{BB962C8B-B14F-4D97-AF65-F5344CB8AC3E}">
        <p14:creationId xmlns:p14="http://schemas.microsoft.com/office/powerpoint/2010/main" val="285894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DDE5-0483-402D-D413-F0434108B8C0}"/>
              </a:ext>
            </a:extLst>
          </p:cNvPr>
          <p:cNvSpPr>
            <a:spLocks noGrp="1"/>
          </p:cNvSpPr>
          <p:nvPr>
            <p:ph type="title"/>
          </p:nvPr>
        </p:nvSpPr>
        <p:spPr>
          <a:xfrm>
            <a:off x="1638300" y="949881"/>
            <a:ext cx="8911687" cy="1204690"/>
          </a:xfrm>
        </p:spPr>
        <p:txBody>
          <a:bodyPr>
            <a:normAutofit/>
          </a:bodyPr>
          <a:lstStyle/>
          <a:p>
            <a:r>
              <a:rPr lang="en-US" sz="1600" dirty="0">
                <a:latin typeface="Times New Roman" panose="02020603050405020304" pitchFamily="18" charset="0"/>
                <a:cs typeface="Times New Roman" panose="02020603050405020304" pitchFamily="18" charset="0"/>
              </a:rPr>
              <a:t>public void profile(View view)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startActivity</a:t>
            </a:r>
            <a:r>
              <a:rPr lang="en-US" sz="1600" dirty="0">
                <a:latin typeface="Times New Roman" panose="02020603050405020304" pitchFamily="18" charset="0"/>
                <a:cs typeface="Times New Roman" panose="02020603050405020304" pitchFamily="18" charset="0"/>
              </a:rPr>
              <a:t>(new Intent(</a:t>
            </a:r>
            <a:r>
              <a:rPr lang="en-US" sz="1600" dirty="0" err="1">
                <a:latin typeface="Times New Roman" panose="02020603050405020304" pitchFamily="18" charset="0"/>
                <a:cs typeface="Times New Roman" panose="02020603050405020304" pitchFamily="18" charset="0"/>
              </a:rPr>
              <a:t>MainActivity.this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ProfileActivity.class</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DA4E97-CA42-3252-B680-857CEAB01B3F}"/>
              </a:ext>
            </a:extLst>
          </p:cNvPr>
          <p:cNvSpPr>
            <a:spLocks noGrp="1"/>
          </p:cNvSpPr>
          <p:nvPr>
            <p:ph idx="1"/>
          </p:nvPr>
        </p:nvSpPr>
        <p:spPr>
          <a:xfrm>
            <a:off x="1638300" y="2130497"/>
            <a:ext cx="8915400" cy="3777622"/>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 public void support(View view)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startActivity</a:t>
            </a:r>
            <a:r>
              <a:rPr lang="en-IN" sz="1600" dirty="0">
                <a:latin typeface="Times New Roman" panose="02020603050405020304" pitchFamily="18" charset="0"/>
                <a:cs typeface="Times New Roman" panose="02020603050405020304" pitchFamily="18" charset="0"/>
              </a:rPr>
              <a:t>(new Intent(</a:t>
            </a:r>
            <a:r>
              <a:rPr lang="en-IN" sz="1600" dirty="0" err="1">
                <a:latin typeface="Times New Roman" panose="02020603050405020304" pitchFamily="18" charset="0"/>
                <a:cs typeface="Times New Roman" panose="02020603050405020304" pitchFamily="18" charset="0"/>
              </a:rPr>
              <a:t>MainActivity.this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SupportActivity.class</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public void setting(View view)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startActivity</a:t>
            </a:r>
            <a:r>
              <a:rPr lang="en-IN" sz="1600" dirty="0">
                <a:latin typeface="Times New Roman" panose="02020603050405020304" pitchFamily="18" charset="0"/>
                <a:cs typeface="Times New Roman" panose="02020603050405020304" pitchFamily="18" charset="0"/>
              </a:rPr>
              <a:t>(new Intent(</a:t>
            </a:r>
            <a:r>
              <a:rPr lang="en-IN" sz="1600" dirty="0" err="1">
                <a:latin typeface="Times New Roman" panose="02020603050405020304" pitchFamily="18" charset="0"/>
                <a:cs typeface="Times New Roman" panose="02020603050405020304" pitchFamily="18" charset="0"/>
              </a:rPr>
              <a:t>MainActivity.this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SettingActivity.class</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009982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243</TotalTime>
  <Words>3795</Words>
  <Application>Microsoft Office PowerPoint</Application>
  <PresentationFormat>Widescreen</PresentationFormat>
  <Paragraphs>287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Algerian</vt:lpstr>
      <vt:lpstr>Arial</vt:lpstr>
      <vt:lpstr>Century Gothic</vt:lpstr>
      <vt:lpstr>Times New Roman</vt:lpstr>
      <vt:lpstr>Wingdings 3</vt:lpstr>
      <vt:lpstr>Wisp</vt:lpstr>
      <vt:lpstr>SNACK ORDERING AND DELIVERY APP</vt:lpstr>
      <vt:lpstr>DESCRIPTION</vt:lpstr>
      <vt:lpstr>ORDERING</vt:lpstr>
      <vt:lpstr>Main Activity.Java</vt:lpstr>
      <vt:lpstr>import java.util.ArrayList; public class MainActivity extends AppCompatActivity {     ActivityMainBinding binding;     FirebaseAuth auth;    Button ordernow;     private RecyclerView.Adapter adapter, adapter2;     private RecyclerView recyclerViewCategoryList, recyclerViewPopularList; </vt:lpstr>
      <vt:lpstr> recyclerViewCategory();         recyclerViewPopular();         bottomNavigation();     }</vt:lpstr>
      <vt:lpstr> /* profilebtn.setOnClickListener(new View.OnClickListener() {             @Override             public void onClick(View v) {                 startActivity(new Intent(MainActivity.this, MyProfileActivity.class));             }         });*/}</vt:lpstr>
      <vt:lpstr> adapter2 = new PopularAdapter(foodlist);         recyclerViewPopularList.setAdapter(adapter2);     }</vt:lpstr>
      <vt:lpstr>public void profile(View view) {         startActivity(new Intent(MainActivity.this, ProfileActivity.class));     } </vt:lpstr>
      <vt:lpstr>Activity_main.xml</vt:lpstr>
      <vt:lpstr>app:layout_constraintStart_toStartOf="parent"         app:layout_constraintTop_toTopOf="parent"&gt; </vt:lpstr>
      <vt:lpstr>                    android:paddingEnd="22dp"                     app:layout_constraintEnd_toEndOf="parent"                     app:layout_constraintHorizontal_bias="0.0"                     app:layout_constraintStart_toStartOf="parent"                     app:layout_constraintTop_toBottomOf="@+id/textView10" /&gt;</vt:lpstr>
      <vt:lpstr> &lt;TextView                     android:id="@+id/textView4"                     android:layout_width="wrap_content"                     android:layout_height="wrap_content"                     android:layout_marginStart="32dp"                     android:layout_marginTop="32dp“     android:text="Hi User"                     android:textColor="@color/startcolorgradient"                     android:textSize="20sp"                     android:textStyle="bold"                     app:layout_constraintStart_toStartOf="parent"                     app:layout_constraintTop_toTopOf="parent" /&gt;  </vt:lpstr>
      <vt:lpstr>                    android:textSize="20sp"                     app:layout_constraintEnd_toEndOf="@+id/textView4"                     app:layout_constraintHorizontal_bias="0.0"                     app:layout_constraintStart_toStartOf="@+id/textView4"                     app:layout_constraintTop_toBottomOf="@+id/textView4" /&gt;</vt:lpstr>
      <vt:lpstr> &lt;androidx.constraintlayout.widget.ConstraintLayout                     android:id="@+id/constraintLayout"                     android:layout_width="match_parent"                     android:layout_height="150dp"                     android:layout_marginStart="32dp"                     android:layout_marginEnd="32dp"                     android:background="@drawable/light_orange_back"                     app:layout_constraintBottom_toBottomOf="parent"                     app:layout_constraintEnd_toEndOf="parent"                     app:layout_constraintHorizontal_bias="0.0"                     app:layout_constraintStart_toStartOf="parent"                     app:layout_constraintTop_toBottomOf="@+id/textView5"                     app:layout_constraintVertical_bias="0.073"&gt;</vt:lpstr>
      <vt:lpstr> &lt;TextView                         android:id="@+id/textView6"                         android:layout_width="wrap_content"                         android:layout_height="wrap_content"                         android:layout_marginTop="16dp"                         android:text="Free Delivery"                         android:textColor="#000000"                         android:textSize="20sp"                         android:textStyle="bold"                         app:layout_constraintStart_toEndOf="@+id/imageView4"                         app:layout_constraintTop_toTopOf="@+id/imageView4" /&gt; </vt:lpstr>
      <vt:lpstr> &lt;androidx.constraintlayout.widget.ConstraintLayout                         android:layout_width="90dp"                         android:layout_height="24dp"                         android:layout_marginTop="8dp"                         android:background="@drawable/custom_button"                         app:layout_constraintBottom_toBottomOf="parent"                         app:layout_constraintEnd_toEndOf="@+id/textView7"                         app:layout_constraintStart_toEndOf="@+id/imageView4"                         app:layout_constraintTop_toBottomOf="@+id/textView6"&gt;</vt:lpstr>
      <vt:lpstr>app:layout_constraintBottom_toBottomOf="parent"                             app:layout_constraintEnd_toEndOf="parent"                             app:layout_constraintStart_toStartOf="parent"                             app:layout_constraintTop_toTopOf="parent" /&gt;                     &lt;/androidx.constraintlayout.widget.ConstraintLayout&gt;                 &lt;/androidx.constraintlayout.widget.ConstraintLayout&gt;</vt:lpstr>
      <vt:lpstr>&lt;TextView                     android:id="@+id/textView8"                     android:layout_width="wrap_content"                     android:layout_height="wrap_content"                     android:text="FoodShades"                     android:fontFamily="cursive"                     android:textStyle="bold"                     android:textSize="16dp"                     android:textColor="@color/startcolorgradient"                     app:layout_constraintBottom_toBottomOf="@+id/textView5"                     app:layout_constraintEnd_toEndOf="@+id/imageView3"                     app:layout_constraintStart_toStartOf="@+id/imageView3" /&gt;</vt:lpstr>
      <vt:lpstr>Output:</vt:lpstr>
      <vt:lpstr>DELIVERY</vt:lpstr>
      <vt:lpstr>Main Activity.java</vt:lpstr>
      <vt:lpstr>class MainActivity : AppCompatActivity() {     private val binding : ActivityMainBinding by lazy {         ActivityMainBinding.inflate(layoutInflater)     }     private lateinit var database: FirebaseDatabase     private lateinit var auth: FirebaseAuth     private lateinit var completedOrderReference: DatabaseReference</vt:lpstr>
      <vt:lpstr>binding.outForDelivery.setOnClickListener {             val intent = Intent (this,OutForDeliveryActivity::class.java)             startActivity(intent)         }         binding.profile.setOnClickListener {             val intent = Intent (this,AdminProfileActivity::class.java)             startActivity(intent)         }</vt:lpstr>
      <vt:lpstr>pendingOrder()         completedOrders()         wholeTimeEarning()     }</vt:lpstr>
      <vt:lpstr> override fun onCancelled(error: DatabaseError) {}         })     }</vt:lpstr>
      <vt:lpstr> private fun pendingOrder() {         database = FirebaseDatabase.getInstance()         val pendingOrderReference = database.reference.child("OrderDetails")         var pendingOrderItemCount = 0</vt:lpstr>
      <vt:lpstr>Output:</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Abinaya Devarajan</dc:creator>
  <cp:lastModifiedBy>Karthika Sivakumar</cp:lastModifiedBy>
  <cp:revision>2</cp:revision>
  <dcterms:created xsi:type="dcterms:W3CDTF">2024-11-14T05:19:37Z</dcterms:created>
  <dcterms:modified xsi:type="dcterms:W3CDTF">2024-11-19T10:34:27Z</dcterms:modified>
</cp:coreProperties>
</file>