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1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9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4C94-EE08-4435-8C1B-E7601CAC145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8BD0-9EB3-455F-8720-CE152D29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183" y="770708"/>
            <a:ext cx="9144000" cy="1250089"/>
          </a:xfrm>
        </p:spPr>
        <p:txBody>
          <a:bodyPr/>
          <a:lstStyle/>
          <a:p>
            <a:r>
              <a:rPr lang="en-US" dirty="0" smtClean="0"/>
              <a:t>Micro Credit /Microloan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Microcredit</a:t>
            </a:r>
            <a:r>
              <a:rPr lang="en-US" dirty="0"/>
              <a:t> is the extension of very small loans, to impoverished borrowers who typically lack collateral, steady employment, or a verifiable credit history. It is designed to support entrepreneurship and alleviate poverty.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Defaulter doesn’t having old cellular connection because if we see the age of defaulter cellular  , it always less than 300 days that mean most of people who having new connection is in  </a:t>
            </a:r>
            <a:r>
              <a:rPr lang="en-US" dirty="0" smtClean="0"/>
              <a:t>defaulter 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other thing is Defaulter comes only in 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months with maximum amount of loan is Rupees 6. Apart from that the tendency of main account is also very less as compare to Non defaulter.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3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Microcredit Defaulter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MFI  is  provide  two type of micro-credits on mobile balances to be paid back in 5 days.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loan amount of 5  in Indonesian Rupiah, payback amount should be 6 (in Indonesian Rupiah).</a:t>
            </a:r>
          </a:p>
          <a:p>
            <a:endParaRPr lang="en-US" dirty="0" smtClean="0"/>
          </a:p>
          <a:p>
            <a:r>
              <a:rPr lang="en-US" dirty="0" smtClean="0"/>
              <a:t>The loan amount of 10 (in Indonesian Rupiah), the payback amount should be 12 (in Indonesian  Rupiah).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Consumer is believed to be defaulter if he deviates from the path of paying back the loaned amount within the time duration of 5 days.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4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Microcredit Defaulter in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71" y="2789793"/>
            <a:ext cx="2829320" cy="2762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847" y="3505591"/>
            <a:ext cx="4881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Around 12.5%  are Defaulter in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Cellular Age with respect to Defaulter and Non Defaulter.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Defaulter cellular age will come under 300 days.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26" y="2595063"/>
            <a:ext cx="714474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9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 </a:t>
            </a:r>
            <a:r>
              <a:rPr lang="en-US" dirty="0" smtClean="0"/>
              <a:t>Amount</a:t>
            </a:r>
            <a:r>
              <a:rPr lang="en-US" dirty="0"/>
              <a:t> uses in a month.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 then 1000 Indonesian Rupees is used more then 8000 times.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89" y="3301580"/>
            <a:ext cx="634991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customer </a:t>
            </a:r>
            <a:r>
              <a:rPr lang="en-US" dirty="0"/>
              <a:t>Payback Time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Lone, payback time by customer is generally less then a week in 30 days. 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09" y="2805982"/>
            <a:ext cx="513469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2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of Defaulter in Months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54480" y="1825625"/>
            <a:ext cx="92093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Numbers of Defaulter are in 6 &amp; 7 Months-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7" y="2808498"/>
            <a:ext cx="8033657" cy="36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9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for predict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7 models is used for prediction of result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2485893"/>
            <a:ext cx="8987247" cy="34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all only Random Forest classifier model are performing well in terms of accuracy and others.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4641"/>
            <a:ext cx="9836331" cy="31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0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284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Micro Credit /Microloan</vt:lpstr>
      <vt:lpstr>Microcredit Defaulter </vt:lpstr>
      <vt:lpstr>Microcredit Defaulter in Dataset</vt:lpstr>
      <vt:lpstr>Top Cellular Age with respect to Defaulter and Non Defaulter.</vt:lpstr>
      <vt:lpstr>Average Amount uses in a month. </vt:lpstr>
      <vt:lpstr>Average customer Payback Time</vt:lpstr>
      <vt:lpstr>Numbers of Defaulter in Months</vt:lpstr>
      <vt:lpstr>Modelling for predict results </vt:lpstr>
      <vt:lpstr>Selection of Model </vt:lpstr>
      <vt:lpstr>                             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/Microloan</dc:title>
  <dc:creator>user</dc:creator>
  <cp:lastModifiedBy>user</cp:lastModifiedBy>
  <cp:revision>9</cp:revision>
  <dcterms:created xsi:type="dcterms:W3CDTF">2020-09-21T10:58:59Z</dcterms:created>
  <dcterms:modified xsi:type="dcterms:W3CDTF">2020-09-21T17:15:42Z</dcterms:modified>
</cp:coreProperties>
</file>