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6"/>
  </p:notesMasterIdLst>
  <p:sldIdLst>
    <p:sldId id="256" r:id="rId2"/>
    <p:sldId id="262" r:id="rId3"/>
    <p:sldId id="261" r:id="rId4"/>
    <p:sldId id="258" r:id="rId5"/>
    <p:sldId id="331" r:id="rId6"/>
    <p:sldId id="313" r:id="rId7"/>
    <p:sldId id="314" r:id="rId8"/>
    <p:sldId id="318" r:id="rId9"/>
    <p:sldId id="327" r:id="rId10"/>
    <p:sldId id="320" r:id="rId11"/>
    <p:sldId id="315" r:id="rId12"/>
    <p:sldId id="324" r:id="rId13"/>
    <p:sldId id="323" r:id="rId14"/>
    <p:sldId id="322" r:id="rId15"/>
    <p:sldId id="260" r:id="rId16"/>
    <p:sldId id="316" r:id="rId17"/>
    <p:sldId id="325" r:id="rId18"/>
    <p:sldId id="329" r:id="rId19"/>
    <p:sldId id="326" r:id="rId20"/>
    <p:sldId id="317" r:id="rId21"/>
    <p:sldId id="328" r:id="rId22"/>
    <p:sldId id="332" r:id="rId23"/>
    <p:sldId id="330" r:id="rId24"/>
    <p:sldId id="290" r:id="rId25"/>
  </p:sldIdLst>
  <p:sldSz cx="9144000" cy="5143500" type="screen16x9"/>
  <p:notesSz cx="6858000" cy="9144000"/>
  <p:embeddedFontLst>
    <p:embeddedFont>
      <p:font typeface="Bebas Neue" panose="020B0606020202050201" pitchFamily="34" charset="77"/>
      <p:regular r:id="rId27"/>
    </p:embeddedFont>
    <p:embeddedFont>
      <p:font typeface="Cambria Math" panose="02040503050406030204" pitchFamily="18" charset="0"/>
      <p:regular r:id="rId28"/>
    </p:embeddedFont>
    <p:embeddedFont>
      <p:font typeface="Nunito Light" panose="020F0302020204030204" pitchFamily="34" charset="0"/>
      <p:regular r:id="rId29"/>
      <p:italic r:id="rId30"/>
    </p:embeddedFont>
    <p:embeddedFont>
      <p:font typeface="Open Sans" panose="020B0606030504020204" pitchFamily="34" charset="0"/>
      <p:regular r:id="rId31"/>
      <p:bold r:id="rId32"/>
      <p:italic r:id="rId33"/>
      <p:boldItalic r:id="rId34"/>
    </p:embeddedFont>
    <p:embeddedFont>
      <p:font typeface="Shrikhand" panose="02000000000000000000" pitchFamily="2" charset="77"/>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EE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B9C984-07D1-4A1A-8FE3-564255D1E5D6}">
  <a:tblStyle styleId="{65B9C984-07D1-4A1A-8FE3-564255D1E5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78"/>
    <p:restoredTop sz="94666"/>
  </p:normalViewPr>
  <p:slideViewPr>
    <p:cSldViewPr snapToGrid="0">
      <p:cViewPr>
        <p:scale>
          <a:sx n="131" d="100"/>
          <a:sy n="131" d="100"/>
        </p:scale>
        <p:origin x="1848"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9"/>
        <p:cNvGrpSpPr/>
        <p:nvPr/>
      </p:nvGrpSpPr>
      <p:grpSpPr>
        <a:xfrm>
          <a:off x="0" y="0"/>
          <a:ext cx="0" cy="0"/>
          <a:chOff x="0" y="0"/>
          <a:chExt cx="0" cy="0"/>
        </a:xfrm>
      </p:grpSpPr>
      <p:sp>
        <p:nvSpPr>
          <p:cNvPr id="8340" name="Google Shape;834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1" name="Google Shape;834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3"/>
        <p:cNvGrpSpPr/>
        <p:nvPr/>
      </p:nvGrpSpPr>
      <p:grpSpPr>
        <a:xfrm>
          <a:off x="0" y="0"/>
          <a:ext cx="0" cy="0"/>
          <a:chOff x="0" y="0"/>
          <a:chExt cx="0" cy="0"/>
        </a:xfrm>
      </p:grpSpPr>
      <p:sp>
        <p:nvSpPr>
          <p:cNvPr id="8764" name="Google Shape;8764;gf26ba1c24a_0_9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5" name="Google Shape;8765;gf26ba1c24a_0_9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495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7"/>
        <p:cNvGrpSpPr/>
        <p:nvPr/>
      </p:nvGrpSpPr>
      <p:grpSpPr>
        <a:xfrm>
          <a:off x="0" y="0"/>
          <a:ext cx="0" cy="0"/>
          <a:chOff x="0" y="0"/>
          <a:chExt cx="0" cy="0"/>
        </a:xfrm>
      </p:grpSpPr>
      <p:sp>
        <p:nvSpPr>
          <p:cNvPr id="8668" name="Google Shape;8668;gf26ba1c24a_0_10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9" name="Google Shape;8669;gf26ba1c24a_0_10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332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9"/>
        <p:cNvGrpSpPr/>
        <p:nvPr/>
      </p:nvGrpSpPr>
      <p:grpSpPr>
        <a:xfrm>
          <a:off x="0" y="0"/>
          <a:ext cx="0" cy="0"/>
          <a:chOff x="0" y="0"/>
          <a:chExt cx="0" cy="0"/>
        </a:xfrm>
      </p:grpSpPr>
      <p:sp>
        <p:nvSpPr>
          <p:cNvPr id="8380" name="Google Shape;8380;gf2218750c7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1" name="Google Shape;8381;gf2218750c7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1"/>
        <p:cNvGrpSpPr/>
        <p:nvPr/>
      </p:nvGrpSpPr>
      <p:grpSpPr>
        <a:xfrm>
          <a:off x="0" y="0"/>
          <a:ext cx="0" cy="0"/>
          <a:chOff x="0" y="0"/>
          <a:chExt cx="0" cy="0"/>
        </a:xfrm>
      </p:grpSpPr>
      <p:sp>
        <p:nvSpPr>
          <p:cNvPr id="8412" name="Google Shape;8412;gf2218750c7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3" name="Google Shape;8413;gf2218750c7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123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1"/>
        <p:cNvGrpSpPr/>
        <p:nvPr/>
      </p:nvGrpSpPr>
      <p:grpSpPr>
        <a:xfrm>
          <a:off x="0" y="0"/>
          <a:ext cx="0" cy="0"/>
          <a:chOff x="0" y="0"/>
          <a:chExt cx="0" cy="0"/>
        </a:xfrm>
      </p:grpSpPr>
      <p:sp>
        <p:nvSpPr>
          <p:cNvPr id="8412" name="Google Shape;8412;gf2218750c7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3" name="Google Shape;8413;gf2218750c7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266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3"/>
        <p:cNvGrpSpPr/>
        <p:nvPr/>
      </p:nvGrpSpPr>
      <p:grpSpPr>
        <a:xfrm>
          <a:off x="0" y="0"/>
          <a:ext cx="0" cy="0"/>
          <a:chOff x="0" y="0"/>
          <a:chExt cx="0" cy="0"/>
        </a:xfrm>
      </p:grpSpPr>
      <p:sp>
        <p:nvSpPr>
          <p:cNvPr id="8764" name="Google Shape;8764;gf26ba1c24a_0_9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5" name="Google Shape;8765;gf26ba1c24a_0_9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294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3"/>
        <p:cNvGrpSpPr/>
        <p:nvPr/>
      </p:nvGrpSpPr>
      <p:grpSpPr>
        <a:xfrm>
          <a:off x="0" y="0"/>
          <a:ext cx="0" cy="0"/>
          <a:chOff x="0" y="0"/>
          <a:chExt cx="0" cy="0"/>
        </a:xfrm>
      </p:grpSpPr>
      <p:sp>
        <p:nvSpPr>
          <p:cNvPr id="8764" name="Google Shape;8764;gf26ba1c24a_0_9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5" name="Google Shape;8765;gf26ba1c24a_0_9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306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3"/>
        <p:cNvGrpSpPr/>
        <p:nvPr/>
      </p:nvGrpSpPr>
      <p:grpSpPr>
        <a:xfrm>
          <a:off x="0" y="0"/>
          <a:ext cx="0" cy="0"/>
          <a:chOff x="0" y="0"/>
          <a:chExt cx="0" cy="0"/>
        </a:xfrm>
      </p:grpSpPr>
      <p:sp>
        <p:nvSpPr>
          <p:cNvPr id="8764" name="Google Shape;8764;gf26ba1c24a_0_9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5" name="Google Shape;8765;gf26ba1c24a_0_9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72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8"/>
        <p:cNvGrpSpPr/>
        <p:nvPr/>
      </p:nvGrpSpPr>
      <p:grpSpPr>
        <a:xfrm>
          <a:off x="0" y="0"/>
          <a:ext cx="0" cy="0"/>
          <a:chOff x="0" y="0"/>
          <a:chExt cx="0" cy="0"/>
        </a:xfrm>
      </p:grpSpPr>
      <p:sp>
        <p:nvSpPr>
          <p:cNvPr id="9049" name="Google Shape;9049;gef945536ac_0_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0" name="Google Shape;9050;gef945536ac_0_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8"/>
        <p:cNvGrpSpPr/>
        <p:nvPr/>
      </p:nvGrpSpPr>
      <p:grpSpPr>
        <a:xfrm>
          <a:off x="0" y="0"/>
          <a:ext cx="0" cy="0"/>
          <a:chOff x="0" y="0"/>
          <a:chExt cx="0" cy="0"/>
        </a:xfrm>
      </p:grpSpPr>
      <p:sp>
        <p:nvSpPr>
          <p:cNvPr id="8419" name="Google Shape;8419;gf26ba1c24a_0_1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0" name="Google Shape;8420;gf26ba1c24a_0_1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1"/>
        <p:cNvGrpSpPr/>
        <p:nvPr/>
      </p:nvGrpSpPr>
      <p:grpSpPr>
        <a:xfrm>
          <a:off x="0" y="0"/>
          <a:ext cx="0" cy="0"/>
          <a:chOff x="0" y="0"/>
          <a:chExt cx="0" cy="0"/>
        </a:xfrm>
      </p:grpSpPr>
      <p:sp>
        <p:nvSpPr>
          <p:cNvPr id="8412" name="Google Shape;8412;gf2218750c7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3" name="Google Shape;8413;gf2218750c7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9"/>
        <p:cNvGrpSpPr/>
        <p:nvPr/>
      </p:nvGrpSpPr>
      <p:grpSpPr>
        <a:xfrm>
          <a:off x="0" y="0"/>
          <a:ext cx="0" cy="0"/>
          <a:chOff x="0" y="0"/>
          <a:chExt cx="0" cy="0"/>
        </a:xfrm>
      </p:grpSpPr>
      <p:sp>
        <p:nvSpPr>
          <p:cNvPr id="8360" name="Google Shape;8360;gf26ba1c24a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1" name="Google Shape;8361;gf26ba1c24a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9"/>
        <p:cNvGrpSpPr/>
        <p:nvPr/>
      </p:nvGrpSpPr>
      <p:grpSpPr>
        <a:xfrm>
          <a:off x="0" y="0"/>
          <a:ext cx="0" cy="0"/>
          <a:chOff x="0" y="0"/>
          <a:chExt cx="0" cy="0"/>
        </a:xfrm>
      </p:grpSpPr>
      <p:sp>
        <p:nvSpPr>
          <p:cNvPr id="8360" name="Google Shape;8360;gf26ba1c24a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1" name="Google Shape;8361;gf26ba1c24a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03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9"/>
        <p:cNvGrpSpPr/>
        <p:nvPr/>
      </p:nvGrpSpPr>
      <p:grpSpPr>
        <a:xfrm>
          <a:off x="0" y="0"/>
          <a:ext cx="0" cy="0"/>
          <a:chOff x="0" y="0"/>
          <a:chExt cx="0" cy="0"/>
        </a:xfrm>
      </p:grpSpPr>
      <p:sp>
        <p:nvSpPr>
          <p:cNvPr id="8360" name="Google Shape;8360;gf26ba1c24a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1" name="Google Shape;8361;gf26ba1c24a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312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1"/>
        <p:cNvGrpSpPr/>
        <p:nvPr/>
      </p:nvGrpSpPr>
      <p:grpSpPr>
        <a:xfrm>
          <a:off x="0" y="0"/>
          <a:ext cx="0" cy="0"/>
          <a:chOff x="0" y="0"/>
          <a:chExt cx="0" cy="0"/>
        </a:xfrm>
      </p:grpSpPr>
      <p:sp>
        <p:nvSpPr>
          <p:cNvPr id="8412" name="Google Shape;8412;gf2218750c7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3" name="Google Shape;8413;gf2218750c7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862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0"/>
        <p:cNvGrpSpPr/>
        <p:nvPr/>
      </p:nvGrpSpPr>
      <p:grpSpPr>
        <a:xfrm>
          <a:off x="0" y="0"/>
          <a:ext cx="0" cy="0"/>
          <a:chOff x="0" y="0"/>
          <a:chExt cx="0" cy="0"/>
        </a:xfrm>
      </p:grpSpPr>
      <p:sp>
        <p:nvSpPr>
          <p:cNvPr id="8431" name="Google Shape;8431;gf2218750c7_0_3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2" name="Google Shape;8432;gf2218750c7_0_3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5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1"/>
        <p:cNvGrpSpPr/>
        <p:nvPr/>
      </p:nvGrpSpPr>
      <p:grpSpPr>
        <a:xfrm>
          <a:off x="0" y="0"/>
          <a:ext cx="0" cy="0"/>
          <a:chOff x="0" y="0"/>
          <a:chExt cx="0" cy="0"/>
        </a:xfrm>
      </p:grpSpPr>
      <p:sp>
        <p:nvSpPr>
          <p:cNvPr id="8412" name="Google Shape;8412;gf2218750c7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3" name="Google Shape;8413;gf2218750c7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626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1413275"/>
            <a:ext cx="7717500" cy="1812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68625" y="3382749"/>
            <a:ext cx="5006700" cy="3918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1400"/>
              <a:buNone/>
              <a:defRPr sz="1700">
                <a:solidFill>
                  <a:srgbClr val="6AF3F8"/>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587900" y="4091300"/>
            <a:ext cx="3480850" cy="1878975"/>
            <a:chOff x="1610225" y="215250"/>
            <a:chExt cx="3480850" cy="1878975"/>
          </a:xfrm>
        </p:grpSpPr>
        <p:sp>
          <p:nvSpPr>
            <p:cNvPr id="12" name="Google Shape;12;p2"/>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
          <p:cNvSpPr/>
          <p:nvPr/>
        </p:nvSpPr>
        <p:spPr>
          <a:xfrm>
            <a:off x="8704913" y="4795838"/>
            <a:ext cx="164800" cy="164875"/>
          </a:xfrm>
          <a:custGeom>
            <a:avLst/>
            <a:gdLst/>
            <a:ahLst/>
            <a:cxnLst/>
            <a:rect l="l" t="t" r="r" b="b"/>
            <a:pathLst>
              <a:path w="6592" h="6595" extrusionOk="0">
                <a:moveTo>
                  <a:pt x="6592" y="3299"/>
                </a:moveTo>
                <a:cubicBezTo>
                  <a:pt x="6592" y="5118"/>
                  <a:pt x="5115" y="6595"/>
                  <a:pt x="3296" y="6595"/>
                </a:cubicBezTo>
                <a:cubicBezTo>
                  <a:pt x="1477" y="6595"/>
                  <a:pt x="0" y="5118"/>
                  <a:pt x="0" y="3299"/>
                </a:cubicBezTo>
                <a:cubicBezTo>
                  <a:pt x="0" y="1477"/>
                  <a:pt x="1477" y="0"/>
                  <a:pt x="3296" y="0"/>
                </a:cubicBezTo>
                <a:cubicBezTo>
                  <a:pt x="5115" y="0"/>
                  <a:pt x="6592" y="1477"/>
                  <a:pt x="6592" y="3299"/>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2"/>
          <p:cNvGrpSpPr/>
          <p:nvPr/>
        </p:nvGrpSpPr>
        <p:grpSpPr>
          <a:xfrm>
            <a:off x="8636188" y="1062600"/>
            <a:ext cx="302225" cy="2312450"/>
            <a:chOff x="8626713" y="1062600"/>
            <a:chExt cx="302225" cy="2312450"/>
          </a:xfrm>
        </p:grpSpPr>
        <p:grpSp>
          <p:nvGrpSpPr>
            <p:cNvPr id="121" name="Google Shape;121;p2"/>
            <p:cNvGrpSpPr/>
            <p:nvPr/>
          </p:nvGrpSpPr>
          <p:grpSpPr>
            <a:xfrm>
              <a:off x="8626713" y="2727275"/>
              <a:ext cx="146700" cy="647775"/>
              <a:chOff x="5920650" y="4318725"/>
              <a:chExt cx="146700" cy="647775"/>
            </a:xfrm>
          </p:grpSpPr>
          <p:sp>
            <p:nvSpPr>
              <p:cNvPr id="122" name="Google Shape;122;p2"/>
              <p:cNvSpPr/>
              <p:nvPr/>
            </p:nvSpPr>
            <p:spPr>
              <a:xfrm>
                <a:off x="6044225" y="4318725"/>
                <a:ext cx="23125" cy="647775"/>
              </a:xfrm>
              <a:custGeom>
                <a:avLst/>
                <a:gdLst/>
                <a:ahLst/>
                <a:cxnLst/>
                <a:rect l="l" t="t" r="r" b="b"/>
                <a:pathLst>
                  <a:path w="925" h="25911" fill="none" extrusionOk="0">
                    <a:moveTo>
                      <a:pt x="461" y="1"/>
                    </a:moveTo>
                    <a:cubicBezTo>
                      <a:pt x="1" y="482"/>
                      <a:pt x="1" y="1243"/>
                      <a:pt x="461" y="1727"/>
                    </a:cubicBezTo>
                    <a:lnTo>
                      <a:pt x="461" y="1727"/>
                    </a:lnTo>
                    <a:cubicBezTo>
                      <a:pt x="924" y="2208"/>
                      <a:pt x="924" y="2972"/>
                      <a:pt x="461" y="3456"/>
                    </a:cubicBezTo>
                    <a:lnTo>
                      <a:pt x="461" y="3456"/>
                    </a:lnTo>
                    <a:cubicBezTo>
                      <a:pt x="1" y="3937"/>
                      <a:pt x="1" y="4698"/>
                      <a:pt x="461" y="5179"/>
                    </a:cubicBezTo>
                    <a:lnTo>
                      <a:pt x="461" y="5179"/>
                    </a:lnTo>
                    <a:cubicBezTo>
                      <a:pt x="924" y="5663"/>
                      <a:pt x="924" y="6424"/>
                      <a:pt x="461" y="6908"/>
                    </a:cubicBezTo>
                    <a:lnTo>
                      <a:pt x="461" y="6908"/>
                    </a:lnTo>
                    <a:cubicBezTo>
                      <a:pt x="1" y="7392"/>
                      <a:pt x="1" y="8153"/>
                      <a:pt x="461" y="8634"/>
                    </a:cubicBezTo>
                    <a:lnTo>
                      <a:pt x="461" y="8634"/>
                    </a:lnTo>
                    <a:cubicBezTo>
                      <a:pt x="924" y="9119"/>
                      <a:pt x="924" y="9879"/>
                      <a:pt x="461" y="10364"/>
                    </a:cubicBezTo>
                    <a:lnTo>
                      <a:pt x="461" y="10364"/>
                    </a:lnTo>
                    <a:cubicBezTo>
                      <a:pt x="1" y="10848"/>
                      <a:pt x="1" y="11609"/>
                      <a:pt x="461" y="12093"/>
                    </a:cubicBezTo>
                    <a:lnTo>
                      <a:pt x="461" y="12093"/>
                    </a:lnTo>
                    <a:cubicBezTo>
                      <a:pt x="924" y="12574"/>
                      <a:pt x="924" y="13335"/>
                      <a:pt x="461" y="13819"/>
                    </a:cubicBezTo>
                    <a:lnTo>
                      <a:pt x="461" y="13819"/>
                    </a:lnTo>
                    <a:cubicBezTo>
                      <a:pt x="1" y="14303"/>
                      <a:pt x="1" y="15064"/>
                      <a:pt x="461" y="15548"/>
                    </a:cubicBezTo>
                    <a:lnTo>
                      <a:pt x="461" y="15548"/>
                    </a:lnTo>
                    <a:cubicBezTo>
                      <a:pt x="924" y="16029"/>
                      <a:pt x="924" y="16790"/>
                      <a:pt x="461" y="17271"/>
                    </a:cubicBezTo>
                    <a:lnTo>
                      <a:pt x="461" y="17271"/>
                    </a:lnTo>
                    <a:cubicBezTo>
                      <a:pt x="1" y="17755"/>
                      <a:pt x="1" y="18519"/>
                      <a:pt x="461" y="19000"/>
                    </a:cubicBezTo>
                    <a:lnTo>
                      <a:pt x="461" y="19000"/>
                    </a:lnTo>
                    <a:cubicBezTo>
                      <a:pt x="924" y="19484"/>
                      <a:pt x="924" y="20245"/>
                      <a:pt x="461" y="20726"/>
                    </a:cubicBezTo>
                    <a:lnTo>
                      <a:pt x="461" y="20726"/>
                    </a:lnTo>
                    <a:cubicBezTo>
                      <a:pt x="1" y="21210"/>
                      <a:pt x="1" y="21971"/>
                      <a:pt x="461" y="22455"/>
                    </a:cubicBezTo>
                    <a:lnTo>
                      <a:pt x="461" y="22455"/>
                    </a:lnTo>
                    <a:cubicBezTo>
                      <a:pt x="924" y="22939"/>
                      <a:pt x="924" y="23700"/>
                      <a:pt x="461" y="24181"/>
                    </a:cubicBezTo>
                    <a:lnTo>
                      <a:pt x="461" y="24181"/>
                    </a:lnTo>
                    <a:cubicBezTo>
                      <a:pt x="1" y="24666"/>
                      <a:pt x="1" y="25426"/>
                      <a:pt x="461" y="25910"/>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982375" y="4318725"/>
                <a:ext cx="23175" cy="647775"/>
              </a:xfrm>
              <a:custGeom>
                <a:avLst/>
                <a:gdLst/>
                <a:ahLst/>
                <a:cxnLst/>
                <a:rect l="l" t="t" r="r" b="b"/>
                <a:pathLst>
                  <a:path w="927" h="25911" fill="none" extrusionOk="0">
                    <a:moveTo>
                      <a:pt x="463" y="1"/>
                    </a:moveTo>
                    <a:cubicBezTo>
                      <a:pt x="6" y="485"/>
                      <a:pt x="6" y="1243"/>
                      <a:pt x="463" y="1727"/>
                    </a:cubicBezTo>
                    <a:lnTo>
                      <a:pt x="463" y="1727"/>
                    </a:lnTo>
                    <a:cubicBezTo>
                      <a:pt x="926" y="2208"/>
                      <a:pt x="926" y="2972"/>
                      <a:pt x="463" y="3456"/>
                    </a:cubicBezTo>
                    <a:lnTo>
                      <a:pt x="463" y="3456"/>
                    </a:lnTo>
                    <a:cubicBezTo>
                      <a:pt x="3" y="3937"/>
                      <a:pt x="3" y="4698"/>
                      <a:pt x="463" y="5179"/>
                    </a:cubicBezTo>
                    <a:lnTo>
                      <a:pt x="463" y="5179"/>
                    </a:lnTo>
                    <a:cubicBezTo>
                      <a:pt x="926" y="5663"/>
                      <a:pt x="926" y="6424"/>
                      <a:pt x="463" y="6908"/>
                    </a:cubicBezTo>
                    <a:lnTo>
                      <a:pt x="463" y="6908"/>
                    </a:lnTo>
                    <a:cubicBezTo>
                      <a:pt x="3" y="7392"/>
                      <a:pt x="3" y="8153"/>
                      <a:pt x="463" y="8634"/>
                    </a:cubicBezTo>
                    <a:lnTo>
                      <a:pt x="463" y="8634"/>
                    </a:lnTo>
                    <a:cubicBezTo>
                      <a:pt x="926" y="9119"/>
                      <a:pt x="926" y="9879"/>
                      <a:pt x="463" y="10364"/>
                    </a:cubicBezTo>
                    <a:lnTo>
                      <a:pt x="463" y="10364"/>
                    </a:lnTo>
                    <a:cubicBezTo>
                      <a:pt x="0" y="10848"/>
                      <a:pt x="0" y="11609"/>
                      <a:pt x="463" y="12093"/>
                    </a:cubicBezTo>
                    <a:lnTo>
                      <a:pt x="463" y="12093"/>
                    </a:lnTo>
                    <a:cubicBezTo>
                      <a:pt x="923" y="12574"/>
                      <a:pt x="923" y="13335"/>
                      <a:pt x="463" y="13819"/>
                    </a:cubicBezTo>
                    <a:lnTo>
                      <a:pt x="463" y="13819"/>
                    </a:lnTo>
                    <a:cubicBezTo>
                      <a:pt x="6" y="14303"/>
                      <a:pt x="6" y="15061"/>
                      <a:pt x="463" y="15548"/>
                    </a:cubicBezTo>
                    <a:lnTo>
                      <a:pt x="463" y="15548"/>
                    </a:lnTo>
                    <a:cubicBezTo>
                      <a:pt x="923" y="16029"/>
                      <a:pt x="923" y="16790"/>
                      <a:pt x="463" y="17271"/>
                    </a:cubicBezTo>
                    <a:lnTo>
                      <a:pt x="463" y="17271"/>
                    </a:lnTo>
                    <a:cubicBezTo>
                      <a:pt x="0" y="17755"/>
                      <a:pt x="0" y="18519"/>
                      <a:pt x="463" y="19000"/>
                    </a:cubicBezTo>
                    <a:lnTo>
                      <a:pt x="463" y="19000"/>
                    </a:lnTo>
                    <a:cubicBezTo>
                      <a:pt x="923" y="19484"/>
                      <a:pt x="923" y="20245"/>
                      <a:pt x="463" y="20726"/>
                    </a:cubicBezTo>
                    <a:lnTo>
                      <a:pt x="463" y="20726"/>
                    </a:lnTo>
                    <a:cubicBezTo>
                      <a:pt x="0" y="21210"/>
                      <a:pt x="0" y="21971"/>
                      <a:pt x="463" y="22455"/>
                    </a:cubicBezTo>
                    <a:lnTo>
                      <a:pt x="463" y="22455"/>
                    </a:lnTo>
                    <a:cubicBezTo>
                      <a:pt x="923" y="22939"/>
                      <a:pt x="923" y="23700"/>
                      <a:pt x="463" y="24181"/>
                    </a:cubicBezTo>
                    <a:lnTo>
                      <a:pt x="463" y="24181"/>
                    </a:lnTo>
                    <a:cubicBezTo>
                      <a:pt x="0" y="24666"/>
                      <a:pt x="0" y="25426"/>
                      <a:pt x="463" y="25910"/>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920650" y="4318725"/>
                <a:ext cx="23025" cy="647775"/>
              </a:xfrm>
              <a:custGeom>
                <a:avLst/>
                <a:gdLst/>
                <a:ahLst/>
                <a:cxnLst/>
                <a:rect l="l" t="t" r="r" b="b"/>
                <a:pathLst>
                  <a:path w="921" h="25911" fill="none" extrusionOk="0">
                    <a:moveTo>
                      <a:pt x="460" y="1"/>
                    </a:moveTo>
                    <a:cubicBezTo>
                      <a:pt x="0" y="485"/>
                      <a:pt x="0" y="1243"/>
                      <a:pt x="460" y="1727"/>
                    </a:cubicBezTo>
                    <a:lnTo>
                      <a:pt x="460" y="1727"/>
                    </a:lnTo>
                    <a:cubicBezTo>
                      <a:pt x="920" y="2208"/>
                      <a:pt x="920" y="2972"/>
                      <a:pt x="460" y="3456"/>
                    </a:cubicBezTo>
                    <a:lnTo>
                      <a:pt x="460" y="3456"/>
                    </a:lnTo>
                    <a:cubicBezTo>
                      <a:pt x="0" y="3937"/>
                      <a:pt x="0" y="4695"/>
                      <a:pt x="460" y="5179"/>
                    </a:cubicBezTo>
                    <a:lnTo>
                      <a:pt x="460" y="5179"/>
                    </a:lnTo>
                    <a:cubicBezTo>
                      <a:pt x="920" y="5663"/>
                      <a:pt x="920" y="6424"/>
                      <a:pt x="460" y="6908"/>
                    </a:cubicBezTo>
                    <a:lnTo>
                      <a:pt x="460" y="6908"/>
                    </a:lnTo>
                    <a:cubicBezTo>
                      <a:pt x="0" y="7392"/>
                      <a:pt x="0" y="8150"/>
                      <a:pt x="460" y="8634"/>
                    </a:cubicBezTo>
                    <a:lnTo>
                      <a:pt x="460" y="8634"/>
                    </a:lnTo>
                    <a:cubicBezTo>
                      <a:pt x="920" y="9119"/>
                      <a:pt x="920" y="9879"/>
                      <a:pt x="460" y="10364"/>
                    </a:cubicBezTo>
                    <a:lnTo>
                      <a:pt x="460" y="10364"/>
                    </a:lnTo>
                    <a:cubicBezTo>
                      <a:pt x="0" y="10848"/>
                      <a:pt x="0" y="11609"/>
                      <a:pt x="460" y="12093"/>
                    </a:cubicBezTo>
                    <a:lnTo>
                      <a:pt x="460" y="12093"/>
                    </a:lnTo>
                    <a:cubicBezTo>
                      <a:pt x="920" y="12574"/>
                      <a:pt x="920" y="13335"/>
                      <a:pt x="460" y="13819"/>
                    </a:cubicBezTo>
                    <a:lnTo>
                      <a:pt x="460" y="13819"/>
                    </a:lnTo>
                    <a:cubicBezTo>
                      <a:pt x="0" y="14303"/>
                      <a:pt x="0" y="15061"/>
                      <a:pt x="460" y="15548"/>
                    </a:cubicBezTo>
                    <a:lnTo>
                      <a:pt x="460" y="15548"/>
                    </a:lnTo>
                    <a:cubicBezTo>
                      <a:pt x="920" y="16029"/>
                      <a:pt x="920" y="16790"/>
                      <a:pt x="460" y="17271"/>
                    </a:cubicBezTo>
                    <a:lnTo>
                      <a:pt x="460" y="17271"/>
                    </a:lnTo>
                    <a:cubicBezTo>
                      <a:pt x="0" y="17758"/>
                      <a:pt x="0" y="18516"/>
                      <a:pt x="460" y="19000"/>
                    </a:cubicBezTo>
                    <a:lnTo>
                      <a:pt x="460" y="19000"/>
                    </a:lnTo>
                    <a:cubicBezTo>
                      <a:pt x="920" y="19484"/>
                      <a:pt x="920" y="20245"/>
                      <a:pt x="460" y="20726"/>
                    </a:cubicBezTo>
                    <a:lnTo>
                      <a:pt x="460" y="20726"/>
                    </a:lnTo>
                    <a:cubicBezTo>
                      <a:pt x="0" y="21213"/>
                      <a:pt x="0" y="21971"/>
                      <a:pt x="460" y="22455"/>
                    </a:cubicBezTo>
                    <a:lnTo>
                      <a:pt x="460" y="22455"/>
                    </a:lnTo>
                    <a:cubicBezTo>
                      <a:pt x="920" y="22939"/>
                      <a:pt x="920" y="23700"/>
                      <a:pt x="460" y="24181"/>
                    </a:cubicBezTo>
                    <a:lnTo>
                      <a:pt x="460" y="24181"/>
                    </a:lnTo>
                    <a:cubicBezTo>
                      <a:pt x="0" y="24666"/>
                      <a:pt x="0" y="25426"/>
                      <a:pt x="460" y="25910"/>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8848488" y="1062600"/>
              <a:ext cx="80450" cy="863375"/>
              <a:chOff x="6142425" y="2654050"/>
              <a:chExt cx="80450" cy="863375"/>
            </a:xfrm>
          </p:grpSpPr>
          <p:sp>
            <p:nvSpPr>
              <p:cNvPr id="126" name="Google Shape;126;p2"/>
              <p:cNvSpPr/>
              <p:nvPr/>
            </p:nvSpPr>
            <p:spPr>
              <a:xfrm>
                <a:off x="6142425" y="2654050"/>
                <a:ext cx="80450" cy="80475"/>
              </a:xfrm>
              <a:custGeom>
                <a:avLst/>
                <a:gdLst/>
                <a:ahLst/>
                <a:cxnLst/>
                <a:rect l="l" t="t" r="r" b="b"/>
                <a:pathLst>
                  <a:path w="3218" h="3219" extrusionOk="0">
                    <a:moveTo>
                      <a:pt x="1363" y="1"/>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42425" y="2849825"/>
                <a:ext cx="80450" cy="80450"/>
              </a:xfrm>
              <a:custGeom>
                <a:avLst/>
                <a:gdLst/>
                <a:ahLst/>
                <a:cxnLst/>
                <a:rect l="l" t="t" r="r" b="b"/>
                <a:pathLst>
                  <a:path w="3218" h="3218" extrusionOk="0">
                    <a:moveTo>
                      <a:pt x="1363" y="0"/>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142425" y="3045575"/>
                <a:ext cx="80450" cy="80475"/>
              </a:xfrm>
              <a:custGeom>
                <a:avLst/>
                <a:gdLst/>
                <a:ahLst/>
                <a:cxnLst/>
                <a:rect l="l" t="t" r="r" b="b"/>
                <a:pathLst>
                  <a:path w="3218" h="3219" extrusionOk="0">
                    <a:moveTo>
                      <a:pt x="1363" y="1"/>
                    </a:moveTo>
                    <a:lnTo>
                      <a:pt x="1363" y="1360"/>
                    </a:lnTo>
                    <a:lnTo>
                      <a:pt x="0" y="1360"/>
                    </a:lnTo>
                    <a:lnTo>
                      <a:pt x="0" y="1856"/>
                    </a:lnTo>
                    <a:lnTo>
                      <a:pt x="1363" y="1856"/>
                    </a:lnTo>
                    <a:lnTo>
                      <a:pt x="1363" y="3219"/>
                    </a:lnTo>
                    <a:lnTo>
                      <a:pt x="1859" y="3219"/>
                    </a:lnTo>
                    <a:lnTo>
                      <a:pt x="1859" y="1856"/>
                    </a:lnTo>
                    <a:lnTo>
                      <a:pt x="3218" y="1856"/>
                    </a:lnTo>
                    <a:lnTo>
                      <a:pt x="3218" y="1360"/>
                    </a:lnTo>
                    <a:lnTo>
                      <a:pt x="1859" y="1360"/>
                    </a:lnTo>
                    <a:lnTo>
                      <a:pt x="1859"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142425" y="3241350"/>
                <a:ext cx="80450" cy="80475"/>
              </a:xfrm>
              <a:custGeom>
                <a:avLst/>
                <a:gdLst/>
                <a:ahLst/>
                <a:cxnLst/>
                <a:rect l="l" t="t" r="r" b="b"/>
                <a:pathLst>
                  <a:path w="3218" h="3219" extrusionOk="0">
                    <a:moveTo>
                      <a:pt x="1363" y="0"/>
                    </a:moveTo>
                    <a:lnTo>
                      <a:pt x="1363" y="1357"/>
                    </a:lnTo>
                    <a:lnTo>
                      <a:pt x="0" y="1357"/>
                    </a:lnTo>
                    <a:lnTo>
                      <a:pt x="0" y="1856"/>
                    </a:lnTo>
                    <a:lnTo>
                      <a:pt x="1363" y="1856"/>
                    </a:lnTo>
                    <a:lnTo>
                      <a:pt x="1363" y="3218"/>
                    </a:lnTo>
                    <a:lnTo>
                      <a:pt x="1859" y="3218"/>
                    </a:lnTo>
                    <a:lnTo>
                      <a:pt x="1859" y="1856"/>
                    </a:lnTo>
                    <a:lnTo>
                      <a:pt x="3218" y="1856"/>
                    </a:lnTo>
                    <a:lnTo>
                      <a:pt x="3218" y="1357"/>
                    </a:lnTo>
                    <a:lnTo>
                      <a:pt x="1859" y="1357"/>
                    </a:lnTo>
                    <a:lnTo>
                      <a:pt x="185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142425" y="3436975"/>
                <a:ext cx="80450" cy="80450"/>
              </a:xfrm>
              <a:custGeom>
                <a:avLst/>
                <a:gdLst/>
                <a:ahLst/>
                <a:cxnLst/>
                <a:rect l="l" t="t" r="r" b="b"/>
                <a:pathLst>
                  <a:path w="3218" h="3218" extrusionOk="0">
                    <a:moveTo>
                      <a:pt x="1363" y="0"/>
                    </a:moveTo>
                    <a:lnTo>
                      <a:pt x="1363" y="1362"/>
                    </a:lnTo>
                    <a:lnTo>
                      <a:pt x="0" y="1362"/>
                    </a:lnTo>
                    <a:lnTo>
                      <a:pt x="0" y="1859"/>
                    </a:lnTo>
                    <a:lnTo>
                      <a:pt x="1363" y="1859"/>
                    </a:lnTo>
                    <a:lnTo>
                      <a:pt x="1363" y="3218"/>
                    </a:lnTo>
                    <a:lnTo>
                      <a:pt x="1859" y="3218"/>
                    </a:lnTo>
                    <a:lnTo>
                      <a:pt x="1859" y="1859"/>
                    </a:lnTo>
                    <a:lnTo>
                      <a:pt x="3218" y="1859"/>
                    </a:lnTo>
                    <a:lnTo>
                      <a:pt x="3218" y="1362"/>
                    </a:lnTo>
                    <a:lnTo>
                      <a:pt x="1859" y="1362"/>
                    </a:lnTo>
                    <a:lnTo>
                      <a:pt x="185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2"/>
            <p:cNvSpPr/>
            <p:nvPr/>
          </p:nvSpPr>
          <p:spPr>
            <a:xfrm>
              <a:off x="8888713" y="2122250"/>
              <a:ext cx="25" cy="1252800"/>
            </a:xfrm>
            <a:custGeom>
              <a:avLst/>
              <a:gdLst/>
              <a:ahLst/>
              <a:cxnLst/>
              <a:rect l="l" t="t" r="r" b="b"/>
              <a:pathLst>
                <a:path w="1" h="50112" fill="none" extrusionOk="0">
                  <a:moveTo>
                    <a:pt x="0" y="50111"/>
                  </a:moveTo>
                  <a:lnTo>
                    <a:pt x="0" y="0"/>
                  </a:lnTo>
                </a:path>
              </a:pathLst>
            </a:custGeom>
            <a:no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2"/>
          <p:cNvSpPr/>
          <p:nvPr/>
        </p:nvSpPr>
        <p:spPr>
          <a:xfrm>
            <a:off x="322650" y="2108650"/>
            <a:ext cx="41225" cy="345450"/>
          </a:xfrm>
          <a:custGeom>
            <a:avLst/>
            <a:gdLst/>
            <a:ahLst/>
            <a:cxnLst/>
            <a:rect l="l" t="t" r="r" b="b"/>
            <a:pathLst>
              <a:path w="1649" h="13818" extrusionOk="0">
                <a:moveTo>
                  <a:pt x="1" y="13818"/>
                </a:moveTo>
                <a:lnTo>
                  <a:pt x="1649" y="12089"/>
                </a:lnTo>
                <a:lnTo>
                  <a:pt x="1" y="10363"/>
                </a:lnTo>
                <a:lnTo>
                  <a:pt x="1649" y="8634"/>
                </a:lnTo>
                <a:lnTo>
                  <a:pt x="1" y="6908"/>
                </a:lnTo>
                <a:lnTo>
                  <a:pt x="1649" y="5178"/>
                </a:lnTo>
                <a:lnTo>
                  <a:pt x="1" y="3455"/>
                </a:lnTo>
                <a:lnTo>
                  <a:pt x="1649" y="1726"/>
                </a:lnTo>
                <a:lnTo>
                  <a:pt x="1" y="0"/>
                </a:lnTo>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2"/>
          <p:cNvGrpSpPr/>
          <p:nvPr/>
        </p:nvGrpSpPr>
        <p:grpSpPr>
          <a:xfrm>
            <a:off x="267263" y="3048750"/>
            <a:ext cx="178575" cy="589975"/>
            <a:chOff x="1834925" y="4791825"/>
            <a:chExt cx="178575" cy="589975"/>
          </a:xfrm>
        </p:grpSpPr>
        <p:sp>
          <p:nvSpPr>
            <p:cNvPr id="134" name="Google Shape;134;p2"/>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2"/>
          <p:cNvGrpSpPr/>
          <p:nvPr/>
        </p:nvGrpSpPr>
        <p:grpSpPr>
          <a:xfrm>
            <a:off x="-390950" y="539290"/>
            <a:ext cx="974718" cy="974718"/>
            <a:chOff x="528900" y="1489975"/>
            <a:chExt cx="732100" cy="732100"/>
          </a:xfrm>
        </p:grpSpPr>
        <p:sp>
          <p:nvSpPr>
            <p:cNvPr id="162" name="Google Shape;162;p2"/>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2"/>
          <p:cNvGrpSpPr/>
          <p:nvPr/>
        </p:nvGrpSpPr>
        <p:grpSpPr>
          <a:xfrm>
            <a:off x="182538" y="95650"/>
            <a:ext cx="348025" cy="348100"/>
            <a:chOff x="235725" y="107550"/>
            <a:chExt cx="348025" cy="348100"/>
          </a:xfrm>
        </p:grpSpPr>
        <p:sp>
          <p:nvSpPr>
            <p:cNvPr id="170" name="Google Shape;170;p2"/>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
          <p:cNvGrpSpPr/>
          <p:nvPr/>
        </p:nvGrpSpPr>
        <p:grpSpPr>
          <a:xfrm>
            <a:off x="713244" y="3524588"/>
            <a:ext cx="896675" cy="657600"/>
            <a:chOff x="2353725" y="4531275"/>
            <a:chExt cx="896675" cy="657600"/>
          </a:xfrm>
        </p:grpSpPr>
        <p:sp>
          <p:nvSpPr>
            <p:cNvPr id="173" name="Google Shape;173;p2"/>
            <p:cNvSpPr/>
            <p:nvPr/>
          </p:nvSpPr>
          <p:spPr>
            <a:xfrm>
              <a:off x="2490700" y="4668325"/>
              <a:ext cx="418625" cy="418525"/>
            </a:xfrm>
            <a:custGeom>
              <a:avLst/>
              <a:gdLst/>
              <a:ahLst/>
              <a:cxnLst/>
              <a:rect l="l" t="t" r="r" b="b"/>
              <a:pathLst>
                <a:path w="16745" h="16741" extrusionOk="0">
                  <a:moveTo>
                    <a:pt x="16745" y="8372"/>
                  </a:moveTo>
                  <a:cubicBezTo>
                    <a:pt x="16745" y="12994"/>
                    <a:pt x="12995" y="16741"/>
                    <a:pt x="8373" y="16741"/>
                  </a:cubicBezTo>
                  <a:cubicBezTo>
                    <a:pt x="3751" y="16741"/>
                    <a:pt x="1" y="12994"/>
                    <a:pt x="1" y="8372"/>
                  </a:cubicBezTo>
                  <a:cubicBezTo>
                    <a:pt x="1" y="3747"/>
                    <a:pt x="3751" y="0"/>
                    <a:pt x="8373" y="0"/>
                  </a:cubicBezTo>
                  <a:cubicBezTo>
                    <a:pt x="12995" y="0"/>
                    <a:pt x="16745" y="3747"/>
                    <a:pt x="16745" y="8372"/>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353725" y="4531275"/>
              <a:ext cx="197750" cy="197725"/>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906600" y="5084125"/>
              <a:ext cx="104675" cy="104750"/>
            </a:xfrm>
            <a:custGeom>
              <a:avLst/>
              <a:gdLst/>
              <a:ahLst/>
              <a:cxnLst/>
              <a:rect l="l" t="t" r="r" b="b"/>
              <a:pathLst>
                <a:path w="4187" h="4190" fill="none" extrusionOk="0">
                  <a:moveTo>
                    <a:pt x="4186" y="2094"/>
                  </a:moveTo>
                  <a:cubicBezTo>
                    <a:pt x="4186" y="3251"/>
                    <a:pt x="3248" y="4190"/>
                    <a:pt x="2093" y="4190"/>
                  </a:cubicBezTo>
                  <a:cubicBezTo>
                    <a:pt x="936" y="4190"/>
                    <a:pt x="0" y="3251"/>
                    <a:pt x="0" y="2094"/>
                  </a:cubicBezTo>
                  <a:cubicBezTo>
                    <a:pt x="0" y="939"/>
                    <a:pt x="936" y="1"/>
                    <a:pt x="2093" y="1"/>
                  </a:cubicBezTo>
                  <a:cubicBezTo>
                    <a:pt x="3248" y="1"/>
                    <a:pt x="4186" y="939"/>
                    <a:pt x="4186" y="2094"/>
                  </a:cubicBezTo>
                  <a:close/>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187450" y="4845050"/>
              <a:ext cx="62950" cy="62950"/>
            </a:xfrm>
            <a:custGeom>
              <a:avLst/>
              <a:gdLst/>
              <a:ahLst/>
              <a:cxnLst/>
              <a:rect l="l" t="t" r="r" b="b"/>
              <a:pathLst>
                <a:path w="2518" h="2518" fill="none" extrusionOk="0">
                  <a:moveTo>
                    <a:pt x="2518" y="1261"/>
                  </a:moveTo>
                  <a:cubicBezTo>
                    <a:pt x="2518" y="1956"/>
                    <a:pt x="1956" y="2518"/>
                    <a:pt x="1258" y="2518"/>
                  </a:cubicBezTo>
                  <a:cubicBezTo>
                    <a:pt x="563" y="2518"/>
                    <a:pt x="1" y="1956"/>
                    <a:pt x="1" y="1261"/>
                  </a:cubicBezTo>
                  <a:cubicBezTo>
                    <a:pt x="1" y="563"/>
                    <a:pt x="563" y="1"/>
                    <a:pt x="1258" y="1"/>
                  </a:cubicBezTo>
                  <a:cubicBezTo>
                    <a:pt x="1956" y="1"/>
                    <a:pt x="2518" y="563"/>
                    <a:pt x="2518" y="1261"/>
                  </a:cubicBezTo>
                  <a:close/>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611000" y="4575625"/>
              <a:ext cx="45350" cy="45350"/>
            </a:xfrm>
            <a:custGeom>
              <a:avLst/>
              <a:gdLst/>
              <a:ahLst/>
              <a:cxnLst/>
              <a:rect l="l" t="t" r="r" b="b"/>
              <a:pathLst>
                <a:path w="1814" h="1814" extrusionOk="0">
                  <a:moveTo>
                    <a:pt x="1814" y="905"/>
                  </a:moveTo>
                  <a:cubicBezTo>
                    <a:pt x="1814" y="1408"/>
                    <a:pt x="1408" y="1814"/>
                    <a:pt x="908" y="1814"/>
                  </a:cubicBezTo>
                  <a:cubicBezTo>
                    <a:pt x="406" y="1814"/>
                    <a:pt x="0" y="1408"/>
                    <a:pt x="0" y="905"/>
                  </a:cubicBezTo>
                  <a:cubicBezTo>
                    <a:pt x="0" y="406"/>
                    <a:pt x="406" y="0"/>
                    <a:pt x="908" y="0"/>
                  </a:cubicBezTo>
                  <a:cubicBezTo>
                    <a:pt x="1408" y="0"/>
                    <a:pt x="1814" y="406"/>
                    <a:pt x="1814" y="905"/>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033350" y="4943400"/>
              <a:ext cx="80375" cy="80450"/>
            </a:xfrm>
            <a:custGeom>
              <a:avLst/>
              <a:gdLst/>
              <a:ahLst/>
              <a:cxnLst/>
              <a:rect l="l" t="t" r="r" b="b"/>
              <a:pathLst>
                <a:path w="3215" h="3218" extrusionOk="0">
                  <a:moveTo>
                    <a:pt x="3215" y="1360"/>
                  </a:moveTo>
                  <a:lnTo>
                    <a:pt x="1856" y="1360"/>
                  </a:lnTo>
                  <a:lnTo>
                    <a:pt x="1856" y="0"/>
                  </a:lnTo>
                  <a:lnTo>
                    <a:pt x="1357" y="0"/>
                  </a:lnTo>
                  <a:lnTo>
                    <a:pt x="1357" y="1360"/>
                  </a:lnTo>
                  <a:lnTo>
                    <a:pt x="0" y="1360"/>
                  </a:lnTo>
                  <a:lnTo>
                    <a:pt x="0" y="1856"/>
                  </a:lnTo>
                  <a:lnTo>
                    <a:pt x="1357" y="1856"/>
                  </a:lnTo>
                  <a:lnTo>
                    <a:pt x="1357" y="3218"/>
                  </a:lnTo>
                  <a:lnTo>
                    <a:pt x="1856" y="3218"/>
                  </a:lnTo>
                  <a:lnTo>
                    <a:pt x="1856" y="1856"/>
                  </a:lnTo>
                  <a:lnTo>
                    <a:pt x="3215" y="1856"/>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173175" y="5058125"/>
              <a:ext cx="25" cy="50150"/>
            </a:xfrm>
            <a:custGeom>
              <a:avLst/>
              <a:gdLst/>
              <a:ahLst/>
              <a:cxnLst/>
              <a:rect l="l" t="t" r="r" b="b"/>
              <a:pathLst>
                <a:path w="1" h="2006" fill="none" extrusionOk="0">
                  <a:moveTo>
                    <a:pt x="1" y="0"/>
                  </a:moveTo>
                  <a:lnTo>
                    <a:pt x="1" y="2006"/>
                  </a:lnTo>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148000" y="5083150"/>
              <a:ext cx="50225" cy="25"/>
            </a:xfrm>
            <a:custGeom>
              <a:avLst/>
              <a:gdLst/>
              <a:ahLst/>
              <a:cxnLst/>
              <a:rect l="l" t="t" r="r" b="b"/>
              <a:pathLst>
                <a:path w="2009" h="1" fill="none" extrusionOk="0">
                  <a:moveTo>
                    <a:pt x="2009" y="1"/>
                  </a:moveTo>
                  <a:lnTo>
                    <a:pt x="0" y="1"/>
                  </a:lnTo>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2"/>
          <p:cNvGrpSpPr/>
          <p:nvPr/>
        </p:nvGrpSpPr>
        <p:grpSpPr>
          <a:xfrm rot="5400000">
            <a:off x="8560215" y="3629500"/>
            <a:ext cx="974732" cy="974667"/>
            <a:chOff x="5402000" y="1173700"/>
            <a:chExt cx="756075" cy="756025"/>
          </a:xfrm>
        </p:grpSpPr>
        <p:sp>
          <p:nvSpPr>
            <p:cNvPr id="182" name="Google Shape;182;p2"/>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
          <p:cNvGrpSpPr/>
          <p:nvPr/>
        </p:nvGrpSpPr>
        <p:grpSpPr>
          <a:xfrm>
            <a:off x="3011950" y="4608575"/>
            <a:ext cx="467325" cy="594825"/>
            <a:chOff x="6870025" y="3774550"/>
            <a:chExt cx="467325" cy="594825"/>
          </a:xfrm>
        </p:grpSpPr>
        <p:sp>
          <p:nvSpPr>
            <p:cNvPr id="208" name="Google Shape;208;p2"/>
            <p:cNvSpPr/>
            <p:nvPr/>
          </p:nvSpPr>
          <p:spPr>
            <a:xfrm>
              <a:off x="6874900" y="3914750"/>
              <a:ext cx="29125" cy="29200"/>
            </a:xfrm>
            <a:custGeom>
              <a:avLst/>
              <a:gdLst/>
              <a:ahLst/>
              <a:cxnLst/>
              <a:rect l="l" t="t" r="r" b="b"/>
              <a:pathLst>
                <a:path w="1165" h="1168" extrusionOk="0">
                  <a:moveTo>
                    <a:pt x="584" y="0"/>
                  </a:moveTo>
                  <a:cubicBezTo>
                    <a:pt x="262" y="0"/>
                    <a:pt x="1" y="262"/>
                    <a:pt x="1" y="584"/>
                  </a:cubicBezTo>
                  <a:cubicBezTo>
                    <a:pt x="1" y="906"/>
                    <a:pt x="262" y="1167"/>
                    <a:pt x="584" y="1167"/>
                  </a:cubicBezTo>
                  <a:cubicBezTo>
                    <a:pt x="906" y="1167"/>
                    <a:pt x="1165" y="906"/>
                    <a:pt x="1165" y="584"/>
                  </a:cubicBezTo>
                  <a:cubicBezTo>
                    <a:pt x="1165"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6947150" y="3914750"/>
              <a:ext cx="29200" cy="29200"/>
            </a:xfrm>
            <a:custGeom>
              <a:avLst/>
              <a:gdLst/>
              <a:ahLst/>
              <a:cxnLst/>
              <a:rect l="l" t="t" r="r" b="b"/>
              <a:pathLst>
                <a:path w="1168" h="1168" extrusionOk="0">
                  <a:moveTo>
                    <a:pt x="584" y="0"/>
                  </a:moveTo>
                  <a:cubicBezTo>
                    <a:pt x="262" y="0"/>
                    <a:pt x="1" y="262"/>
                    <a:pt x="1" y="584"/>
                  </a:cubicBezTo>
                  <a:cubicBezTo>
                    <a:pt x="1" y="906"/>
                    <a:pt x="262" y="1167"/>
                    <a:pt x="584" y="1167"/>
                  </a:cubicBezTo>
                  <a:cubicBezTo>
                    <a:pt x="906" y="1167"/>
                    <a:pt x="1167" y="906"/>
                    <a:pt x="1167" y="584"/>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019325" y="3914750"/>
              <a:ext cx="29200" cy="29200"/>
            </a:xfrm>
            <a:custGeom>
              <a:avLst/>
              <a:gdLst/>
              <a:ahLst/>
              <a:cxnLst/>
              <a:rect l="l" t="t" r="r" b="b"/>
              <a:pathLst>
                <a:path w="1168" h="1168" extrusionOk="0">
                  <a:moveTo>
                    <a:pt x="584" y="0"/>
                  </a:moveTo>
                  <a:cubicBezTo>
                    <a:pt x="262" y="0"/>
                    <a:pt x="0" y="262"/>
                    <a:pt x="0" y="584"/>
                  </a:cubicBezTo>
                  <a:cubicBezTo>
                    <a:pt x="0" y="906"/>
                    <a:pt x="262" y="1167"/>
                    <a:pt x="584" y="1167"/>
                  </a:cubicBezTo>
                  <a:cubicBezTo>
                    <a:pt x="906" y="1167"/>
                    <a:pt x="1167" y="906"/>
                    <a:pt x="1167" y="584"/>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091575" y="3914750"/>
              <a:ext cx="29200" cy="29200"/>
            </a:xfrm>
            <a:custGeom>
              <a:avLst/>
              <a:gdLst/>
              <a:ahLst/>
              <a:cxnLst/>
              <a:rect l="l" t="t" r="r" b="b"/>
              <a:pathLst>
                <a:path w="1168" h="1168" extrusionOk="0">
                  <a:moveTo>
                    <a:pt x="584" y="0"/>
                  </a:moveTo>
                  <a:cubicBezTo>
                    <a:pt x="262" y="0"/>
                    <a:pt x="0" y="262"/>
                    <a:pt x="0" y="584"/>
                  </a:cubicBezTo>
                  <a:cubicBezTo>
                    <a:pt x="0" y="906"/>
                    <a:pt x="262" y="1167"/>
                    <a:pt x="584" y="1167"/>
                  </a:cubicBezTo>
                  <a:cubicBezTo>
                    <a:pt x="905" y="1167"/>
                    <a:pt x="1167" y="906"/>
                    <a:pt x="1167" y="584"/>
                  </a:cubicBezTo>
                  <a:cubicBezTo>
                    <a:pt x="1167" y="262"/>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163825" y="3914750"/>
              <a:ext cx="29100" cy="29200"/>
            </a:xfrm>
            <a:custGeom>
              <a:avLst/>
              <a:gdLst/>
              <a:ahLst/>
              <a:cxnLst/>
              <a:rect l="l" t="t" r="r" b="b"/>
              <a:pathLst>
                <a:path w="1164" h="1168" extrusionOk="0">
                  <a:moveTo>
                    <a:pt x="581" y="0"/>
                  </a:moveTo>
                  <a:cubicBezTo>
                    <a:pt x="259" y="0"/>
                    <a:pt x="0" y="262"/>
                    <a:pt x="0" y="584"/>
                  </a:cubicBezTo>
                  <a:cubicBezTo>
                    <a:pt x="0" y="906"/>
                    <a:pt x="259" y="1167"/>
                    <a:pt x="581" y="1167"/>
                  </a:cubicBezTo>
                  <a:cubicBezTo>
                    <a:pt x="902" y="1167"/>
                    <a:pt x="1164" y="906"/>
                    <a:pt x="1164" y="584"/>
                  </a:cubicBezTo>
                  <a:cubicBezTo>
                    <a:pt x="1164" y="262"/>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7236075" y="3914750"/>
              <a:ext cx="29100" cy="29200"/>
            </a:xfrm>
            <a:custGeom>
              <a:avLst/>
              <a:gdLst/>
              <a:ahLst/>
              <a:cxnLst/>
              <a:rect l="l" t="t" r="r" b="b"/>
              <a:pathLst>
                <a:path w="1164" h="1168" extrusionOk="0">
                  <a:moveTo>
                    <a:pt x="1164" y="584"/>
                  </a:moveTo>
                  <a:cubicBezTo>
                    <a:pt x="1164" y="906"/>
                    <a:pt x="905" y="1167"/>
                    <a:pt x="583" y="1167"/>
                  </a:cubicBezTo>
                  <a:cubicBezTo>
                    <a:pt x="259" y="1167"/>
                    <a:pt x="0" y="906"/>
                    <a:pt x="0" y="584"/>
                  </a:cubicBezTo>
                  <a:cubicBezTo>
                    <a:pt x="0" y="262"/>
                    <a:pt x="259" y="0"/>
                    <a:pt x="583" y="0"/>
                  </a:cubicBezTo>
                  <a:cubicBezTo>
                    <a:pt x="905" y="0"/>
                    <a:pt x="1164" y="262"/>
                    <a:pt x="1164"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308225" y="3914750"/>
              <a:ext cx="29125" cy="29200"/>
            </a:xfrm>
            <a:custGeom>
              <a:avLst/>
              <a:gdLst/>
              <a:ahLst/>
              <a:cxnLst/>
              <a:rect l="l" t="t" r="r" b="b"/>
              <a:pathLst>
                <a:path w="1165" h="1168" extrusionOk="0">
                  <a:moveTo>
                    <a:pt x="1165" y="584"/>
                  </a:moveTo>
                  <a:cubicBezTo>
                    <a:pt x="1165" y="906"/>
                    <a:pt x="906" y="1167"/>
                    <a:pt x="581" y="1167"/>
                  </a:cubicBezTo>
                  <a:cubicBezTo>
                    <a:pt x="260" y="1167"/>
                    <a:pt x="1" y="906"/>
                    <a:pt x="1" y="584"/>
                  </a:cubicBezTo>
                  <a:cubicBezTo>
                    <a:pt x="1" y="262"/>
                    <a:pt x="260" y="0"/>
                    <a:pt x="581" y="0"/>
                  </a:cubicBezTo>
                  <a:cubicBezTo>
                    <a:pt x="906" y="0"/>
                    <a:pt x="1165" y="262"/>
                    <a:pt x="1165" y="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6874900" y="3984900"/>
              <a:ext cx="29125" cy="29175"/>
            </a:xfrm>
            <a:custGeom>
              <a:avLst/>
              <a:gdLst/>
              <a:ahLst/>
              <a:cxnLst/>
              <a:rect l="l" t="t" r="r" b="b"/>
              <a:pathLst>
                <a:path w="1165" h="1167" extrusionOk="0">
                  <a:moveTo>
                    <a:pt x="584" y="0"/>
                  </a:moveTo>
                  <a:cubicBezTo>
                    <a:pt x="262" y="0"/>
                    <a:pt x="1" y="262"/>
                    <a:pt x="1" y="583"/>
                  </a:cubicBezTo>
                  <a:cubicBezTo>
                    <a:pt x="1" y="905"/>
                    <a:pt x="262" y="1167"/>
                    <a:pt x="584" y="1167"/>
                  </a:cubicBezTo>
                  <a:cubicBezTo>
                    <a:pt x="906" y="1167"/>
                    <a:pt x="1165" y="905"/>
                    <a:pt x="1165" y="583"/>
                  </a:cubicBezTo>
                  <a:cubicBezTo>
                    <a:pt x="1165"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6947150" y="3984900"/>
              <a:ext cx="29200" cy="29175"/>
            </a:xfrm>
            <a:custGeom>
              <a:avLst/>
              <a:gdLst/>
              <a:ahLst/>
              <a:cxnLst/>
              <a:rect l="l" t="t" r="r" b="b"/>
              <a:pathLst>
                <a:path w="1168" h="1167" extrusionOk="0">
                  <a:moveTo>
                    <a:pt x="584" y="0"/>
                  </a:moveTo>
                  <a:cubicBezTo>
                    <a:pt x="262" y="0"/>
                    <a:pt x="1" y="262"/>
                    <a:pt x="1" y="583"/>
                  </a:cubicBezTo>
                  <a:cubicBezTo>
                    <a:pt x="1"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7019325" y="398490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7091575" y="398490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5" y="1167"/>
                    <a:pt x="1167" y="905"/>
                    <a:pt x="1167" y="583"/>
                  </a:cubicBezTo>
                  <a:cubicBezTo>
                    <a:pt x="1167" y="262"/>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7163825" y="3984900"/>
              <a:ext cx="29100" cy="29175"/>
            </a:xfrm>
            <a:custGeom>
              <a:avLst/>
              <a:gdLst/>
              <a:ahLst/>
              <a:cxnLst/>
              <a:rect l="l" t="t" r="r" b="b"/>
              <a:pathLst>
                <a:path w="1164" h="1167" extrusionOk="0">
                  <a:moveTo>
                    <a:pt x="581" y="0"/>
                  </a:moveTo>
                  <a:cubicBezTo>
                    <a:pt x="259" y="0"/>
                    <a:pt x="0" y="262"/>
                    <a:pt x="0" y="583"/>
                  </a:cubicBezTo>
                  <a:cubicBezTo>
                    <a:pt x="0" y="905"/>
                    <a:pt x="259" y="1167"/>
                    <a:pt x="581" y="1167"/>
                  </a:cubicBezTo>
                  <a:cubicBezTo>
                    <a:pt x="902" y="1167"/>
                    <a:pt x="1164" y="905"/>
                    <a:pt x="1164" y="583"/>
                  </a:cubicBezTo>
                  <a:cubicBezTo>
                    <a:pt x="1164" y="262"/>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236075" y="3984900"/>
              <a:ext cx="29100" cy="29175"/>
            </a:xfrm>
            <a:custGeom>
              <a:avLst/>
              <a:gdLst/>
              <a:ahLst/>
              <a:cxnLst/>
              <a:rect l="l" t="t" r="r" b="b"/>
              <a:pathLst>
                <a:path w="1164" h="1167" extrusionOk="0">
                  <a:moveTo>
                    <a:pt x="1164" y="583"/>
                  </a:moveTo>
                  <a:cubicBezTo>
                    <a:pt x="1164" y="905"/>
                    <a:pt x="905" y="1167"/>
                    <a:pt x="583" y="1167"/>
                  </a:cubicBezTo>
                  <a:cubicBezTo>
                    <a:pt x="259" y="1167"/>
                    <a:pt x="0" y="905"/>
                    <a:pt x="0" y="583"/>
                  </a:cubicBezTo>
                  <a:cubicBezTo>
                    <a:pt x="0" y="262"/>
                    <a:pt x="259" y="0"/>
                    <a:pt x="583" y="0"/>
                  </a:cubicBezTo>
                  <a:cubicBezTo>
                    <a:pt x="905" y="0"/>
                    <a:pt x="1164" y="262"/>
                    <a:pt x="1164" y="5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308225" y="3984900"/>
              <a:ext cx="29125" cy="29175"/>
            </a:xfrm>
            <a:custGeom>
              <a:avLst/>
              <a:gdLst/>
              <a:ahLst/>
              <a:cxnLst/>
              <a:rect l="l" t="t" r="r" b="b"/>
              <a:pathLst>
                <a:path w="1165" h="1167" extrusionOk="0">
                  <a:moveTo>
                    <a:pt x="1165" y="583"/>
                  </a:moveTo>
                  <a:cubicBezTo>
                    <a:pt x="1165" y="905"/>
                    <a:pt x="906" y="1167"/>
                    <a:pt x="581" y="1167"/>
                  </a:cubicBezTo>
                  <a:cubicBezTo>
                    <a:pt x="260" y="1167"/>
                    <a:pt x="1" y="905"/>
                    <a:pt x="1" y="583"/>
                  </a:cubicBezTo>
                  <a:cubicBezTo>
                    <a:pt x="1" y="262"/>
                    <a:pt x="260" y="0"/>
                    <a:pt x="581" y="0"/>
                  </a:cubicBezTo>
                  <a:cubicBezTo>
                    <a:pt x="906" y="0"/>
                    <a:pt x="1165" y="262"/>
                    <a:pt x="1165" y="5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874900" y="38446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947150" y="3844675"/>
              <a:ext cx="29200" cy="29200"/>
            </a:xfrm>
            <a:custGeom>
              <a:avLst/>
              <a:gdLst/>
              <a:ahLst/>
              <a:cxnLst/>
              <a:rect l="l" t="t" r="r" b="b"/>
              <a:pathLst>
                <a:path w="1168" h="1168" extrusionOk="0">
                  <a:moveTo>
                    <a:pt x="584" y="1"/>
                  </a:moveTo>
                  <a:cubicBezTo>
                    <a:pt x="262" y="1"/>
                    <a:pt x="1" y="262"/>
                    <a:pt x="1" y="584"/>
                  </a:cubicBezTo>
                  <a:cubicBezTo>
                    <a:pt x="1" y="906"/>
                    <a:pt x="262" y="1168"/>
                    <a:pt x="584" y="1168"/>
                  </a:cubicBezTo>
                  <a:cubicBezTo>
                    <a:pt x="906" y="1168"/>
                    <a:pt x="1167" y="906"/>
                    <a:pt x="1167" y="584"/>
                  </a:cubicBezTo>
                  <a:cubicBezTo>
                    <a:pt x="1167"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7019325" y="3844675"/>
              <a:ext cx="29200" cy="29200"/>
            </a:xfrm>
            <a:custGeom>
              <a:avLst/>
              <a:gdLst/>
              <a:ahLst/>
              <a:cxnLst/>
              <a:rect l="l" t="t" r="r" b="b"/>
              <a:pathLst>
                <a:path w="1168" h="1168" extrusionOk="0">
                  <a:moveTo>
                    <a:pt x="584" y="1"/>
                  </a:moveTo>
                  <a:cubicBezTo>
                    <a:pt x="262" y="1"/>
                    <a:pt x="0" y="262"/>
                    <a:pt x="0" y="584"/>
                  </a:cubicBezTo>
                  <a:cubicBezTo>
                    <a:pt x="0" y="906"/>
                    <a:pt x="262" y="1168"/>
                    <a:pt x="584" y="1168"/>
                  </a:cubicBezTo>
                  <a:cubicBezTo>
                    <a:pt x="906" y="1168"/>
                    <a:pt x="1167" y="906"/>
                    <a:pt x="1167" y="584"/>
                  </a:cubicBezTo>
                  <a:cubicBezTo>
                    <a:pt x="1167"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7091575" y="3844675"/>
              <a:ext cx="29200" cy="29200"/>
            </a:xfrm>
            <a:custGeom>
              <a:avLst/>
              <a:gdLst/>
              <a:ahLst/>
              <a:cxnLst/>
              <a:rect l="l" t="t" r="r" b="b"/>
              <a:pathLst>
                <a:path w="1168" h="1168" extrusionOk="0">
                  <a:moveTo>
                    <a:pt x="584" y="1"/>
                  </a:moveTo>
                  <a:cubicBezTo>
                    <a:pt x="262" y="1"/>
                    <a:pt x="0" y="262"/>
                    <a:pt x="0" y="584"/>
                  </a:cubicBezTo>
                  <a:cubicBezTo>
                    <a:pt x="0" y="906"/>
                    <a:pt x="262" y="1168"/>
                    <a:pt x="584" y="1168"/>
                  </a:cubicBezTo>
                  <a:cubicBezTo>
                    <a:pt x="905" y="1168"/>
                    <a:pt x="1167" y="906"/>
                    <a:pt x="1167" y="584"/>
                  </a:cubicBezTo>
                  <a:cubicBezTo>
                    <a:pt x="1167" y="262"/>
                    <a:pt x="905"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7163825" y="3844675"/>
              <a:ext cx="29100" cy="29200"/>
            </a:xfrm>
            <a:custGeom>
              <a:avLst/>
              <a:gdLst/>
              <a:ahLst/>
              <a:cxnLst/>
              <a:rect l="l" t="t" r="r" b="b"/>
              <a:pathLst>
                <a:path w="1164" h="1168" extrusionOk="0">
                  <a:moveTo>
                    <a:pt x="581" y="1"/>
                  </a:moveTo>
                  <a:cubicBezTo>
                    <a:pt x="259" y="1"/>
                    <a:pt x="0" y="262"/>
                    <a:pt x="0" y="584"/>
                  </a:cubicBezTo>
                  <a:cubicBezTo>
                    <a:pt x="0" y="906"/>
                    <a:pt x="259" y="1168"/>
                    <a:pt x="581" y="1168"/>
                  </a:cubicBezTo>
                  <a:cubicBezTo>
                    <a:pt x="902" y="1168"/>
                    <a:pt x="1164" y="906"/>
                    <a:pt x="1164" y="584"/>
                  </a:cubicBezTo>
                  <a:cubicBezTo>
                    <a:pt x="1164" y="262"/>
                    <a:pt x="902" y="1"/>
                    <a:pt x="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7236075" y="3844675"/>
              <a:ext cx="29100" cy="29200"/>
            </a:xfrm>
            <a:custGeom>
              <a:avLst/>
              <a:gdLst/>
              <a:ahLst/>
              <a:cxnLst/>
              <a:rect l="l" t="t" r="r" b="b"/>
              <a:pathLst>
                <a:path w="1164" h="1168" extrusionOk="0">
                  <a:moveTo>
                    <a:pt x="1164" y="584"/>
                  </a:moveTo>
                  <a:cubicBezTo>
                    <a:pt x="1164" y="906"/>
                    <a:pt x="905" y="1168"/>
                    <a:pt x="583" y="1168"/>
                  </a:cubicBezTo>
                  <a:cubicBezTo>
                    <a:pt x="259" y="1168"/>
                    <a:pt x="0" y="906"/>
                    <a:pt x="0" y="584"/>
                  </a:cubicBezTo>
                  <a:cubicBezTo>
                    <a:pt x="0" y="262"/>
                    <a:pt x="259" y="1"/>
                    <a:pt x="583" y="1"/>
                  </a:cubicBezTo>
                  <a:cubicBezTo>
                    <a:pt x="905" y="1"/>
                    <a:pt x="1164" y="262"/>
                    <a:pt x="1164"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7308225" y="3844675"/>
              <a:ext cx="29125" cy="29200"/>
            </a:xfrm>
            <a:custGeom>
              <a:avLst/>
              <a:gdLst/>
              <a:ahLst/>
              <a:cxnLst/>
              <a:rect l="l" t="t" r="r" b="b"/>
              <a:pathLst>
                <a:path w="1165" h="1168" extrusionOk="0">
                  <a:moveTo>
                    <a:pt x="1165" y="584"/>
                  </a:moveTo>
                  <a:cubicBezTo>
                    <a:pt x="1165" y="906"/>
                    <a:pt x="906" y="1168"/>
                    <a:pt x="581" y="1168"/>
                  </a:cubicBezTo>
                  <a:cubicBezTo>
                    <a:pt x="260" y="1168"/>
                    <a:pt x="1" y="906"/>
                    <a:pt x="1" y="584"/>
                  </a:cubicBezTo>
                  <a:cubicBezTo>
                    <a:pt x="1" y="262"/>
                    <a:pt x="260" y="1"/>
                    <a:pt x="581" y="1"/>
                  </a:cubicBezTo>
                  <a:cubicBezTo>
                    <a:pt x="906" y="1"/>
                    <a:pt x="1165" y="262"/>
                    <a:pt x="1165" y="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874900" y="3774550"/>
              <a:ext cx="29125" cy="29175"/>
            </a:xfrm>
            <a:custGeom>
              <a:avLst/>
              <a:gdLst/>
              <a:ahLst/>
              <a:cxnLst/>
              <a:rect l="l" t="t" r="r" b="b"/>
              <a:pathLst>
                <a:path w="1165" h="1167" extrusionOk="0">
                  <a:moveTo>
                    <a:pt x="584" y="0"/>
                  </a:moveTo>
                  <a:cubicBezTo>
                    <a:pt x="262" y="0"/>
                    <a:pt x="1" y="262"/>
                    <a:pt x="1" y="583"/>
                  </a:cubicBezTo>
                  <a:cubicBezTo>
                    <a:pt x="1" y="905"/>
                    <a:pt x="262" y="1167"/>
                    <a:pt x="584" y="1167"/>
                  </a:cubicBezTo>
                  <a:cubicBezTo>
                    <a:pt x="906" y="1167"/>
                    <a:pt x="1165" y="905"/>
                    <a:pt x="1165" y="583"/>
                  </a:cubicBezTo>
                  <a:cubicBezTo>
                    <a:pt x="1165"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947150" y="3774550"/>
              <a:ext cx="29200" cy="29175"/>
            </a:xfrm>
            <a:custGeom>
              <a:avLst/>
              <a:gdLst/>
              <a:ahLst/>
              <a:cxnLst/>
              <a:rect l="l" t="t" r="r" b="b"/>
              <a:pathLst>
                <a:path w="1168" h="1167" extrusionOk="0">
                  <a:moveTo>
                    <a:pt x="584" y="0"/>
                  </a:moveTo>
                  <a:cubicBezTo>
                    <a:pt x="262" y="0"/>
                    <a:pt x="1" y="262"/>
                    <a:pt x="1" y="583"/>
                  </a:cubicBezTo>
                  <a:cubicBezTo>
                    <a:pt x="1"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7019325" y="377455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091575" y="377455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5" y="1167"/>
                    <a:pt x="1167" y="905"/>
                    <a:pt x="1167" y="583"/>
                  </a:cubicBezTo>
                  <a:cubicBezTo>
                    <a:pt x="1167" y="262"/>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7163825" y="3774550"/>
              <a:ext cx="29100" cy="29175"/>
            </a:xfrm>
            <a:custGeom>
              <a:avLst/>
              <a:gdLst/>
              <a:ahLst/>
              <a:cxnLst/>
              <a:rect l="l" t="t" r="r" b="b"/>
              <a:pathLst>
                <a:path w="1164" h="1167" extrusionOk="0">
                  <a:moveTo>
                    <a:pt x="581" y="0"/>
                  </a:moveTo>
                  <a:cubicBezTo>
                    <a:pt x="259" y="0"/>
                    <a:pt x="0" y="262"/>
                    <a:pt x="0" y="583"/>
                  </a:cubicBezTo>
                  <a:cubicBezTo>
                    <a:pt x="0" y="905"/>
                    <a:pt x="259" y="1167"/>
                    <a:pt x="581" y="1167"/>
                  </a:cubicBezTo>
                  <a:cubicBezTo>
                    <a:pt x="902" y="1167"/>
                    <a:pt x="1164" y="905"/>
                    <a:pt x="1164" y="583"/>
                  </a:cubicBezTo>
                  <a:cubicBezTo>
                    <a:pt x="1164" y="262"/>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7236075" y="3774550"/>
              <a:ext cx="29100" cy="29175"/>
            </a:xfrm>
            <a:custGeom>
              <a:avLst/>
              <a:gdLst/>
              <a:ahLst/>
              <a:cxnLst/>
              <a:rect l="l" t="t" r="r" b="b"/>
              <a:pathLst>
                <a:path w="1164" h="1167" extrusionOk="0">
                  <a:moveTo>
                    <a:pt x="1164" y="583"/>
                  </a:moveTo>
                  <a:cubicBezTo>
                    <a:pt x="1164" y="905"/>
                    <a:pt x="905" y="1167"/>
                    <a:pt x="583" y="1167"/>
                  </a:cubicBezTo>
                  <a:cubicBezTo>
                    <a:pt x="259" y="1167"/>
                    <a:pt x="0" y="905"/>
                    <a:pt x="0" y="583"/>
                  </a:cubicBezTo>
                  <a:cubicBezTo>
                    <a:pt x="0" y="262"/>
                    <a:pt x="259" y="0"/>
                    <a:pt x="583" y="0"/>
                  </a:cubicBezTo>
                  <a:cubicBezTo>
                    <a:pt x="905" y="0"/>
                    <a:pt x="1164" y="262"/>
                    <a:pt x="1164" y="5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7308225" y="3774550"/>
              <a:ext cx="29125" cy="29175"/>
            </a:xfrm>
            <a:custGeom>
              <a:avLst/>
              <a:gdLst/>
              <a:ahLst/>
              <a:cxnLst/>
              <a:rect l="l" t="t" r="r" b="b"/>
              <a:pathLst>
                <a:path w="1165" h="1167" extrusionOk="0">
                  <a:moveTo>
                    <a:pt x="1165" y="583"/>
                  </a:moveTo>
                  <a:cubicBezTo>
                    <a:pt x="1165" y="905"/>
                    <a:pt x="906" y="1167"/>
                    <a:pt x="581" y="1167"/>
                  </a:cubicBezTo>
                  <a:cubicBezTo>
                    <a:pt x="260" y="1167"/>
                    <a:pt x="1" y="905"/>
                    <a:pt x="1" y="583"/>
                  </a:cubicBezTo>
                  <a:cubicBezTo>
                    <a:pt x="1" y="262"/>
                    <a:pt x="260" y="0"/>
                    <a:pt x="581" y="0"/>
                  </a:cubicBezTo>
                  <a:cubicBezTo>
                    <a:pt x="906" y="0"/>
                    <a:pt x="1165" y="262"/>
                    <a:pt x="1165" y="5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874900" y="4055025"/>
              <a:ext cx="29125" cy="29125"/>
            </a:xfrm>
            <a:custGeom>
              <a:avLst/>
              <a:gdLst/>
              <a:ahLst/>
              <a:cxnLst/>
              <a:rect l="l" t="t" r="r" b="b"/>
              <a:pathLst>
                <a:path w="1165" h="1165" extrusionOk="0">
                  <a:moveTo>
                    <a:pt x="584" y="1"/>
                  </a:moveTo>
                  <a:cubicBezTo>
                    <a:pt x="262" y="1"/>
                    <a:pt x="1" y="259"/>
                    <a:pt x="1" y="581"/>
                  </a:cubicBezTo>
                  <a:cubicBezTo>
                    <a:pt x="1" y="903"/>
                    <a:pt x="262" y="1165"/>
                    <a:pt x="584" y="1165"/>
                  </a:cubicBezTo>
                  <a:cubicBezTo>
                    <a:pt x="906" y="1165"/>
                    <a:pt x="1165" y="903"/>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947150" y="4055025"/>
              <a:ext cx="29200" cy="29125"/>
            </a:xfrm>
            <a:custGeom>
              <a:avLst/>
              <a:gdLst/>
              <a:ahLst/>
              <a:cxnLst/>
              <a:rect l="l" t="t" r="r" b="b"/>
              <a:pathLst>
                <a:path w="1168" h="1165" extrusionOk="0">
                  <a:moveTo>
                    <a:pt x="584" y="1"/>
                  </a:moveTo>
                  <a:cubicBezTo>
                    <a:pt x="262" y="1"/>
                    <a:pt x="1" y="259"/>
                    <a:pt x="1" y="581"/>
                  </a:cubicBezTo>
                  <a:cubicBezTo>
                    <a:pt x="1" y="903"/>
                    <a:pt x="262" y="1165"/>
                    <a:pt x="584" y="1165"/>
                  </a:cubicBezTo>
                  <a:cubicBezTo>
                    <a:pt x="906" y="1165"/>
                    <a:pt x="1167" y="903"/>
                    <a:pt x="1167" y="581"/>
                  </a:cubicBezTo>
                  <a:cubicBezTo>
                    <a:pt x="1167"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7019325" y="4055025"/>
              <a:ext cx="29200" cy="29125"/>
            </a:xfrm>
            <a:custGeom>
              <a:avLst/>
              <a:gdLst/>
              <a:ahLst/>
              <a:cxnLst/>
              <a:rect l="l" t="t" r="r" b="b"/>
              <a:pathLst>
                <a:path w="1168" h="1165" extrusionOk="0">
                  <a:moveTo>
                    <a:pt x="584" y="1"/>
                  </a:moveTo>
                  <a:cubicBezTo>
                    <a:pt x="262" y="1"/>
                    <a:pt x="0" y="259"/>
                    <a:pt x="0" y="581"/>
                  </a:cubicBezTo>
                  <a:cubicBezTo>
                    <a:pt x="0" y="903"/>
                    <a:pt x="262" y="1165"/>
                    <a:pt x="584" y="1165"/>
                  </a:cubicBezTo>
                  <a:cubicBezTo>
                    <a:pt x="906" y="1165"/>
                    <a:pt x="1167" y="903"/>
                    <a:pt x="1167" y="581"/>
                  </a:cubicBezTo>
                  <a:cubicBezTo>
                    <a:pt x="1167"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7091575" y="4055025"/>
              <a:ext cx="29200" cy="29125"/>
            </a:xfrm>
            <a:custGeom>
              <a:avLst/>
              <a:gdLst/>
              <a:ahLst/>
              <a:cxnLst/>
              <a:rect l="l" t="t" r="r" b="b"/>
              <a:pathLst>
                <a:path w="1168" h="1165" extrusionOk="0">
                  <a:moveTo>
                    <a:pt x="584" y="1"/>
                  </a:moveTo>
                  <a:cubicBezTo>
                    <a:pt x="262" y="1"/>
                    <a:pt x="0" y="259"/>
                    <a:pt x="0" y="581"/>
                  </a:cubicBezTo>
                  <a:cubicBezTo>
                    <a:pt x="0" y="903"/>
                    <a:pt x="262" y="1165"/>
                    <a:pt x="584" y="1165"/>
                  </a:cubicBezTo>
                  <a:cubicBezTo>
                    <a:pt x="905" y="1165"/>
                    <a:pt x="1167" y="903"/>
                    <a:pt x="1167" y="581"/>
                  </a:cubicBezTo>
                  <a:cubicBezTo>
                    <a:pt x="1167" y="259"/>
                    <a:pt x="905"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7163825" y="4055025"/>
              <a:ext cx="29100" cy="29125"/>
            </a:xfrm>
            <a:custGeom>
              <a:avLst/>
              <a:gdLst/>
              <a:ahLst/>
              <a:cxnLst/>
              <a:rect l="l" t="t" r="r" b="b"/>
              <a:pathLst>
                <a:path w="1164" h="1165" extrusionOk="0">
                  <a:moveTo>
                    <a:pt x="581" y="1"/>
                  </a:moveTo>
                  <a:cubicBezTo>
                    <a:pt x="259" y="1"/>
                    <a:pt x="0" y="259"/>
                    <a:pt x="0" y="581"/>
                  </a:cubicBezTo>
                  <a:cubicBezTo>
                    <a:pt x="0" y="903"/>
                    <a:pt x="259" y="1165"/>
                    <a:pt x="581" y="1165"/>
                  </a:cubicBezTo>
                  <a:cubicBezTo>
                    <a:pt x="902" y="1165"/>
                    <a:pt x="1164" y="903"/>
                    <a:pt x="1164" y="581"/>
                  </a:cubicBezTo>
                  <a:cubicBezTo>
                    <a:pt x="1164" y="259"/>
                    <a:pt x="902" y="1"/>
                    <a:pt x="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7236075" y="4055025"/>
              <a:ext cx="29100" cy="29125"/>
            </a:xfrm>
            <a:custGeom>
              <a:avLst/>
              <a:gdLst/>
              <a:ahLst/>
              <a:cxnLst/>
              <a:rect l="l" t="t" r="r" b="b"/>
              <a:pathLst>
                <a:path w="1164" h="1165" extrusionOk="0">
                  <a:moveTo>
                    <a:pt x="1164" y="581"/>
                  </a:moveTo>
                  <a:cubicBezTo>
                    <a:pt x="1164" y="903"/>
                    <a:pt x="905" y="1165"/>
                    <a:pt x="583" y="1165"/>
                  </a:cubicBezTo>
                  <a:cubicBezTo>
                    <a:pt x="259" y="1165"/>
                    <a:pt x="0" y="903"/>
                    <a:pt x="0" y="581"/>
                  </a:cubicBezTo>
                  <a:cubicBezTo>
                    <a:pt x="0" y="259"/>
                    <a:pt x="259" y="1"/>
                    <a:pt x="583" y="1"/>
                  </a:cubicBezTo>
                  <a:cubicBezTo>
                    <a:pt x="905" y="1"/>
                    <a:pt x="1164" y="259"/>
                    <a:pt x="1164" y="5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7308225" y="4055025"/>
              <a:ext cx="29125" cy="29125"/>
            </a:xfrm>
            <a:custGeom>
              <a:avLst/>
              <a:gdLst/>
              <a:ahLst/>
              <a:cxnLst/>
              <a:rect l="l" t="t" r="r" b="b"/>
              <a:pathLst>
                <a:path w="1165" h="1165" extrusionOk="0">
                  <a:moveTo>
                    <a:pt x="1165" y="581"/>
                  </a:moveTo>
                  <a:cubicBezTo>
                    <a:pt x="1165" y="903"/>
                    <a:pt x="906" y="1165"/>
                    <a:pt x="581" y="1165"/>
                  </a:cubicBezTo>
                  <a:cubicBezTo>
                    <a:pt x="260" y="1165"/>
                    <a:pt x="1" y="903"/>
                    <a:pt x="1" y="581"/>
                  </a:cubicBezTo>
                  <a:cubicBezTo>
                    <a:pt x="1" y="259"/>
                    <a:pt x="260" y="1"/>
                    <a:pt x="581" y="1"/>
                  </a:cubicBezTo>
                  <a:cubicBezTo>
                    <a:pt x="906" y="1"/>
                    <a:pt x="1165" y="259"/>
                    <a:pt x="1165" y="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874900" y="4125025"/>
              <a:ext cx="29125" cy="29125"/>
            </a:xfrm>
            <a:custGeom>
              <a:avLst/>
              <a:gdLst/>
              <a:ahLst/>
              <a:cxnLst/>
              <a:rect l="l" t="t" r="r" b="b"/>
              <a:pathLst>
                <a:path w="1165" h="1165" extrusionOk="0">
                  <a:moveTo>
                    <a:pt x="584" y="0"/>
                  </a:moveTo>
                  <a:cubicBezTo>
                    <a:pt x="262" y="0"/>
                    <a:pt x="1" y="259"/>
                    <a:pt x="1" y="584"/>
                  </a:cubicBezTo>
                  <a:cubicBezTo>
                    <a:pt x="1" y="906"/>
                    <a:pt x="262" y="1164"/>
                    <a:pt x="584" y="1164"/>
                  </a:cubicBezTo>
                  <a:cubicBezTo>
                    <a:pt x="906" y="1164"/>
                    <a:pt x="1165" y="906"/>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947150" y="4125025"/>
              <a:ext cx="29200" cy="29125"/>
            </a:xfrm>
            <a:custGeom>
              <a:avLst/>
              <a:gdLst/>
              <a:ahLst/>
              <a:cxnLst/>
              <a:rect l="l" t="t" r="r" b="b"/>
              <a:pathLst>
                <a:path w="1168" h="1165" extrusionOk="0">
                  <a:moveTo>
                    <a:pt x="584" y="0"/>
                  </a:moveTo>
                  <a:cubicBezTo>
                    <a:pt x="262" y="0"/>
                    <a:pt x="1" y="259"/>
                    <a:pt x="1" y="584"/>
                  </a:cubicBezTo>
                  <a:cubicBezTo>
                    <a:pt x="1" y="906"/>
                    <a:pt x="262" y="1164"/>
                    <a:pt x="584" y="1164"/>
                  </a:cubicBezTo>
                  <a:cubicBezTo>
                    <a:pt x="906" y="1164"/>
                    <a:pt x="1167" y="906"/>
                    <a:pt x="1167" y="584"/>
                  </a:cubicBezTo>
                  <a:cubicBezTo>
                    <a:pt x="1167"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7019325" y="4125025"/>
              <a:ext cx="29200" cy="29125"/>
            </a:xfrm>
            <a:custGeom>
              <a:avLst/>
              <a:gdLst/>
              <a:ahLst/>
              <a:cxnLst/>
              <a:rect l="l" t="t" r="r" b="b"/>
              <a:pathLst>
                <a:path w="1168" h="1165" extrusionOk="0">
                  <a:moveTo>
                    <a:pt x="584" y="0"/>
                  </a:moveTo>
                  <a:cubicBezTo>
                    <a:pt x="262" y="0"/>
                    <a:pt x="0" y="259"/>
                    <a:pt x="0" y="584"/>
                  </a:cubicBezTo>
                  <a:cubicBezTo>
                    <a:pt x="0" y="906"/>
                    <a:pt x="262" y="1164"/>
                    <a:pt x="584" y="1164"/>
                  </a:cubicBezTo>
                  <a:cubicBezTo>
                    <a:pt x="906" y="1164"/>
                    <a:pt x="1167" y="906"/>
                    <a:pt x="1167" y="584"/>
                  </a:cubicBezTo>
                  <a:cubicBezTo>
                    <a:pt x="1167"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7091575" y="4125025"/>
              <a:ext cx="29200" cy="29125"/>
            </a:xfrm>
            <a:custGeom>
              <a:avLst/>
              <a:gdLst/>
              <a:ahLst/>
              <a:cxnLst/>
              <a:rect l="l" t="t" r="r" b="b"/>
              <a:pathLst>
                <a:path w="1168" h="1165" extrusionOk="0">
                  <a:moveTo>
                    <a:pt x="584" y="0"/>
                  </a:moveTo>
                  <a:cubicBezTo>
                    <a:pt x="262" y="0"/>
                    <a:pt x="0" y="259"/>
                    <a:pt x="0" y="584"/>
                  </a:cubicBezTo>
                  <a:cubicBezTo>
                    <a:pt x="0" y="906"/>
                    <a:pt x="262" y="1164"/>
                    <a:pt x="584" y="1164"/>
                  </a:cubicBezTo>
                  <a:cubicBezTo>
                    <a:pt x="905" y="1164"/>
                    <a:pt x="1167" y="906"/>
                    <a:pt x="1167" y="584"/>
                  </a:cubicBezTo>
                  <a:cubicBezTo>
                    <a:pt x="1167" y="259"/>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7163825" y="4125025"/>
              <a:ext cx="29100" cy="29125"/>
            </a:xfrm>
            <a:custGeom>
              <a:avLst/>
              <a:gdLst/>
              <a:ahLst/>
              <a:cxnLst/>
              <a:rect l="l" t="t" r="r" b="b"/>
              <a:pathLst>
                <a:path w="1164" h="1165" extrusionOk="0">
                  <a:moveTo>
                    <a:pt x="581" y="0"/>
                  </a:moveTo>
                  <a:cubicBezTo>
                    <a:pt x="259" y="0"/>
                    <a:pt x="0" y="259"/>
                    <a:pt x="0" y="584"/>
                  </a:cubicBezTo>
                  <a:cubicBezTo>
                    <a:pt x="0" y="906"/>
                    <a:pt x="259" y="1164"/>
                    <a:pt x="581" y="1164"/>
                  </a:cubicBezTo>
                  <a:cubicBezTo>
                    <a:pt x="902" y="1164"/>
                    <a:pt x="1164" y="906"/>
                    <a:pt x="1164" y="584"/>
                  </a:cubicBezTo>
                  <a:cubicBezTo>
                    <a:pt x="1164" y="259"/>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7236075" y="4125025"/>
              <a:ext cx="29100" cy="29125"/>
            </a:xfrm>
            <a:custGeom>
              <a:avLst/>
              <a:gdLst/>
              <a:ahLst/>
              <a:cxnLst/>
              <a:rect l="l" t="t" r="r" b="b"/>
              <a:pathLst>
                <a:path w="1164" h="1165" extrusionOk="0">
                  <a:moveTo>
                    <a:pt x="1164" y="584"/>
                  </a:moveTo>
                  <a:cubicBezTo>
                    <a:pt x="1164" y="906"/>
                    <a:pt x="905" y="1164"/>
                    <a:pt x="583" y="1164"/>
                  </a:cubicBezTo>
                  <a:cubicBezTo>
                    <a:pt x="259" y="1164"/>
                    <a:pt x="0" y="906"/>
                    <a:pt x="0" y="584"/>
                  </a:cubicBezTo>
                  <a:cubicBezTo>
                    <a:pt x="0" y="259"/>
                    <a:pt x="259" y="0"/>
                    <a:pt x="583" y="0"/>
                  </a:cubicBezTo>
                  <a:cubicBezTo>
                    <a:pt x="905" y="0"/>
                    <a:pt x="1164" y="259"/>
                    <a:pt x="1164"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308225" y="4125025"/>
              <a:ext cx="29125" cy="29125"/>
            </a:xfrm>
            <a:custGeom>
              <a:avLst/>
              <a:gdLst/>
              <a:ahLst/>
              <a:cxnLst/>
              <a:rect l="l" t="t" r="r" b="b"/>
              <a:pathLst>
                <a:path w="1165" h="1165" extrusionOk="0">
                  <a:moveTo>
                    <a:pt x="1165" y="584"/>
                  </a:moveTo>
                  <a:cubicBezTo>
                    <a:pt x="1165" y="906"/>
                    <a:pt x="906" y="1164"/>
                    <a:pt x="581" y="1164"/>
                  </a:cubicBezTo>
                  <a:cubicBezTo>
                    <a:pt x="260" y="1164"/>
                    <a:pt x="1" y="906"/>
                    <a:pt x="1" y="584"/>
                  </a:cubicBezTo>
                  <a:cubicBezTo>
                    <a:pt x="1" y="259"/>
                    <a:pt x="260" y="0"/>
                    <a:pt x="581" y="0"/>
                  </a:cubicBezTo>
                  <a:cubicBezTo>
                    <a:pt x="906" y="0"/>
                    <a:pt x="1165" y="259"/>
                    <a:pt x="1165" y="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874900" y="4195100"/>
              <a:ext cx="29125" cy="29175"/>
            </a:xfrm>
            <a:custGeom>
              <a:avLst/>
              <a:gdLst/>
              <a:ahLst/>
              <a:cxnLst/>
              <a:rect l="l" t="t" r="r" b="b"/>
              <a:pathLst>
                <a:path w="1165" h="1167" extrusionOk="0">
                  <a:moveTo>
                    <a:pt x="584" y="0"/>
                  </a:moveTo>
                  <a:cubicBezTo>
                    <a:pt x="262" y="0"/>
                    <a:pt x="1" y="262"/>
                    <a:pt x="1" y="583"/>
                  </a:cubicBezTo>
                  <a:cubicBezTo>
                    <a:pt x="1" y="905"/>
                    <a:pt x="262" y="1167"/>
                    <a:pt x="584" y="1167"/>
                  </a:cubicBezTo>
                  <a:cubicBezTo>
                    <a:pt x="906" y="1167"/>
                    <a:pt x="1165" y="905"/>
                    <a:pt x="1165" y="583"/>
                  </a:cubicBezTo>
                  <a:cubicBezTo>
                    <a:pt x="1165"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947150" y="4195100"/>
              <a:ext cx="29200" cy="29175"/>
            </a:xfrm>
            <a:custGeom>
              <a:avLst/>
              <a:gdLst/>
              <a:ahLst/>
              <a:cxnLst/>
              <a:rect l="l" t="t" r="r" b="b"/>
              <a:pathLst>
                <a:path w="1168" h="1167" extrusionOk="0">
                  <a:moveTo>
                    <a:pt x="584" y="0"/>
                  </a:moveTo>
                  <a:cubicBezTo>
                    <a:pt x="262" y="0"/>
                    <a:pt x="1" y="262"/>
                    <a:pt x="1" y="583"/>
                  </a:cubicBezTo>
                  <a:cubicBezTo>
                    <a:pt x="1"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19325" y="419510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6" y="1167"/>
                    <a:pt x="1167" y="905"/>
                    <a:pt x="1167" y="583"/>
                  </a:cubicBezTo>
                  <a:cubicBezTo>
                    <a:pt x="1167" y="262"/>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091575" y="4195100"/>
              <a:ext cx="29200" cy="29175"/>
            </a:xfrm>
            <a:custGeom>
              <a:avLst/>
              <a:gdLst/>
              <a:ahLst/>
              <a:cxnLst/>
              <a:rect l="l" t="t" r="r" b="b"/>
              <a:pathLst>
                <a:path w="1168" h="1167" extrusionOk="0">
                  <a:moveTo>
                    <a:pt x="584" y="0"/>
                  </a:moveTo>
                  <a:cubicBezTo>
                    <a:pt x="262" y="0"/>
                    <a:pt x="0" y="262"/>
                    <a:pt x="0" y="583"/>
                  </a:cubicBezTo>
                  <a:cubicBezTo>
                    <a:pt x="0" y="905"/>
                    <a:pt x="262" y="1167"/>
                    <a:pt x="584" y="1167"/>
                  </a:cubicBezTo>
                  <a:cubicBezTo>
                    <a:pt x="905" y="1167"/>
                    <a:pt x="1167" y="905"/>
                    <a:pt x="1167" y="583"/>
                  </a:cubicBezTo>
                  <a:cubicBezTo>
                    <a:pt x="1167" y="262"/>
                    <a:pt x="90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7163825" y="4195100"/>
              <a:ext cx="29100" cy="29175"/>
            </a:xfrm>
            <a:custGeom>
              <a:avLst/>
              <a:gdLst/>
              <a:ahLst/>
              <a:cxnLst/>
              <a:rect l="l" t="t" r="r" b="b"/>
              <a:pathLst>
                <a:path w="1164" h="1167" extrusionOk="0">
                  <a:moveTo>
                    <a:pt x="581" y="0"/>
                  </a:moveTo>
                  <a:cubicBezTo>
                    <a:pt x="259" y="0"/>
                    <a:pt x="0" y="262"/>
                    <a:pt x="0" y="583"/>
                  </a:cubicBezTo>
                  <a:cubicBezTo>
                    <a:pt x="0" y="905"/>
                    <a:pt x="259" y="1167"/>
                    <a:pt x="581" y="1167"/>
                  </a:cubicBezTo>
                  <a:cubicBezTo>
                    <a:pt x="902" y="1167"/>
                    <a:pt x="1164" y="905"/>
                    <a:pt x="1164" y="583"/>
                  </a:cubicBezTo>
                  <a:cubicBezTo>
                    <a:pt x="1164" y="262"/>
                    <a:pt x="902" y="0"/>
                    <a:pt x="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7236075" y="4195100"/>
              <a:ext cx="29100" cy="29175"/>
            </a:xfrm>
            <a:custGeom>
              <a:avLst/>
              <a:gdLst/>
              <a:ahLst/>
              <a:cxnLst/>
              <a:rect l="l" t="t" r="r" b="b"/>
              <a:pathLst>
                <a:path w="1164" h="1167" extrusionOk="0">
                  <a:moveTo>
                    <a:pt x="1164" y="583"/>
                  </a:moveTo>
                  <a:cubicBezTo>
                    <a:pt x="1164" y="905"/>
                    <a:pt x="905" y="1167"/>
                    <a:pt x="583" y="1167"/>
                  </a:cubicBezTo>
                  <a:cubicBezTo>
                    <a:pt x="259" y="1167"/>
                    <a:pt x="0" y="905"/>
                    <a:pt x="0" y="583"/>
                  </a:cubicBezTo>
                  <a:cubicBezTo>
                    <a:pt x="0" y="262"/>
                    <a:pt x="259" y="0"/>
                    <a:pt x="583" y="0"/>
                  </a:cubicBezTo>
                  <a:cubicBezTo>
                    <a:pt x="905" y="0"/>
                    <a:pt x="1164" y="262"/>
                    <a:pt x="1164" y="5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308225" y="4195100"/>
              <a:ext cx="29125" cy="29175"/>
            </a:xfrm>
            <a:custGeom>
              <a:avLst/>
              <a:gdLst/>
              <a:ahLst/>
              <a:cxnLst/>
              <a:rect l="l" t="t" r="r" b="b"/>
              <a:pathLst>
                <a:path w="1165" h="1167" extrusionOk="0">
                  <a:moveTo>
                    <a:pt x="1165" y="583"/>
                  </a:moveTo>
                  <a:cubicBezTo>
                    <a:pt x="1165" y="905"/>
                    <a:pt x="906" y="1167"/>
                    <a:pt x="581" y="1167"/>
                  </a:cubicBezTo>
                  <a:cubicBezTo>
                    <a:pt x="260" y="1167"/>
                    <a:pt x="1" y="905"/>
                    <a:pt x="1" y="583"/>
                  </a:cubicBezTo>
                  <a:cubicBezTo>
                    <a:pt x="1" y="262"/>
                    <a:pt x="260" y="0"/>
                    <a:pt x="581" y="0"/>
                  </a:cubicBezTo>
                  <a:cubicBezTo>
                    <a:pt x="906" y="0"/>
                    <a:pt x="1165" y="262"/>
                    <a:pt x="1165" y="5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874900" y="4265225"/>
              <a:ext cx="29125" cy="29125"/>
            </a:xfrm>
            <a:custGeom>
              <a:avLst/>
              <a:gdLst/>
              <a:ahLst/>
              <a:cxnLst/>
              <a:rect l="l" t="t" r="r" b="b"/>
              <a:pathLst>
                <a:path w="1165" h="1165" extrusionOk="0">
                  <a:moveTo>
                    <a:pt x="584" y="1"/>
                  </a:moveTo>
                  <a:cubicBezTo>
                    <a:pt x="262" y="1"/>
                    <a:pt x="1" y="259"/>
                    <a:pt x="1" y="584"/>
                  </a:cubicBezTo>
                  <a:cubicBezTo>
                    <a:pt x="1" y="906"/>
                    <a:pt x="262" y="1165"/>
                    <a:pt x="584" y="1165"/>
                  </a:cubicBezTo>
                  <a:cubicBezTo>
                    <a:pt x="906" y="1165"/>
                    <a:pt x="1165" y="906"/>
                    <a:pt x="1165" y="584"/>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947150" y="4265225"/>
              <a:ext cx="29200" cy="29125"/>
            </a:xfrm>
            <a:custGeom>
              <a:avLst/>
              <a:gdLst/>
              <a:ahLst/>
              <a:cxnLst/>
              <a:rect l="l" t="t" r="r" b="b"/>
              <a:pathLst>
                <a:path w="1168" h="1165" extrusionOk="0">
                  <a:moveTo>
                    <a:pt x="584" y="1"/>
                  </a:moveTo>
                  <a:cubicBezTo>
                    <a:pt x="262" y="1"/>
                    <a:pt x="1" y="259"/>
                    <a:pt x="1" y="584"/>
                  </a:cubicBezTo>
                  <a:cubicBezTo>
                    <a:pt x="1" y="906"/>
                    <a:pt x="262" y="1165"/>
                    <a:pt x="584" y="1165"/>
                  </a:cubicBezTo>
                  <a:cubicBezTo>
                    <a:pt x="906" y="1165"/>
                    <a:pt x="1167" y="906"/>
                    <a:pt x="1167" y="584"/>
                  </a:cubicBezTo>
                  <a:cubicBezTo>
                    <a:pt x="1167"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7019325" y="4265225"/>
              <a:ext cx="29200" cy="29125"/>
            </a:xfrm>
            <a:custGeom>
              <a:avLst/>
              <a:gdLst/>
              <a:ahLst/>
              <a:cxnLst/>
              <a:rect l="l" t="t" r="r" b="b"/>
              <a:pathLst>
                <a:path w="1168" h="1165" extrusionOk="0">
                  <a:moveTo>
                    <a:pt x="584" y="1"/>
                  </a:moveTo>
                  <a:cubicBezTo>
                    <a:pt x="262" y="1"/>
                    <a:pt x="0" y="259"/>
                    <a:pt x="0" y="584"/>
                  </a:cubicBezTo>
                  <a:cubicBezTo>
                    <a:pt x="0" y="906"/>
                    <a:pt x="262" y="1165"/>
                    <a:pt x="584" y="1165"/>
                  </a:cubicBezTo>
                  <a:cubicBezTo>
                    <a:pt x="906" y="1165"/>
                    <a:pt x="1167" y="906"/>
                    <a:pt x="1167" y="584"/>
                  </a:cubicBezTo>
                  <a:cubicBezTo>
                    <a:pt x="1167"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091575" y="4265225"/>
              <a:ext cx="29200" cy="29125"/>
            </a:xfrm>
            <a:custGeom>
              <a:avLst/>
              <a:gdLst/>
              <a:ahLst/>
              <a:cxnLst/>
              <a:rect l="l" t="t" r="r" b="b"/>
              <a:pathLst>
                <a:path w="1168" h="1165" extrusionOk="0">
                  <a:moveTo>
                    <a:pt x="584" y="1"/>
                  </a:moveTo>
                  <a:cubicBezTo>
                    <a:pt x="262" y="1"/>
                    <a:pt x="0" y="259"/>
                    <a:pt x="0" y="584"/>
                  </a:cubicBezTo>
                  <a:cubicBezTo>
                    <a:pt x="0" y="906"/>
                    <a:pt x="262" y="1165"/>
                    <a:pt x="584" y="1165"/>
                  </a:cubicBezTo>
                  <a:cubicBezTo>
                    <a:pt x="905" y="1165"/>
                    <a:pt x="1167" y="906"/>
                    <a:pt x="1167" y="584"/>
                  </a:cubicBezTo>
                  <a:cubicBezTo>
                    <a:pt x="1167" y="259"/>
                    <a:pt x="905"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7163825" y="4265225"/>
              <a:ext cx="29100" cy="29125"/>
            </a:xfrm>
            <a:custGeom>
              <a:avLst/>
              <a:gdLst/>
              <a:ahLst/>
              <a:cxnLst/>
              <a:rect l="l" t="t" r="r" b="b"/>
              <a:pathLst>
                <a:path w="1164" h="1165" extrusionOk="0">
                  <a:moveTo>
                    <a:pt x="581" y="1"/>
                  </a:moveTo>
                  <a:cubicBezTo>
                    <a:pt x="259" y="1"/>
                    <a:pt x="0" y="259"/>
                    <a:pt x="0" y="584"/>
                  </a:cubicBezTo>
                  <a:cubicBezTo>
                    <a:pt x="0" y="906"/>
                    <a:pt x="259" y="1165"/>
                    <a:pt x="581" y="1165"/>
                  </a:cubicBezTo>
                  <a:cubicBezTo>
                    <a:pt x="902" y="1165"/>
                    <a:pt x="1164" y="906"/>
                    <a:pt x="1164" y="584"/>
                  </a:cubicBezTo>
                  <a:cubicBezTo>
                    <a:pt x="1164" y="259"/>
                    <a:pt x="902" y="1"/>
                    <a:pt x="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236075" y="4265225"/>
              <a:ext cx="29100" cy="29125"/>
            </a:xfrm>
            <a:custGeom>
              <a:avLst/>
              <a:gdLst/>
              <a:ahLst/>
              <a:cxnLst/>
              <a:rect l="l" t="t" r="r" b="b"/>
              <a:pathLst>
                <a:path w="1164" h="1165" extrusionOk="0">
                  <a:moveTo>
                    <a:pt x="1164" y="584"/>
                  </a:moveTo>
                  <a:cubicBezTo>
                    <a:pt x="1164" y="906"/>
                    <a:pt x="905" y="1165"/>
                    <a:pt x="583" y="1165"/>
                  </a:cubicBezTo>
                  <a:cubicBezTo>
                    <a:pt x="259" y="1165"/>
                    <a:pt x="0" y="906"/>
                    <a:pt x="0" y="584"/>
                  </a:cubicBezTo>
                  <a:cubicBezTo>
                    <a:pt x="0" y="259"/>
                    <a:pt x="259" y="1"/>
                    <a:pt x="583" y="1"/>
                  </a:cubicBezTo>
                  <a:cubicBezTo>
                    <a:pt x="905" y="1"/>
                    <a:pt x="1164" y="259"/>
                    <a:pt x="1164"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7308225" y="4265225"/>
              <a:ext cx="29125" cy="29125"/>
            </a:xfrm>
            <a:custGeom>
              <a:avLst/>
              <a:gdLst/>
              <a:ahLst/>
              <a:cxnLst/>
              <a:rect l="l" t="t" r="r" b="b"/>
              <a:pathLst>
                <a:path w="1165" h="1165" extrusionOk="0">
                  <a:moveTo>
                    <a:pt x="1165" y="584"/>
                  </a:moveTo>
                  <a:cubicBezTo>
                    <a:pt x="1165" y="906"/>
                    <a:pt x="906" y="1165"/>
                    <a:pt x="581" y="1165"/>
                  </a:cubicBezTo>
                  <a:cubicBezTo>
                    <a:pt x="260" y="1165"/>
                    <a:pt x="1" y="906"/>
                    <a:pt x="1" y="584"/>
                  </a:cubicBezTo>
                  <a:cubicBezTo>
                    <a:pt x="1" y="259"/>
                    <a:pt x="260" y="1"/>
                    <a:pt x="581" y="1"/>
                  </a:cubicBezTo>
                  <a:cubicBezTo>
                    <a:pt x="906" y="1"/>
                    <a:pt x="1165" y="259"/>
                    <a:pt x="1165" y="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870025" y="4335300"/>
              <a:ext cx="34075" cy="29200"/>
            </a:xfrm>
            <a:custGeom>
              <a:avLst/>
              <a:gdLst/>
              <a:ahLst/>
              <a:cxnLst/>
              <a:rect l="l" t="t" r="r" b="b"/>
              <a:pathLst>
                <a:path w="1363" h="1168" extrusionOk="0">
                  <a:moveTo>
                    <a:pt x="779" y="0"/>
                  </a:moveTo>
                  <a:cubicBezTo>
                    <a:pt x="259" y="0"/>
                    <a:pt x="0" y="629"/>
                    <a:pt x="367" y="996"/>
                  </a:cubicBezTo>
                  <a:cubicBezTo>
                    <a:pt x="486" y="1115"/>
                    <a:pt x="632" y="1168"/>
                    <a:pt x="776" y="1168"/>
                  </a:cubicBezTo>
                  <a:cubicBezTo>
                    <a:pt x="1075" y="1168"/>
                    <a:pt x="1363" y="936"/>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942275" y="4335300"/>
              <a:ext cx="34075" cy="29200"/>
            </a:xfrm>
            <a:custGeom>
              <a:avLst/>
              <a:gdLst/>
              <a:ahLst/>
              <a:cxnLst/>
              <a:rect l="l" t="t" r="r" b="b"/>
              <a:pathLst>
                <a:path w="1363" h="1168" extrusionOk="0">
                  <a:moveTo>
                    <a:pt x="779" y="0"/>
                  </a:moveTo>
                  <a:cubicBezTo>
                    <a:pt x="259" y="0"/>
                    <a:pt x="0" y="629"/>
                    <a:pt x="367" y="996"/>
                  </a:cubicBezTo>
                  <a:cubicBezTo>
                    <a:pt x="486" y="1115"/>
                    <a:pt x="632" y="1168"/>
                    <a:pt x="775" y="1168"/>
                  </a:cubicBezTo>
                  <a:cubicBezTo>
                    <a:pt x="1075" y="1168"/>
                    <a:pt x="1362" y="936"/>
                    <a:pt x="1362" y="584"/>
                  </a:cubicBezTo>
                  <a:cubicBezTo>
                    <a:pt x="1362"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014450" y="4335300"/>
              <a:ext cx="34075" cy="29200"/>
            </a:xfrm>
            <a:custGeom>
              <a:avLst/>
              <a:gdLst/>
              <a:ahLst/>
              <a:cxnLst/>
              <a:rect l="l" t="t" r="r" b="b"/>
              <a:pathLst>
                <a:path w="1363" h="1168" extrusionOk="0">
                  <a:moveTo>
                    <a:pt x="779" y="0"/>
                  </a:moveTo>
                  <a:cubicBezTo>
                    <a:pt x="259" y="0"/>
                    <a:pt x="0" y="629"/>
                    <a:pt x="367" y="996"/>
                  </a:cubicBezTo>
                  <a:cubicBezTo>
                    <a:pt x="486" y="1115"/>
                    <a:pt x="632" y="1168"/>
                    <a:pt x="775" y="1168"/>
                  </a:cubicBezTo>
                  <a:cubicBezTo>
                    <a:pt x="1075" y="1168"/>
                    <a:pt x="1362" y="936"/>
                    <a:pt x="1362" y="584"/>
                  </a:cubicBezTo>
                  <a:cubicBezTo>
                    <a:pt x="1362"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7086625" y="4335300"/>
              <a:ext cx="34075" cy="29200"/>
            </a:xfrm>
            <a:custGeom>
              <a:avLst/>
              <a:gdLst/>
              <a:ahLst/>
              <a:cxnLst/>
              <a:rect l="l" t="t" r="r" b="b"/>
              <a:pathLst>
                <a:path w="1363" h="1168" extrusionOk="0">
                  <a:moveTo>
                    <a:pt x="778" y="0"/>
                  </a:moveTo>
                  <a:cubicBezTo>
                    <a:pt x="260" y="0"/>
                    <a:pt x="1" y="627"/>
                    <a:pt x="367" y="996"/>
                  </a:cubicBezTo>
                  <a:cubicBezTo>
                    <a:pt x="485" y="1115"/>
                    <a:pt x="630" y="1168"/>
                    <a:pt x="774" y="1168"/>
                  </a:cubicBezTo>
                  <a:cubicBezTo>
                    <a:pt x="1073" y="1168"/>
                    <a:pt x="1362" y="936"/>
                    <a:pt x="1362" y="584"/>
                  </a:cubicBezTo>
                  <a:cubicBezTo>
                    <a:pt x="1362" y="262"/>
                    <a:pt x="1103" y="0"/>
                    <a:pt x="782" y="0"/>
                  </a:cubicBezTo>
                  <a:cubicBezTo>
                    <a:pt x="780" y="0"/>
                    <a:pt x="779" y="0"/>
                    <a:pt x="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158850" y="4335300"/>
              <a:ext cx="34075" cy="29200"/>
            </a:xfrm>
            <a:custGeom>
              <a:avLst/>
              <a:gdLst/>
              <a:ahLst/>
              <a:cxnLst/>
              <a:rect l="l" t="t" r="r" b="b"/>
              <a:pathLst>
                <a:path w="1363" h="1168" extrusionOk="0">
                  <a:moveTo>
                    <a:pt x="780" y="0"/>
                  </a:moveTo>
                  <a:cubicBezTo>
                    <a:pt x="262" y="0"/>
                    <a:pt x="1" y="629"/>
                    <a:pt x="368" y="996"/>
                  </a:cubicBezTo>
                  <a:cubicBezTo>
                    <a:pt x="486" y="1115"/>
                    <a:pt x="633" y="1168"/>
                    <a:pt x="776" y="1168"/>
                  </a:cubicBezTo>
                  <a:cubicBezTo>
                    <a:pt x="1076" y="1168"/>
                    <a:pt x="1363" y="936"/>
                    <a:pt x="1363" y="584"/>
                  </a:cubicBezTo>
                  <a:cubicBezTo>
                    <a:pt x="1363" y="262"/>
                    <a:pt x="1101" y="0"/>
                    <a:pt x="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7231025" y="4335225"/>
              <a:ext cx="34150" cy="34150"/>
            </a:xfrm>
            <a:custGeom>
              <a:avLst/>
              <a:gdLst/>
              <a:ahLst/>
              <a:cxnLst/>
              <a:rect l="l" t="t" r="r" b="b"/>
              <a:pathLst>
                <a:path w="1366" h="1366" extrusionOk="0">
                  <a:moveTo>
                    <a:pt x="785" y="3"/>
                  </a:moveTo>
                  <a:cubicBezTo>
                    <a:pt x="265" y="0"/>
                    <a:pt x="1" y="629"/>
                    <a:pt x="367" y="999"/>
                  </a:cubicBezTo>
                  <a:cubicBezTo>
                    <a:pt x="734" y="1366"/>
                    <a:pt x="1363" y="1107"/>
                    <a:pt x="1363" y="587"/>
                  </a:cubicBezTo>
                  <a:cubicBezTo>
                    <a:pt x="1366" y="265"/>
                    <a:pt x="1104" y="3"/>
                    <a:pt x="785" y="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303275" y="4335300"/>
              <a:ext cx="34075" cy="34075"/>
            </a:xfrm>
            <a:custGeom>
              <a:avLst/>
              <a:gdLst/>
              <a:ahLst/>
              <a:cxnLst/>
              <a:rect l="l" t="t" r="r" b="b"/>
              <a:pathLst>
                <a:path w="1363" h="1363" extrusionOk="0">
                  <a:moveTo>
                    <a:pt x="779" y="0"/>
                  </a:moveTo>
                  <a:cubicBezTo>
                    <a:pt x="262" y="0"/>
                    <a:pt x="0" y="629"/>
                    <a:pt x="370" y="996"/>
                  </a:cubicBezTo>
                  <a:cubicBezTo>
                    <a:pt x="737" y="1363"/>
                    <a:pt x="1363" y="1104"/>
                    <a:pt x="1363" y="584"/>
                  </a:cubicBezTo>
                  <a:cubicBezTo>
                    <a:pt x="1363" y="262"/>
                    <a:pt x="1104" y="0"/>
                    <a:pt x="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
          <p:cNvSpPr/>
          <p:nvPr/>
        </p:nvSpPr>
        <p:spPr>
          <a:xfrm>
            <a:off x="2235225" y="991300"/>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217888" y="4110900"/>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2"/>
          <p:cNvGrpSpPr/>
          <p:nvPr/>
        </p:nvGrpSpPr>
        <p:grpSpPr>
          <a:xfrm>
            <a:off x="713243" y="539488"/>
            <a:ext cx="263257" cy="681984"/>
            <a:chOff x="836413" y="539500"/>
            <a:chExt cx="308625" cy="799700"/>
          </a:xfrm>
        </p:grpSpPr>
        <p:sp>
          <p:nvSpPr>
            <p:cNvPr id="274" name="Google Shape;274;p2"/>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
          <p:cNvGrpSpPr/>
          <p:nvPr/>
        </p:nvGrpSpPr>
        <p:grpSpPr>
          <a:xfrm>
            <a:off x="8209720" y="3906855"/>
            <a:ext cx="221038" cy="697343"/>
            <a:chOff x="7837938" y="3656850"/>
            <a:chExt cx="418475" cy="1320225"/>
          </a:xfrm>
        </p:grpSpPr>
        <p:sp>
          <p:nvSpPr>
            <p:cNvPr id="278" name="Google Shape;278;p2"/>
            <p:cNvSpPr/>
            <p:nvPr/>
          </p:nvSpPr>
          <p:spPr>
            <a:xfrm>
              <a:off x="7892913" y="4191300"/>
              <a:ext cx="308625" cy="308625"/>
            </a:xfrm>
            <a:custGeom>
              <a:avLst/>
              <a:gdLst/>
              <a:ahLst/>
              <a:cxnLst/>
              <a:rect l="l" t="t" r="r" b="b"/>
              <a:pathLst>
                <a:path w="12345" h="12345" extrusionOk="0">
                  <a:moveTo>
                    <a:pt x="6171" y="0"/>
                  </a:moveTo>
                  <a:cubicBezTo>
                    <a:pt x="2764" y="0"/>
                    <a:pt x="0" y="2767"/>
                    <a:pt x="0" y="6174"/>
                  </a:cubicBezTo>
                  <a:cubicBezTo>
                    <a:pt x="0" y="9581"/>
                    <a:pt x="2764" y="12345"/>
                    <a:pt x="6171" y="12345"/>
                  </a:cubicBezTo>
                  <a:cubicBezTo>
                    <a:pt x="9581" y="12345"/>
                    <a:pt x="12344" y="9581"/>
                    <a:pt x="12344" y="6174"/>
                  </a:cubicBezTo>
                  <a:cubicBezTo>
                    <a:pt x="12344" y="2767"/>
                    <a:pt x="9581" y="0"/>
                    <a:pt x="6171" y="0"/>
                  </a:cubicBezTo>
                  <a:close/>
                  <a:moveTo>
                    <a:pt x="6171" y="8931"/>
                  </a:moveTo>
                  <a:cubicBezTo>
                    <a:pt x="5055" y="8935"/>
                    <a:pt x="4048" y="8264"/>
                    <a:pt x="3621" y="7232"/>
                  </a:cubicBezTo>
                  <a:cubicBezTo>
                    <a:pt x="3191" y="6201"/>
                    <a:pt x="3428" y="5013"/>
                    <a:pt x="4216" y="4222"/>
                  </a:cubicBezTo>
                  <a:cubicBezTo>
                    <a:pt x="5004" y="3434"/>
                    <a:pt x="6192" y="3197"/>
                    <a:pt x="7223" y="3624"/>
                  </a:cubicBezTo>
                  <a:cubicBezTo>
                    <a:pt x="8255" y="4051"/>
                    <a:pt x="8925" y="5058"/>
                    <a:pt x="8928" y="6174"/>
                  </a:cubicBezTo>
                  <a:cubicBezTo>
                    <a:pt x="8928" y="7696"/>
                    <a:pt x="7692" y="8931"/>
                    <a:pt x="6171" y="8931"/>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837938" y="3656850"/>
              <a:ext cx="418475" cy="418550"/>
            </a:xfrm>
            <a:custGeom>
              <a:avLst/>
              <a:gdLst/>
              <a:ahLst/>
              <a:cxnLst/>
              <a:rect l="l" t="t" r="r" b="b"/>
              <a:pathLst>
                <a:path w="16739" h="16742" extrusionOk="0">
                  <a:moveTo>
                    <a:pt x="12799" y="3946"/>
                  </a:moveTo>
                  <a:lnTo>
                    <a:pt x="12799" y="12802"/>
                  </a:lnTo>
                  <a:lnTo>
                    <a:pt x="3943" y="12802"/>
                  </a:lnTo>
                  <a:lnTo>
                    <a:pt x="3943" y="3946"/>
                  </a:lnTo>
                  <a:close/>
                  <a:moveTo>
                    <a:pt x="1" y="0"/>
                  </a:moveTo>
                  <a:lnTo>
                    <a:pt x="1" y="16741"/>
                  </a:lnTo>
                  <a:lnTo>
                    <a:pt x="16739" y="16741"/>
                  </a:lnTo>
                  <a:lnTo>
                    <a:pt x="1673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7869213" y="4668825"/>
              <a:ext cx="355925" cy="308250"/>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
          <p:cNvGrpSpPr/>
          <p:nvPr/>
        </p:nvGrpSpPr>
        <p:grpSpPr>
          <a:xfrm>
            <a:off x="6399825" y="-1339475"/>
            <a:ext cx="3480850" cy="1878975"/>
            <a:chOff x="1610225" y="215250"/>
            <a:chExt cx="3480850" cy="1878975"/>
          </a:xfrm>
        </p:grpSpPr>
        <p:sp>
          <p:nvSpPr>
            <p:cNvPr id="282" name="Google Shape;282;p2"/>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2"/>
          <p:cNvGrpSpPr/>
          <p:nvPr/>
        </p:nvGrpSpPr>
        <p:grpSpPr>
          <a:xfrm>
            <a:off x="6474250" y="159663"/>
            <a:ext cx="169100" cy="140525"/>
            <a:chOff x="3961275" y="3081075"/>
            <a:chExt cx="169100" cy="140525"/>
          </a:xfrm>
        </p:grpSpPr>
        <p:sp>
          <p:nvSpPr>
            <p:cNvPr id="390" name="Google Shape;390;p2"/>
            <p:cNvSpPr/>
            <p:nvPr/>
          </p:nvSpPr>
          <p:spPr>
            <a:xfrm>
              <a:off x="3961275" y="3081075"/>
              <a:ext cx="73925" cy="73925"/>
            </a:xfrm>
            <a:custGeom>
              <a:avLst/>
              <a:gdLst/>
              <a:ahLst/>
              <a:cxnLst/>
              <a:rect l="l" t="t" r="r" b="b"/>
              <a:pathLst>
                <a:path w="2957" h="2957" extrusionOk="0">
                  <a:moveTo>
                    <a:pt x="2956" y="1480"/>
                  </a:moveTo>
                  <a:cubicBezTo>
                    <a:pt x="2956" y="2295"/>
                    <a:pt x="2295" y="2956"/>
                    <a:pt x="1480" y="2956"/>
                  </a:cubicBezTo>
                  <a:cubicBezTo>
                    <a:pt x="662" y="2956"/>
                    <a:pt x="0" y="2295"/>
                    <a:pt x="0" y="1480"/>
                  </a:cubicBezTo>
                  <a:cubicBezTo>
                    <a:pt x="0" y="662"/>
                    <a:pt x="662" y="0"/>
                    <a:pt x="1480" y="0"/>
                  </a:cubicBezTo>
                  <a:cubicBezTo>
                    <a:pt x="2295" y="0"/>
                    <a:pt x="2956" y="662"/>
                    <a:pt x="2956" y="1480"/>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4081700" y="3172850"/>
              <a:ext cx="48675" cy="48750"/>
            </a:xfrm>
            <a:custGeom>
              <a:avLst/>
              <a:gdLst/>
              <a:ahLst/>
              <a:cxnLst/>
              <a:rect l="l" t="t" r="r" b="b"/>
              <a:pathLst>
                <a:path w="1947" h="1950" extrusionOk="0">
                  <a:moveTo>
                    <a:pt x="1946" y="975"/>
                  </a:moveTo>
                  <a:cubicBezTo>
                    <a:pt x="1946" y="1514"/>
                    <a:pt x="1510" y="1950"/>
                    <a:pt x="975" y="1950"/>
                  </a:cubicBezTo>
                  <a:cubicBezTo>
                    <a:pt x="437" y="1950"/>
                    <a:pt x="1" y="1514"/>
                    <a:pt x="1" y="975"/>
                  </a:cubicBezTo>
                  <a:cubicBezTo>
                    <a:pt x="1" y="437"/>
                    <a:pt x="437" y="1"/>
                    <a:pt x="975" y="1"/>
                  </a:cubicBezTo>
                  <a:cubicBezTo>
                    <a:pt x="1510" y="1"/>
                    <a:pt x="1946" y="437"/>
                    <a:pt x="1946" y="975"/>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2"/>
          <p:cNvGrpSpPr/>
          <p:nvPr/>
        </p:nvGrpSpPr>
        <p:grpSpPr>
          <a:xfrm>
            <a:off x="8430763" y="931300"/>
            <a:ext cx="215575" cy="185800"/>
            <a:chOff x="5629550" y="3916600"/>
            <a:chExt cx="215575" cy="185800"/>
          </a:xfrm>
        </p:grpSpPr>
        <p:sp>
          <p:nvSpPr>
            <p:cNvPr id="393" name="Google Shape;393;p2"/>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0">
    <p:bg>
      <p:bgPr>
        <a:solidFill>
          <a:schemeClr val="dk1"/>
        </a:solidFill>
        <a:effectLst/>
      </p:bgPr>
    </p:bg>
    <p:spTree>
      <p:nvGrpSpPr>
        <p:cNvPr id="1" name="Shape 6880"/>
        <p:cNvGrpSpPr/>
        <p:nvPr/>
      </p:nvGrpSpPr>
      <p:grpSpPr>
        <a:xfrm>
          <a:off x="0" y="0"/>
          <a:ext cx="0" cy="0"/>
          <a:chOff x="0" y="0"/>
          <a:chExt cx="0" cy="0"/>
        </a:xfrm>
      </p:grpSpPr>
      <p:sp>
        <p:nvSpPr>
          <p:cNvPr id="6881" name="Google Shape;6881;p27"/>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882" name="Google Shape;6882;p27"/>
          <p:cNvSpPr/>
          <p:nvPr/>
        </p:nvSpPr>
        <p:spPr>
          <a:xfrm>
            <a:off x="6352450" y="161000"/>
            <a:ext cx="217305" cy="217404"/>
          </a:xfrm>
          <a:custGeom>
            <a:avLst/>
            <a:gdLst/>
            <a:ahLst/>
            <a:cxnLst/>
            <a:rect l="l" t="t" r="r" b="b"/>
            <a:pathLst>
              <a:path w="6592" h="6595" extrusionOk="0">
                <a:moveTo>
                  <a:pt x="6592" y="3299"/>
                </a:moveTo>
                <a:cubicBezTo>
                  <a:pt x="6592" y="5118"/>
                  <a:pt x="5115" y="6595"/>
                  <a:pt x="3296" y="6595"/>
                </a:cubicBezTo>
                <a:cubicBezTo>
                  <a:pt x="1477" y="6595"/>
                  <a:pt x="0" y="5118"/>
                  <a:pt x="0" y="3299"/>
                </a:cubicBezTo>
                <a:cubicBezTo>
                  <a:pt x="0" y="1477"/>
                  <a:pt x="1477" y="0"/>
                  <a:pt x="3296" y="0"/>
                </a:cubicBezTo>
                <a:cubicBezTo>
                  <a:pt x="5115" y="0"/>
                  <a:pt x="6592" y="1477"/>
                  <a:pt x="6592" y="3299"/>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3" name="Google Shape;6883;p27"/>
          <p:cNvGrpSpPr/>
          <p:nvPr/>
        </p:nvGrpSpPr>
        <p:grpSpPr>
          <a:xfrm>
            <a:off x="-587900" y="4604200"/>
            <a:ext cx="3480850" cy="1878975"/>
            <a:chOff x="1610225" y="215250"/>
            <a:chExt cx="3480850" cy="1878975"/>
          </a:xfrm>
        </p:grpSpPr>
        <p:sp>
          <p:nvSpPr>
            <p:cNvPr id="6884" name="Google Shape;6884;p27"/>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27"/>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27"/>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27"/>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27"/>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27"/>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27"/>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27"/>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27"/>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27"/>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27"/>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27"/>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27"/>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27"/>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27"/>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27"/>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27"/>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27"/>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27"/>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27"/>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27"/>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27"/>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27"/>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27"/>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27"/>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27"/>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27"/>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27"/>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27"/>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27"/>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27"/>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27"/>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27"/>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27"/>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27"/>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27"/>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27"/>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27"/>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27"/>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27"/>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27"/>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27"/>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27"/>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27"/>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27"/>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27"/>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27"/>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27"/>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27"/>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27"/>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27"/>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27"/>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27"/>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27"/>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27"/>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27"/>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27"/>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27"/>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27"/>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27"/>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27"/>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27"/>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27"/>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27"/>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27"/>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27"/>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27"/>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27"/>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27"/>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27"/>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27"/>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27"/>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27"/>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27"/>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27"/>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27"/>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27"/>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27"/>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7"/>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7"/>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7"/>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7"/>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7"/>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7"/>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7"/>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7"/>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7"/>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7"/>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7"/>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7"/>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7"/>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7"/>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7"/>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7"/>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7"/>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7"/>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7"/>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7"/>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27"/>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27"/>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27"/>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27"/>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27"/>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7"/>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7"/>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7"/>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7"/>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1" name="Google Shape;6991;p27"/>
          <p:cNvGrpSpPr/>
          <p:nvPr/>
        </p:nvGrpSpPr>
        <p:grpSpPr>
          <a:xfrm>
            <a:off x="6251050" y="-1339475"/>
            <a:ext cx="3480850" cy="1878975"/>
            <a:chOff x="1610225" y="215250"/>
            <a:chExt cx="3480850" cy="1878975"/>
          </a:xfrm>
        </p:grpSpPr>
        <p:sp>
          <p:nvSpPr>
            <p:cNvPr id="6992" name="Google Shape;6992;p27"/>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7"/>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7"/>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7"/>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7"/>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7"/>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7"/>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7"/>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7"/>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7"/>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7"/>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7"/>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7"/>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7"/>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27"/>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27"/>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7"/>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7"/>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7"/>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27"/>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27"/>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27"/>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27"/>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7"/>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7"/>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7"/>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7"/>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7"/>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7"/>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7"/>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27"/>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27"/>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27"/>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27"/>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27"/>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7"/>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7"/>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7"/>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7"/>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27"/>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27"/>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7"/>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7"/>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7"/>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7"/>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7"/>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7"/>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27"/>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27"/>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27"/>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27"/>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27"/>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27"/>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27"/>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27"/>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27"/>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27"/>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27"/>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27"/>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27"/>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27"/>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27"/>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27"/>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27"/>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27"/>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27"/>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27"/>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27"/>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27"/>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27"/>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27"/>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27"/>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27"/>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27"/>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27"/>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27"/>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27"/>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27"/>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27"/>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27"/>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27"/>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27"/>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27"/>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27"/>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27"/>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27"/>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27"/>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27"/>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27"/>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27"/>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27"/>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27"/>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27"/>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27"/>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27"/>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27"/>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27"/>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27"/>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27"/>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27"/>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27"/>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27"/>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27"/>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27"/>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27"/>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27"/>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27"/>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9" name="Google Shape;7099;p27"/>
          <p:cNvGrpSpPr/>
          <p:nvPr/>
        </p:nvGrpSpPr>
        <p:grpSpPr>
          <a:xfrm rot="10800000">
            <a:off x="8662460" y="3338706"/>
            <a:ext cx="974718" cy="974718"/>
            <a:chOff x="528900" y="1489975"/>
            <a:chExt cx="732100" cy="732100"/>
          </a:xfrm>
        </p:grpSpPr>
        <p:sp>
          <p:nvSpPr>
            <p:cNvPr id="7100" name="Google Shape;7100;p27"/>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27"/>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27"/>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27"/>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27"/>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27"/>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27"/>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7" name="Google Shape;7107;p27"/>
          <p:cNvGrpSpPr/>
          <p:nvPr/>
        </p:nvGrpSpPr>
        <p:grpSpPr>
          <a:xfrm rot="-5400000">
            <a:off x="-587944" y="825072"/>
            <a:ext cx="974732" cy="974667"/>
            <a:chOff x="5402000" y="1173700"/>
            <a:chExt cx="756075" cy="756025"/>
          </a:xfrm>
        </p:grpSpPr>
        <p:sp>
          <p:nvSpPr>
            <p:cNvPr id="7108" name="Google Shape;7108;p27"/>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27"/>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27"/>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27"/>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27"/>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27"/>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27"/>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27"/>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27"/>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27"/>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27"/>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27"/>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27"/>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27"/>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27"/>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27"/>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27"/>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27"/>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27"/>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27"/>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27"/>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27"/>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27"/>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27"/>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27"/>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3" name="Google Shape;7133;p27"/>
          <p:cNvGrpSpPr/>
          <p:nvPr/>
        </p:nvGrpSpPr>
        <p:grpSpPr>
          <a:xfrm>
            <a:off x="267275" y="3338700"/>
            <a:ext cx="178575" cy="589975"/>
            <a:chOff x="1834925" y="4791825"/>
            <a:chExt cx="178575" cy="589975"/>
          </a:xfrm>
        </p:grpSpPr>
        <p:sp>
          <p:nvSpPr>
            <p:cNvPr id="7134" name="Google Shape;7134;p27"/>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27"/>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27"/>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27"/>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27"/>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27"/>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27"/>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27"/>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27"/>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27"/>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27"/>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27"/>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27"/>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27"/>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27"/>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27"/>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27"/>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27"/>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27"/>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27"/>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27"/>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27"/>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27"/>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27"/>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27"/>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27"/>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27"/>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1" name="Google Shape;7161;p27"/>
          <p:cNvGrpSpPr/>
          <p:nvPr/>
        </p:nvGrpSpPr>
        <p:grpSpPr>
          <a:xfrm>
            <a:off x="182538" y="95650"/>
            <a:ext cx="348025" cy="348100"/>
            <a:chOff x="235725" y="107550"/>
            <a:chExt cx="348025" cy="348100"/>
          </a:xfrm>
        </p:grpSpPr>
        <p:sp>
          <p:nvSpPr>
            <p:cNvPr id="7162" name="Google Shape;7162;p27"/>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27"/>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4" name="Google Shape;7164;p27"/>
          <p:cNvGrpSpPr/>
          <p:nvPr/>
        </p:nvGrpSpPr>
        <p:grpSpPr>
          <a:xfrm>
            <a:off x="8662443" y="1214813"/>
            <a:ext cx="263257" cy="681984"/>
            <a:chOff x="836413" y="539500"/>
            <a:chExt cx="308625" cy="799700"/>
          </a:xfrm>
        </p:grpSpPr>
        <p:sp>
          <p:nvSpPr>
            <p:cNvPr id="7165" name="Google Shape;7165;p27"/>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27"/>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27"/>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8" name="Google Shape;7168;p27"/>
          <p:cNvSpPr/>
          <p:nvPr/>
        </p:nvSpPr>
        <p:spPr>
          <a:xfrm rot="10800000">
            <a:off x="6256738" y="4847000"/>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27"/>
          <p:cNvSpPr/>
          <p:nvPr/>
        </p:nvSpPr>
        <p:spPr>
          <a:xfrm rot="10800000">
            <a:off x="2196200" y="249088"/>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0" name="Google Shape;7170;p27"/>
          <p:cNvGrpSpPr/>
          <p:nvPr/>
        </p:nvGrpSpPr>
        <p:grpSpPr>
          <a:xfrm>
            <a:off x="1397292" y="4527855"/>
            <a:ext cx="340263" cy="319082"/>
            <a:chOff x="4983775" y="5052100"/>
            <a:chExt cx="276300" cy="259100"/>
          </a:xfrm>
        </p:grpSpPr>
        <p:sp>
          <p:nvSpPr>
            <p:cNvPr id="7171" name="Google Shape;7171;p27"/>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27"/>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27"/>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bg>
      <p:bgPr>
        <a:solidFill>
          <a:schemeClr val="dk1"/>
        </a:solidFill>
        <a:effectLst/>
      </p:bgPr>
    </p:bg>
    <p:spTree>
      <p:nvGrpSpPr>
        <p:cNvPr id="1" name="Shape 7531"/>
        <p:cNvGrpSpPr/>
        <p:nvPr/>
      </p:nvGrpSpPr>
      <p:grpSpPr>
        <a:xfrm>
          <a:off x="0" y="0"/>
          <a:ext cx="0" cy="0"/>
          <a:chOff x="0" y="0"/>
          <a:chExt cx="0" cy="0"/>
        </a:xfrm>
      </p:grpSpPr>
      <p:sp>
        <p:nvSpPr>
          <p:cNvPr id="7532" name="Google Shape;7532;p30"/>
          <p:cNvSpPr txBox="1">
            <a:spLocks noGrp="1"/>
          </p:cNvSpPr>
          <p:nvPr>
            <p:ph type="title"/>
          </p:nvPr>
        </p:nvSpPr>
        <p:spPr>
          <a:xfrm>
            <a:off x="2424600" y="539500"/>
            <a:ext cx="4294800" cy="11223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33" name="Google Shape;7533;p30"/>
          <p:cNvSpPr txBox="1">
            <a:spLocks noGrp="1"/>
          </p:cNvSpPr>
          <p:nvPr>
            <p:ph type="subTitle" idx="1"/>
          </p:nvPr>
        </p:nvSpPr>
        <p:spPr>
          <a:xfrm>
            <a:off x="2854650" y="1704038"/>
            <a:ext cx="3434700" cy="1426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534" name="Google Shape;7534;p30"/>
          <p:cNvGrpSpPr/>
          <p:nvPr/>
        </p:nvGrpSpPr>
        <p:grpSpPr>
          <a:xfrm>
            <a:off x="-837678" y="3598868"/>
            <a:ext cx="2328409" cy="2328406"/>
            <a:chOff x="5402000" y="1173700"/>
            <a:chExt cx="756075" cy="756025"/>
          </a:xfrm>
        </p:grpSpPr>
        <p:sp>
          <p:nvSpPr>
            <p:cNvPr id="7535" name="Google Shape;7535;p30"/>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30"/>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30"/>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30"/>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30"/>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30"/>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30"/>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30"/>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30"/>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30"/>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30"/>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30"/>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30"/>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30"/>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30"/>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30"/>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30"/>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30"/>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30"/>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30"/>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30"/>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30"/>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30"/>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30"/>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30"/>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0" name="Google Shape;7560;p30"/>
          <p:cNvGrpSpPr/>
          <p:nvPr/>
        </p:nvGrpSpPr>
        <p:grpSpPr>
          <a:xfrm rot="5400000">
            <a:off x="7653272" y="-783757"/>
            <a:ext cx="2328409" cy="2328406"/>
            <a:chOff x="5402000" y="1173700"/>
            <a:chExt cx="756075" cy="756025"/>
          </a:xfrm>
        </p:grpSpPr>
        <p:sp>
          <p:nvSpPr>
            <p:cNvPr id="7561" name="Google Shape;7561;p30"/>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30"/>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30"/>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30"/>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30"/>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30"/>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30"/>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30"/>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30"/>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30"/>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30"/>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30"/>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30"/>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30"/>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30"/>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30"/>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30"/>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30"/>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30"/>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30"/>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30"/>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30"/>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30"/>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30"/>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30"/>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accent2"/>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6" name="Google Shape;7586;p30"/>
          <p:cNvGrpSpPr/>
          <p:nvPr/>
        </p:nvGrpSpPr>
        <p:grpSpPr>
          <a:xfrm>
            <a:off x="-1832078" y="-675628"/>
            <a:ext cx="4501783" cy="2430266"/>
            <a:chOff x="1610225" y="215250"/>
            <a:chExt cx="3480850" cy="1878975"/>
          </a:xfrm>
        </p:grpSpPr>
        <p:sp>
          <p:nvSpPr>
            <p:cNvPr id="7587" name="Google Shape;7587;p30"/>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30"/>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30"/>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30"/>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30"/>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30"/>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30"/>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30"/>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30"/>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30"/>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30"/>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30"/>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30"/>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30"/>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30"/>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30"/>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30"/>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30"/>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30"/>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30"/>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30"/>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30"/>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30"/>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30"/>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30"/>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30"/>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30"/>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30"/>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30"/>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30"/>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30"/>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30"/>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30"/>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30"/>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30"/>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30"/>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30"/>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30"/>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30"/>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30"/>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30"/>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30"/>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30"/>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30"/>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30"/>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30"/>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30"/>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30"/>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30"/>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30"/>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30"/>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30"/>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30"/>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30"/>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30"/>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30"/>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30"/>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30"/>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30"/>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30"/>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30"/>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30"/>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30"/>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30"/>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30"/>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30"/>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30"/>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30"/>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30"/>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30"/>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30"/>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30"/>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30"/>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30"/>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30"/>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30"/>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30"/>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30"/>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30"/>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30"/>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30"/>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30"/>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30"/>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30"/>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30"/>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30"/>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30"/>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30"/>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30"/>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30"/>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30"/>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30"/>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30"/>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30"/>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30"/>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30"/>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30"/>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30"/>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30"/>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30"/>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30"/>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30"/>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30"/>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30"/>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30"/>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30"/>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30"/>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4" name="Google Shape;7694;p30"/>
          <p:cNvGrpSpPr/>
          <p:nvPr/>
        </p:nvGrpSpPr>
        <p:grpSpPr>
          <a:xfrm>
            <a:off x="6474297" y="3393447"/>
            <a:ext cx="4501783" cy="2430266"/>
            <a:chOff x="1610225" y="215250"/>
            <a:chExt cx="3480850" cy="1878975"/>
          </a:xfrm>
        </p:grpSpPr>
        <p:sp>
          <p:nvSpPr>
            <p:cNvPr id="7695" name="Google Shape;7695;p30"/>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30"/>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30"/>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30"/>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30"/>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30"/>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30"/>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30"/>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30"/>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30"/>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30"/>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30"/>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30"/>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30"/>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30"/>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30"/>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30"/>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30"/>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30"/>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30"/>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30"/>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30"/>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30"/>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30"/>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30"/>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30"/>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30"/>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30"/>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30"/>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30"/>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30"/>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30"/>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30"/>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30"/>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30"/>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30"/>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30"/>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30"/>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30"/>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30"/>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30"/>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30"/>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30"/>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30"/>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30"/>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30"/>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30"/>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30"/>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30"/>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30"/>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30"/>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30"/>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30"/>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30"/>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30"/>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30"/>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30"/>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30"/>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30"/>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30"/>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30"/>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30"/>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30"/>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30"/>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30"/>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30"/>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30"/>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30"/>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30"/>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30"/>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30"/>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30"/>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30"/>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30"/>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30"/>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30"/>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30"/>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30"/>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30"/>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30"/>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30"/>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30"/>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30"/>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30"/>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30"/>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30"/>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30"/>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30"/>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30"/>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30"/>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30"/>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30"/>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30"/>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30"/>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30"/>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30"/>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30"/>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30"/>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30"/>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30"/>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30"/>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30"/>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30"/>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30"/>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30"/>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30"/>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30"/>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2" name="Google Shape;7802;p30"/>
          <p:cNvSpPr/>
          <p:nvPr/>
        </p:nvSpPr>
        <p:spPr>
          <a:xfrm>
            <a:off x="3208000" y="304050"/>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30"/>
          <p:cNvSpPr/>
          <p:nvPr/>
        </p:nvSpPr>
        <p:spPr>
          <a:xfrm>
            <a:off x="5245088" y="4798125"/>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4" name="Google Shape;7804;p30"/>
          <p:cNvGrpSpPr/>
          <p:nvPr/>
        </p:nvGrpSpPr>
        <p:grpSpPr>
          <a:xfrm>
            <a:off x="2964475" y="4729803"/>
            <a:ext cx="974718" cy="974718"/>
            <a:chOff x="528900" y="1489975"/>
            <a:chExt cx="732100" cy="732100"/>
          </a:xfrm>
        </p:grpSpPr>
        <p:sp>
          <p:nvSpPr>
            <p:cNvPr id="7805" name="Google Shape;7805;p30"/>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accen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30"/>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accen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30"/>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accen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30"/>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accen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30"/>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accen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30"/>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accen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30"/>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accent1"/>
            </a:solid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2" name="Google Shape;7812;p30"/>
          <p:cNvGrpSpPr/>
          <p:nvPr/>
        </p:nvGrpSpPr>
        <p:grpSpPr>
          <a:xfrm rot="5400000">
            <a:off x="5205515" y="-594713"/>
            <a:ext cx="974732" cy="974667"/>
            <a:chOff x="5402000" y="1173700"/>
            <a:chExt cx="756075" cy="756025"/>
          </a:xfrm>
        </p:grpSpPr>
        <p:sp>
          <p:nvSpPr>
            <p:cNvPr id="7813" name="Google Shape;7813;p30"/>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30"/>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30"/>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30"/>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30"/>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30"/>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30"/>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30"/>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30"/>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30"/>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30"/>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30"/>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30"/>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30"/>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30"/>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30"/>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30"/>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30"/>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30"/>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30"/>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30"/>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30"/>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30"/>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30"/>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30"/>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accent1"/>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8" name="Google Shape;7838;p30"/>
          <p:cNvSpPr/>
          <p:nvPr/>
        </p:nvSpPr>
        <p:spPr>
          <a:xfrm>
            <a:off x="2350775" y="379975"/>
            <a:ext cx="318937" cy="319083"/>
          </a:xfrm>
          <a:custGeom>
            <a:avLst/>
            <a:gdLst/>
            <a:ahLst/>
            <a:cxnLst/>
            <a:rect l="l" t="t" r="r" b="b"/>
            <a:pathLst>
              <a:path w="6592" h="6595" extrusionOk="0">
                <a:moveTo>
                  <a:pt x="6592" y="3299"/>
                </a:moveTo>
                <a:cubicBezTo>
                  <a:pt x="6592" y="5118"/>
                  <a:pt x="5115" y="6595"/>
                  <a:pt x="3296" y="6595"/>
                </a:cubicBezTo>
                <a:cubicBezTo>
                  <a:pt x="1477" y="6595"/>
                  <a:pt x="0" y="5118"/>
                  <a:pt x="0" y="3299"/>
                </a:cubicBezTo>
                <a:cubicBezTo>
                  <a:pt x="0" y="1477"/>
                  <a:pt x="1477" y="0"/>
                  <a:pt x="3296" y="0"/>
                </a:cubicBezTo>
                <a:cubicBezTo>
                  <a:pt x="5115" y="0"/>
                  <a:pt x="6592" y="1477"/>
                  <a:pt x="6592" y="3299"/>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9" name="Google Shape;7839;p30"/>
          <p:cNvGrpSpPr/>
          <p:nvPr/>
        </p:nvGrpSpPr>
        <p:grpSpPr>
          <a:xfrm rot="5400000">
            <a:off x="918913" y="1889413"/>
            <a:ext cx="178575" cy="589975"/>
            <a:chOff x="1834925" y="4791825"/>
            <a:chExt cx="178575" cy="589975"/>
          </a:xfrm>
        </p:grpSpPr>
        <p:sp>
          <p:nvSpPr>
            <p:cNvPr id="7840" name="Google Shape;7840;p30"/>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30"/>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30"/>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30"/>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30"/>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30"/>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30"/>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30"/>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30"/>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30"/>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30"/>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30"/>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30"/>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30"/>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30"/>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30"/>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30"/>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30"/>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30"/>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30"/>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30"/>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30"/>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30"/>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30"/>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30"/>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30"/>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30"/>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7" name="Google Shape;7867;p30"/>
          <p:cNvGrpSpPr/>
          <p:nvPr/>
        </p:nvGrpSpPr>
        <p:grpSpPr>
          <a:xfrm rot="5400000">
            <a:off x="8046488" y="2668713"/>
            <a:ext cx="178575" cy="589975"/>
            <a:chOff x="1834925" y="4791825"/>
            <a:chExt cx="178575" cy="589975"/>
          </a:xfrm>
        </p:grpSpPr>
        <p:sp>
          <p:nvSpPr>
            <p:cNvPr id="7868" name="Google Shape;7868;p30"/>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30"/>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30"/>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30"/>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30"/>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30"/>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30"/>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30"/>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30"/>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30"/>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30"/>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30"/>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30"/>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30"/>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30"/>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30"/>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30"/>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30"/>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30"/>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30"/>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30"/>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30"/>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30"/>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30"/>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30"/>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30"/>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30"/>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5" name="Google Shape;7895;p30"/>
          <p:cNvGrpSpPr/>
          <p:nvPr/>
        </p:nvGrpSpPr>
        <p:grpSpPr>
          <a:xfrm>
            <a:off x="918129" y="3713312"/>
            <a:ext cx="1112033" cy="1111983"/>
            <a:chOff x="2353725" y="4531275"/>
            <a:chExt cx="555600" cy="555575"/>
          </a:xfrm>
        </p:grpSpPr>
        <p:sp>
          <p:nvSpPr>
            <p:cNvPr id="7896" name="Google Shape;7896;p30"/>
            <p:cNvSpPr/>
            <p:nvPr/>
          </p:nvSpPr>
          <p:spPr>
            <a:xfrm>
              <a:off x="2490700" y="4668325"/>
              <a:ext cx="418625" cy="418525"/>
            </a:xfrm>
            <a:custGeom>
              <a:avLst/>
              <a:gdLst/>
              <a:ahLst/>
              <a:cxnLst/>
              <a:rect l="l" t="t" r="r" b="b"/>
              <a:pathLst>
                <a:path w="16745" h="16741" extrusionOk="0">
                  <a:moveTo>
                    <a:pt x="16745" y="8372"/>
                  </a:moveTo>
                  <a:cubicBezTo>
                    <a:pt x="16745" y="12994"/>
                    <a:pt x="12995" y="16741"/>
                    <a:pt x="8373" y="16741"/>
                  </a:cubicBezTo>
                  <a:cubicBezTo>
                    <a:pt x="3751" y="16741"/>
                    <a:pt x="1" y="12994"/>
                    <a:pt x="1" y="8372"/>
                  </a:cubicBezTo>
                  <a:cubicBezTo>
                    <a:pt x="1" y="3747"/>
                    <a:pt x="3751" y="0"/>
                    <a:pt x="8373" y="0"/>
                  </a:cubicBezTo>
                  <a:cubicBezTo>
                    <a:pt x="12995" y="0"/>
                    <a:pt x="16745" y="3747"/>
                    <a:pt x="16745" y="8372"/>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30"/>
            <p:cNvSpPr/>
            <p:nvPr/>
          </p:nvSpPr>
          <p:spPr>
            <a:xfrm>
              <a:off x="2353725" y="4531275"/>
              <a:ext cx="197750" cy="197725"/>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30"/>
            <p:cNvSpPr/>
            <p:nvPr/>
          </p:nvSpPr>
          <p:spPr>
            <a:xfrm>
              <a:off x="2611000" y="4575625"/>
              <a:ext cx="45350" cy="45350"/>
            </a:xfrm>
            <a:custGeom>
              <a:avLst/>
              <a:gdLst/>
              <a:ahLst/>
              <a:cxnLst/>
              <a:rect l="l" t="t" r="r" b="b"/>
              <a:pathLst>
                <a:path w="1814" h="1814" extrusionOk="0">
                  <a:moveTo>
                    <a:pt x="1814" y="905"/>
                  </a:moveTo>
                  <a:cubicBezTo>
                    <a:pt x="1814" y="1408"/>
                    <a:pt x="1408" y="1814"/>
                    <a:pt x="908" y="1814"/>
                  </a:cubicBezTo>
                  <a:cubicBezTo>
                    <a:pt x="406" y="1814"/>
                    <a:pt x="0" y="1408"/>
                    <a:pt x="0" y="905"/>
                  </a:cubicBezTo>
                  <a:cubicBezTo>
                    <a:pt x="0" y="406"/>
                    <a:pt x="406" y="0"/>
                    <a:pt x="908" y="0"/>
                  </a:cubicBezTo>
                  <a:cubicBezTo>
                    <a:pt x="1408" y="0"/>
                    <a:pt x="1814" y="406"/>
                    <a:pt x="1814" y="905"/>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9" name="Google Shape;7899;p30"/>
          <p:cNvGrpSpPr/>
          <p:nvPr/>
        </p:nvGrpSpPr>
        <p:grpSpPr>
          <a:xfrm>
            <a:off x="8299143" y="539488"/>
            <a:ext cx="263257" cy="681984"/>
            <a:chOff x="836413" y="539500"/>
            <a:chExt cx="308625" cy="799700"/>
          </a:xfrm>
        </p:grpSpPr>
        <p:sp>
          <p:nvSpPr>
            <p:cNvPr id="7900" name="Google Shape;7900;p30"/>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30"/>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30"/>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3" name="Google Shape;7903;p30"/>
          <p:cNvGrpSpPr/>
          <p:nvPr/>
        </p:nvGrpSpPr>
        <p:grpSpPr>
          <a:xfrm rot="10800000">
            <a:off x="7168456" y="1638676"/>
            <a:ext cx="340263" cy="319082"/>
            <a:chOff x="4983775" y="5052100"/>
            <a:chExt cx="276300" cy="259100"/>
          </a:xfrm>
        </p:grpSpPr>
        <p:sp>
          <p:nvSpPr>
            <p:cNvPr id="7904" name="Google Shape;7904;p30"/>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30"/>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30"/>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7" name="Google Shape;7907;p30"/>
          <p:cNvGrpSpPr/>
          <p:nvPr/>
        </p:nvGrpSpPr>
        <p:grpSpPr>
          <a:xfrm>
            <a:off x="1635263" y="3147038"/>
            <a:ext cx="215575" cy="185800"/>
            <a:chOff x="5629550" y="3916600"/>
            <a:chExt cx="215575" cy="185800"/>
          </a:xfrm>
        </p:grpSpPr>
        <p:sp>
          <p:nvSpPr>
            <p:cNvPr id="7908" name="Google Shape;7908;p30"/>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30"/>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30"/>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11" name="Google Shape;7911;p30"/>
          <p:cNvSpPr txBox="1"/>
          <p:nvPr/>
        </p:nvSpPr>
        <p:spPr>
          <a:xfrm>
            <a:off x="2424600" y="3172775"/>
            <a:ext cx="4294800" cy="457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sz="1000">
                <a:solidFill>
                  <a:schemeClr val="lt2"/>
                </a:solidFill>
                <a:latin typeface="Open Sans"/>
                <a:ea typeface="Open Sans"/>
                <a:cs typeface="Open Sans"/>
                <a:sym typeface="Open Sans"/>
              </a:rPr>
              <a:t>CREDITS: This presentation template was created by </a:t>
            </a:r>
            <a:r>
              <a:rPr lang="en" sz="1000">
                <a:solidFill>
                  <a:schemeClr val="lt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lt2"/>
                </a:solidFill>
                <a:latin typeface="Open Sans"/>
                <a:ea typeface="Open Sans"/>
                <a:cs typeface="Open Sans"/>
                <a:sym typeface="Open Sans"/>
              </a:rPr>
              <a:t>, including icons by </a:t>
            </a:r>
            <a:r>
              <a:rPr lang="en" sz="1000">
                <a:solidFill>
                  <a:schemeClr val="lt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lt2"/>
                </a:solidFill>
                <a:latin typeface="Open Sans"/>
                <a:ea typeface="Open Sans"/>
                <a:cs typeface="Open Sans"/>
                <a:sym typeface="Open Sans"/>
              </a:rPr>
              <a:t>, and infographics &amp; images by </a:t>
            </a:r>
            <a:r>
              <a:rPr lang="en" sz="1000">
                <a:solidFill>
                  <a:schemeClr val="lt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000">
              <a:solidFill>
                <a:schemeClr val="lt2"/>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7912"/>
        <p:cNvGrpSpPr/>
        <p:nvPr/>
      </p:nvGrpSpPr>
      <p:grpSpPr>
        <a:xfrm>
          <a:off x="0" y="0"/>
          <a:ext cx="0" cy="0"/>
          <a:chOff x="0" y="0"/>
          <a:chExt cx="0" cy="0"/>
        </a:xfrm>
      </p:grpSpPr>
      <p:sp>
        <p:nvSpPr>
          <p:cNvPr id="7913" name="Google Shape;7913;p31"/>
          <p:cNvSpPr/>
          <p:nvPr/>
        </p:nvSpPr>
        <p:spPr>
          <a:xfrm>
            <a:off x="6293696" y="3520952"/>
            <a:ext cx="877891" cy="877780"/>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4" name="Google Shape;7914;p31"/>
          <p:cNvGrpSpPr/>
          <p:nvPr/>
        </p:nvGrpSpPr>
        <p:grpSpPr>
          <a:xfrm>
            <a:off x="-2066154" y="-1230964"/>
            <a:ext cx="4557700" cy="2371611"/>
            <a:chOff x="2928925" y="640600"/>
            <a:chExt cx="2883525" cy="1500450"/>
          </a:xfrm>
        </p:grpSpPr>
        <p:sp>
          <p:nvSpPr>
            <p:cNvPr id="7915" name="Google Shape;7915;p31"/>
            <p:cNvSpPr/>
            <p:nvPr/>
          </p:nvSpPr>
          <p:spPr>
            <a:xfrm>
              <a:off x="2928925" y="640600"/>
              <a:ext cx="2883525" cy="1500450"/>
            </a:xfrm>
            <a:custGeom>
              <a:avLst/>
              <a:gdLst/>
              <a:ahLst/>
              <a:cxnLst/>
              <a:rect l="l" t="t" r="r" b="b"/>
              <a:pathLst>
                <a:path w="115341" h="60018" extrusionOk="0">
                  <a:moveTo>
                    <a:pt x="39002" y="223"/>
                  </a:moveTo>
                  <a:cubicBezTo>
                    <a:pt x="39571" y="223"/>
                    <a:pt x="40143" y="251"/>
                    <a:pt x="40717" y="309"/>
                  </a:cubicBezTo>
                  <a:cubicBezTo>
                    <a:pt x="43520" y="590"/>
                    <a:pt x="45949" y="1485"/>
                    <a:pt x="48304" y="2348"/>
                  </a:cubicBezTo>
                  <a:cubicBezTo>
                    <a:pt x="51087" y="3367"/>
                    <a:pt x="53926" y="4423"/>
                    <a:pt x="57458" y="4470"/>
                  </a:cubicBezTo>
                  <a:cubicBezTo>
                    <a:pt x="57541" y="4471"/>
                    <a:pt x="57624" y="4471"/>
                    <a:pt x="57706" y="4471"/>
                  </a:cubicBezTo>
                  <a:cubicBezTo>
                    <a:pt x="61115" y="4471"/>
                    <a:pt x="63734" y="3536"/>
                    <a:pt x="66491" y="2556"/>
                  </a:cubicBezTo>
                  <a:cubicBezTo>
                    <a:pt x="68145" y="1979"/>
                    <a:pt x="69846" y="1375"/>
                    <a:pt x="71744" y="985"/>
                  </a:cubicBezTo>
                  <a:cubicBezTo>
                    <a:pt x="73715" y="576"/>
                    <a:pt x="75473" y="398"/>
                    <a:pt x="77113" y="398"/>
                  </a:cubicBezTo>
                  <a:cubicBezTo>
                    <a:pt x="81310" y="398"/>
                    <a:pt x="84739" y="1566"/>
                    <a:pt x="89020" y="3024"/>
                  </a:cubicBezTo>
                  <a:lnTo>
                    <a:pt x="90846" y="3648"/>
                  </a:lnTo>
                  <a:cubicBezTo>
                    <a:pt x="96327" y="17492"/>
                    <a:pt x="102568" y="31461"/>
                    <a:pt x="108606" y="44962"/>
                  </a:cubicBezTo>
                  <a:cubicBezTo>
                    <a:pt x="110712" y="49674"/>
                    <a:pt x="112891" y="54552"/>
                    <a:pt x="115003" y="59347"/>
                  </a:cubicBezTo>
                  <a:cubicBezTo>
                    <a:pt x="113063" y="59357"/>
                    <a:pt x="111050" y="59409"/>
                    <a:pt x="109100" y="59461"/>
                  </a:cubicBezTo>
                  <a:cubicBezTo>
                    <a:pt x="106861" y="59518"/>
                    <a:pt x="104582" y="59576"/>
                    <a:pt x="102323" y="59576"/>
                  </a:cubicBezTo>
                  <a:cubicBezTo>
                    <a:pt x="100437" y="59576"/>
                    <a:pt x="98565" y="59536"/>
                    <a:pt x="96743" y="59420"/>
                  </a:cubicBezTo>
                  <a:cubicBezTo>
                    <a:pt x="93467" y="59207"/>
                    <a:pt x="90867" y="58385"/>
                    <a:pt x="88110" y="57516"/>
                  </a:cubicBezTo>
                  <a:cubicBezTo>
                    <a:pt x="86488" y="57001"/>
                    <a:pt x="84813" y="56471"/>
                    <a:pt x="82977" y="56081"/>
                  </a:cubicBezTo>
                  <a:cubicBezTo>
                    <a:pt x="81067" y="55667"/>
                    <a:pt x="79364" y="55495"/>
                    <a:pt x="77798" y="55495"/>
                  </a:cubicBezTo>
                  <a:cubicBezTo>
                    <a:pt x="74194" y="55495"/>
                    <a:pt x="71318" y="56402"/>
                    <a:pt x="68327" y="57345"/>
                  </a:cubicBezTo>
                  <a:cubicBezTo>
                    <a:pt x="65201" y="58328"/>
                    <a:pt x="61961" y="59347"/>
                    <a:pt x="57671" y="59363"/>
                  </a:cubicBezTo>
                  <a:lnTo>
                    <a:pt x="57598" y="59363"/>
                  </a:lnTo>
                  <a:cubicBezTo>
                    <a:pt x="54134" y="59363"/>
                    <a:pt x="51472" y="58437"/>
                    <a:pt x="48653" y="57464"/>
                  </a:cubicBezTo>
                  <a:cubicBezTo>
                    <a:pt x="47582" y="57085"/>
                    <a:pt x="46479" y="56705"/>
                    <a:pt x="45314" y="56372"/>
                  </a:cubicBezTo>
                  <a:cubicBezTo>
                    <a:pt x="42712" y="55625"/>
                    <a:pt x="40601" y="55297"/>
                    <a:pt x="38616" y="55297"/>
                  </a:cubicBezTo>
                  <a:cubicBezTo>
                    <a:pt x="35748" y="55297"/>
                    <a:pt x="33145" y="55982"/>
                    <a:pt x="29712" y="57079"/>
                  </a:cubicBezTo>
                  <a:cubicBezTo>
                    <a:pt x="21689" y="59642"/>
                    <a:pt x="14156" y="59790"/>
                    <a:pt x="5600" y="59790"/>
                  </a:cubicBezTo>
                  <a:cubicBezTo>
                    <a:pt x="5038" y="59790"/>
                    <a:pt x="4472" y="59790"/>
                    <a:pt x="3901" y="59789"/>
                  </a:cubicBezTo>
                  <a:lnTo>
                    <a:pt x="2081" y="59789"/>
                  </a:lnTo>
                  <a:lnTo>
                    <a:pt x="334" y="59799"/>
                  </a:lnTo>
                  <a:cubicBezTo>
                    <a:pt x="3132" y="53309"/>
                    <a:pt x="5721" y="46699"/>
                    <a:pt x="8233" y="40302"/>
                  </a:cubicBezTo>
                  <a:cubicBezTo>
                    <a:pt x="12919" y="28351"/>
                    <a:pt x="17761" y="16000"/>
                    <a:pt x="24064" y="4100"/>
                  </a:cubicBezTo>
                  <a:cubicBezTo>
                    <a:pt x="24990" y="3788"/>
                    <a:pt x="25942" y="3440"/>
                    <a:pt x="26940" y="3076"/>
                  </a:cubicBezTo>
                  <a:cubicBezTo>
                    <a:pt x="30631" y="1733"/>
                    <a:pt x="34758" y="223"/>
                    <a:pt x="39002" y="223"/>
                  </a:cubicBezTo>
                  <a:close/>
                  <a:moveTo>
                    <a:pt x="39016" y="0"/>
                  </a:moveTo>
                  <a:cubicBezTo>
                    <a:pt x="34733" y="0"/>
                    <a:pt x="30577" y="1515"/>
                    <a:pt x="26862" y="2868"/>
                  </a:cubicBezTo>
                  <a:cubicBezTo>
                    <a:pt x="25848" y="3242"/>
                    <a:pt x="24896" y="3591"/>
                    <a:pt x="23950" y="3903"/>
                  </a:cubicBezTo>
                  <a:lnTo>
                    <a:pt x="23908" y="3918"/>
                  </a:lnTo>
                  <a:lnTo>
                    <a:pt x="23887" y="3955"/>
                  </a:lnTo>
                  <a:cubicBezTo>
                    <a:pt x="17574" y="15880"/>
                    <a:pt x="12716" y="28257"/>
                    <a:pt x="8025" y="40224"/>
                  </a:cubicBezTo>
                  <a:cubicBezTo>
                    <a:pt x="5503" y="46668"/>
                    <a:pt x="2882" y="53335"/>
                    <a:pt x="68" y="59862"/>
                  </a:cubicBezTo>
                  <a:lnTo>
                    <a:pt x="3" y="60013"/>
                  </a:lnTo>
                  <a:lnTo>
                    <a:pt x="3901" y="60013"/>
                  </a:lnTo>
                  <a:cubicBezTo>
                    <a:pt x="4488" y="60013"/>
                    <a:pt x="5069" y="60014"/>
                    <a:pt x="5646" y="60014"/>
                  </a:cubicBezTo>
                  <a:cubicBezTo>
                    <a:pt x="14195" y="60014"/>
                    <a:pt x="21736" y="59865"/>
                    <a:pt x="29775" y="57293"/>
                  </a:cubicBezTo>
                  <a:cubicBezTo>
                    <a:pt x="33188" y="56201"/>
                    <a:pt x="35774" y="55520"/>
                    <a:pt x="38618" y="55520"/>
                  </a:cubicBezTo>
                  <a:cubicBezTo>
                    <a:pt x="40585" y="55520"/>
                    <a:pt x="42674" y="55846"/>
                    <a:pt x="45246" y="56585"/>
                  </a:cubicBezTo>
                  <a:cubicBezTo>
                    <a:pt x="46411" y="56918"/>
                    <a:pt x="47519" y="57298"/>
                    <a:pt x="48585" y="57672"/>
                  </a:cubicBezTo>
                  <a:cubicBezTo>
                    <a:pt x="51419" y="58660"/>
                    <a:pt x="54104" y="59586"/>
                    <a:pt x="57612" y="59586"/>
                  </a:cubicBezTo>
                  <a:cubicBezTo>
                    <a:pt x="57632" y="59586"/>
                    <a:pt x="57651" y="59586"/>
                    <a:pt x="57671" y="59586"/>
                  </a:cubicBezTo>
                  <a:cubicBezTo>
                    <a:pt x="61993" y="59576"/>
                    <a:pt x="65243" y="58546"/>
                    <a:pt x="68389" y="57558"/>
                  </a:cubicBezTo>
                  <a:cubicBezTo>
                    <a:pt x="71364" y="56622"/>
                    <a:pt x="74223" y="55721"/>
                    <a:pt x="77804" y="55721"/>
                  </a:cubicBezTo>
                  <a:cubicBezTo>
                    <a:pt x="79356" y="55721"/>
                    <a:pt x="81044" y="55890"/>
                    <a:pt x="82936" y="56299"/>
                  </a:cubicBezTo>
                  <a:cubicBezTo>
                    <a:pt x="84756" y="56689"/>
                    <a:pt x="86425" y="57215"/>
                    <a:pt x="88043" y="57730"/>
                  </a:cubicBezTo>
                  <a:cubicBezTo>
                    <a:pt x="90804" y="58598"/>
                    <a:pt x="93425" y="59430"/>
                    <a:pt x="96728" y="59638"/>
                  </a:cubicBezTo>
                  <a:cubicBezTo>
                    <a:pt x="98568" y="59758"/>
                    <a:pt x="100459" y="59799"/>
                    <a:pt x="102365" y="59799"/>
                  </a:cubicBezTo>
                  <a:cubicBezTo>
                    <a:pt x="104612" y="59799"/>
                    <a:pt x="106879" y="59741"/>
                    <a:pt x="109105" y="59685"/>
                  </a:cubicBezTo>
                  <a:cubicBezTo>
                    <a:pt x="111108" y="59633"/>
                    <a:pt x="113188" y="59581"/>
                    <a:pt x="115169" y="59571"/>
                  </a:cubicBezTo>
                  <a:lnTo>
                    <a:pt x="115341" y="59571"/>
                  </a:lnTo>
                  <a:lnTo>
                    <a:pt x="115268" y="59420"/>
                  </a:lnTo>
                  <a:cubicBezTo>
                    <a:pt x="113136" y="54573"/>
                    <a:pt x="110931" y="49643"/>
                    <a:pt x="108809" y="44879"/>
                  </a:cubicBezTo>
                  <a:cubicBezTo>
                    <a:pt x="102761" y="31357"/>
                    <a:pt x="96515" y="17372"/>
                    <a:pt x="91028" y="3518"/>
                  </a:cubicBezTo>
                  <a:lnTo>
                    <a:pt x="91007" y="3476"/>
                  </a:lnTo>
                  <a:lnTo>
                    <a:pt x="90960" y="3456"/>
                  </a:lnTo>
                  <a:lnTo>
                    <a:pt x="89088" y="2816"/>
                  </a:lnTo>
                  <a:cubicBezTo>
                    <a:pt x="84788" y="1351"/>
                    <a:pt x="81347" y="177"/>
                    <a:pt x="77126" y="177"/>
                  </a:cubicBezTo>
                  <a:cubicBezTo>
                    <a:pt x="75471" y="177"/>
                    <a:pt x="73696" y="357"/>
                    <a:pt x="71702" y="772"/>
                  </a:cubicBezTo>
                  <a:cubicBezTo>
                    <a:pt x="69788" y="1167"/>
                    <a:pt x="68077" y="1771"/>
                    <a:pt x="66424" y="2358"/>
                  </a:cubicBezTo>
                  <a:cubicBezTo>
                    <a:pt x="63665" y="3325"/>
                    <a:pt x="61026" y="4247"/>
                    <a:pt x="57678" y="4247"/>
                  </a:cubicBezTo>
                  <a:cubicBezTo>
                    <a:pt x="57605" y="4247"/>
                    <a:pt x="57531" y="4247"/>
                    <a:pt x="57458" y="4246"/>
                  </a:cubicBezTo>
                  <a:cubicBezTo>
                    <a:pt x="54004" y="4210"/>
                    <a:pt x="51144" y="3154"/>
                    <a:pt x="48377" y="2140"/>
                  </a:cubicBezTo>
                  <a:cubicBezTo>
                    <a:pt x="46016" y="1271"/>
                    <a:pt x="43572" y="372"/>
                    <a:pt x="40743" y="86"/>
                  </a:cubicBezTo>
                  <a:cubicBezTo>
                    <a:pt x="40165" y="27"/>
                    <a:pt x="39590" y="0"/>
                    <a:pt x="39016" y="0"/>
                  </a:cubicBezTo>
                  <a:close/>
                  <a:moveTo>
                    <a:pt x="1" y="60013"/>
                  </a:moveTo>
                  <a:lnTo>
                    <a:pt x="1" y="60018"/>
                  </a:lnTo>
                  <a:lnTo>
                    <a:pt x="3" y="60013"/>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31"/>
            <p:cNvSpPr/>
            <p:nvPr/>
          </p:nvSpPr>
          <p:spPr>
            <a:xfrm>
              <a:off x="2980300" y="1914925"/>
              <a:ext cx="2780150" cy="118750"/>
            </a:xfrm>
            <a:custGeom>
              <a:avLst/>
              <a:gdLst/>
              <a:ahLst/>
              <a:cxnLst/>
              <a:rect l="l" t="t" r="r" b="b"/>
              <a:pathLst>
                <a:path w="111206" h="4750" extrusionOk="0">
                  <a:moveTo>
                    <a:pt x="75808" y="0"/>
                  </a:moveTo>
                  <a:cubicBezTo>
                    <a:pt x="72031" y="0"/>
                    <a:pt x="68877" y="1068"/>
                    <a:pt x="65804" y="2102"/>
                  </a:cubicBezTo>
                  <a:cubicBezTo>
                    <a:pt x="62689" y="3147"/>
                    <a:pt x="59475" y="4229"/>
                    <a:pt x="55605" y="4239"/>
                  </a:cubicBezTo>
                  <a:lnTo>
                    <a:pt x="55543" y="4239"/>
                  </a:lnTo>
                  <a:cubicBezTo>
                    <a:pt x="51351" y="4239"/>
                    <a:pt x="48132" y="3147"/>
                    <a:pt x="45027" y="2097"/>
                  </a:cubicBezTo>
                  <a:cubicBezTo>
                    <a:pt x="42078" y="1096"/>
                    <a:pt x="39236" y="130"/>
                    <a:pt x="35759" y="130"/>
                  </a:cubicBezTo>
                  <a:cubicBezTo>
                    <a:pt x="33993" y="130"/>
                    <a:pt x="32063" y="379"/>
                    <a:pt x="29873" y="999"/>
                  </a:cubicBezTo>
                  <a:cubicBezTo>
                    <a:pt x="28635" y="1343"/>
                    <a:pt x="27480" y="1707"/>
                    <a:pt x="26362" y="2055"/>
                  </a:cubicBezTo>
                  <a:cubicBezTo>
                    <a:pt x="23029" y="3095"/>
                    <a:pt x="19882" y="4078"/>
                    <a:pt x="15690" y="4359"/>
                  </a:cubicBezTo>
                  <a:cubicBezTo>
                    <a:pt x="13671" y="4492"/>
                    <a:pt x="11575" y="4532"/>
                    <a:pt x="9471" y="4532"/>
                  </a:cubicBezTo>
                  <a:cubicBezTo>
                    <a:pt x="7948" y="4532"/>
                    <a:pt x="6421" y="4511"/>
                    <a:pt x="4915" y="4489"/>
                  </a:cubicBezTo>
                  <a:cubicBezTo>
                    <a:pt x="3590" y="4472"/>
                    <a:pt x="2223" y="4455"/>
                    <a:pt x="892" y="4455"/>
                  </a:cubicBezTo>
                  <a:cubicBezTo>
                    <a:pt x="592" y="4455"/>
                    <a:pt x="295" y="4456"/>
                    <a:pt x="0" y="4458"/>
                  </a:cubicBezTo>
                  <a:lnTo>
                    <a:pt x="0" y="4676"/>
                  </a:lnTo>
                  <a:cubicBezTo>
                    <a:pt x="171" y="4676"/>
                    <a:pt x="343" y="4675"/>
                    <a:pt x="516" y="4675"/>
                  </a:cubicBezTo>
                  <a:cubicBezTo>
                    <a:pt x="1961" y="4675"/>
                    <a:pt x="3460" y="4694"/>
                    <a:pt x="4909" y="4707"/>
                  </a:cubicBezTo>
                  <a:cubicBezTo>
                    <a:pt x="6392" y="4728"/>
                    <a:pt x="7895" y="4749"/>
                    <a:pt x="9398" y="4749"/>
                  </a:cubicBezTo>
                  <a:cubicBezTo>
                    <a:pt x="11530" y="4749"/>
                    <a:pt x="13647" y="4707"/>
                    <a:pt x="15701" y="4572"/>
                  </a:cubicBezTo>
                  <a:cubicBezTo>
                    <a:pt x="19924" y="4302"/>
                    <a:pt x="23081" y="3314"/>
                    <a:pt x="26425" y="2263"/>
                  </a:cubicBezTo>
                  <a:cubicBezTo>
                    <a:pt x="27548" y="1915"/>
                    <a:pt x="28697" y="1556"/>
                    <a:pt x="29930" y="1207"/>
                  </a:cubicBezTo>
                  <a:cubicBezTo>
                    <a:pt x="32097" y="597"/>
                    <a:pt x="34007" y="351"/>
                    <a:pt x="35755" y="351"/>
                  </a:cubicBezTo>
                  <a:cubicBezTo>
                    <a:pt x="39204" y="351"/>
                    <a:pt x="42024" y="1307"/>
                    <a:pt x="44954" y="2305"/>
                  </a:cubicBezTo>
                  <a:cubicBezTo>
                    <a:pt x="48080" y="3366"/>
                    <a:pt x="51320" y="4463"/>
                    <a:pt x="55543" y="4463"/>
                  </a:cubicBezTo>
                  <a:lnTo>
                    <a:pt x="55605" y="4463"/>
                  </a:lnTo>
                  <a:cubicBezTo>
                    <a:pt x="59511" y="4447"/>
                    <a:pt x="62746" y="3366"/>
                    <a:pt x="65877" y="2310"/>
                  </a:cubicBezTo>
                  <a:cubicBezTo>
                    <a:pt x="69045" y="1241"/>
                    <a:pt x="72074" y="219"/>
                    <a:pt x="75748" y="219"/>
                  </a:cubicBezTo>
                  <a:cubicBezTo>
                    <a:pt x="76669" y="219"/>
                    <a:pt x="77630" y="283"/>
                    <a:pt x="78644" y="427"/>
                  </a:cubicBezTo>
                  <a:cubicBezTo>
                    <a:pt x="81037" y="765"/>
                    <a:pt x="83211" y="1535"/>
                    <a:pt x="85317" y="2289"/>
                  </a:cubicBezTo>
                  <a:cubicBezTo>
                    <a:pt x="87574" y="3090"/>
                    <a:pt x="89909" y="3922"/>
                    <a:pt x="92530" y="4234"/>
                  </a:cubicBezTo>
                  <a:cubicBezTo>
                    <a:pt x="94524" y="4470"/>
                    <a:pt x="96648" y="4548"/>
                    <a:pt x="98821" y="4548"/>
                  </a:cubicBezTo>
                  <a:cubicBezTo>
                    <a:pt x="101011" y="4548"/>
                    <a:pt x="103250" y="4469"/>
                    <a:pt x="105454" y="4390"/>
                  </a:cubicBezTo>
                  <a:cubicBezTo>
                    <a:pt x="107466" y="4317"/>
                    <a:pt x="109370" y="4255"/>
                    <a:pt x="111206" y="4250"/>
                  </a:cubicBezTo>
                  <a:lnTo>
                    <a:pt x="111206" y="4026"/>
                  </a:lnTo>
                  <a:cubicBezTo>
                    <a:pt x="109370" y="4031"/>
                    <a:pt x="107461" y="4099"/>
                    <a:pt x="105443" y="4172"/>
                  </a:cubicBezTo>
                  <a:cubicBezTo>
                    <a:pt x="103245" y="4250"/>
                    <a:pt x="101011" y="4330"/>
                    <a:pt x="98827" y="4330"/>
                  </a:cubicBezTo>
                  <a:cubicBezTo>
                    <a:pt x="96660" y="4330"/>
                    <a:pt x="94542" y="4251"/>
                    <a:pt x="92556" y="4016"/>
                  </a:cubicBezTo>
                  <a:cubicBezTo>
                    <a:pt x="89956" y="3709"/>
                    <a:pt x="87641" y="2882"/>
                    <a:pt x="85395" y="2081"/>
                  </a:cubicBezTo>
                  <a:cubicBezTo>
                    <a:pt x="83278" y="1327"/>
                    <a:pt x="81089" y="547"/>
                    <a:pt x="78670" y="204"/>
                  </a:cubicBezTo>
                  <a:cubicBezTo>
                    <a:pt x="77674" y="63"/>
                    <a:pt x="76723" y="0"/>
                    <a:pt x="758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31"/>
            <p:cNvSpPr/>
            <p:nvPr/>
          </p:nvSpPr>
          <p:spPr>
            <a:xfrm>
              <a:off x="3024375" y="1811275"/>
              <a:ext cx="2691100" cy="119925"/>
            </a:xfrm>
            <a:custGeom>
              <a:avLst/>
              <a:gdLst/>
              <a:ahLst/>
              <a:cxnLst/>
              <a:rect l="l" t="t" r="r" b="b"/>
              <a:pathLst>
                <a:path w="107644" h="4797" extrusionOk="0">
                  <a:moveTo>
                    <a:pt x="73927" y="1"/>
                  </a:moveTo>
                  <a:cubicBezTo>
                    <a:pt x="70167" y="1"/>
                    <a:pt x="66996" y="1087"/>
                    <a:pt x="63916" y="2139"/>
                  </a:cubicBezTo>
                  <a:cubicBezTo>
                    <a:pt x="60817" y="3200"/>
                    <a:pt x="57613" y="4298"/>
                    <a:pt x="53822" y="4303"/>
                  </a:cubicBezTo>
                  <a:lnTo>
                    <a:pt x="53785" y="4303"/>
                  </a:lnTo>
                  <a:cubicBezTo>
                    <a:pt x="49755" y="4303"/>
                    <a:pt x="46567" y="3200"/>
                    <a:pt x="43483" y="2139"/>
                  </a:cubicBezTo>
                  <a:cubicBezTo>
                    <a:pt x="40485" y="1104"/>
                    <a:pt x="37601" y="109"/>
                    <a:pt x="34102" y="109"/>
                  </a:cubicBezTo>
                  <a:cubicBezTo>
                    <a:pt x="32520" y="109"/>
                    <a:pt x="30812" y="313"/>
                    <a:pt x="28910" y="808"/>
                  </a:cubicBezTo>
                  <a:cubicBezTo>
                    <a:pt x="27309" y="1224"/>
                    <a:pt x="25842" y="1713"/>
                    <a:pt x="24417" y="2171"/>
                  </a:cubicBezTo>
                  <a:cubicBezTo>
                    <a:pt x="21500" y="3128"/>
                    <a:pt x="18650" y="4038"/>
                    <a:pt x="15181" y="4339"/>
                  </a:cubicBezTo>
                  <a:cubicBezTo>
                    <a:pt x="12960" y="4529"/>
                    <a:pt x="10635" y="4578"/>
                    <a:pt x="8304" y="4578"/>
                  </a:cubicBezTo>
                  <a:cubicBezTo>
                    <a:pt x="6989" y="4578"/>
                    <a:pt x="5671" y="4562"/>
                    <a:pt x="4369" y="4547"/>
                  </a:cubicBezTo>
                  <a:cubicBezTo>
                    <a:pt x="3071" y="4529"/>
                    <a:pt x="1740" y="4510"/>
                    <a:pt x="453" y="4510"/>
                  </a:cubicBezTo>
                  <a:cubicBezTo>
                    <a:pt x="302" y="4510"/>
                    <a:pt x="150" y="4510"/>
                    <a:pt x="0" y="4511"/>
                  </a:cubicBezTo>
                  <a:lnTo>
                    <a:pt x="0" y="4735"/>
                  </a:lnTo>
                  <a:cubicBezTo>
                    <a:pt x="186" y="4734"/>
                    <a:pt x="374" y="4734"/>
                    <a:pt x="562" y="4734"/>
                  </a:cubicBezTo>
                  <a:cubicBezTo>
                    <a:pt x="1809" y="4734"/>
                    <a:pt x="3108" y="4748"/>
                    <a:pt x="4369" y="4766"/>
                  </a:cubicBezTo>
                  <a:cubicBezTo>
                    <a:pt x="5690" y="4781"/>
                    <a:pt x="7026" y="4797"/>
                    <a:pt x="8368" y="4797"/>
                  </a:cubicBezTo>
                  <a:cubicBezTo>
                    <a:pt x="10682" y="4797"/>
                    <a:pt x="12991" y="4745"/>
                    <a:pt x="15202" y="4558"/>
                  </a:cubicBezTo>
                  <a:cubicBezTo>
                    <a:pt x="18790" y="4246"/>
                    <a:pt x="21552" y="3341"/>
                    <a:pt x="24485" y="2379"/>
                  </a:cubicBezTo>
                  <a:cubicBezTo>
                    <a:pt x="25905" y="1921"/>
                    <a:pt x="27376" y="1437"/>
                    <a:pt x="28968" y="1021"/>
                  </a:cubicBezTo>
                  <a:cubicBezTo>
                    <a:pt x="30844" y="530"/>
                    <a:pt x="32531" y="328"/>
                    <a:pt x="34096" y="328"/>
                  </a:cubicBezTo>
                  <a:cubicBezTo>
                    <a:pt x="37563" y="328"/>
                    <a:pt x="40427" y="1319"/>
                    <a:pt x="43405" y="2347"/>
                  </a:cubicBezTo>
                  <a:cubicBezTo>
                    <a:pt x="46515" y="3414"/>
                    <a:pt x="49718" y="4527"/>
                    <a:pt x="53785" y="4527"/>
                  </a:cubicBezTo>
                  <a:lnTo>
                    <a:pt x="53822" y="4527"/>
                  </a:lnTo>
                  <a:cubicBezTo>
                    <a:pt x="57649" y="4521"/>
                    <a:pt x="60869" y="3414"/>
                    <a:pt x="63989" y="2347"/>
                  </a:cubicBezTo>
                  <a:cubicBezTo>
                    <a:pt x="67059" y="1296"/>
                    <a:pt x="70218" y="219"/>
                    <a:pt x="73953" y="219"/>
                  </a:cubicBezTo>
                  <a:cubicBezTo>
                    <a:pt x="74653" y="219"/>
                    <a:pt x="75373" y="257"/>
                    <a:pt x="76117" y="340"/>
                  </a:cubicBezTo>
                  <a:cubicBezTo>
                    <a:pt x="78686" y="631"/>
                    <a:pt x="80964" y="1469"/>
                    <a:pt x="83159" y="2275"/>
                  </a:cubicBezTo>
                  <a:cubicBezTo>
                    <a:pt x="85166" y="3018"/>
                    <a:pt x="87246" y="3783"/>
                    <a:pt x="89555" y="4136"/>
                  </a:cubicBezTo>
                  <a:cubicBezTo>
                    <a:pt x="91757" y="4466"/>
                    <a:pt x="94137" y="4568"/>
                    <a:pt x="96572" y="4568"/>
                  </a:cubicBezTo>
                  <a:cubicBezTo>
                    <a:pt x="98555" y="4568"/>
                    <a:pt x="100574" y="4501"/>
                    <a:pt x="102562" y="4433"/>
                  </a:cubicBezTo>
                  <a:cubicBezTo>
                    <a:pt x="104346" y="4376"/>
                    <a:pt x="106026" y="4324"/>
                    <a:pt x="107643" y="4319"/>
                  </a:cubicBezTo>
                  <a:lnTo>
                    <a:pt x="107643" y="4095"/>
                  </a:lnTo>
                  <a:cubicBezTo>
                    <a:pt x="106021" y="4105"/>
                    <a:pt x="104341" y="4157"/>
                    <a:pt x="102557" y="4220"/>
                  </a:cubicBezTo>
                  <a:cubicBezTo>
                    <a:pt x="100578" y="4285"/>
                    <a:pt x="98570" y="4352"/>
                    <a:pt x="96599" y="4352"/>
                  </a:cubicBezTo>
                  <a:cubicBezTo>
                    <a:pt x="94163" y="4352"/>
                    <a:pt x="91783" y="4249"/>
                    <a:pt x="89587" y="3913"/>
                  </a:cubicBezTo>
                  <a:cubicBezTo>
                    <a:pt x="87298" y="3570"/>
                    <a:pt x="85234" y="2810"/>
                    <a:pt x="83231" y="2067"/>
                  </a:cubicBezTo>
                  <a:cubicBezTo>
                    <a:pt x="81021" y="1255"/>
                    <a:pt x="78738" y="418"/>
                    <a:pt x="76143" y="127"/>
                  </a:cubicBezTo>
                  <a:cubicBezTo>
                    <a:pt x="75381" y="40"/>
                    <a:pt x="74643" y="1"/>
                    <a:pt x="7392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31"/>
            <p:cNvSpPr/>
            <p:nvPr/>
          </p:nvSpPr>
          <p:spPr>
            <a:xfrm>
              <a:off x="3065700" y="1698825"/>
              <a:ext cx="2607650" cy="137225"/>
            </a:xfrm>
            <a:custGeom>
              <a:avLst/>
              <a:gdLst/>
              <a:ahLst/>
              <a:cxnLst/>
              <a:rect l="l" t="t" r="r" b="b"/>
              <a:pathLst>
                <a:path w="104306" h="5489" extrusionOk="0">
                  <a:moveTo>
                    <a:pt x="32661" y="0"/>
                  </a:moveTo>
                  <a:cubicBezTo>
                    <a:pt x="30916" y="0"/>
                    <a:pt x="28912" y="294"/>
                    <a:pt x="26509" y="1026"/>
                  </a:cubicBezTo>
                  <a:cubicBezTo>
                    <a:pt x="24954" y="1504"/>
                    <a:pt x="23575" y="2056"/>
                    <a:pt x="22249" y="2586"/>
                  </a:cubicBezTo>
                  <a:cubicBezTo>
                    <a:pt x="20107" y="3444"/>
                    <a:pt x="18078" y="4261"/>
                    <a:pt x="15421" y="4729"/>
                  </a:cubicBezTo>
                  <a:cubicBezTo>
                    <a:pt x="12954" y="5164"/>
                    <a:pt x="10332" y="5267"/>
                    <a:pt x="7702" y="5267"/>
                  </a:cubicBezTo>
                  <a:cubicBezTo>
                    <a:pt x="6469" y="5267"/>
                    <a:pt x="5233" y="5244"/>
                    <a:pt x="4011" y="5223"/>
                  </a:cubicBezTo>
                  <a:cubicBezTo>
                    <a:pt x="2805" y="5199"/>
                    <a:pt x="1555" y="5175"/>
                    <a:pt x="346" y="5175"/>
                  </a:cubicBezTo>
                  <a:cubicBezTo>
                    <a:pt x="231" y="5175"/>
                    <a:pt x="115" y="5176"/>
                    <a:pt x="1" y="5176"/>
                  </a:cubicBezTo>
                  <a:lnTo>
                    <a:pt x="1" y="5389"/>
                  </a:lnTo>
                  <a:cubicBezTo>
                    <a:pt x="87" y="5389"/>
                    <a:pt x="173" y="5389"/>
                    <a:pt x="260" y="5389"/>
                  </a:cubicBezTo>
                  <a:cubicBezTo>
                    <a:pt x="1500" y="5389"/>
                    <a:pt x="2844" y="5422"/>
                    <a:pt x="4011" y="5441"/>
                  </a:cubicBezTo>
                  <a:cubicBezTo>
                    <a:pt x="5259" y="5462"/>
                    <a:pt x="6512" y="5488"/>
                    <a:pt x="7776" y="5488"/>
                  </a:cubicBezTo>
                  <a:cubicBezTo>
                    <a:pt x="10387" y="5488"/>
                    <a:pt x="13002" y="5384"/>
                    <a:pt x="15457" y="4947"/>
                  </a:cubicBezTo>
                  <a:cubicBezTo>
                    <a:pt x="18136" y="4474"/>
                    <a:pt x="20179" y="3652"/>
                    <a:pt x="22338" y="2789"/>
                  </a:cubicBezTo>
                  <a:cubicBezTo>
                    <a:pt x="23653" y="2258"/>
                    <a:pt x="25026" y="1712"/>
                    <a:pt x="26576" y="1234"/>
                  </a:cubicBezTo>
                  <a:cubicBezTo>
                    <a:pt x="28987" y="500"/>
                    <a:pt x="30970" y="203"/>
                    <a:pt x="32695" y="203"/>
                  </a:cubicBezTo>
                  <a:cubicBezTo>
                    <a:pt x="35993" y="203"/>
                    <a:pt x="38345" y="1290"/>
                    <a:pt x="40930" y="2493"/>
                  </a:cubicBezTo>
                  <a:cubicBezTo>
                    <a:pt x="43764" y="3798"/>
                    <a:pt x="46687" y="5150"/>
                    <a:pt x="51311" y="5280"/>
                  </a:cubicBezTo>
                  <a:cubicBezTo>
                    <a:pt x="51478" y="5285"/>
                    <a:pt x="51645" y="5287"/>
                    <a:pt x="51811" y="5287"/>
                  </a:cubicBezTo>
                  <a:cubicBezTo>
                    <a:pt x="55581" y="5287"/>
                    <a:pt x="58845" y="4123"/>
                    <a:pt x="62003" y="3002"/>
                  </a:cubicBezTo>
                  <a:cubicBezTo>
                    <a:pt x="65161" y="1881"/>
                    <a:pt x="68397" y="729"/>
                    <a:pt x="72180" y="729"/>
                  </a:cubicBezTo>
                  <a:cubicBezTo>
                    <a:pt x="73064" y="729"/>
                    <a:pt x="73977" y="791"/>
                    <a:pt x="74927" y="932"/>
                  </a:cubicBezTo>
                  <a:cubicBezTo>
                    <a:pt x="77054" y="1244"/>
                    <a:pt x="79025" y="2004"/>
                    <a:pt x="80928" y="2737"/>
                  </a:cubicBezTo>
                  <a:cubicBezTo>
                    <a:pt x="82525" y="3356"/>
                    <a:pt x="84184" y="4001"/>
                    <a:pt x="85916" y="4365"/>
                  </a:cubicBezTo>
                  <a:cubicBezTo>
                    <a:pt x="88808" y="4979"/>
                    <a:pt x="92144" y="5128"/>
                    <a:pt x="95442" y="5128"/>
                  </a:cubicBezTo>
                  <a:cubicBezTo>
                    <a:pt x="97084" y="5128"/>
                    <a:pt x="98717" y="5091"/>
                    <a:pt x="100280" y="5056"/>
                  </a:cubicBezTo>
                  <a:cubicBezTo>
                    <a:pt x="101684" y="5025"/>
                    <a:pt x="103015" y="4994"/>
                    <a:pt x="104305" y="4989"/>
                  </a:cubicBezTo>
                  <a:lnTo>
                    <a:pt x="104305" y="4770"/>
                  </a:lnTo>
                  <a:cubicBezTo>
                    <a:pt x="103010" y="4770"/>
                    <a:pt x="101684" y="4807"/>
                    <a:pt x="100275" y="4838"/>
                  </a:cubicBezTo>
                  <a:cubicBezTo>
                    <a:pt x="98717" y="4873"/>
                    <a:pt x="97089" y="4909"/>
                    <a:pt x="95451" y="4909"/>
                  </a:cubicBezTo>
                  <a:cubicBezTo>
                    <a:pt x="92163" y="4909"/>
                    <a:pt x="88835" y="4761"/>
                    <a:pt x="85957" y="4146"/>
                  </a:cubicBezTo>
                  <a:cubicBezTo>
                    <a:pt x="84251" y="3782"/>
                    <a:pt x="82598" y="3148"/>
                    <a:pt x="81006" y="2534"/>
                  </a:cubicBezTo>
                  <a:cubicBezTo>
                    <a:pt x="79092" y="1796"/>
                    <a:pt x="77111" y="1026"/>
                    <a:pt x="74958" y="709"/>
                  </a:cubicBezTo>
                  <a:cubicBezTo>
                    <a:pt x="74002" y="567"/>
                    <a:pt x="73082" y="504"/>
                    <a:pt x="72192" y="504"/>
                  </a:cubicBezTo>
                  <a:cubicBezTo>
                    <a:pt x="68372" y="504"/>
                    <a:pt x="65106" y="1668"/>
                    <a:pt x="61930" y="2794"/>
                  </a:cubicBezTo>
                  <a:cubicBezTo>
                    <a:pt x="58787" y="3912"/>
                    <a:pt x="55534" y="5063"/>
                    <a:pt x="51794" y="5063"/>
                  </a:cubicBezTo>
                  <a:cubicBezTo>
                    <a:pt x="51636" y="5063"/>
                    <a:pt x="51476" y="5061"/>
                    <a:pt x="51316" y="5056"/>
                  </a:cubicBezTo>
                  <a:cubicBezTo>
                    <a:pt x="46739" y="4937"/>
                    <a:pt x="43832" y="3590"/>
                    <a:pt x="41024" y="2290"/>
                  </a:cubicBezTo>
                  <a:cubicBezTo>
                    <a:pt x="38505" y="1123"/>
                    <a:pt x="36075" y="0"/>
                    <a:pt x="3266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31"/>
            <p:cNvSpPr/>
            <p:nvPr/>
          </p:nvSpPr>
          <p:spPr>
            <a:xfrm>
              <a:off x="3104725" y="1560300"/>
              <a:ext cx="2529100" cy="193825"/>
            </a:xfrm>
            <a:custGeom>
              <a:avLst/>
              <a:gdLst/>
              <a:ahLst/>
              <a:cxnLst/>
              <a:rect l="l" t="t" r="r" b="b"/>
              <a:pathLst>
                <a:path w="101164" h="7753" extrusionOk="0">
                  <a:moveTo>
                    <a:pt x="31129" y="1"/>
                  </a:moveTo>
                  <a:cubicBezTo>
                    <a:pt x="29564" y="1"/>
                    <a:pt x="27711" y="348"/>
                    <a:pt x="25431" y="1195"/>
                  </a:cubicBezTo>
                  <a:cubicBezTo>
                    <a:pt x="23642" y="1850"/>
                    <a:pt x="22191" y="2708"/>
                    <a:pt x="20782" y="3540"/>
                  </a:cubicBezTo>
                  <a:cubicBezTo>
                    <a:pt x="19060" y="4559"/>
                    <a:pt x="17271" y="5615"/>
                    <a:pt x="14895" y="6271"/>
                  </a:cubicBezTo>
                  <a:cubicBezTo>
                    <a:pt x="12196" y="7022"/>
                    <a:pt x="9293" y="7177"/>
                    <a:pt x="6388" y="7177"/>
                  </a:cubicBezTo>
                  <a:cubicBezTo>
                    <a:pt x="5374" y="7177"/>
                    <a:pt x="4360" y="7158"/>
                    <a:pt x="3354" y="7139"/>
                  </a:cubicBezTo>
                  <a:cubicBezTo>
                    <a:pt x="2370" y="7125"/>
                    <a:pt x="1360" y="7107"/>
                    <a:pt x="359" y="7107"/>
                  </a:cubicBezTo>
                  <a:cubicBezTo>
                    <a:pt x="239" y="7107"/>
                    <a:pt x="120" y="7107"/>
                    <a:pt x="0" y="7108"/>
                  </a:cubicBezTo>
                  <a:lnTo>
                    <a:pt x="0" y="7331"/>
                  </a:lnTo>
                  <a:cubicBezTo>
                    <a:pt x="202" y="7330"/>
                    <a:pt x="406" y="7329"/>
                    <a:pt x="610" y="7329"/>
                  </a:cubicBezTo>
                  <a:cubicBezTo>
                    <a:pt x="1519" y="7329"/>
                    <a:pt x="2443" y="7346"/>
                    <a:pt x="3339" y="7363"/>
                  </a:cubicBezTo>
                  <a:cubicBezTo>
                    <a:pt x="4332" y="7381"/>
                    <a:pt x="5334" y="7399"/>
                    <a:pt x="6337" y="7399"/>
                  </a:cubicBezTo>
                  <a:cubicBezTo>
                    <a:pt x="9272" y="7399"/>
                    <a:pt x="12211" y="7243"/>
                    <a:pt x="14952" y="6484"/>
                  </a:cubicBezTo>
                  <a:cubicBezTo>
                    <a:pt x="17349" y="5813"/>
                    <a:pt x="19149" y="4757"/>
                    <a:pt x="20886" y="3727"/>
                  </a:cubicBezTo>
                  <a:cubicBezTo>
                    <a:pt x="22290" y="2900"/>
                    <a:pt x="23731" y="2053"/>
                    <a:pt x="25494" y="1392"/>
                  </a:cubicBezTo>
                  <a:cubicBezTo>
                    <a:pt x="27770" y="548"/>
                    <a:pt x="29601" y="199"/>
                    <a:pt x="31142" y="199"/>
                  </a:cubicBezTo>
                  <a:cubicBezTo>
                    <a:pt x="34443" y="199"/>
                    <a:pt x="36416" y="1799"/>
                    <a:pt x="38589" y="3561"/>
                  </a:cubicBezTo>
                  <a:cubicBezTo>
                    <a:pt x="40992" y="5516"/>
                    <a:pt x="43478" y="7529"/>
                    <a:pt x="48148" y="7737"/>
                  </a:cubicBezTo>
                  <a:lnTo>
                    <a:pt x="48902" y="7753"/>
                  </a:lnTo>
                  <a:cubicBezTo>
                    <a:pt x="52808" y="7753"/>
                    <a:pt x="56261" y="6453"/>
                    <a:pt x="59610" y="5189"/>
                  </a:cubicBezTo>
                  <a:cubicBezTo>
                    <a:pt x="62986" y="3911"/>
                    <a:pt x="66463" y="2599"/>
                    <a:pt x="70465" y="2599"/>
                  </a:cubicBezTo>
                  <a:cubicBezTo>
                    <a:pt x="71185" y="2599"/>
                    <a:pt x="71923" y="2641"/>
                    <a:pt x="72679" y="2734"/>
                  </a:cubicBezTo>
                  <a:cubicBezTo>
                    <a:pt x="74931" y="3010"/>
                    <a:pt x="77032" y="3805"/>
                    <a:pt x="79060" y="4580"/>
                  </a:cubicBezTo>
                  <a:cubicBezTo>
                    <a:pt x="80444" y="5106"/>
                    <a:pt x="81874" y="5652"/>
                    <a:pt x="83325" y="6016"/>
                  </a:cubicBezTo>
                  <a:cubicBezTo>
                    <a:pt x="86708" y="6855"/>
                    <a:pt x="90275" y="7028"/>
                    <a:pt x="93824" y="7028"/>
                  </a:cubicBezTo>
                  <a:cubicBezTo>
                    <a:pt x="95115" y="7028"/>
                    <a:pt x="96403" y="7005"/>
                    <a:pt x="97679" y="6983"/>
                  </a:cubicBezTo>
                  <a:cubicBezTo>
                    <a:pt x="98823" y="6957"/>
                    <a:pt x="100003" y="6936"/>
                    <a:pt x="101163" y="6931"/>
                  </a:cubicBezTo>
                  <a:lnTo>
                    <a:pt x="101163" y="6718"/>
                  </a:lnTo>
                  <a:cubicBezTo>
                    <a:pt x="100009" y="6718"/>
                    <a:pt x="98823" y="6744"/>
                    <a:pt x="97679" y="6765"/>
                  </a:cubicBezTo>
                  <a:cubicBezTo>
                    <a:pt x="96402" y="6787"/>
                    <a:pt x="95113" y="6810"/>
                    <a:pt x="93823" y="6810"/>
                  </a:cubicBezTo>
                  <a:cubicBezTo>
                    <a:pt x="90286" y="6810"/>
                    <a:pt x="86738" y="6637"/>
                    <a:pt x="83377" y="5802"/>
                  </a:cubicBezTo>
                  <a:cubicBezTo>
                    <a:pt x="81947" y="5444"/>
                    <a:pt x="80517" y="4898"/>
                    <a:pt x="79138" y="4372"/>
                  </a:cubicBezTo>
                  <a:cubicBezTo>
                    <a:pt x="77100" y="3597"/>
                    <a:pt x="74983" y="2791"/>
                    <a:pt x="72705" y="2521"/>
                  </a:cubicBezTo>
                  <a:cubicBezTo>
                    <a:pt x="71934" y="2426"/>
                    <a:pt x="71184" y="2382"/>
                    <a:pt x="70451" y="2382"/>
                  </a:cubicBezTo>
                  <a:cubicBezTo>
                    <a:pt x="66419" y="2382"/>
                    <a:pt x="62925" y="3700"/>
                    <a:pt x="59532" y="4981"/>
                  </a:cubicBezTo>
                  <a:cubicBezTo>
                    <a:pt x="56208" y="6237"/>
                    <a:pt x="52773" y="7535"/>
                    <a:pt x="48909" y="7535"/>
                  </a:cubicBezTo>
                  <a:cubicBezTo>
                    <a:pt x="48662" y="7535"/>
                    <a:pt x="48414" y="7530"/>
                    <a:pt x="48163" y="7519"/>
                  </a:cubicBezTo>
                  <a:cubicBezTo>
                    <a:pt x="43566" y="7316"/>
                    <a:pt x="41106" y="5319"/>
                    <a:pt x="38729" y="3389"/>
                  </a:cubicBezTo>
                  <a:cubicBezTo>
                    <a:pt x="36602" y="1662"/>
                    <a:pt x="34553" y="1"/>
                    <a:pt x="3112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31"/>
            <p:cNvSpPr/>
            <p:nvPr/>
          </p:nvSpPr>
          <p:spPr>
            <a:xfrm>
              <a:off x="3141250" y="1460100"/>
              <a:ext cx="2455250" cy="221875"/>
            </a:xfrm>
            <a:custGeom>
              <a:avLst/>
              <a:gdLst/>
              <a:ahLst/>
              <a:cxnLst/>
              <a:rect l="l" t="t" r="r" b="b"/>
              <a:pathLst>
                <a:path w="98210" h="8875" extrusionOk="0">
                  <a:moveTo>
                    <a:pt x="29416" y="1"/>
                  </a:moveTo>
                  <a:cubicBezTo>
                    <a:pt x="28354" y="1"/>
                    <a:pt x="27159" y="160"/>
                    <a:pt x="25790" y="522"/>
                  </a:cubicBezTo>
                  <a:cubicBezTo>
                    <a:pt x="23138" y="1224"/>
                    <a:pt x="21256" y="2592"/>
                    <a:pt x="19446" y="3918"/>
                  </a:cubicBezTo>
                  <a:cubicBezTo>
                    <a:pt x="17475" y="5364"/>
                    <a:pt x="15441" y="6851"/>
                    <a:pt x="12383" y="7496"/>
                  </a:cubicBezTo>
                  <a:cubicBezTo>
                    <a:pt x="10973" y="7796"/>
                    <a:pt x="9226" y="7883"/>
                    <a:pt x="7414" y="7883"/>
                  </a:cubicBezTo>
                  <a:cubicBezTo>
                    <a:pt x="6087" y="7883"/>
                    <a:pt x="4724" y="7837"/>
                    <a:pt x="3433" y="7793"/>
                  </a:cubicBezTo>
                  <a:cubicBezTo>
                    <a:pt x="2195" y="7756"/>
                    <a:pt x="1035" y="7715"/>
                    <a:pt x="0" y="7715"/>
                  </a:cubicBezTo>
                  <a:lnTo>
                    <a:pt x="0" y="7938"/>
                  </a:lnTo>
                  <a:cubicBezTo>
                    <a:pt x="58" y="7938"/>
                    <a:pt x="117" y="7938"/>
                    <a:pt x="176" y="7938"/>
                  </a:cubicBezTo>
                  <a:cubicBezTo>
                    <a:pt x="1149" y="7938"/>
                    <a:pt x="2261" y="7977"/>
                    <a:pt x="3428" y="8016"/>
                  </a:cubicBezTo>
                  <a:cubicBezTo>
                    <a:pt x="4706" y="8060"/>
                    <a:pt x="6057" y="8105"/>
                    <a:pt x="7377" y="8105"/>
                  </a:cubicBezTo>
                  <a:cubicBezTo>
                    <a:pt x="9215" y="8105"/>
                    <a:pt x="10992" y="8017"/>
                    <a:pt x="12430" y="7715"/>
                  </a:cubicBezTo>
                  <a:cubicBezTo>
                    <a:pt x="15530" y="7059"/>
                    <a:pt x="17584" y="5551"/>
                    <a:pt x="19576" y="4100"/>
                  </a:cubicBezTo>
                  <a:cubicBezTo>
                    <a:pt x="21375" y="2790"/>
                    <a:pt x="23232" y="1432"/>
                    <a:pt x="25842" y="735"/>
                  </a:cubicBezTo>
                  <a:cubicBezTo>
                    <a:pt x="27181" y="381"/>
                    <a:pt x="28351" y="225"/>
                    <a:pt x="29392" y="225"/>
                  </a:cubicBezTo>
                  <a:cubicBezTo>
                    <a:pt x="33072" y="225"/>
                    <a:pt x="35138" y="2177"/>
                    <a:pt x="37294" y="4220"/>
                  </a:cubicBezTo>
                  <a:cubicBezTo>
                    <a:pt x="39531" y="6336"/>
                    <a:pt x="41850" y="8531"/>
                    <a:pt x="46135" y="8833"/>
                  </a:cubicBezTo>
                  <a:cubicBezTo>
                    <a:pt x="46473" y="8859"/>
                    <a:pt x="46812" y="8874"/>
                    <a:pt x="47150" y="8874"/>
                  </a:cubicBezTo>
                  <a:cubicBezTo>
                    <a:pt x="50946" y="8874"/>
                    <a:pt x="54436" y="7397"/>
                    <a:pt x="57832" y="5972"/>
                  </a:cubicBezTo>
                  <a:cubicBezTo>
                    <a:pt x="61290" y="4517"/>
                    <a:pt x="64865" y="3012"/>
                    <a:pt x="68804" y="3012"/>
                  </a:cubicBezTo>
                  <a:cubicBezTo>
                    <a:pt x="68946" y="3012"/>
                    <a:pt x="69089" y="3014"/>
                    <a:pt x="69232" y="3018"/>
                  </a:cubicBezTo>
                  <a:cubicBezTo>
                    <a:pt x="72222" y="3102"/>
                    <a:pt x="74895" y="4095"/>
                    <a:pt x="77490" y="5062"/>
                  </a:cubicBezTo>
                  <a:cubicBezTo>
                    <a:pt x="79227" y="5707"/>
                    <a:pt x="81027" y="6378"/>
                    <a:pt x="82883" y="6752"/>
                  </a:cubicBezTo>
                  <a:cubicBezTo>
                    <a:pt x="86445" y="7471"/>
                    <a:pt x="89719" y="7589"/>
                    <a:pt x="93260" y="7589"/>
                  </a:cubicBezTo>
                  <a:cubicBezTo>
                    <a:pt x="94155" y="7589"/>
                    <a:pt x="95067" y="7582"/>
                    <a:pt x="96005" y="7574"/>
                  </a:cubicBezTo>
                  <a:lnTo>
                    <a:pt x="98210" y="7559"/>
                  </a:lnTo>
                  <a:lnTo>
                    <a:pt x="98210" y="7340"/>
                  </a:lnTo>
                  <a:lnTo>
                    <a:pt x="96005" y="7351"/>
                  </a:lnTo>
                  <a:cubicBezTo>
                    <a:pt x="95028" y="7360"/>
                    <a:pt x="94079" y="7370"/>
                    <a:pt x="93148" y="7370"/>
                  </a:cubicBezTo>
                  <a:cubicBezTo>
                    <a:pt x="89665" y="7370"/>
                    <a:pt x="86435" y="7241"/>
                    <a:pt x="82930" y="6539"/>
                  </a:cubicBezTo>
                  <a:cubicBezTo>
                    <a:pt x="81089" y="6170"/>
                    <a:pt x="79295" y="5499"/>
                    <a:pt x="77563" y="4854"/>
                  </a:cubicBezTo>
                  <a:cubicBezTo>
                    <a:pt x="74963" y="3887"/>
                    <a:pt x="72264" y="2888"/>
                    <a:pt x="69242" y="2795"/>
                  </a:cubicBezTo>
                  <a:cubicBezTo>
                    <a:pt x="69098" y="2791"/>
                    <a:pt x="68955" y="2789"/>
                    <a:pt x="68813" y="2789"/>
                  </a:cubicBezTo>
                  <a:cubicBezTo>
                    <a:pt x="64828" y="2789"/>
                    <a:pt x="61223" y="4304"/>
                    <a:pt x="57749" y="5775"/>
                  </a:cubicBezTo>
                  <a:cubicBezTo>
                    <a:pt x="54236" y="7250"/>
                    <a:pt x="50959" y="8652"/>
                    <a:pt x="47207" y="8652"/>
                  </a:cubicBezTo>
                  <a:cubicBezTo>
                    <a:pt x="46860" y="8652"/>
                    <a:pt x="46508" y="8639"/>
                    <a:pt x="46151" y="8614"/>
                  </a:cubicBezTo>
                  <a:cubicBezTo>
                    <a:pt x="41944" y="8313"/>
                    <a:pt x="39655" y="6149"/>
                    <a:pt x="37445" y="4059"/>
                  </a:cubicBezTo>
                  <a:cubicBezTo>
                    <a:pt x="35257" y="1984"/>
                    <a:pt x="33164" y="1"/>
                    <a:pt x="2941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31"/>
            <p:cNvSpPr/>
            <p:nvPr/>
          </p:nvSpPr>
          <p:spPr>
            <a:xfrm>
              <a:off x="3175700" y="1396325"/>
              <a:ext cx="2385575" cy="193975"/>
            </a:xfrm>
            <a:custGeom>
              <a:avLst/>
              <a:gdLst/>
              <a:ahLst/>
              <a:cxnLst/>
              <a:rect l="l" t="t" r="r" b="b"/>
              <a:pathLst>
                <a:path w="95423" h="7759" extrusionOk="0">
                  <a:moveTo>
                    <a:pt x="27994" y="1"/>
                  </a:moveTo>
                  <a:cubicBezTo>
                    <a:pt x="27089" y="1"/>
                    <a:pt x="26107" y="102"/>
                    <a:pt x="25026" y="327"/>
                  </a:cubicBezTo>
                  <a:cubicBezTo>
                    <a:pt x="22265" y="899"/>
                    <a:pt x="20184" y="2293"/>
                    <a:pt x="18338" y="3520"/>
                  </a:cubicBezTo>
                  <a:cubicBezTo>
                    <a:pt x="16492" y="4748"/>
                    <a:pt x="14573" y="6017"/>
                    <a:pt x="12009" y="6636"/>
                  </a:cubicBezTo>
                  <a:cubicBezTo>
                    <a:pt x="10262" y="7053"/>
                    <a:pt x="8077" y="7150"/>
                    <a:pt x="5881" y="7150"/>
                  </a:cubicBezTo>
                  <a:cubicBezTo>
                    <a:pt x="4848" y="7150"/>
                    <a:pt x="3813" y="7129"/>
                    <a:pt x="2819" y="7109"/>
                  </a:cubicBezTo>
                  <a:cubicBezTo>
                    <a:pt x="1821" y="7088"/>
                    <a:pt x="869" y="7067"/>
                    <a:pt x="1" y="7067"/>
                  </a:cubicBezTo>
                  <a:lnTo>
                    <a:pt x="1" y="7291"/>
                  </a:lnTo>
                  <a:cubicBezTo>
                    <a:pt x="156" y="7289"/>
                    <a:pt x="315" y="7288"/>
                    <a:pt x="476" y="7288"/>
                  </a:cubicBezTo>
                  <a:cubicBezTo>
                    <a:pt x="1208" y="7288"/>
                    <a:pt x="1996" y="7306"/>
                    <a:pt x="2814" y="7327"/>
                  </a:cubicBezTo>
                  <a:cubicBezTo>
                    <a:pt x="3822" y="7349"/>
                    <a:pt x="4870" y="7372"/>
                    <a:pt x="5915" y="7372"/>
                  </a:cubicBezTo>
                  <a:cubicBezTo>
                    <a:pt x="8107" y="7372"/>
                    <a:pt x="10286" y="7271"/>
                    <a:pt x="12061" y="6849"/>
                  </a:cubicBezTo>
                  <a:cubicBezTo>
                    <a:pt x="14677" y="6225"/>
                    <a:pt x="16549" y="4977"/>
                    <a:pt x="18463" y="3702"/>
                  </a:cubicBezTo>
                  <a:cubicBezTo>
                    <a:pt x="20372" y="2428"/>
                    <a:pt x="22348" y="1107"/>
                    <a:pt x="25073" y="540"/>
                  </a:cubicBezTo>
                  <a:cubicBezTo>
                    <a:pt x="26134" y="319"/>
                    <a:pt x="27099" y="220"/>
                    <a:pt x="27988" y="220"/>
                  </a:cubicBezTo>
                  <a:cubicBezTo>
                    <a:pt x="31723" y="220"/>
                    <a:pt x="34115" y="1972"/>
                    <a:pt x="36618" y="3812"/>
                  </a:cubicBezTo>
                  <a:cubicBezTo>
                    <a:pt x="39151" y="5679"/>
                    <a:pt x="41772" y="7592"/>
                    <a:pt x="45954" y="7743"/>
                  </a:cubicBezTo>
                  <a:lnTo>
                    <a:pt x="46458" y="7759"/>
                  </a:lnTo>
                  <a:cubicBezTo>
                    <a:pt x="50452" y="7759"/>
                    <a:pt x="53859" y="6100"/>
                    <a:pt x="57166" y="4498"/>
                  </a:cubicBezTo>
                  <a:cubicBezTo>
                    <a:pt x="60479" y="2901"/>
                    <a:pt x="63891" y="1248"/>
                    <a:pt x="67895" y="1222"/>
                  </a:cubicBezTo>
                  <a:lnTo>
                    <a:pt x="67968" y="1222"/>
                  </a:lnTo>
                  <a:cubicBezTo>
                    <a:pt x="71078" y="1222"/>
                    <a:pt x="73694" y="2491"/>
                    <a:pt x="76221" y="3718"/>
                  </a:cubicBezTo>
                  <a:cubicBezTo>
                    <a:pt x="77735" y="4451"/>
                    <a:pt x="79165" y="5143"/>
                    <a:pt x="80689" y="5580"/>
                  </a:cubicBezTo>
                  <a:cubicBezTo>
                    <a:pt x="84895" y="6788"/>
                    <a:pt x="88165" y="6933"/>
                    <a:pt x="92534" y="6933"/>
                  </a:cubicBezTo>
                  <a:cubicBezTo>
                    <a:pt x="93166" y="6933"/>
                    <a:pt x="93822" y="6930"/>
                    <a:pt x="94507" y="6927"/>
                  </a:cubicBezTo>
                  <a:lnTo>
                    <a:pt x="95422" y="6927"/>
                  </a:lnTo>
                  <a:lnTo>
                    <a:pt x="95422" y="6703"/>
                  </a:lnTo>
                  <a:lnTo>
                    <a:pt x="94507" y="6703"/>
                  </a:lnTo>
                  <a:cubicBezTo>
                    <a:pt x="93805" y="6707"/>
                    <a:pt x="93134" y="6710"/>
                    <a:pt x="92487" y="6710"/>
                  </a:cubicBezTo>
                  <a:cubicBezTo>
                    <a:pt x="88159" y="6710"/>
                    <a:pt x="84913" y="6566"/>
                    <a:pt x="80746" y="5372"/>
                  </a:cubicBezTo>
                  <a:cubicBezTo>
                    <a:pt x="79243" y="4935"/>
                    <a:pt x="77823" y="4248"/>
                    <a:pt x="76320" y="3520"/>
                  </a:cubicBezTo>
                  <a:cubicBezTo>
                    <a:pt x="73767" y="2283"/>
                    <a:pt x="71125" y="1003"/>
                    <a:pt x="67968" y="1003"/>
                  </a:cubicBezTo>
                  <a:lnTo>
                    <a:pt x="67895" y="1003"/>
                  </a:lnTo>
                  <a:cubicBezTo>
                    <a:pt x="63839" y="1029"/>
                    <a:pt x="60401" y="2693"/>
                    <a:pt x="57078" y="4306"/>
                  </a:cubicBezTo>
                  <a:cubicBezTo>
                    <a:pt x="53784" y="5900"/>
                    <a:pt x="50346" y="7533"/>
                    <a:pt x="46436" y="7533"/>
                  </a:cubicBezTo>
                  <a:cubicBezTo>
                    <a:pt x="46278" y="7533"/>
                    <a:pt x="46119" y="7530"/>
                    <a:pt x="45959" y="7525"/>
                  </a:cubicBezTo>
                  <a:cubicBezTo>
                    <a:pt x="41850" y="7379"/>
                    <a:pt x="39260" y="5476"/>
                    <a:pt x="36748" y="3635"/>
                  </a:cubicBezTo>
                  <a:cubicBezTo>
                    <a:pt x="34212" y="1779"/>
                    <a:pt x="31788" y="1"/>
                    <a:pt x="2799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31"/>
            <p:cNvSpPr/>
            <p:nvPr/>
          </p:nvSpPr>
          <p:spPr>
            <a:xfrm>
              <a:off x="3208325" y="1323975"/>
              <a:ext cx="2319650" cy="179225"/>
            </a:xfrm>
            <a:custGeom>
              <a:avLst/>
              <a:gdLst/>
              <a:ahLst/>
              <a:cxnLst/>
              <a:rect l="l" t="t" r="r" b="b"/>
              <a:pathLst>
                <a:path w="92786" h="7169" extrusionOk="0">
                  <a:moveTo>
                    <a:pt x="66944" y="1"/>
                  </a:moveTo>
                  <a:cubicBezTo>
                    <a:pt x="62896" y="1"/>
                    <a:pt x="59612" y="1664"/>
                    <a:pt x="56428" y="3278"/>
                  </a:cubicBezTo>
                  <a:cubicBezTo>
                    <a:pt x="53282" y="4865"/>
                    <a:pt x="50094" y="6503"/>
                    <a:pt x="46011" y="6607"/>
                  </a:cubicBezTo>
                  <a:cubicBezTo>
                    <a:pt x="45885" y="6610"/>
                    <a:pt x="45759" y="6612"/>
                    <a:pt x="45635" y="6612"/>
                  </a:cubicBezTo>
                  <a:cubicBezTo>
                    <a:pt x="41739" y="6612"/>
                    <a:pt x="38779" y="5061"/>
                    <a:pt x="35917" y="3559"/>
                  </a:cubicBezTo>
                  <a:cubicBezTo>
                    <a:pt x="33087" y="2075"/>
                    <a:pt x="30185" y="553"/>
                    <a:pt x="26374" y="553"/>
                  </a:cubicBezTo>
                  <a:cubicBezTo>
                    <a:pt x="25324" y="553"/>
                    <a:pt x="24204" y="669"/>
                    <a:pt x="22998" y="933"/>
                  </a:cubicBezTo>
                  <a:cubicBezTo>
                    <a:pt x="20814" y="1417"/>
                    <a:pt x="18994" y="2540"/>
                    <a:pt x="17236" y="3632"/>
                  </a:cubicBezTo>
                  <a:cubicBezTo>
                    <a:pt x="15686" y="4589"/>
                    <a:pt x="14095" y="5567"/>
                    <a:pt x="12275" y="6097"/>
                  </a:cubicBezTo>
                  <a:cubicBezTo>
                    <a:pt x="9596" y="6870"/>
                    <a:pt x="6332" y="6960"/>
                    <a:pt x="3280" y="6960"/>
                  </a:cubicBezTo>
                  <a:cubicBezTo>
                    <a:pt x="2799" y="6960"/>
                    <a:pt x="2324" y="6957"/>
                    <a:pt x="1858" y="6955"/>
                  </a:cubicBezTo>
                  <a:cubicBezTo>
                    <a:pt x="1438" y="6955"/>
                    <a:pt x="1021" y="6951"/>
                    <a:pt x="611" y="6951"/>
                  </a:cubicBezTo>
                  <a:cubicBezTo>
                    <a:pt x="405" y="6951"/>
                    <a:pt x="202" y="6952"/>
                    <a:pt x="1" y="6955"/>
                  </a:cubicBezTo>
                  <a:lnTo>
                    <a:pt x="1" y="7168"/>
                  </a:lnTo>
                  <a:lnTo>
                    <a:pt x="3361" y="7168"/>
                  </a:lnTo>
                  <a:cubicBezTo>
                    <a:pt x="6403" y="7168"/>
                    <a:pt x="9653" y="7070"/>
                    <a:pt x="12332" y="6295"/>
                  </a:cubicBezTo>
                  <a:cubicBezTo>
                    <a:pt x="14178" y="5764"/>
                    <a:pt x="15785" y="4761"/>
                    <a:pt x="17345" y="3798"/>
                  </a:cubicBezTo>
                  <a:cubicBezTo>
                    <a:pt x="19087" y="2722"/>
                    <a:pt x="20892" y="1609"/>
                    <a:pt x="23040" y="1136"/>
                  </a:cubicBezTo>
                  <a:cubicBezTo>
                    <a:pt x="24252" y="871"/>
                    <a:pt x="25368" y="754"/>
                    <a:pt x="26413" y="754"/>
                  </a:cubicBezTo>
                  <a:cubicBezTo>
                    <a:pt x="30104" y="754"/>
                    <a:pt x="32893" y="2213"/>
                    <a:pt x="35807" y="3741"/>
                  </a:cubicBezTo>
                  <a:cubicBezTo>
                    <a:pt x="38695" y="5256"/>
                    <a:pt x="41764" y="6819"/>
                    <a:pt x="45656" y="6819"/>
                  </a:cubicBezTo>
                  <a:cubicBezTo>
                    <a:pt x="45774" y="6819"/>
                    <a:pt x="45892" y="6818"/>
                    <a:pt x="46011" y="6815"/>
                  </a:cubicBezTo>
                  <a:cubicBezTo>
                    <a:pt x="50078" y="6721"/>
                    <a:pt x="53354" y="5062"/>
                    <a:pt x="56516" y="3460"/>
                  </a:cubicBezTo>
                  <a:cubicBezTo>
                    <a:pt x="59819" y="1787"/>
                    <a:pt x="62951" y="208"/>
                    <a:pt x="66912" y="208"/>
                  </a:cubicBezTo>
                  <a:cubicBezTo>
                    <a:pt x="67211" y="208"/>
                    <a:pt x="67514" y="217"/>
                    <a:pt x="67823" y="236"/>
                  </a:cubicBezTo>
                  <a:cubicBezTo>
                    <a:pt x="70891" y="428"/>
                    <a:pt x="72831" y="1552"/>
                    <a:pt x="74885" y="2743"/>
                  </a:cubicBezTo>
                  <a:cubicBezTo>
                    <a:pt x="75847" y="3294"/>
                    <a:pt x="76835" y="3871"/>
                    <a:pt x="77969" y="4365"/>
                  </a:cubicBezTo>
                  <a:cubicBezTo>
                    <a:pt x="82948" y="6521"/>
                    <a:pt x="85742" y="6801"/>
                    <a:pt x="91815" y="6801"/>
                  </a:cubicBezTo>
                  <a:cubicBezTo>
                    <a:pt x="92130" y="6801"/>
                    <a:pt x="92453" y="6800"/>
                    <a:pt x="92786" y="6799"/>
                  </a:cubicBezTo>
                  <a:lnTo>
                    <a:pt x="92786" y="6596"/>
                  </a:lnTo>
                  <a:cubicBezTo>
                    <a:pt x="92508" y="6597"/>
                    <a:pt x="92236" y="6598"/>
                    <a:pt x="91971" y="6598"/>
                  </a:cubicBezTo>
                  <a:cubicBezTo>
                    <a:pt x="85830" y="6598"/>
                    <a:pt x="83048" y="6332"/>
                    <a:pt x="78068" y="4178"/>
                  </a:cubicBezTo>
                  <a:cubicBezTo>
                    <a:pt x="76945" y="3689"/>
                    <a:pt x="75957" y="3117"/>
                    <a:pt x="75000" y="2566"/>
                  </a:cubicBezTo>
                  <a:cubicBezTo>
                    <a:pt x="72919" y="1365"/>
                    <a:pt x="70964" y="226"/>
                    <a:pt x="67844" y="28"/>
                  </a:cubicBezTo>
                  <a:cubicBezTo>
                    <a:pt x="67540" y="10"/>
                    <a:pt x="67240" y="1"/>
                    <a:pt x="6694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31"/>
            <p:cNvSpPr/>
            <p:nvPr/>
          </p:nvSpPr>
          <p:spPr>
            <a:xfrm>
              <a:off x="3238625" y="1243150"/>
              <a:ext cx="2258025" cy="188150"/>
            </a:xfrm>
            <a:custGeom>
              <a:avLst/>
              <a:gdLst/>
              <a:ahLst/>
              <a:cxnLst/>
              <a:rect l="l" t="t" r="r" b="b"/>
              <a:pathLst>
                <a:path w="90321" h="7526" extrusionOk="0">
                  <a:moveTo>
                    <a:pt x="65857" y="0"/>
                  </a:moveTo>
                  <a:cubicBezTo>
                    <a:pt x="61764" y="0"/>
                    <a:pt x="58482" y="1763"/>
                    <a:pt x="55419" y="3401"/>
                  </a:cubicBezTo>
                  <a:cubicBezTo>
                    <a:pt x="52356" y="5040"/>
                    <a:pt x="49131" y="6730"/>
                    <a:pt x="45179" y="6849"/>
                  </a:cubicBezTo>
                  <a:cubicBezTo>
                    <a:pt x="45025" y="6854"/>
                    <a:pt x="44872" y="6857"/>
                    <a:pt x="44720" y="6857"/>
                  </a:cubicBezTo>
                  <a:cubicBezTo>
                    <a:pt x="40979" y="6857"/>
                    <a:pt x="37929" y="5409"/>
                    <a:pt x="34991" y="4010"/>
                  </a:cubicBezTo>
                  <a:cubicBezTo>
                    <a:pt x="32041" y="2602"/>
                    <a:pt x="29010" y="1161"/>
                    <a:pt x="25229" y="1161"/>
                  </a:cubicBezTo>
                  <a:cubicBezTo>
                    <a:pt x="24329" y="1161"/>
                    <a:pt x="23388" y="1242"/>
                    <a:pt x="22395" y="1425"/>
                  </a:cubicBezTo>
                  <a:cubicBezTo>
                    <a:pt x="20127" y="1841"/>
                    <a:pt x="18177" y="2944"/>
                    <a:pt x="16294" y="4015"/>
                  </a:cubicBezTo>
                  <a:cubicBezTo>
                    <a:pt x="14828" y="4858"/>
                    <a:pt x="13434" y="5643"/>
                    <a:pt x="11900" y="6142"/>
                  </a:cubicBezTo>
                  <a:cubicBezTo>
                    <a:pt x="8348" y="7286"/>
                    <a:pt x="4645" y="7291"/>
                    <a:pt x="729" y="7307"/>
                  </a:cubicBezTo>
                  <a:lnTo>
                    <a:pt x="1" y="7307"/>
                  </a:lnTo>
                  <a:lnTo>
                    <a:pt x="1" y="7525"/>
                  </a:lnTo>
                  <a:lnTo>
                    <a:pt x="729" y="7525"/>
                  </a:lnTo>
                  <a:cubicBezTo>
                    <a:pt x="4666" y="7515"/>
                    <a:pt x="8384" y="7505"/>
                    <a:pt x="11967" y="6350"/>
                  </a:cubicBezTo>
                  <a:cubicBezTo>
                    <a:pt x="13528" y="5851"/>
                    <a:pt x="14989" y="5019"/>
                    <a:pt x="16398" y="4213"/>
                  </a:cubicBezTo>
                  <a:cubicBezTo>
                    <a:pt x="18271" y="3147"/>
                    <a:pt x="20205" y="2049"/>
                    <a:pt x="22431" y="1638"/>
                  </a:cubicBezTo>
                  <a:cubicBezTo>
                    <a:pt x="23407" y="1460"/>
                    <a:pt x="24332" y="1380"/>
                    <a:pt x="25216" y="1380"/>
                  </a:cubicBezTo>
                  <a:cubicBezTo>
                    <a:pt x="28961" y="1380"/>
                    <a:pt x="31965" y="2811"/>
                    <a:pt x="34897" y="4207"/>
                  </a:cubicBezTo>
                  <a:cubicBezTo>
                    <a:pt x="37856" y="5617"/>
                    <a:pt x="40873" y="7070"/>
                    <a:pt x="44714" y="7070"/>
                  </a:cubicBezTo>
                  <a:cubicBezTo>
                    <a:pt x="44869" y="7070"/>
                    <a:pt x="45026" y="7067"/>
                    <a:pt x="45184" y="7063"/>
                  </a:cubicBezTo>
                  <a:cubicBezTo>
                    <a:pt x="49256" y="6943"/>
                    <a:pt x="52439" y="5237"/>
                    <a:pt x="55523" y="3589"/>
                  </a:cubicBezTo>
                  <a:cubicBezTo>
                    <a:pt x="58753" y="1852"/>
                    <a:pt x="61816" y="213"/>
                    <a:pt x="65846" y="213"/>
                  </a:cubicBezTo>
                  <a:lnTo>
                    <a:pt x="66252" y="213"/>
                  </a:lnTo>
                  <a:cubicBezTo>
                    <a:pt x="69518" y="307"/>
                    <a:pt x="71437" y="1482"/>
                    <a:pt x="73470" y="2725"/>
                  </a:cubicBezTo>
                  <a:cubicBezTo>
                    <a:pt x="74276" y="3219"/>
                    <a:pt x="75109" y="3724"/>
                    <a:pt x="76060" y="4192"/>
                  </a:cubicBezTo>
                  <a:cubicBezTo>
                    <a:pt x="81105" y="6676"/>
                    <a:pt x="83268" y="7173"/>
                    <a:pt x="89691" y="7173"/>
                  </a:cubicBezTo>
                  <a:cubicBezTo>
                    <a:pt x="89897" y="7173"/>
                    <a:pt x="90106" y="7173"/>
                    <a:pt x="90321" y="7172"/>
                  </a:cubicBezTo>
                  <a:lnTo>
                    <a:pt x="90321" y="6953"/>
                  </a:lnTo>
                  <a:lnTo>
                    <a:pt x="89774" y="6953"/>
                  </a:lnTo>
                  <a:cubicBezTo>
                    <a:pt x="83320" y="6953"/>
                    <a:pt x="81183" y="6470"/>
                    <a:pt x="76154" y="3999"/>
                  </a:cubicBezTo>
                  <a:cubicBezTo>
                    <a:pt x="75218" y="3537"/>
                    <a:pt x="74386" y="3027"/>
                    <a:pt x="73590" y="2533"/>
                  </a:cubicBezTo>
                  <a:cubicBezTo>
                    <a:pt x="71525" y="1274"/>
                    <a:pt x="69585" y="89"/>
                    <a:pt x="662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31"/>
            <p:cNvSpPr/>
            <p:nvPr/>
          </p:nvSpPr>
          <p:spPr>
            <a:xfrm>
              <a:off x="3256575" y="1166075"/>
              <a:ext cx="2210700" cy="201525"/>
            </a:xfrm>
            <a:custGeom>
              <a:avLst/>
              <a:gdLst/>
              <a:ahLst/>
              <a:cxnLst/>
              <a:rect l="l" t="t" r="r" b="b"/>
              <a:pathLst>
                <a:path w="88428" h="8061" extrusionOk="0">
                  <a:moveTo>
                    <a:pt x="65219" y="0"/>
                  </a:moveTo>
                  <a:cubicBezTo>
                    <a:pt x="60995" y="0"/>
                    <a:pt x="57801" y="1928"/>
                    <a:pt x="54706" y="3806"/>
                  </a:cubicBezTo>
                  <a:cubicBezTo>
                    <a:pt x="51679" y="5631"/>
                    <a:pt x="48549" y="7524"/>
                    <a:pt x="44440" y="7670"/>
                  </a:cubicBezTo>
                  <a:cubicBezTo>
                    <a:pt x="44263" y="7677"/>
                    <a:pt x="44088" y="7680"/>
                    <a:pt x="43914" y="7680"/>
                  </a:cubicBezTo>
                  <a:cubicBezTo>
                    <a:pt x="40331" y="7680"/>
                    <a:pt x="37531" y="6327"/>
                    <a:pt x="34569" y="4903"/>
                  </a:cubicBezTo>
                  <a:cubicBezTo>
                    <a:pt x="31631" y="3486"/>
                    <a:pt x="28597" y="2035"/>
                    <a:pt x="24759" y="2035"/>
                  </a:cubicBezTo>
                  <a:cubicBezTo>
                    <a:pt x="24400" y="2035"/>
                    <a:pt x="24033" y="2047"/>
                    <a:pt x="23658" y="2074"/>
                  </a:cubicBezTo>
                  <a:cubicBezTo>
                    <a:pt x="19550" y="3000"/>
                    <a:pt x="15758" y="4342"/>
                    <a:pt x="12399" y="6058"/>
                  </a:cubicBezTo>
                  <a:cubicBezTo>
                    <a:pt x="9489" y="7250"/>
                    <a:pt x="6348" y="7841"/>
                    <a:pt x="3022" y="7841"/>
                  </a:cubicBezTo>
                  <a:cubicBezTo>
                    <a:pt x="2037" y="7841"/>
                    <a:pt x="1037" y="7789"/>
                    <a:pt x="21" y="7686"/>
                  </a:cubicBezTo>
                  <a:lnTo>
                    <a:pt x="0" y="7899"/>
                  </a:lnTo>
                  <a:cubicBezTo>
                    <a:pt x="1009" y="8008"/>
                    <a:pt x="2018" y="8060"/>
                    <a:pt x="3032" y="8060"/>
                  </a:cubicBezTo>
                  <a:cubicBezTo>
                    <a:pt x="6382" y="8060"/>
                    <a:pt x="9554" y="7457"/>
                    <a:pt x="12487" y="6261"/>
                  </a:cubicBezTo>
                  <a:cubicBezTo>
                    <a:pt x="15847" y="4545"/>
                    <a:pt x="19622" y="3213"/>
                    <a:pt x="23689" y="2287"/>
                  </a:cubicBezTo>
                  <a:cubicBezTo>
                    <a:pt x="24049" y="2262"/>
                    <a:pt x="24402" y="2250"/>
                    <a:pt x="24748" y="2250"/>
                  </a:cubicBezTo>
                  <a:cubicBezTo>
                    <a:pt x="28548" y="2250"/>
                    <a:pt x="31549" y="3699"/>
                    <a:pt x="34470" y="5096"/>
                  </a:cubicBezTo>
                  <a:cubicBezTo>
                    <a:pt x="37334" y="6478"/>
                    <a:pt x="40292" y="7898"/>
                    <a:pt x="43941" y="7898"/>
                  </a:cubicBezTo>
                  <a:cubicBezTo>
                    <a:pt x="44109" y="7898"/>
                    <a:pt x="44279" y="7895"/>
                    <a:pt x="44450" y="7889"/>
                  </a:cubicBezTo>
                  <a:cubicBezTo>
                    <a:pt x="48616" y="7743"/>
                    <a:pt x="51768" y="5834"/>
                    <a:pt x="54815" y="3993"/>
                  </a:cubicBezTo>
                  <a:cubicBezTo>
                    <a:pt x="58015" y="2054"/>
                    <a:pt x="61055" y="217"/>
                    <a:pt x="65162" y="217"/>
                  </a:cubicBezTo>
                  <a:cubicBezTo>
                    <a:pt x="65494" y="217"/>
                    <a:pt x="65833" y="229"/>
                    <a:pt x="66179" y="254"/>
                  </a:cubicBezTo>
                  <a:cubicBezTo>
                    <a:pt x="70261" y="1367"/>
                    <a:pt x="73683" y="3062"/>
                    <a:pt x="76362" y="5293"/>
                  </a:cubicBezTo>
                  <a:cubicBezTo>
                    <a:pt x="78900" y="6951"/>
                    <a:pt x="81875" y="7791"/>
                    <a:pt x="85240" y="7791"/>
                  </a:cubicBezTo>
                  <a:cubicBezTo>
                    <a:pt x="86267" y="7791"/>
                    <a:pt x="87329" y="7713"/>
                    <a:pt x="88427" y="7556"/>
                  </a:cubicBezTo>
                  <a:lnTo>
                    <a:pt x="88401" y="7342"/>
                  </a:lnTo>
                  <a:cubicBezTo>
                    <a:pt x="87318" y="7495"/>
                    <a:pt x="86270" y="7571"/>
                    <a:pt x="85257" y="7571"/>
                  </a:cubicBezTo>
                  <a:cubicBezTo>
                    <a:pt x="81928" y="7571"/>
                    <a:pt x="78988" y="6748"/>
                    <a:pt x="76492" y="5117"/>
                  </a:cubicBezTo>
                  <a:cubicBezTo>
                    <a:pt x="73798" y="2875"/>
                    <a:pt x="70350" y="1164"/>
                    <a:pt x="66215" y="36"/>
                  </a:cubicBezTo>
                  <a:cubicBezTo>
                    <a:pt x="65877" y="12"/>
                    <a:pt x="65545" y="0"/>
                    <a:pt x="65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31"/>
            <p:cNvSpPr/>
            <p:nvPr/>
          </p:nvSpPr>
          <p:spPr>
            <a:xfrm>
              <a:off x="3269325" y="1100700"/>
              <a:ext cx="2169850" cy="204100"/>
            </a:xfrm>
            <a:custGeom>
              <a:avLst/>
              <a:gdLst/>
              <a:ahLst/>
              <a:cxnLst/>
              <a:rect l="l" t="t" r="r" b="b"/>
              <a:pathLst>
                <a:path w="86794" h="8164" extrusionOk="0">
                  <a:moveTo>
                    <a:pt x="64581" y="1"/>
                  </a:moveTo>
                  <a:cubicBezTo>
                    <a:pt x="60303" y="1"/>
                    <a:pt x="57134" y="1997"/>
                    <a:pt x="54082" y="3925"/>
                  </a:cubicBezTo>
                  <a:cubicBezTo>
                    <a:pt x="51117" y="5797"/>
                    <a:pt x="48054" y="7726"/>
                    <a:pt x="43925" y="7919"/>
                  </a:cubicBezTo>
                  <a:cubicBezTo>
                    <a:pt x="43695" y="7930"/>
                    <a:pt x="43467" y="7935"/>
                    <a:pt x="43243" y="7935"/>
                  </a:cubicBezTo>
                  <a:cubicBezTo>
                    <a:pt x="39864" y="7935"/>
                    <a:pt x="37054" y="6728"/>
                    <a:pt x="34153" y="5485"/>
                  </a:cubicBezTo>
                  <a:cubicBezTo>
                    <a:pt x="31240" y="4237"/>
                    <a:pt x="28236" y="2947"/>
                    <a:pt x="24615" y="2947"/>
                  </a:cubicBezTo>
                  <a:cubicBezTo>
                    <a:pt x="24388" y="2947"/>
                    <a:pt x="24160" y="2952"/>
                    <a:pt x="23928" y="2963"/>
                  </a:cubicBezTo>
                  <a:cubicBezTo>
                    <a:pt x="19763" y="3150"/>
                    <a:pt x="16143" y="4242"/>
                    <a:pt x="12638" y="5292"/>
                  </a:cubicBezTo>
                  <a:cubicBezTo>
                    <a:pt x="8794" y="6452"/>
                    <a:pt x="4821" y="7648"/>
                    <a:pt x="0" y="7726"/>
                  </a:cubicBezTo>
                  <a:lnTo>
                    <a:pt x="0" y="7945"/>
                  </a:lnTo>
                  <a:cubicBezTo>
                    <a:pt x="4847" y="7862"/>
                    <a:pt x="8841" y="6665"/>
                    <a:pt x="12695" y="5501"/>
                  </a:cubicBezTo>
                  <a:cubicBezTo>
                    <a:pt x="16341" y="4403"/>
                    <a:pt x="19789" y="3368"/>
                    <a:pt x="23933" y="3181"/>
                  </a:cubicBezTo>
                  <a:cubicBezTo>
                    <a:pt x="24162" y="3171"/>
                    <a:pt x="24389" y="3166"/>
                    <a:pt x="24613" y="3166"/>
                  </a:cubicBezTo>
                  <a:cubicBezTo>
                    <a:pt x="28183" y="3166"/>
                    <a:pt x="31172" y="4449"/>
                    <a:pt x="34059" y="5683"/>
                  </a:cubicBezTo>
                  <a:cubicBezTo>
                    <a:pt x="36894" y="6899"/>
                    <a:pt x="39816" y="8163"/>
                    <a:pt x="43264" y="8163"/>
                  </a:cubicBezTo>
                  <a:lnTo>
                    <a:pt x="43940" y="8142"/>
                  </a:lnTo>
                  <a:cubicBezTo>
                    <a:pt x="48117" y="7945"/>
                    <a:pt x="51211" y="5995"/>
                    <a:pt x="54196" y="4112"/>
                  </a:cubicBezTo>
                  <a:cubicBezTo>
                    <a:pt x="57366" y="2108"/>
                    <a:pt x="60376" y="215"/>
                    <a:pt x="64566" y="215"/>
                  </a:cubicBezTo>
                  <a:cubicBezTo>
                    <a:pt x="64714" y="215"/>
                    <a:pt x="64863" y="217"/>
                    <a:pt x="65013" y="222"/>
                  </a:cubicBezTo>
                  <a:cubicBezTo>
                    <a:pt x="69143" y="1096"/>
                    <a:pt x="72523" y="2656"/>
                    <a:pt x="75072" y="4871"/>
                  </a:cubicBezTo>
                  <a:cubicBezTo>
                    <a:pt x="77534" y="6792"/>
                    <a:pt x="80602" y="7759"/>
                    <a:pt x="84220" y="7759"/>
                  </a:cubicBezTo>
                  <a:cubicBezTo>
                    <a:pt x="85049" y="7759"/>
                    <a:pt x="85907" y="7709"/>
                    <a:pt x="86794" y="7607"/>
                  </a:cubicBezTo>
                  <a:lnTo>
                    <a:pt x="86768" y="7388"/>
                  </a:lnTo>
                  <a:cubicBezTo>
                    <a:pt x="85889" y="7490"/>
                    <a:pt x="85037" y="7540"/>
                    <a:pt x="84215" y="7540"/>
                  </a:cubicBezTo>
                  <a:cubicBezTo>
                    <a:pt x="80651" y="7540"/>
                    <a:pt x="77628" y="6590"/>
                    <a:pt x="75207" y="4705"/>
                  </a:cubicBezTo>
                  <a:cubicBezTo>
                    <a:pt x="72638" y="2469"/>
                    <a:pt x="69226" y="888"/>
                    <a:pt x="65045" y="9"/>
                  </a:cubicBezTo>
                  <a:cubicBezTo>
                    <a:pt x="64889" y="3"/>
                    <a:pt x="64734" y="1"/>
                    <a:pt x="6458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31"/>
            <p:cNvSpPr/>
            <p:nvPr/>
          </p:nvSpPr>
          <p:spPr>
            <a:xfrm>
              <a:off x="3285700" y="1039150"/>
              <a:ext cx="2126450" cy="207525"/>
            </a:xfrm>
            <a:custGeom>
              <a:avLst/>
              <a:gdLst/>
              <a:ahLst/>
              <a:cxnLst/>
              <a:rect l="l" t="t" r="r" b="b"/>
              <a:pathLst>
                <a:path w="85058" h="8301" extrusionOk="0">
                  <a:moveTo>
                    <a:pt x="63792" y="0"/>
                  </a:moveTo>
                  <a:cubicBezTo>
                    <a:pt x="59470" y="6"/>
                    <a:pt x="56344" y="2081"/>
                    <a:pt x="53432" y="4005"/>
                  </a:cubicBezTo>
                  <a:cubicBezTo>
                    <a:pt x="50520" y="5929"/>
                    <a:pt x="47503" y="7926"/>
                    <a:pt x="43265" y="8067"/>
                  </a:cubicBezTo>
                  <a:cubicBezTo>
                    <a:pt x="43091" y="8073"/>
                    <a:pt x="42919" y="8076"/>
                    <a:pt x="42748" y="8076"/>
                  </a:cubicBezTo>
                  <a:cubicBezTo>
                    <a:pt x="39388" y="8076"/>
                    <a:pt x="36463" y="6939"/>
                    <a:pt x="33628" y="5841"/>
                  </a:cubicBezTo>
                  <a:cubicBezTo>
                    <a:pt x="30722" y="4708"/>
                    <a:pt x="27726" y="3540"/>
                    <a:pt x="24191" y="3540"/>
                  </a:cubicBezTo>
                  <a:cubicBezTo>
                    <a:pt x="24107" y="3540"/>
                    <a:pt x="24023" y="3541"/>
                    <a:pt x="23939" y="3542"/>
                  </a:cubicBezTo>
                  <a:cubicBezTo>
                    <a:pt x="19711" y="3610"/>
                    <a:pt x="15722" y="4644"/>
                    <a:pt x="11951" y="5617"/>
                  </a:cubicBezTo>
                  <a:cubicBezTo>
                    <a:pt x="8181" y="6595"/>
                    <a:pt x="4281" y="7609"/>
                    <a:pt x="0" y="7749"/>
                  </a:cubicBezTo>
                  <a:lnTo>
                    <a:pt x="0" y="7963"/>
                  </a:lnTo>
                  <a:cubicBezTo>
                    <a:pt x="4307" y="7827"/>
                    <a:pt x="8217" y="6813"/>
                    <a:pt x="12003" y="5830"/>
                  </a:cubicBezTo>
                  <a:cubicBezTo>
                    <a:pt x="15972" y="4795"/>
                    <a:pt x="19732" y="3823"/>
                    <a:pt x="23939" y="3766"/>
                  </a:cubicBezTo>
                  <a:cubicBezTo>
                    <a:pt x="24036" y="3764"/>
                    <a:pt x="24134" y="3763"/>
                    <a:pt x="24230" y="3763"/>
                  </a:cubicBezTo>
                  <a:cubicBezTo>
                    <a:pt x="27698" y="3763"/>
                    <a:pt x="30666" y="4925"/>
                    <a:pt x="33545" y="6049"/>
                  </a:cubicBezTo>
                  <a:cubicBezTo>
                    <a:pt x="36395" y="7151"/>
                    <a:pt x="39338" y="8301"/>
                    <a:pt x="42750" y="8301"/>
                  </a:cubicBezTo>
                  <a:lnTo>
                    <a:pt x="43270" y="8290"/>
                  </a:lnTo>
                  <a:cubicBezTo>
                    <a:pt x="47576" y="8145"/>
                    <a:pt x="50618" y="6132"/>
                    <a:pt x="53557" y="4187"/>
                  </a:cubicBezTo>
                  <a:cubicBezTo>
                    <a:pt x="56630" y="2153"/>
                    <a:pt x="59543" y="229"/>
                    <a:pt x="63776" y="219"/>
                  </a:cubicBezTo>
                  <a:cubicBezTo>
                    <a:pt x="67900" y="832"/>
                    <a:pt x="71239" y="2247"/>
                    <a:pt x="73673" y="4431"/>
                  </a:cubicBezTo>
                  <a:cubicBezTo>
                    <a:pt x="76158" y="6590"/>
                    <a:pt x="79446" y="7685"/>
                    <a:pt x="83457" y="7685"/>
                  </a:cubicBezTo>
                  <a:cubicBezTo>
                    <a:pt x="83978" y="7685"/>
                    <a:pt x="84511" y="7667"/>
                    <a:pt x="85057" y="7630"/>
                  </a:cubicBezTo>
                  <a:lnTo>
                    <a:pt x="85047" y="7411"/>
                  </a:lnTo>
                  <a:cubicBezTo>
                    <a:pt x="84511" y="7447"/>
                    <a:pt x="83987" y="7465"/>
                    <a:pt x="83476" y="7465"/>
                  </a:cubicBezTo>
                  <a:cubicBezTo>
                    <a:pt x="79507" y="7465"/>
                    <a:pt x="76265" y="6393"/>
                    <a:pt x="73824" y="4265"/>
                  </a:cubicBezTo>
                  <a:cubicBezTo>
                    <a:pt x="71348" y="2055"/>
                    <a:pt x="67978" y="619"/>
                    <a:pt x="637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31"/>
            <p:cNvSpPr/>
            <p:nvPr/>
          </p:nvSpPr>
          <p:spPr>
            <a:xfrm>
              <a:off x="3309625" y="992225"/>
              <a:ext cx="2076650" cy="188675"/>
            </a:xfrm>
            <a:custGeom>
              <a:avLst/>
              <a:gdLst/>
              <a:ahLst/>
              <a:cxnLst/>
              <a:rect l="l" t="t" r="r" b="b"/>
              <a:pathLst>
                <a:path w="83066" h="7547" extrusionOk="0">
                  <a:moveTo>
                    <a:pt x="62290" y="0"/>
                  </a:moveTo>
                  <a:cubicBezTo>
                    <a:pt x="61828" y="0"/>
                    <a:pt x="61356" y="16"/>
                    <a:pt x="60874" y="47"/>
                  </a:cubicBezTo>
                  <a:cubicBezTo>
                    <a:pt x="57374" y="541"/>
                    <a:pt x="54820" y="2111"/>
                    <a:pt x="52345" y="3640"/>
                  </a:cubicBezTo>
                  <a:cubicBezTo>
                    <a:pt x="49531" y="5377"/>
                    <a:pt x="46619" y="7177"/>
                    <a:pt x="42313" y="7317"/>
                  </a:cubicBezTo>
                  <a:cubicBezTo>
                    <a:pt x="42132" y="7323"/>
                    <a:pt x="41952" y="7326"/>
                    <a:pt x="41774" y="7326"/>
                  </a:cubicBezTo>
                  <a:cubicBezTo>
                    <a:pt x="38394" y="7326"/>
                    <a:pt x="35552" y="6275"/>
                    <a:pt x="32796" y="5253"/>
                  </a:cubicBezTo>
                  <a:cubicBezTo>
                    <a:pt x="30320" y="4337"/>
                    <a:pt x="27756" y="3386"/>
                    <a:pt x="24781" y="3167"/>
                  </a:cubicBezTo>
                  <a:cubicBezTo>
                    <a:pt x="24247" y="3128"/>
                    <a:pt x="23711" y="3110"/>
                    <a:pt x="23173" y="3110"/>
                  </a:cubicBezTo>
                  <a:cubicBezTo>
                    <a:pt x="19040" y="3110"/>
                    <a:pt x="14814" y="4187"/>
                    <a:pt x="10714" y="5232"/>
                  </a:cubicBezTo>
                  <a:cubicBezTo>
                    <a:pt x="7188" y="6131"/>
                    <a:pt x="3542" y="7057"/>
                    <a:pt x="0" y="7291"/>
                  </a:cubicBezTo>
                  <a:lnTo>
                    <a:pt x="11" y="7515"/>
                  </a:lnTo>
                  <a:cubicBezTo>
                    <a:pt x="3584" y="7281"/>
                    <a:pt x="7234" y="6350"/>
                    <a:pt x="10766" y="5445"/>
                  </a:cubicBezTo>
                  <a:cubicBezTo>
                    <a:pt x="14857" y="4405"/>
                    <a:pt x="19066" y="3328"/>
                    <a:pt x="23166" y="3328"/>
                  </a:cubicBezTo>
                  <a:cubicBezTo>
                    <a:pt x="23699" y="3328"/>
                    <a:pt x="24231" y="3347"/>
                    <a:pt x="24761" y="3386"/>
                  </a:cubicBezTo>
                  <a:cubicBezTo>
                    <a:pt x="27715" y="3604"/>
                    <a:pt x="30263" y="4550"/>
                    <a:pt x="32723" y="5461"/>
                  </a:cubicBezTo>
                  <a:cubicBezTo>
                    <a:pt x="35495" y="6485"/>
                    <a:pt x="38355" y="7546"/>
                    <a:pt x="41767" y="7546"/>
                  </a:cubicBezTo>
                  <a:lnTo>
                    <a:pt x="42318" y="7541"/>
                  </a:lnTo>
                  <a:cubicBezTo>
                    <a:pt x="46681" y="7390"/>
                    <a:pt x="49620" y="5575"/>
                    <a:pt x="52459" y="3828"/>
                  </a:cubicBezTo>
                  <a:cubicBezTo>
                    <a:pt x="54919" y="2314"/>
                    <a:pt x="57452" y="749"/>
                    <a:pt x="60900" y="260"/>
                  </a:cubicBezTo>
                  <a:cubicBezTo>
                    <a:pt x="61374" y="229"/>
                    <a:pt x="61837" y="214"/>
                    <a:pt x="62290" y="214"/>
                  </a:cubicBezTo>
                  <a:cubicBezTo>
                    <a:pt x="66012" y="214"/>
                    <a:pt x="69042" y="1241"/>
                    <a:pt x="71332" y="3276"/>
                  </a:cubicBezTo>
                  <a:cubicBezTo>
                    <a:pt x="74198" y="5783"/>
                    <a:pt x="78145" y="7104"/>
                    <a:pt x="83065" y="7187"/>
                  </a:cubicBezTo>
                  <a:lnTo>
                    <a:pt x="83065" y="6969"/>
                  </a:lnTo>
                  <a:cubicBezTo>
                    <a:pt x="78203" y="6886"/>
                    <a:pt x="74302" y="5585"/>
                    <a:pt x="71478" y="3105"/>
                  </a:cubicBezTo>
                  <a:cubicBezTo>
                    <a:pt x="69152" y="1042"/>
                    <a:pt x="66069" y="0"/>
                    <a:pt x="622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31"/>
            <p:cNvSpPr/>
            <p:nvPr/>
          </p:nvSpPr>
          <p:spPr>
            <a:xfrm>
              <a:off x="3333550" y="956625"/>
              <a:ext cx="2028925" cy="168100"/>
            </a:xfrm>
            <a:custGeom>
              <a:avLst/>
              <a:gdLst/>
              <a:ahLst/>
              <a:cxnLst/>
              <a:rect l="l" t="t" r="r" b="b"/>
              <a:pathLst>
                <a:path w="81157" h="6724" extrusionOk="0">
                  <a:moveTo>
                    <a:pt x="61190" y="0"/>
                  </a:moveTo>
                  <a:cubicBezTo>
                    <a:pt x="60511" y="0"/>
                    <a:pt x="59830" y="49"/>
                    <a:pt x="59147" y="155"/>
                  </a:cubicBezTo>
                  <a:cubicBezTo>
                    <a:pt x="55990" y="649"/>
                    <a:pt x="53551" y="1965"/>
                    <a:pt x="51190" y="3239"/>
                  </a:cubicBezTo>
                  <a:cubicBezTo>
                    <a:pt x="48372" y="4757"/>
                    <a:pt x="45459" y="6323"/>
                    <a:pt x="41335" y="6417"/>
                  </a:cubicBezTo>
                  <a:cubicBezTo>
                    <a:pt x="41222" y="6419"/>
                    <a:pt x="41109" y="6420"/>
                    <a:pt x="40996" y="6420"/>
                  </a:cubicBezTo>
                  <a:cubicBezTo>
                    <a:pt x="37575" y="6420"/>
                    <a:pt x="34728" y="5364"/>
                    <a:pt x="31963" y="4341"/>
                  </a:cubicBezTo>
                  <a:cubicBezTo>
                    <a:pt x="29566" y="3452"/>
                    <a:pt x="27096" y="2537"/>
                    <a:pt x="24225" y="2277"/>
                  </a:cubicBezTo>
                  <a:cubicBezTo>
                    <a:pt x="23601" y="2220"/>
                    <a:pt x="22973" y="2193"/>
                    <a:pt x="22342" y="2193"/>
                  </a:cubicBezTo>
                  <a:cubicBezTo>
                    <a:pt x="18196" y="2193"/>
                    <a:pt x="13913" y="3334"/>
                    <a:pt x="9751" y="4440"/>
                  </a:cubicBezTo>
                  <a:cubicBezTo>
                    <a:pt x="6511" y="5304"/>
                    <a:pt x="3173" y="6193"/>
                    <a:pt x="0" y="6500"/>
                  </a:cubicBezTo>
                  <a:lnTo>
                    <a:pt x="16" y="6723"/>
                  </a:lnTo>
                  <a:cubicBezTo>
                    <a:pt x="3209" y="6411"/>
                    <a:pt x="6563" y="5517"/>
                    <a:pt x="9809" y="4653"/>
                  </a:cubicBezTo>
                  <a:cubicBezTo>
                    <a:pt x="13954" y="3546"/>
                    <a:pt x="18230" y="2415"/>
                    <a:pt x="22358" y="2415"/>
                  </a:cubicBezTo>
                  <a:cubicBezTo>
                    <a:pt x="22979" y="2415"/>
                    <a:pt x="23596" y="2440"/>
                    <a:pt x="24209" y="2495"/>
                  </a:cubicBezTo>
                  <a:cubicBezTo>
                    <a:pt x="27044" y="2750"/>
                    <a:pt x="29504" y="3660"/>
                    <a:pt x="31885" y="4544"/>
                  </a:cubicBezTo>
                  <a:cubicBezTo>
                    <a:pt x="34665" y="5577"/>
                    <a:pt x="37543" y="6638"/>
                    <a:pt x="41004" y="6638"/>
                  </a:cubicBezTo>
                  <a:cubicBezTo>
                    <a:pt x="41117" y="6638"/>
                    <a:pt x="41231" y="6637"/>
                    <a:pt x="41345" y="6635"/>
                  </a:cubicBezTo>
                  <a:cubicBezTo>
                    <a:pt x="45516" y="6547"/>
                    <a:pt x="48455" y="4960"/>
                    <a:pt x="51294" y="3431"/>
                  </a:cubicBezTo>
                  <a:cubicBezTo>
                    <a:pt x="53635" y="2162"/>
                    <a:pt x="56063" y="857"/>
                    <a:pt x="59184" y="379"/>
                  </a:cubicBezTo>
                  <a:cubicBezTo>
                    <a:pt x="59859" y="273"/>
                    <a:pt x="60532" y="225"/>
                    <a:pt x="61203" y="225"/>
                  </a:cubicBezTo>
                  <a:cubicBezTo>
                    <a:pt x="65138" y="225"/>
                    <a:pt x="69010" y="1888"/>
                    <a:pt x="72773" y="3509"/>
                  </a:cubicBezTo>
                  <a:cubicBezTo>
                    <a:pt x="75654" y="4747"/>
                    <a:pt x="78364" y="5907"/>
                    <a:pt x="81115" y="6396"/>
                  </a:cubicBezTo>
                  <a:lnTo>
                    <a:pt x="81156" y="6182"/>
                  </a:lnTo>
                  <a:cubicBezTo>
                    <a:pt x="78431" y="5694"/>
                    <a:pt x="75727" y="4539"/>
                    <a:pt x="72867" y="3307"/>
                  </a:cubicBezTo>
                  <a:cubicBezTo>
                    <a:pt x="69071" y="1680"/>
                    <a:pt x="65174" y="0"/>
                    <a:pt x="61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31"/>
            <p:cNvSpPr/>
            <p:nvPr/>
          </p:nvSpPr>
          <p:spPr>
            <a:xfrm>
              <a:off x="3356300" y="927675"/>
              <a:ext cx="1982900" cy="144000"/>
            </a:xfrm>
            <a:custGeom>
              <a:avLst/>
              <a:gdLst/>
              <a:ahLst/>
              <a:cxnLst/>
              <a:rect l="l" t="t" r="r" b="b"/>
              <a:pathLst>
                <a:path w="79316" h="5760" extrusionOk="0">
                  <a:moveTo>
                    <a:pt x="59916" y="0"/>
                  </a:moveTo>
                  <a:cubicBezTo>
                    <a:pt x="59100" y="0"/>
                    <a:pt x="58281" y="59"/>
                    <a:pt x="57457" y="190"/>
                  </a:cubicBezTo>
                  <a:cubicBezTo>
                    <a:pt x="54638" y="637"/>
                    <a:pt x="52324" y="1693"/>
                    <a:pt x="50088" y="2696"/>
                  </a:cubicBezTo>
                  <a:cubicBezTo>
                    <a:pt x="47123" y="4043"/>
                    <a:pt x="44326" y="5312"/>
                    <a:pt x="40415" y="5338"/>
                  </a:cubicBezTo>
                  <a:lnTo>
                    <a:pt x="40321" y="5338"/>
                  </a:lnTo>
                  <a:cubicBezTo>
                    <a:pt x="36930" y="5338"/>
                    <a:pt x="34132" y="4277"/>
                    <a:pt x="31438" y="3253"/>
                  </a:cubicBezTo>
                  <a:cubicBezTo>
                    <a:pt x="29051" y="2348"/>
                    <a:pt x="26586" y="1417"/>
                    <a:pt x="23705" y="1199"/>
                  </a:cubicBezTo>
                  <a:cubicBezTo>
                    <a:pt x="23132" y="1156"/>
                    <a:pt x="22560" y="1136"/>
                    <a:pt x="21988" y="1136"/>
                  </a:cubicBezTo>
                  <a:cubicBezTo>
                    <a:pt x="17566" y="1136"/>
                    <a:pt x="13185" y="2337"/>
                    <a:pt x="8930" y="3502"/>
                  </a:cubicBezTo>
                  <a:cubicBezTo>
                    <a:pt x="5991" y="4308"/>
                    <a:pt x="2954" y="5141"/>
                    <a:pt x="0" y="5546"/>
                  </a:cubicBezTo>
                  <a:lnTo>
                    <a:pt x="26" y="5759"/>
                  </a:lnTo>
                  <a:cubicBezTo>
                    <a:pt x="3001" y="5359"/>
                    <a:pt x="6043" y="4527"/>
                    <a:pt x="8987" y="3710"/>
                  </a:cubicBezTo>
                  <a:cubicBezTo>
                    <a:pt x="13227" y="2549"/>
                    <a:pt x="17597" y="1355"/>
                    <a:pt x="21993" y="1355"/>
                  </a:cubicBezTo>
                  <a:cubicBezTo>
                    <a:pt x="22558" y="1355"/>
                    <a:pt x="23124" y="1375"/>
                    <a:pt x="23689" y="1417"/>
                  </a:cubicBezTo>
                  <a:cubicBezTo>
                    <a:pt x="26534" y="1630"/>
                    <a:pt x="28984" y="2561"/>
                    <a:pt x="31360" y="3461"/>
                  </a:cubicBezTo>
                  <a:cubicBezTo>
                    <a:pt x="34075" y="4485"/>
                    <a:pt x="36889" y="5551"/>
                    <a:pt x="40321" y="5551"/>
                  </a:cubicBezTo>
                  <a:lnTo>
                    <a:pt x="40415" y="5551"/>
                  </a:lnTo>
                  <a:cubicBezTo>
                    <a:pt x="44372" y="5531"/>
                    <a:pt x="47326" y="4194"/>
                    <a:pt x="50176" y="2899"/>
                  </a:cubicBezTo>
                  <a:cubicBezTo>
                    <a:pt x="52402" y="1890"/>
                    <a:pt x="54701" y="850"/>
                    <a:pt x="57494" y="408"/>
                  </a:cubicBezTo>
                  <a:cubicBezTo>
                    <a:pt x="58309" y="277"/>
                    <a:pt x="59121" y="218"/>
                    <a:pt x="59931" y="218"/>
                  </a:cubicBezTo>
                  <a:cubicBezTo>
                    <a:pt x="63957" y="218"/>
                    <a:pt x="67914" y="1682"/>
                    <a:pt x="71759" y="3102"/>
                  </a:cubicBezTo>
                  <a:cubicBezTo>
                    <a:pt x="74359" y="4064"/>
                    <a:pt x="76819" y="4974"/>
                    <a:pt x="79274" y="5447"/>
                  </a:cubicBezTo>
                  <a:lnTo>
                    <a:pt x="79316" y="5234"/>
                  </a:lnTo>
                  <a:cubicBezTo>
                    <a:pt x="76876" y="4761"/>
                    <a:pt x="74427" y="3856"/>
                    <a:pt x="71832" y="2899"/>
                  </a:cubicBezTo>
                  <a:cubicBezTo>
                    <a:pt x="67959" y="1470"/>
                    <a:pt x="63985" y="0"/>
                    <a:pt x="599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31"/>
            <p:cNvSpPr/>
            <p:nvPr/>
          </p:nvSpPr>
          <p:spPr>
            <a:xfrm>
              <a:off x="3377875" y="896975"/>
              <a:ext cx="1939225" cy="124125"/>
            </a:xfrm>
            <a:custGeom>
              <a:avLst/>
              <a:gdLst/>
              <a:ahLst/>
              <a:cxnLst/>
              <a:rect l="l" t="t" r="r" b="b"/>
              <a:pathLst>
                <a:path w="77569" h="4965" extrusionOk="0">
                  <a:moveTo>
                    <a:pt x="58778" y="0"/>
                  </a:moveTo>
                  <a:cubicBezTo>
                    <a:pt x="57390" y="0"/>
                    <a:pt x="55979" y="137"/>
                    <a:pt x="54540" y="455"/>
                  </a:cubicBezTo>
                  <a:cubicBezTo>
                    <a:pt x="52486" y="918"/>
                    <a:pt x="50639" y="1636"/>
                    <a:pt x="48856" y="2338"/>
                  </a:cubicBezTo>
                  <a:cubicBezTo>
                    <a:pt x="45943" y="3482"/>
                    <a:pt x="43192" y="4569"/>
                    <a:pt x="39536" y="4616"/>
                  </a:cubicBezTo>
                  <a:cubicBezTo>
                    <a:pt x="39467" y="4617"/>
                    <a:pt x="39399" y="4617"/>
                    <a:pt x="39330" y="4617"/>
                  </a:cubicBezTo>
                  <a:cubicBezTo>
                    <a:pt x="36044" y="4617"/>
                    <a:pt x="33228" y="3528"/>
                    <a:pt x="30502" y="2479"/>
                  </a:cubicBezTo>
                  <a:cubicBezTo>
                    <a:pt x="28620" y="1750"/>
                    <a:pt x="26685" y="1002"/>
                    <a:pt x="24610" y="617"/>
                  </a:cubicBezTo>
                  <a:cubicBezTo>
                    <a:pt x="23369" y="386"/>
                    <a:pt x="22122" y="285"/>
                    <a:pt x="20873" y="285"/>
                  </a:cubicBezTo>
                  <a:cubicBezTo>
                    <a:pt x="16388" y="285"/>
                    <a:pt x="11875" y="1588"/>
                    <a:pt x="7474" y="2853"/>
                  </a:cubicBezTo>
                  <a:cubicBezTo>
                    <a:pt x="4874" y="3602"/>
                    <a:pt x="2419" y="4309"/>
                    <a:pt x="1" y="4751"/>
                  </a:cubicBezTo>
                  <a:lnTo>
                    <a:pt x="37" y="4964"/>
                  </a:lnTo>
                  <a:cubicBezTo>
                    <a:pt x="2466" y="4522"/>
                    <a:pt x="4926" y="3815"/>
                    <a:pt x="7536" y="3066"/>
                  </a:cubicBezTo>
                  <a:cubicBezTo>
                    <a:pt x="11921" y="1803"/>
                    <a:pt x="16427" y="505"/>
                    <a:pt x="20889" y="505"/>
                  </a:cubicBezTo>
                  <a:cubicBezTo>
                    <a:pt x="22122" y="505"/>
                    <a:pt x="23351" y="604"/>
                    <a:pt x="24574" y="830"/>
                  </a:cubicBezTo>
                  <a:cubicBezTo>
                    <a:pt x="26623" y="1215"/>
                    <a:pt x="28552" y="1958"/>
                    <a:pt x="30424" y="2676"/>
                  </a:cubicBezTo>
                  <a:cubicBezTo>
                    <a:pt x="33177" y="3743"/>
                    <a:pt x="36014" y="4836"/>
                    <a:pt x="39350" y="4836"/>
                  </a:cubicBezTo>
                  <a:cubicBezTo>
                    <a:pt x="39412" y="4836"/>
                    <a:pt x="39474" y="4835"/>
                    <a:pt x="39536" y="4834"/>
                  </a:cubicBezTo>
                  <a:cubicBezTo>
                    <a:pt x="43228" y="4788"/>
                    <a:pt x="46130" y="3649"/>
                    <a:pt x="48939" y="2546"/>
                  </a:cubicBezTo>
                  <a:cubicBezTo>
                    <a:pt x="50712" y="1844"/>
                    <a:pt x="52548" y="1121"/>
                    <a:pt x="54587" y="669"/>
                  </a:cubicBezTo>
                  <a:cubicBezTo>
                    <a:pt x="56006" y="355"/>
                    <a:pt x="57400" y="221"/>
                    <a:pt x="58771" y="221"/>
                  </a:cubicBezTo>
                  <a:cubicBezTo>
                    <a:pt x="63021" y="221"/>
                    <a:pt x="67056" y="1513"/>
                    <a:pt x="70984" y="2775"/>
                  </a:cubicBezTo>
                  <a:cubicBezTo>
                    <a:pt x="73122" y="3467"/>
                    <a:pt x="75332" y="4174"/>
                    <a:pt x="77522" y="4647"/>
                  </a:cubicBezTo>
                  <a:lnTo>
                    <a:pt x="77568" y="4434"/>
                  </a:lnTo>
                  <a:cubicBezTo>
                    <a:pt x="75389" y="3956"/>
                    <a:pt x="73184" y="3248"/>
                    <a:pt x="71052" y="2567"/>
                  </a:cubicBezTo>
                  <a:cubicBezTo>
                    <a:pt x="67105" y="1299"/>
                    <a:pt x="63055" y="0"/>
                    <a:pt x="5877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31"/>
            <p:cNvSpPr/>
            <p:nvPr/>
          </p:nvSpPr>
          <p:spPr>
            <a:xfrm>
              <a:off x="3399325" y="853825"/>
              <a:ext cx="1896575" cy="118250"/>
            </a:xfrm>
            <a:custGeom>
              <a:avLst/>
              <a:gdLst/>
              <a:ahLst/>
              <a:cxnLst/>
              <a:rect l="l" t="t" r="r" b="b"/>
              <a:pathLst>
                <a:path w="75863" h="4730" extrusionOk="0">
                  <a:moveTo>
                    <a:pt x="57941" y="0"/>
                  </a:moveTo>
                  <a:cubicBezTo>
                    <a:pt x="56443" y="0"/>
                    <a:pt x="54899" y="151"/>
                    <a:pt x="53287" y="502"/>
                  </a:cubicBezTo>
                  <a:cubicBezTo>
                    <a:pt x="51326" y="923"/>
                    <a:pt x="49537" y="1599"/>
                    <a:pt x="47805" y="2244"/>
                  </a:cubicBezTo>
                  <a:cubicBezTo>
                    <a:pt x="44929" y="3331"/>
                    <a:pt x="42204" y="4350"/>
                    <a:pt x="38673" y="4381"/>
                  </a:cubicBezTo>
                  <a:lnTo>
                    <a:pt x="38532" y="4381"/>
                  </a:lnTo>
                  <a:cubicBezTo>
                    <a:pt x="35261" y="4381"/>
                    <a:pt x="32500" y="3320"/>
                    <a:pt x="29826" y="2285"/>
                  </a:cubicBezTo>
                  <a:cubicBezTo>
                    <a:pt x="28001" y="1573"/>
                    <a:pt x="26108" y="840"/>
                    <a:pt x="24080" y="465"/>
                  </a:cubicBezTo>
                  <a:cubicBezTo>
                    <a:pt x="22735" y="212"/>
                    <a:pt x="21400" y="102"/>
                    <a:pt x="20075" y="102"/>
                  </a:cubicBezTo>
                  <a:cubicBezTo>
                    <a:pt x="15466" y="102"/>
                    <a:pt x="10976" y="1436"/>
                    <a:pt x="6606" y="2733"/>
                  </a:cubicBezTo>
                  <a:cubicBezTo>
                    <a:pt x="4322" y="3409"/>
                    <a:pt x="2169" y="4048"/>
                    <a:pt x="1" y="4517"/>
                  </a:cubicBezTo>
                  <a:lnTo>
                    <a:pt x="48" y="4730"/>
                  </a:lnTo>
                  <a:cubicBezTo>
                    <a:pt x="2232" y="4262"/>
                    <a:pt x="4484" y="3591"/>
                    <a:pt x="6668" y="2941"/>
                  </a:cubicBezTo>
                  <a:cubicBezTo>
                    <a:pt x="11029" y="1650"/>
                    <a:pt x="15504" y="322"/>
                    <a:pt x="20087" y="322"/>
                  </a:cubicBezTo>
                  <a:cubicBezTo>
                    <a:pt x="21395" y="322"/>
                    <a:pt x="22712" y="430"/>
                    <a:pt x="24038" y="678"/>
                  </a:cubicBezTo>
                  <a:cubicBezTo>
                    <a:pt x="26051" y="1053"/>
                    <a:pt x="27928" y="1781"/>
                    <a:pt x="29748" y="2483"/>
                  </a:cubicBezTo>
                  <a:cubicBezTo>
                    <a:pt x="32437" y="3523"/>
                    <a:pt x="35220" y="4605"/>
                    <a:pt x="38532" y="4605"/>
                  </a:cubicBezTo>
                  <a:lnTo>
                    <a:pt x="38673" y="4605"/>
                  </a:lnTo>
                  <a:cubicBezTo>
                    <a:pt x="42251" y="4574"/>
                    <a:pt x="45116" y="3492"/>
                    <a:pt x="47883" y="2452"/>
                  </a:cubicBezTo>
                  <a:cubicBezTo>
                    <a:pt x="49610" y="1807"/>
                    <a:pt x="51383" y="1141"/>
                    <a:pt x="53333" y="715"/>
                  </a:cubicBezTo>
                  <a:cubicBezTo>
                    <a:pt x="54929" y="369"/>
                    <a:pt x="56458" y="220"/>
                    <a:pt x="57943" y="220"/>
                  </a:cubicBezTo>
                  <a:cubicBezTo>
                    <a:pt x="62211" y="220"/>
                    <a:pt x="66114" y="1448"/>
                    <a:pt x="70189" y="2733"/>
                  </a:cubicBezTo>
                  <a:cubicBezTo>
                    <a:pt x="72009" y="3310"/>
                    <a:pt x="73902" y="3903"/>
                    <a:pt x="75811" y="4376"/>
                  </a:cubicBezTo>
                  <a:lnTo>
                    <a:pt x="75863" y="4163"/>
                  </a:lnTo>
                  <a:cubicBezTo>
                    <a:pt x="73959" y="3695"/>
                    <a:pt x="72077" y="3102"/>
                    <a:pt x="70256" y="2525"/>
                  </a:cubicBezTo>
                  <a:cubicBezTo>
                    <a:pt x="66161" y="1237"/>
                    <a:pt x="62238" y="0"/>
                    <a:pt x="5794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31"/>
            <p:cNvSpPr/>
            <p:nvPr/>
          </p:nvSpPr>
          <p:spPr>
            <a:xfrm>
              <a:off x="3425600" y="808175"/>
              <a:ext cx="1850150" cy="115800"/>
            </a:xfrm>
            <a:custGeom>
              <a:avLst/>
              <a:gdLst/>
              <a:ahLst/>
              <a:cxnLst/>
              <a:rect l="l" t="t" r="r" b="b"/>
              <a:pathLst>
                <a:path w="74006" h="4632" extrusionOk="0">
                  <a:moveTo>
                    <a:pt x="56922" y="0"/>
                  </a:moveTo>
                  <a:cubicBezTo>
                    <a:pt x="55324" y="0"/>
                    <a:pt x="53664" y="172"/>
                    <a:pt x="51913" y="575"/>
                  </a:cubicBezTo>
                  <a:cubicBezTo>
                    <a:pt x="50067" y="996"/>
                    <a:pt x="48366" y="1636"/>
                    <a:pt x="46723" y="2244"/>
                  </a:cubicBezTo>
                  <a:cubicBezTo>
                    <a:pt x="43852" y="3326"/>
                    <a:pt x="41132" y="4340"/>
                    <a:pt x="37617" y="4372"/>
                  </a:cubicBezTo>
                  <a:cubicBezTo>
                    <a:pt x="37562" y="4372"/>
                    <a:pt x="37508" y="4372"/>
                    <a:pt x="37455" y="4372"/>
                  </a:cubicBezTo>
                  <a:cubicBezTo>
                    <a:pt x="34228" y="4372"/>
                    <a:pt x="31488" y="3309"/>
                    <a:pt x="28838" y="2286"/>
                  </a:cubicBezTo>
                  <a:cubicBezTo>
                    <a:pt x="27085" y="1610"/>
                    <a:pt x="25270" y="908"/>
                    <a:pt x="23341" y="523"/>
                  </a:cubicBezTo>
                  <a:cubicBezTo>
                    <a:pt x="21887" y="233"/>
                    <a:pt x="20458" y="108"/>
                    <a:pt x="19051" y="108"/>
                  </a:cubicBezTo>
                  <a:cubicBezTo>
                    <a:pt x="14420" y="108"/>
                    <a:pt x="10020" y="1464"/>
                    <a:pt x="5737" y="2780"/>
                  </a:cubicBezTo>
                  <a:cubicBezTo>
                    <a:pt x="3849" y="3357"/>
                    <a:pt x="1909" y="3955"/>
                    <a:pt x="0" y="4418"/>
                  </a:cubicBezTo>
                  <a:lnTo>
                    <a:pt x="52" y="4632"/>
                  </a:lnTo>
                  <a:cubicBezTo>
                    <a:pt x="1966" y="4163"/>
                    <a:pt x="3916" y="3565"/>
                    <a:pt x="5799" y="2978"/>
                  </a:cubicBezTo>
                  <a:cubicBezTo>
                    <a:pt x="10066" y="1668"/>
                    <a:pt x="14447" y="322"/>
                    <a:pt x="19049" y="322"/>
                  </a:cubicBezTo>
                  <a:cubicBezTo>
                    <a:pt x="20443" y="322"/>
                    <a:pt x="21857" y="446"/>
                    <a:pt x="23294" y="731"/>
                  </a:cubicBezTo>
                  <a:cubicBezTo>
                    <a:pt x="25213" y="1106"/>
                    <a:pt x="27012" y="1808"/>
                    <a:pt x="28760" y="2478"/>
                  </a:cubicBezTo>
                  <a:cubicBezTo>
                    <a:pt x="31433" y="3513"/>
                    <a:pt x="34200" y="4585"/>
                    <a:pt x="37487" y="4585"/>
                  </a:cubicBezTo>
                  <a:lnTo>
                    <a:pt x="37617" y="4585"/>
                  </a:lnTo>
                  <a:cubicBezTo>
                    <a:pt x="41174" y="4559"/>
                    <a:pt x="44034" y="3487"/>
                    <a:pt x="46801" y="2452"/>
                  </a:cubicBezTo>
                  <a:cubicBezTo>
                    <a:pt x="48439" y="1844"/>
                    <a:pt x="50129" y="1210"/>
                    <a:pt x="51955" y="788"/>
                  </a:cubicBezTo>
                  <a:cubicBezTo>
                    <a:pt x="53687" y="390"/>
                    <a:pt x="55330" y="221"/>
                    <a:pt x="56915" y="221"/>
                  </a:cubicBezTo>
                  <a:cubicBezTo>
                    <a:pt x="61228" y="221"/>
                    <a:pt x="65102" y="1475"/>
                    <a:pt x="69138" y="2780"/>
                  </a:cubicBezTo>
                  <a:cubicBezTo>
                    <a:pt x="70693" y="3285"/>
                    <a:pt x="72305" y="3805"/>
                    <a:pt x="73948" y="4252"/>
                  </a:cubicBezTo>
                  <a:lnTo>
                    <a:pt x="74006" y="4039"/>
                  </a:lnTo>
                  <a:cubicBezTo>
                    <a:pt x="72362" y="3597"/>
                    <a:pt x="70755" y="3077"/>
                    <a:pt x="69205" y="2572"/>
                  </a:cubicBezTo>
                  <a:cubicBezTo>
                    <a:pt x="65147" y="1261"/>
                    <a:pt x="61258" y="0"/>
                    <a:pt x="5692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31"/>
            <p:cNvSpPr/>
            <p:nvPr/>
          </p:nvSpPr>
          <p:spPr>
            <a:xfrm>
              <a:off x="3454325" y="764575"/>
              <a:ext cx="1802175" cy="114150"/>
            </a:xfrm>
            <a:custGeom>
              <a:avLst/>
              <a:gdLst/>
              <a:ahLst/>
              <a:cxnLst/>
              <a:rect l="l" t="t" r="r" b="b"/>
              <a:pathLst>
                <a:path w="72087" h="4566" extrusionOk="0">
                  <a:moveTo>
                    <a:pt x="55794" y="0"/>
                  </a:moveTo>
                  <a:cubicBezTo>
                    <a:pt x="54103" y="0"/>
                    <a:pt x="52335" y="191"/>
                    <a:pt x="50452" y="644"/>
                  </a:cubicBezTo>
                  <a:cubicBezTo>
                    <a:pt x="48715" y="1066"/>
                    <a:pt x="47108" y="1659"/>
                    <a:pt x="45548" y="2241"/>
                  </a:cubicBezTo>
                  <a:cubicBezTo>
                    <a:pt x="42667" y="3312"/>
                    <a:pt x="39957" y="4321"/>
                    <a:pt x="36457" y="4347"/>
                  </a:cubicBezTo>
                  <a:lnTo>
                    <a:pt x="36343" y="4347"/>
                  </a:lnTo>
                  <a:cubicBezTo>
                    <a:pt x="33124" y="4347"/>
                    <a:pt x="30393" y="3297"/>
                    <a:pt x="27757" y="2277"/>
                  </a:cubicBezTo>
                  <a:cubicBezTo>
                    <a:pt x="26072" y="1638"/>
                    <a:pt x="24329" y="962"/>
                    <a:pt x="22483" y="577"/>
                  </a:cubicBezTo>
                  <a:cubicBezTo>
                    <a:pt x="20924" y="249"/>
                    <a:pt x="19408" y="109"/>
                    <a:pt x="17928" y="109"/>
                  </a:cubicBezTo>
                  <a:cubicBezTo>
                    <a:pt x="13323" y="109"/>
                    <a:pt x="9065" y="1470"/>
                    <a:pt x="4920" y="2792"/>
                  </a:cubicBezTo>
                  <a:cubicBezTo>
                    <a:pt x="3319" y="3307"/>
                    <a:pt x="1660" y="3832"/>
                    <a:pt x="1" y="4280"/>
                  </a:cubicBezTo>
                  <a:lnTo>
                    <a:pt x="63" y="4498"/>
                  </a:lnTo>
                  <a:cubicBezTo>
                    <a:pt x="1727" y="4046"/>
                    <a:pt x="3381" y="3515"/>
                    <a:pt x="4988" y="3006"/>
                  </a:cubicBezTo>
                  <a:cubicBezTo>
                    <a:pt x="9276" y="1632"/>
                    <a:pt x="13391" y="318"/>
                    <a:pt x="17874" y="318"/>
                  </a:cubicBezTo>
                  <a:cubicBezTo>
                    <a:pt x="19350" y="318"/>
                    <a:pt x="20866" y="460"/>
                    <a:pt x="22441" y="790"/>
                  </a:cubicBezTo>
                  <a:cubicBezTo>
                    <a:pt x="24272" y="1175"/>
                    <a:pt x="25999" y="1846"/>
                    <a:pt x="27679" y="2485"/>
                  </a:cubicBezTo>
                  <a:cubicBezTo>
                    <a:pt x="30336" y="3510"/>
                    <a:pt x="33082" y="4566"/>
                    <a:pt x="36343" y="4566"/>
                  </a:cubicBezTo>
                  <a:lnTo>
                    <a:pt x="36462" y="4566"/>
                  </a:lnTo>
                  <a:cubicBezTo>
                    <a:pt x="39999" y="4540"/>
                    <a:pt x="42859" y="3474"/>
                    <a:pt x="45626" y="2449"/>
                  </a:cubicBezTo>
                  <a:cubicBezTo>
                    <a:pt x="47176" y="1872"/>
                    <a:pt x="48778" y="1279"/>
                    <a:pt x="50504" y="863"/>
                  </a:cubicBezTo>
                  <a:cubicBezTo>
                    <a:pt x="52372" y="412"/>
                    <a:pt x="54127" y="222"/>
                    <a:pt x="55807" y="222"/>
                  </a:cubicBezTo>
                  <a:cubicBezTo>
                    <a:pt x="60136" y="222"/>
                    <a:pt x="63967" y="1485"/>
                    <a:pt x="67958" y="2808"/>
                  </a:cubicBezTo>
                  <a:cubicBezTo>
                    <a:pt x="69268" y="3234"/>
                    <a:pt x="70620" y="3682"/>
                    <a:pt x="72019" y="4098"/>
                  </a:cubicBezTo>
                  <a:lnTo>
                    <a:pt x="72087" y="3884"/>
                  </a:lnTo>
                  <a:cubicBezTo>
                    <a:pt x="70688" y="3474"/>
                    <a:pt x="69336" y="3026"/>
                    <a:pt x="68020" y="2595"/>
                  </a:cubicBezTo>
                  <a:cubicBezTo>
                    <a:pt x="64010" y="1272"/>
                    <a:pt x="60156" y="0"/>
                    <a:pt x="5579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31"/>
            <p:cNvSpPr/>
            <p:nvPr/>
          </p:nvSpPr>
          <p:spPr>
            <a:xfrm>
              <a:off x="3482550" y="719425"/>
              <a:ext cx="1755375" cy="112100"/>
            </a:xfrm>
            <a:custGeom>
              <a:avLst/>
              <a:gdLst/>
              <a:ahLst/>
              <a:cxnLst/>
              <a:rect l="l" t="t" r="r" b="b"/>
              <a:pathLst>
                <a:path w="70215" h="4484" extrusionOk="0">
                  <a:moveTo>
                    <a:pt x="16762" y="0"/>
                  </a:moveTo>
                  <a:cubicBezTo>
                    <a:pt x="12419" y="0"/>
                    <a:pt x="7949" y="1553"/>
                    <a:pt x="3958" y="2939"/>
                  </a:cubicBezTo>
                  <a:cubicBezTo>
                    <a:pt x="2569" y="3428"/>
                    <a:pt x="1248" y="3886"/>
                    <a:pt x="0" y="4260"/>
                  </a:cubicBezTo>
                  <a:lnTo>
                    <a:pt x="57" y="4468"/>
                  </a:lnTo>
                  <a:cubicBezTo>
                    <a:pt x="1311" y="4099"/>
                    <a:pt x="2632" y="3636"/>
                    <a:pt x="4036" y="3147"/>
                  </a:cubicBezTo>
                  <a:cubicBezTo>
                    <a:pt x="8003" y="1771"/>
                    <a:pt x="12453" y="218"/>
                    <a:pt x="16761" y="218"/>
                  </a:cubicBezTo>
                  <a:cubicBezTo>
                    <a:pt x="17141" y="218"/>
                    <a:pt x="17519" y="230"/>
                    <a:pt x="17896" y="256"/>
                  </a:cubicBezTo>
                  <a:cubicBezTo>
                    <a:pt x="20943" y="464"/>
                    <a:pt x="23564" y="1421"/>
                    <a:pt x="26097" y="2352"/>
                  </a:cubicBezTo>
                  <a:cubicBezTo>
                    <a:pt x="28911" y="3381"/>
                    <a:pt x="31818" y="4447"/>
                    <a:pt x="35323" y="4484"/>
                  </a:cubicBezTo>
                  <a:lnTo>
                    <a:pt x="35505" y="4484"/>
                  </a:lnTo>
                  <a:cubicBezTo>
                    <a:pt x="38963" y="4484"/>
                    <a:pt x="41605" y="3548"/>
                    <a:pt x="44398" y="2554"/>
                  </a:cubicBezTo>
                  <a:cubicBezTo>
                    <a:pt x="46213" y="1915"/>
                    <a:pt x="48085" y="1249"/>
                    <a:pt x="50197" y="864"/>
                  </a:cubicBezTo>
                  <a:cubicBezTo>
                    <a:pt x="51831" y="568"/>
                    <a:pt x="53348" y="438"/>
                    <a:pt x="54788" y="438"/>
                  </a:cubicBezTo>
                  <a:cubicBezTo>
                    <a:pt x="59235" y="438"/>
                    <a:pt x="62947" y="1674"/>
                    <a:pt x="67083" y="3049"/>
                  </a:cubicBezTo>
                  <a:cubicBezTo>
                    <a:pt x="68066" y="3381"/>
                    <a:pt x="69080" y="3719"/>
                    <a:pt x="70147" y="4052"/>
                  </a:cubicBezTo>
                  <a:lnTo>
                    <a:pt x="70214" y="3844"/>
                  </a:lnTo>
                  <a:cubicBezTo>
                    <a:pt x="69153" y="3511"/>
                    <a:pt x="68134" y="3173"/>
                    <a:pt x="67151" y="2840"/>
                  </a:cubicBezTo>
                  <a:cubicBezTo>
                    <a:pt x="62995" y="1459"/>
                    <a:pt x="59272" y="220"/>
                    <a:pt x="54801" y="220"/>
                  </a:cubicBezTo>
                  <a:cubicBezTo>
                    <a:pt x="53347" y="220"/>
                    <a:pt x="51813" y="351"/>
                    <a:pt x="50160" y="651"/>
                  </a:cubicBezTo>
                  <a:cubicBezTo>
                    <a:pt x="48028" y="1036"/>
                    <a:pt x="46151" y="1707"/>
                    <a:pt x="44331" y="2352"/>
                  </a:cubicBezTo>
                  <a:cubicBezTo>
                    <a:pt x="41553" y="3329"/>
                    <a:pt x="38927" y="4260"/>
                    <a:pt x="35505" y="4260"/>
                  </a:cubicBezTo>
                  <a:lnTo>
                    <a:pt x="35323" y="4260"/>
                  </a:lnTo>
                  <a:cubicBezTo>
                    <a:pt x="31859" y="4229"/>
                    <a:pt x="28968" y="3168"/>
                    <a:pt x="26170" y="2144"/>
                  </a:cubicBezTo>
                  <a:cubicBezTo>
                    <a:pt x="23622" y="1213"/>
                    <a:pt x="20990" y="245"/>
                    <a:pt x="17906" y="37"/>
                  </a:cubicBezTo>
                  <a:cubicBezTo>
                    <a:pt x="17526" y="12"/>
                    <a:pt x="17145" y="0"/>
                    <a:pt x="167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31"/>
            <p:cNvSpPr/>
            <p:nvPr/>
          </p:nvSpPr>
          <p:spPr>
            <a:xfrm>
              <a:off x="3507375" y="679325"/>
              <a:ext cx="1712600" cy="111900"/>
            </a:xfrm>
            <a:custGeom>
              <a:avLst/>
              <a:gdLst/>
              <a:ahLst/>
              <a:cxnLst/>
              <a:rect l="l" t="t" r="r" b="b"/>
              <a:pathLst>
                <a:path w="68504" h="4476" extrusionOk="0">
                  <a:moveTo>
                    <a:pt x="15828" y="1"/>
                  </a:moveTo>
                  <a:cubicBezTo>
                    <a:pt x="11519" y="1"/>
                    <a:pt x="7219" y="1545"/>
                    <a:pt x="3386" y="2921"/>
                  </a:cubicBezTo>
                  <a:cubicBezTo>
                    <a:pt x="2195" y="3342"/>
                    <a:pt x="1077" y="3742"/>
                    <a:pt x="0" y="4091"/>
                  </a:cubicBezTo>
                  <a:lnTo>
                    <a:pt x="63" y="4299"/>
                  </a:lnTo>
                  <a:cubicBezTo>
                    <a:pt x="1150" y="3956"/>
                    <a:pt x="2268" y="3550"/>
                    <a:pt x="3459" y="3129"/>
                  </a:cubicBezTo>
                  <a:cubicBezTo>
                    <a:pt x="7279" y="1755"/>
                    <a:pt x="11564" y="221"/>
                    <a:pt x="15842" y="221"/>
                  </a:cubicBezTo>
                  <a:cubicBezTo>
                    <a:pt x="16310" y="221"/>
                    <a:pt x="16778" y="240"/>
                    <a:pt x="17246" y="279"/>
                  </a:cubicBezTo>
                  <a:cubicBezTo>
                    <a:pt x="20174" y="528"/>
                    <a:pt x="22701" y="1449"/>
                    <a:pt x="25140" y="2349"/>
                  </a:cubicBezTo>
                  <a:cubicBezTo>
                    <a:pt x="27933" y="3373"/>
                    <a:pt x="30825" y="4439"/>
                    <a:pt x="34325" y="4476"/>
                  </a:cubicBezTo>
                  <a:lnTo>
                    <a:pt x="34522" y="4476"/>
                  </a:lnTo>
                  <a:cubicBezTo>
                    <a:pt x="37960" y="4476"/>
                    <a:pt x="40597" y="3540"/>
                    <a:pt x="43379" y="2562"/>
                  </a:cubicBezTo>
                  <a:cubicBezTo>
                    <a:pt x="45111" y="1948"/>
                    <a:pt x="46895" y="1314"/>
                    <a:pt x="48897" y="924"/>
                  </a:cubicBezTo>
                  <a:cubicBezTo>
                    <a:pt x="50704" y="573"/>
                    <a:pt x="52348" y="420"/>
                    <a:pt x="53893" y="420"/>
                  </a:cubicBezTo>
                  <a:cubicBezTo>
                    <a:pt x="58219" y="420"/>
                    <a:pt x="61774" y="1619"/>
                    <a:pt x="65981" y="3040"/>
                  </a:cubicBezTo>
                  <a:cubicBezTo>
                    <a:pt x="66777" y="3316"/>
                    <a:pt x="67588" y="3586"/>
                    <a:pt x="68441" y="3867"/>
                  </a:cubicBezTo>
                  <a:lnTo>
                    <a:pt x="68504" y="3654"/>
                  </a:lnTo>
                  <a:cubicBezTo>
                    <a:pt x="67661" y="3384"/>
                    <a:pt x="66850" y="3108"/>
                    <a:pt x="66054" y="2837"/>
                  </a:cubicBezTo>
                  <a:cubicBezTo>
                    <a:pt x="61822" y="1409"/>
                    <a:pt x="58250" y="200"/>
                    <a:pt x="53897" y="200"/>
                  </a:cubicBezTo>
                  <a:cubicBezTo>
                    <a:pt x="52339" y="200"/>
                    <a:pt x="50680" y="355"/>
                    <a:pt x="48855" y="710"/>
                  </a:cubicBezTo>
                  <a:cubicBezTo>
                    <a:pt x="46838" y="1106"/>
                    <a:pt x="45043" y="1735"/>
                    <a:pt x="43312" y="2354"/>
                  </a:cubicBezTo>
                  <a:cubicBezTo>
                    <a:pt x="40540" y="3326"/>
                    <a:pt x="37929" y="4257"/>
                    <a:pt x="34522" y="4257"/>
                  </a:cubicBezTo>
                  <a:lnTo>
                    <a:pt x="34325" y="4257"/>
                  </a:lnTo>
                  <a:cubicBezTo>
                    <a:pt x="30866" y="4221"/>
                    <a:pt x="27990" y="3165"/>
                    <a:pt x="25218" y="2146"/>
                  </a:cubicBezTo>
                  <a:cubicBezTo>
                    <a:pt x="22759" y="1241"/>
                    <a:pt x="20226" y="305"/>
                    <a:pt x="17267" y="60"/>
                  </a:cubicBezTo>
                  <a:cubicBezTo>
                    <a:pt x="16787" y="20"/>
                    <a:pt x="16308" y="1"/>
                    <a:pt x="158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31"/>
            <p:cNvSpPr/>
            <p:nvPr/>
          </p:nvSpPr>
          <p:spPr>
            <a:xfrm>
              <a:off x="5106575" y="698375"/>
              <a:ext cx="544525" cy="1430325"/>
            </a:xfrm>
            <a:custGeom>
              <a:avLst/>
              <a:gdLst/>
              <a:ahLst/>
              <a:cxnLst/>
              <a:rect l="l" t="t" r="r" b="b"/>
              <a:pathLst>
                <a:path w="21781" h="57213" extrusionOk="0">
                  <a:moveTo>
                    <a:pt x="209" y="0"/>
                  </a:moveTo>
                  <a:lnTo>
                    <a:pt x="1" y="73"/>
                  </a:lnTo>
                  <a:cubicBezTo>
                    <a:pt x="6039" y="17610"/>
                    <a:pt x="12981" y="35323"/>
                    <a:pt x="19706" y="52449"/>
                  </a:cubicBezTo>
                  <a:lnTo>
                    <a:pt x="21573" y="57213"/>
                  </a:lnTo>
                  <a:lnTo>
                    <a:pt x="21781" y="57135"/>
                  </a:lnTo>
                  <a:lnTo>
                    <a:pt x="19909" y="52371"/>
                  </a:lnTo>
                  <a:cubicBezTo>
                    <a:pt x="13189" y="35245"/>
                    <a:pt x="6241" y="17537"/>
                    <a:pt x="2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31"/>
            <p:cNvSpPr/>
            <p:nvPr/>
          </p:nvSpPr>
          <p:spPr>
            <a:xfrm>
              <a:off x="5014400" y="669250"/>
              <a:ext cx="477050" cy="1460100"/>
            </a:xfrm>
            <a:custGeom>
              <a:avLst/>
              <a:gdLst/>
              <a:ahLst/>
              <a:cxnLst/>
              <a:rect l="l" t="t" r="r" b="b"/>
              <a:pathLst>
                <a:path w="19082" h="58404" extrusionOk="0">
                  <a:moveTo>
                    <a:pt x="208" y="0"/>
                  </a:moveTo>
                  <a:lnTo>
                    <a:pt x="0" y="68"/>
                  </a:lnTo>
                  <a:cubicBezTo>
                    <a:pt x="6876" y="22389"/>
                    <a:pt x="12872" y="40924"/>
                    <a:pt x="18873" y="58404"/>
                  </a:cubicBezTo>
                  <a:lnTo>
                    <a:pt x="19081" y="58331"/>
                  </a:lnTo>
                  <a:cubicBezTo>
                    <a:pt x="13080" y="40857"/>
                    <a:pt x="7089" y="22327"/>
                    <a:pt x="2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31"/>
            <p:cNvSpPr/>
            <p:nvPr/>
          </p:nvSpPr>
          <p:spPr>
            <a:xfrm>
              <a:off x="4923000" y="652075"/>
              <a:ext cx="408650" cy="1477675"/>
            </a:xfrm>
            <a:custGeom>
              <a:avLst/>
              <a:gdLst/>
              <a:ahLst/>
              <a:cxnLst/>
              <a:rect l="l" t="t" r="r" b="b"/>
              <a:pathLst>
                <a:path w="16346" h="59107" extrusionOk="0">
                  <a:moveTo>
                    <a:pt x="213" y="1"/>
                  </a:moveTo>
                  <a:lnTo>
                    <a:pt x="0" y="58"/>
                  </a:lnTo>
                  <a:cubicBezTo>
                    <a:pt x="2226" y="8072"/>
                    <a:pt x="4395" y="16175"/>
                    <a:pt x="6480" y="24002"/>
                  </a:cubicBezTo>
                  <a:cubicBezTo>
                    <a:pt x="9549" y="35475"/>
                    <a:pt x="12716" y="47342"/>
                    <a:pt x="16138" y="59106"/>
                  </a:cubicBezTo>
                  <a:lnTo>
                    <a:pt x="16346" y="59044"/>
                  </a:lnTo>
                  <a:cubicBezTo>
                    <a:pt x="12929" y="47285"/>
                    <a:pt x="9757" y="35417"/>
                    <a:pt x="6693" y="23940"/>
                  </a:cubicBezTo>
                  <a:cubicBezTo>
                    <a:pt x="4603" y="16113"/>
                    <a:pt x="2445" y="8015"/>
                    <a:pt x="2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31"/>
            <p:cNvSpPr/>
            <p:nvPr/>
          </p:nvSpPr>
          <p:spPr>
            <a:xfrm>
              <a:off x="4830425" y="649625"/>
              <a:ext cx="339100" cy="1439175"/>
            </a:xfrm>
            <a:custGeom>
              <a:avLst/>
              <a:gdLst/>
              <a:ahLst/>
              <a:cxnLst/>
              <a:rect l="l" t="t" r="r" b="b"/>
              <a:pathLst>
                <a:path w="13564" h="57567" extrusionOk="0">
                  <a:moveTo>
                    <a:pt x="219" y="0"/>
                  </a:moveTo>
                  <a:lnTo>
                    <a:pt x="0" y="52"/>
                  </a:lnTo>
                  <a:cubicBezTo>
                    <a:pt x="947" y="3843"/>
                    <a:pt x="2273" y="7520"/>
                    <a:pt x="3558" y="11083"/>
                  </a:cubicBezTo>
                  <a:cubicBezTo>
                    <a:pt x="5279" y="15847"/>
                    <a:pt x="7058" y="20772"/>
                    <a:pt x="7874" y="25910"/>
                  </a:cubicBezTo>
                  <a:cubicBezTo>
                    <a:pt x="8259" y="28328"/>
                    <a:pt x="8628" y="30746"/>
                    <a:pt x="8987" y="33087"/>
                  </a:cubicBezTo>
                  <a:cubicBezTo>
                    <a:pt x="10256" y="41397"/>
                    <a:pt x="11457" y="49245"/>
                    <a:pt x="13350" y="57566"/>
                  </a:cubicBezTo>
                  <a:lnTo>
                    <a:pt x="13564" y="57519"/>
                  </a:lnTo>
                  <a:cubicBezTo>
                    <a:pt x="11671" y="49204"/>
                    <a:pt x="10474" y="41356"/>
                    <a:pt x="9200" y="33050"/>
                  </a:cubicBezTo>
                  <a:cubicBezTo>
                    <a:pt x="8841" y="30715"/>
                    <a:pt x="8477" y="28297"/>
                    <a:pt x="8087" y="25879"/>
                  </a:cubicBezTo>
                  <a:cubicBezTo>
                    <a:pt x="7271" y="20720"/>
                    <a:pt x="5487" y="15784"/>
                    <a:pt x="3766" y="11005"/>
                  </a:cubicBezTo>
                  <a:cubicBezTo>
                    <a:pt x="2486" y="7448"/>
                    <a:pt x="1155" y="3776"/>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31"/>
            <p:cNvSpPr/>
            <p:nvPr/>
          </p:nvSpPr>
          <p:spPr>
            <a:xfrm>
              <a:off x="4734600" y="658850"/>
              <a:ext cx="277875" cy="1386650"/>
            </a:xfrm>
            <a:custGeom>
              <a:avLst/>
              <a:gdLst/>
              <a:ahLst/>
              <a:cxnLst/>
              <a:rect l="l" t="t" r="r" b="b"/>
              <a:pathLst>
                <a:path w="11115" h="55466" extrusionOk="0">
                  <a:moveTo>
                    <a:pt x="214" y="0"/>
                  </a:moveTo>
                  <a:lnTo>
                    <a:pt x="0" y="47"/>
                  </a:lnTo>
                  <a:cubicBezTo>
                    <a:pt x="760" y="3693"/>
                    <a:pt x="2029" y="7271"/>
                    <a:pt x="3251" y="10729"/>
                  </a:cubicBezTo>
                  <a:cubicBezTo>
                    <a:pt x="4769" y="15030"/>
                    <a:pt x="6345" y="19477"/>
                    <a:pt x="6928" y="24033"/>
                  </a:cubicBezTo>
                  <a:cubicBezTo>
                    <a:pt x="7385" y="27626"/>
                    <a:pt x="7775" y="31267"/>
                    <a:pt x="8145" y="34788"/>
                  </a:cubicBezTo>
                  <a:cubicBezTo>
                    <a:pt x="8868" y="41548"/>
                    <a:pt x="9606" y="48538"/>
                    <a:pt x="10896" y="55465"/>
                  </a:cubicBezTo>
                  <a:lnTo>
                    <a:pt x="11114" y="55429"/>
                  </a:lnTo>
                  <a:cubicBezTo>
                    <a:pt x="9825" y="48512"/>
                    <a:pt x="9081" y="41522"/>
                    <a:pt x="8368" y="34767"/>
                  </a:cubicBezTo>
                  <a:cubicBezTo>
                    <a:pt x="7989" y="31241"/>
                    <a:pt x="7604" y="27605"/>
                    <a:pt x="7146" y="24007"/>
                  </a:cubicBezTo>
                  <a:cubicBezTo>
                    <a:pt x="6558" y="19425"/>
                    <a:pt x="4977" y="14963"/>
                    <a:pt x="3459" y="10657"/>
                  </a:cubicBezTo>
                  <a:cubicBezTo>
                    <a:pt x="2237" y="7203"/>
                    <a:pt x="973" y="3636"/>
                    <a:pt x="21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31"/>
            <p:cNvSpPr/>
            <p:nvPr/>
          </p:nvSpPr>
          <p:spPr>
            <a:xfrm>
              <a:off x="4641625" y="684975"/>
              <a:ext cx="211175" cy="1344000"/>
            </a:xfrm>
            <a:custGeom>
              <a:avLst/>
              <a:gdLst/>
              <a:ahLst/>
              <a:cxnLst/>
              <a:rect l="l" t="t" r="r" b="b"/>
              <a:pathLst>
                <a:path w="8447" h="53760" extrusionOk="0">
                  <a:moveTo>
                    <a:pt x="214" y="1"/>
                  </a:moveTo>
                  <a:lnTo>
                    <a:pt x="1" y="37"/>
                  </a:lnTo>
                  <a:cubicBezTo>
                    <a:pt x="573" y="3662"/>
                    <a:pt x="1598" y="7308"/>
                    <a:pt x="2601" y="10839"/>
                  </a:cubicBezTo>
                  <a:cubicBezTo>
                    <a:pt x="3792" y="15072"/>
                    <a:pt x="5025" y="19446"/>
                    <a:pt x="5472" y="23794"/>
                  </a:cubicBezTo>
                  <a:cubicBezTo>
                    <a:pt x="5857" y="27564"/>
                    <a:pt x="6138" y="31465"/>
                    <a:pt x="6408" y="35235"/>
                  </a:cubicBezTo>
                  <a:cubicBezTo>
                    <a:pt x="6850" y="41341"/>
                    <a:pt x="7313" y="47654"/>
                    <a:pt x="8223" y="53760"/>
                  </a:cubicBezTo>
                  <a:lnTo>
                    <a:pt x="8447" y="53723"/>
                  </a:lnTo>
                  <a:cubicBezTo>
                    <a:pt x="7526" y="47633"/>
                    <a:pt x="7074" y="41320"/>
                    <a:pt x="6632" y="35220"/>
                  </a:cubicBezTo>
                  <a:cubicBezTo>
                    <a:pt x="6356" y="31449"/>
                    <a:pt x="6081" y="27549"/>
                    <a:pt x="5691" y="23778"/>
                  </a:cubicBezTo>
                  <a:cubicBezTo>
                    <a:pt x="5248" y="19410"/>
                    <a:pt x="4006" y="15020"/>
                    <a:pt x="2809" y="10782"/>
                  </a:cubicBezTo>
                  <a:cubicBezTo>
                    <a:pt x="1816" y="7256"/>
                    <a:pt x="786" y="3615"/>
                    <a:pt x="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31"/>
            <p:cNvSpPr/>
            <p:nvPr/>
          </p:nvSpPr>
          <p:spPr>
            <a:xfrm>
              <a:off x="4548550" y="715275"/>
              <a:ext cx="144475" cy="1345950"/>
            </a:xfrm>
            <a:custGeom>
              <a:avLst/>
              <a:gdLst/>
              <a:ahLst/>
              <a:cxnLst/>
              <a:rect l="l" t="t" r="r" b="b"/>
              <a:pathLst>
                <a:path w="5779" h="53838" extrusionOk="0">
                  <a:moveTo>
                    <a:pt x="219" y="0"/>
                  </a:moveTo>
                  <a:lnTo>
                    <a:pt x="0" y="27"/>
                  </a:lnTo>
                  <a:cubicBezTo>
                    <a:pt x="364" y="3485"/>
                    <a:pt x="1020" y="7032"/>
                    <a:pt x="1649" y="10475"/>
                  </a:cubicBezTo>
                  <a:cubicBezTo>
                    <a:pt x="2549" y="15322"/>
                    <a:pt x="3469" y="20335"/>
                    <a:pt x="3594" y="25198"/>
                  </a:cubicBezTo>
                  <a:cubicBezTo>
                    <a:pt x="3646" y="27132"/>
                    <a:pt x="3469" y="29046"/>
                    <a:pt x="3308" y="30887"/>
                  </a:cubicBezTo>
                  <a:cubicBezTo>
                    <a:pt x="3058" y="33602"/>
                    <a:pt x="2809" y="36405"/>
                    <a:pt x="3277" y="39276"/>
                  </a:cubicBezTo>
                  <a:cubicBezTo>
                    <a:pt x="3495" y="40664"/>
                    <a:pt x="3734" y="42048"/>
                    <a:pt x="3994" y="43525"/>
                  </a:cubicBezTo>
                  <a:cubicBezTo>
                    <a:pt x="4593" y="46962"/>
                    <a:pt x="5211" y="50509"/>
                    <a:pt x="5555" y="53838"/>
                  </a:cubicBezTo>
                  <a:lnTo>
                    <a:pt x="5778" y="53812"/>
                  </a:lnTo>
                  <a:cubicBezTo>
                    <a:pt x="5425" y="50483"/>
                    <a:pt x="4811" y="46921"/>
                    <a:pt x="4213" y="43483"/>
                  </a:cubicBezTo>
                  <a:cubicBezTo>
                    <a:pt x="3958" y="42017"/>
                    <a:pt x="3708" y="40623"/>
                    <a:pt x="3490" y="39245"/>
                  </a:cubicBezTo>
                  <a:cubicBezTo>
                    <a:pt x="3027" y="36400"/>
                    <a:pt x="3282" y="33607"/>
                    <a:pt x="3521" y="30913"/>
                  </a:cubicBezTo>
                  <a:cubicBezTo>
                    <a:pt x="3693" y="29057"/>
                    <a:pt x="3864" y="27143"/>
                    <a:pt x="3812" y="25192"/>
                  </a:cubicBezTo>
                  <a:cubicBezTo>
                    <a:pt x="3682" y="20309"/>
                    <a:pt x="2762" y="15290"/>
                    <a:pt x="1862" y="10433"/>
                  </a:cubicBezTo>
                  <a:cubicBezTo>
                    <a:pt x="1233" y="7001"/>
                    <a:pt x="583" y="3454"/>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31"/>
            <p:cNvSpPr/>
            <p:nvPr/>
          </p:nvSpPr>
          <p:spPr>
            <a:xfrm>
              <a:off x="4451950" y="740900"/>
              <a:ext cx="81275" cy="1367125"/>
            </a:xfrm>
            <a:custGeom>
              <a:avLst/>
              <a:gdLst/>
              <a:ahLst/>
              <a:cxnLst/>
              <a:rect l="l" t="t" r="r" b="b"/>
              <a:pathLst>
                <a:path w="3251" h="54685" extrusionOk="0">
                  <a:moveTo>
                    <a:pt x="364" y="0"/>
                  </a:moveTo>
                  <a:lnTo>
                    <a:pt x="146" y="16"/>
                  </a:lnTo>
                  <a:cubicBezTo>
                    <a:pt x="312" y="3162"/>
                    <a:pt x="650" y="6418"/>
                    <a:pt x="983" y="9564"/>
                  </a:cubicBezTo>
                  <a:cubicBezTo>
                    <a:pt x="1581" y="15290"/>
                    <a:pt x="2205" y="21213"/>
                    <a:pt x="1836" y="26882"/>
                  </a:cubicBezTo>
                  <a:cubicBezTo>
                    <a:pt x="1722" y="28635"/>
                    <a:pt x="1399" y="30299"/>
                    <a:pt x="1087" y="31906"/>
                  </a:cubicBezTo>
                  <a:cubicBezTo>
                    <a:pt x="526" y="34761"/>
                    <a:pt x="0" y="37460"/>
                    <a:pt x="604" y="40529"/>
                  </a:cubicBezTo>
                  <a:cubicBezTo>
                    <a:pt x="832" y="41678"/>
                    <a:pt x="1082" y="42843"/>
                    <a:pt x="1321" y="43972"/>
                  </a:cubicBezTo>
                  <a:cubicBezTo>
                    <a:pt x="2060" y="47446"/>
                    <a:pt x="2835" y="51034"/>
                    <a:pt x="3032" y="54685"/>
                  </a:cubicBezTo>
                  <a:lnTo>
                    <a:pt x="3251" y="54674"/>
                  </a:lnTo>
                  <a:cubicBezTo>
                    <a:pt x="3048" y="51008"/>
                    <a:pt x="2283" y="47404"/>
                    <a:pt x="1534" y="43925"/>
                  </a:cubicBezTo>
                  <a:cubicBezTo>
                    <a:pt x="1295" y="42796"/>
                    <a:pt x="1046" y="41631"/>
                    <a:pt x="822" y="40487"/>
                  </a:cubicBezTo>
                  <a:cubicBezTo>
                    <a:pt x="224" y="37460"/>
                    <a:pt x="749" y="34782"/>
                    <a:pt x="1300" y="31953"/>
                  </a:cubicBezTo>
                  <a:cubicBezTo>
                    <a:pt x="1612" y="30335"/>
                    <a:pt x="1940" y="28671"/>
                    <a:pt x="2055" y="26893"/>
                  </a:cubicBezTo>
                  <a:cubicBezTo>
                    <a:pt x="2424" y="21213"/>
                    <a:pt x="1800" y="15280"/>
                    <a:pt x="1202" y="9543"/>
                  </a:cubicBezTo>
                  <a:cubicBezTo>
                    <a:pt x="874" y="6397"/>
                    <a:pt x="536" y="3141"/>
                    <a:pt x="36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31"/>
            <p:cNvSpPr/>
            <p:nvPr/>
          </p:nvSpPr>
          <p:spPr>
            <a:xfrm>
              <a:off x="4287225" y="749475"/>
              <a:ext cx="101025" cy="1378050"/>
            </a:xfrm>
            <a:custGeom>
              <a:avLst/>
              <a:gdLst/>
              <a:ahLst/>
              <a:cxnLst/>
              <a:rect l="l" t="t" r="r" b="b"/>
              <a:pathLst>
                <a:path w="4041" h="55122" extrusionOk="0">
                  <a:moveTo>
                    <a:pt x="3016" y="0"/>
                  </a:moveTo>
                  <a:cubicBezTo>
                    <a:pt x="3027" y="2933"/>
                    <a:pt x="3157" y="5976"/>
                    <a:pt x="3282" y="8919"/>
                  </a:cubicBezTo>
                  <a:cubicBezTo>
                    <a:pt x="3547" y="15176"/>
                    <a:pt x="3822" y="21645"/>
                    <a:pt x="3022" y="27798"/>
                  </a:cubicBezTo>
                  <a:cubicBezTo>
                    <a:pt x="2819" y="29374"/>
                    <a:pt x="2299" y="30918"/>
                    <a:pt x="1794" y="32421"/>
                  </a:cubicBezTo>
                  <a:cubicBezTo>
                    <a:pt x="910" y="35053"/>
                    <a:pt x="0" y="37778"/>
                    <a:pt x="858" y="40623"/>
                  </a:cubicBezTo>
                  <a:cubicBezTo>
                    <a:pt x="2304" y="45433"/>
                    <a:pt x="3209" y="49542"/>
                    <a:pt x="3230" y="55122"/>
                  </a:cubicBezTo>
                  <a:lnTo>
                    <a:pt x="3448" y="55122"/>
                  </a:lnTo>
                  <a:cubicBezTo>
                    <a:pt x="3422" y="49516"/>
                    <a:pt x="2522" y="45386"/>
                    <a:pt x="1066" y="40555"/>
                  </a:cubicBezTo>
                  <a:cubicBezTo>
                    <a:pt x="224" y="37778"/>
                    <a:pt x="1092" y="35214"/>
                    <a:pt x="2002" y="32489"/>
                  </a:cubicBezTo>
                  <a:cubicBezTo>
                    <a:pt x="2507" y="30986"/>
                    <a:pt x="3032" y="29426"/>
                    <a:pt x="3240" y="27829"/>
                  </a:cubicBezTo>
                  <a:cubicBezTo>
                    <a:pt x="4041" y="21651"/>
                    <a:pt x="3770" y="15176"/>
                    <a:pt x="3500" y="8909"/>
                  </a:cubicBezTo>
                  <a:cubicBezTo>
                    <a:pt x="3380" y="5971"/>
                    <a:pt x="3250" y="2928"/>
                    <a:pt x="32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31"/>
            <p:cNvSpPr/>
            <p:nvPr/>
          </p:nvSpPr>
          <p:spPr>
            <a:xfrm>
              <a:off x="4162925" y="738800"/>
              <a:ext cx="112225" cy="1365200"/>
            </a:xfrm>
            <a:custGeom>
              <a:avLst/>
              <a:gdLst/>
              <a:ahLst/>
              <a:cxnLst/>
              <a:rect l="l" t="t" r="r" b="b"/>
              <a:pathLst>
                <a:path w="4489" h="54608" extrusionOk="0">
                  <a:moveTo>
                    <a:pt x="4265" y="1"/>
                  </a:moveTo>
                  <a:cubicBezTo>
                    <a:pt x="4145" y="2840"/>
                    <a:pt x="4124" y="5779"/>
                    <a:pt x="4109" y="8629"/>
                  </a:cubicBezTo>
                  <a:cubicBezTo>
                    <a:pt x="4072" y="14719"/>
                    <a:pt x="4031" y="21022"/>
                    <a:pt x="2923" y="27039"/>
                  </a:cubicBezTo>
                  <a:cubicBezTo>
                    <a:pt x="2653" y="28521"/>
                    <a:pt x="2205" y="29925"/>
                    <a:pt x="1779" y="31283"/>
                  </a:cubicBezTo>
                  <a:cubicBezTo>
                    <a:pt x="858" y="34169"/>
                    <a:pt x="0" y="36889"/>
                    <a:pt x="754" y="40041"/>
                  </a:cubicBezTo>
                  <a:cubicBezTo>
                    <a:pt x="2023" y="45304"/>
                    <a:pt x="2018" y="50151"/>
                    <a:pt x="1815" y="54597"/>
                  </a:cubicBezTo>
                  <a:lnTo>
                    <a:pt x="2028" y="54608"/>
                  </a:lnTo>
                  <a:cubicBezTo>
                    <a:pt x="2242" y="50140"/>
                    <a:pt x="2247" y="45278"/>
                    <a:pt x="973" y="39989"/>
                  </a:cubicBezTo>
                  <a:cubicBezTo>
                    <a:pt x="229" y="36899"/>
                    <a:pt x="1082" y="34200"/>
                    <a:pt x="1987" y="31356"/>
                  </a:cubicBezTo>
                  <a:cubicBezTo>
                    <a:pt x="2418" y="29983"/>
                    <a:pt x="2861" y="28573"/>
                    <a:pt x="3141" y="27086"/>
                  </a:cubicBezTo>
                  <a:cubicBezTo>
                    <a:pt x="4254" y="21043"/>
                    <a:pt x="4291" y="14734"/>
                    <a:pt x="4327" y="8629"/>
                  </a:cubicBezTo>
                  <a:cubicBezTo>
                    <a:pt x="4343" y="5784"/>
                    <a:pt x="4364" y="2846"/>
                    <a:pt x="4488" y="11"/>
                  </a:cubicBezTo>
                  <a:lnTo>
                    <a:pt x="426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31"/>
            <p:cNvSpPr/>
            <p:nvPr/>
          </p:nvSpPr>
          <p:spPr>
            <a:xfrm>
              <a:off x="4048775" y="713575"/>
              <a:ext cx="133550" cy="1336350"/>
            </a:xfrm>
            <a:custGeom>
              <a:avLst/>
              <a:gdLst/>
              <a:ahLst/>
              <a:cxnLst/>
              <a:rect l="l" t="t" r="r" b="b"/>
              <a:pathLst>
                <a:path w="5342" h="53454" extrusionOk="0">
                  <a:moveTo>
                    <a:pt x="5123" y="1"/>
                  </a:moveTo>
                  <a:cubicBezTo>
                    <a:pt x="4899" y="2310"/>
                    <a:pt x="4722" y="4671"/>
                    <a:pt x="4551" y="6944"/>
                  </a:cubicBezTo>
                  <a:cubicBezTo>
                    <a:pt x="4083" y="13133"/>
                    <a:pt x="3599" y="19529"/>
                    <a:pt x="2200" y="25734"/>
                  </a:cubicBezTo>
                  <a:cubicBezTo>
                    <a:pt x="874" y="31595"/>
                    <a:pt x="702" y="37492"/>
                    <a:pt x="530" y="43192"/>
                  </a:cubicBezTo>
                  <a:cubicBezTo>
                    <a:pt x="432" y="46536"/>
                    <a:pt x="328" y="49990"/>
                    <a:pt x="0" y="53432"/>
                  </a:cubicBezTo>
                  <a:lnTo>
                    <a:pt x="218" y="53453"/>
                  </a:lnTo>
                  <a:cubicBezTo>
                    <a:pt x="546" y="50000"/>
                    <a:pt x="650" y="46542"/>
                    <a:pt x="754" y="43203"/>
                  </a:cubicBezTo>
                  <a:cubicBezTo>
                    <a:pt x="921" y="37513"/>
                    <a:pt x="1097" y="31621"/>
                    <a:pt x="2418" y="25781"/>
                  </a:cubicBezTo>
                  <a:cubicBezTo>
                    <a:pt x="3812" y="19566"/>
                    <a:pt x="4301" y="13159"/>
                    <a:pt x="4769" y="6965"/>
                  </a:cubicBezTo>
                  <a:cubicBezTo>
                    <a:pt x="4941" y="4681"/>
                    <a:pt x="5123" y="2331"/>
                    <a:pt x="5341" y="22"/>
                  </a:cubicBezTo>
                  <a:lnTo>
                    <a:pt x="51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31"/>
            <p:cNvSpPr/>
            <p:nvPr/>
          </p:nvSpPr>
          <p:spPr>
            <a:xfrm>
              <a:off x="3889100" y="681075"/>
              <a:ext cx="200250" cy="1339600"/>
            </a:xfrm>
            <a:custGeom>
              <a:avLst/>
              <a:gdLst/>
              <a:ahLst/>
              <a:cxnLst/>
              <a:rect l="l" t="t" r="r" b="b"/>
              <a:pathLst>
                <a:path w="8010" h="53584" extrusionOk="0">
                  <a:moveTo>
                    <a:pt x="7796" y="1"/>
                  </a:moveTo>
                  <a:cubicBezTo>
                    <a:pt x="7640" y="1036"/>
                    <a:pt x="7490" y="2065"/>
                    <a:pt x="7344" y="3095"/>
                  </a:cubicBezTo>
                  <a:cubicBezTo>
                    <a:pt x="6293" y="10256"/>
                    <a:pt x="5217" y="17652"/>
                    <a:pt x="3319" y="24896"/>
                  </a:cubicBezTo>
                  <a:cubicBezTo>
                    <a:pt x="1784" y="30726"/>
                    <a:pt x="1389" y="36728"/>
                    <a:pt x="1004" y="42532"/>
                  </a:cubicBezTo>
                  <a:cubicBezTo>
                    <a:pt x="770" y="46151"/>
                    <a:pt x="521" y="49896"/>
                    <a:pt x="1" y="53557"/>
                  </a:cubicBezTo>
                  <a:lnTo>
                    <a:pt x="219" y="53583"/>
                  </a:lnTo>
                  <a:cubicBezTo>
                    <a:pt x="739" y="49917"/>
                    <a:pt x="984" y="46172"/>
                    <a:pt x="1223" y="42552"/>
                  </a:cubicBezTo>
                  <a:cubicBezTo>
                    <a:pt x="1608" y="36754"/>
                    <a:pt x="2003" y="30763"/>
                    <a:pt x="3527" y="24953"/>
                  </a:cubicBezTo>
                  <a:cubicBezTo>
                    <a:pt x="5430" y="17699"/>
                    <a:pt x="6517" y="10288"/>
                    <a:pt x="7557" y="3121"/>
                  </a:cubicBezTo>
                  <a:cubicBezTo>
                    <a:pt x="7713" y="2097"/>
                    <a:pt x="7864" y="1067"/>
                    <a:pt x="8010" y="37"/>
                  </a:cubicBezTo>
                  <a:lnTo>
                    <a:pt x="7796"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31"/>
            <p:cNvSpPr/>
            <p:nvPr/>
          </p:nvSpPr>
          <p:spPr>
            <a:xfrm>
              <a:off x="3729175" y="653650"/>
              <a:ext cx="267475" cy="1396925"/>
            </a:xfrm>
            <a:custGeom>
              <a:avLst/>
              <a:gdLst/>
              <a:ahLst/>
              <a:cxnLst/>
              <a:rect l="l" t="t" r="r" b="b"/>
              <a:pathLst>
                <a:path w="10699" h="55877" extrusionOk="0">
                  <a:moveTo>
                    <a:pt x="10475" y="0"/>
                  </a:moveTo>
                  <a:cubicBezTo>
                    <a:pt x="7188" y="16637"/>
                    <a:pt x="3860" y="34377"/>
                    <a:pt x="1" y="55835"/>
                  </a:cubicBezTo>
                  <a:lnTo>
                    <a:pt x="224" y="55876"/>
                  </a:lnTo>
                  <a:cubicBezTo>
                    <a:pt x="4078" y="34423"/>
                    <a:pt x="7407" y="16684"/>
                    <a:pt x="10699" y="47"/>
                  </a:cubicBezTo>
                  <a:lnTo>
                    <a:pt x="104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31"/>
            <p:cNvSpPr/>
            <p:nvPr/>
          </p:nvSpPr>
          <p:spPr>
            <a:xfrm>
              <a:off x="3572650" y="641175"/>
              <a:ext cx="331050" cy="1449950"/>
            </a:xfrm>
            <a:custGeom>
              <a:avLst/>
              <a:gdLst/>
              <a:ahLst/>
              <a:cxnLst/>
              <a:rect l="l" t="t" r="r" b="b"/>
              <a:pathLst>
                <a:path w="13242" h="57998" extrusionOk="0">
                  <a:moveTo>
                    <a:pt x="13023" y="0"/>
                  </a:moveTo>
                  <a:cubicBezTo>
                    <a:pt x="9398" y="15274"/>
                    <a:pt x="6189" y="29847"/>
                    <a:pt x="2798" y="45267"/>
                  </a:cubicBezTo>
                  <a:cubicBezTo>
                    <a:pt x="1878" y="49469"/>
                    <a:pt x="947" y="53697"/>
                    <a:pt x="0" y="57946"/>
                  </a:cubicBezTo>
                  <a:lnTo>
                    <a:pt x="219" y="57998"/>
                  </a:lnTo>
                  <a:cubicBezTo>
                    <a:pt x="1160" y="53749"/>
                    <a:pt x="2091" y="49516"/>
                    <a:pt x="3011" y="45308"/>
                  </a:cubicBezTo>
                  <a:cubicBezTo>
                    <a:pt x="6407" y="29888"/>
                    <a:pt x="9611" y="15326"/>
                    <a:pt x="13241" y="52"/>
                  </a:cubicBezTo>
                  <a:lnTo>
                    <a:pt x="130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31"/>
            <p:cNvSpPr/>
            <p:nvPr/>
          </p:nvSpPr>
          <p:spPr>
            <a:xfrm>
              <a:off x="3412850" y="651050"/>
              <a:ext cx="397875" cy="1473875"/>
            </a:xfrm>
            <a:custGeom>
              <a:avLst/>
              <a:gdLst/>
              <a:ahLst/>
              <a:cxnLst/>
              <a:rect l="l" t="t" r="r" b="b"/>
              <a:pathLst>
                <a:path w="15915" h="58955" extrusionOk="0">
                  <a:moveTo>
                    <a:pt x="15696" y="0"/>
                  </a:moveTo>
                  <a:cubicBezTo>
                    <a:pt x="12742" y="10287"/>
                    <a:pt x="10079" y="20637"/>
                    <a:pt x="7505" y="30637"/>
                  </a:cubicBezTo>
                  <a:cubicBezTo>
                    <a:pt x="5134" y="39869"/>
                    <a:pt x="2684" y="49412"/>
                    <a:pt x="1" y="58898"/>
                  </a:cubicBezTo>
                  <a:lnTo>
                    <a:pt x="214" y="58955"/>
                  </a:lnTo>
                  <a:cubicBezTo>
                    <a:pt x="2897" y="49474"/>
                    <a:pt x="5347" y="39931"/>
                    <a:pt x="7724" y="30689"/>
                  </a:cubicBezTo>
                  <a:cubicBezTo>
                    <a:pt x="10298" y="20689"/>
                    <a:pt x="12955" y="10339"/>
                    <a:pt x="15915" y="58"/>
                  </a:cubicBezTo>
                  <a:lnTo>
                    <a:pt x="1569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31"/>
            <p:cNvSpPr/>
            <p:nvPr/>
          </p:nvSpPr>
          <p:spPr>
            <a:xfrm>
              <a:off x="3249950" y="677175"/>
              <a:ext cx="467550" cy="1460775"/>
            </a:xfrm>
            <a:custGeom>
              <a:avLst/>
              <a:gdLst/>
              <a:ahLst/>
              <a:cxnLst/>
              <a:rect l="l" t="t" r="r" b="b"/>
              <a:pathLst>
                <a:path w="18702" h="58431" extrusionOk="0">
                  <a:moveTo>
                    <a:pt x="18494" y="1"/>
                  </a:moveTo>
                  <a:cubicBezTo>
                    <a:pt x="14604" y="10917"/>
                    <a:pt x="11239" y="22062"/>
                    <a:pt x="7983" y="32832"/>
                  </a:cubicBezTo>
                  <a:cubicBezTo>
                    <a:pt x="5461" y="41205"/>
                    <a:pt x="2850" y="49854"/>
                    <a:pt x="0" y="58362"/>
                  </a:cubicBezTo>
                  <a:lnTo>
                    <a:pt x="208" y="58430"/>
                  </a:lnTo>
                  <a:cubicBezTo>
                    <a:pt x="3058" y="49922"/>
                    <a:pt x="5669" y="41268"/>
                    <a:pt x="8196" y="32895"/>
                  </a:cubicBezTo>
                  <a:cubicBezTo>
                    <a:pt x="11447" y="22124"/>
                    <a:pt x="14806" y="10990"/>
                    <a:pt x="18702" y="79"/>
                  </a:cubicBezTo>
                  <a:lnTo>
                    <a:pt x="1849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31"/>
            <p:cNvSpPr/>
            <p:nvPr/>
          </p:nvSpPr>
          <p:spPr>
            <a:xfrm>
              <a:off x="3090400" y="710075"/>
              <a:ext cx="533875" cy="1428525"/>
            </a:xfrm>
            <a:custGeom>
              <a:avLst/>
              <a:gdLst/>
              <a:ahLst/>
              <a:cxnLst/>
              <a:rect l="l" t="t" r="r" b="b"/>
              <a:pathLst>
                <a:path w="21355" h="57141" extrusionOk="0">
                  <a:moveTo>
                    <a:pt x="21152" y="0"/>
                  </a:moveTo>
                  <a:cubicBezTo>
                    <a:pt x="16107" y="11577"/>
                    <a:pt x="11968" y="23455"/>
                    <a:pt x="7963" y="34944"/>
                  </a:cubicBezTo>
                  <a:cubicBezTo>
                    <a:pt x="5436" y="42199"/>
                    <a:pt x="2815" y="49698"/>
                    <a:pt x="1" y="57062"/>
                  </a:cubicBezTo>
                  <a:lnTo>
                    <a:pt x="199" y="57140"/>
                  </a:lnTo>
                  <a:cubicBezTo>
                    <a:pt x="3023" y="49776"/>
                    <a:pt x="5644" y="42277"/>
                    <a:pt x="8171" y="35022"/>
                  </a:cubicBezTo>
                  <a:cubicBezTo>
                    <a:pt x="12171" y="23533"/>
                    <a:pt x="16310" y="11655"/>
                    <a:pt x="21355" y="89"/>
                  </a:cubicBezTo>
                  <a:lnTo>
                    <a:pt x="21152"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3" name="Google Shape;7953;p31"/>
          <p:cNvGrpSpPr/>
          <p:nvPr/>
        </p:nvGrpSpPr>
        <p:grpSpPr>
          <a:xfrm rot="10800000">
            <a:off x="6636609" y="4002861"/>
            <a:ext cx="4557700" cy="2371611"/>
            <a:chOff x="2928925" y="640600"/>
            <a:chExt cx="2883525" cy="1500450"/>
          </a:xfrm>
        </p:grpSpPr>
        <p:sp>
          <p:nvSpPr>
            <p:cNvPr id="7954" name="Google Shape;7954;p31"/>
            <p:cNvSpPr/>
            <p:nvPr/>
          </p:nvSpPr>
          <p:spPr>
            <a:xfrm>
              <a:off x="2928925" y="640600"/>
              <a:ext cx="2883525" cy="1500450"/>
            </a:xfrm>
            <a:custGeom>
              <a:avLst/>
              <a:gdLst/>
              <a:ahLst/>
              <a:cxnLst/>
              <a:rect l="l" t="t" r="r" b="b"/>
              <a:pathLst>
                <a:path w="115341" h="60018" extrusionOk="0">
                  <a:moveTo>
                    <a:pt x="39002" y="223"/>
                  </a:moveTo>
                  <a:cubicBezTo>
                    <a:pt x="39571" y="223"/>
                    <a:pt x="40143" y="251"/>
                    <a:pt x="40717" y="309"/>
                  </a:cubicBezTo>
                  <a:cubicBezTo>
                    <a:pt x="43520" y="590"/>
                    <a:pt x="45949" y="1485"/>
                    <a:pt x="48304" y="2348"/>
                  </a:cubicBezTo>
                  <a:cubicBezTo>
                    <a:pt x="51087" y="3367"/>
                    <a:pt x="53926" y="4423"/>
                    <a:pt x="57458" y="4470"/>
                  </a:cubicBezTo>
                  <a:cubicBezTo>
                    <a:pt x="57541" y="4471"/>
                    <a:pt x="57624" y="4471"/>
                    <a:pt x="57706" y="4471"/>
                  </a:cubicBezTo>
                  <a:cubicBezTo>
                    <a:pt x="61115" y="4471"/>
                    <a:pt x="63734" y="3536"/>
                    <a:pt x="66491" y="2556"/>
                  </a:cubicBezTo>
                  <a:cubicBezTo>
                    <a:pt x="68145" y="1979"/>
                    <a:pt x="69846" y="1375"/>
                    <a:pt x="71744" y="985"/>
                  </a:cubicBezTo>
                  <a:cubicBezTo>
                    <a:pt x="73715" y="576"/>
                    <a:pt x="75473" y="398"/>
                    <a:pt x="77113" y="398"/>
                  </a:cubicBezTo>
                  <a:cubicBezTo>
                    <a:pt x="81310" y="398"/>
                    <a:pt x="84739" y="1566"/>
                    <a:pt x="89020" y="3024"/>
                  </a:cubicBezTo>
                  <a:lnTo>
                    <a:pt x="90846" y="3648"/>
                  </a:lnTo>
                  <a:cubicBezTo>
                    <a:pt x="96327" y="17492"/>
                    <a:pt x="102568" y="31461"/>
                    <a:pt x="108606" y="44962"/>
                  </a:cubicBezTo>
                  <a:cubicBezTo>
                    <a:pt x="110712" y="49674"/>
                    <a:pt x="112891" y="54552"/>
                    <a:pt x="115003" y="59347"/>
                  </a:cubicBezTo>
                  <a:cubicBezTo>
                    <a:pt x="113063" y="59357"/>
                    <a:pt x="111050" y="59409"/>
                    <a:pt x="109100" y="59461"/>
                  </a:cubicBezTo>
                  <a:cubicBezTo>
                    <a:pt x="106861" y="59518"/>
                    <a:pt x="104582" y="59576"/>
                    <a:pt x="102323" y="59576"/>
                  </a:cubicBezTo>
                  <a:cubicBezTo>
                    <a:pt x="100437" y="59576"/>
                    <a:pt x="98565" y="59536"/>
                    <a:pt x="96743" y="59420"/>
                  </a:cubicBezTo>
                  <a:cubicBezTo>
                    <a:pt x="93467" y="59207"/>
                    <a:pt x="90867" y="58385"/>
                    <a:pt x="88110" y="57516"/>
                  </a:cubicBezTo>
                  <a:cubicBezTo>
                    <a:pt x="86488" y="57001"/>
                    <a:pt x="84813" y="56471"/>
                    <a:pt x="82977" y="56081"/>
                  </a:cubicBezTo>
                  <a:cubicBezTo>
                    <a:pt x="81067" y="55667"/>
                    <a:pt x="79364" y="55495"/>
                    <a:pt x="77798" y="55495"/>
                  </a:cubicBezTo>
                  <a:cubicBezTo>
                    <a:pt x="74194" y="55495"/>
                    <a:pt x="71318" y="56402"/>
                    <a:pt x="68327" y="57345"/>
                  </a:cubicBezTo>
                  <a:cubicBezTo>
                    <a:pt x="65201" y="58328"/>
                    <a:pt x="61961" y="59347"/>
                    <a:pt x="57671" y="59363"/>
                  </a:cubicBezTo>
                  <a:lnTo>
                    <a:pt x="57598" y="59363"/>
                  </a:lnTo>
                  <a:cubicBezTo>
                    <a:pt x="54134" y="59363"/>
                    <a:pt x="51472" y="58437"/>
                    <a:pt x="48653" y="57464"/>
                  </a:cubicBezTo>
                  <a:cubicBezTo>
                    <a:pt x="47582" y="57085"/>
                    <a:pt x="46479" y="56705"/>
                    <a:pt x="45314" y="56372"/>
                  </a:cubicBezTo>
                  <a:cubicBezTo>
                    <a:pt x="42712" y="55625"/>
                    <a:pt x="40601" y="55297"/>
                    <a:pt x="38616" y="55297"/>
                  </a:cubicBezTo>
                  <a:cubicBezTo>
                    <a:pt x="35748" y="55297"/>
                    <a:pt x="33145" y="55982"/>
                    <a:pt x="29712" y="57079"/>
                  </a:cubicBezTo>
                  <a:cubicBezTo>
                    <a:pt x="21689" y="59642"/>
                    <a:pt x="14156" y="59790"/>
                    <a:pt x="5600" y="59790"/>
                  </a:cubicBezTo>
                  <a:cubicBezTo>
                    <a:pt x="5038" y="59790"/>
                    <a:pt x="4472" y="59790"/>
                    <a:pt x="3901" y="59789"/>
                  </a:cubicBezTo>
                  <a:lnTo>
                    <a:pt x="2081" y="59789"/>
                  </a:lnTo>
                  <a:lnTo>
                    <a:pt x="334" y="59799"/>
                  </a:lnTo>
                  <a:cubicBezTo>
                    <a:pt x="3132" y="53309"/>
                    <a:pt x="5721" y="46699"/>
                    <a:pt x="8233" y="40302"/>
                  </a:cubicBezTo>
                  <a:cubicBezTo>
                    <a:pt x="12919" y="28351"/>
                    <a:pt x="17761" y="16000"/>
                    <a:pt x="24064" y="4100"/>
                  </a:cubicBezTo>
                  <a:cubicBezTo>
                    <a:pt x="24990" y="3788"/>
                    <a:pt x="25942" y="3440"/>
                    <a:pt x="26940" y="3076"/>
                  </a:cubicBezTo>
                  <a:cubicBezTo>
                    <a:pt x="30631" y="1733"/>
                    <a:pt x="34758" y="223"/>
                    <a:pt x="39002" y="223"/>
                  </a:cubicBezTo>
                  <a:close/>
                  <a:moveTo>
                    <a:pt x="39016" y="0"/>
                  </a:moveTo>
                  <a:cubicBezTo>
                    <a:pt x="34733" y="0"/>
                    <a:pt x="30577" y="1515"/>
                    <a:pt x="26862" y="2868"/>
                  </a:cubicBezTo>
                  <a:cubicBezTo>
                    <a:pt x="25848" y="3242"/>
                    <a:pt x="24896" y="3591"/>
                    <a:pt x="23950" y="3903"/>
                  </a:cubicBezTo>
                  <a:lnTo>
                    <a:pt x="23908" y="3918"/>
                  </a:lnTo>
                  <a:lnTo>
                    <a:pt x="23887" y="3955"/>
                  </a:lnTo>
                  <a:cubicBezTo>
                    <a:pt x="17574" y="15880"/>
                    <a:pt x="12716" y="28257"/>
                    <a:pt x="8025" y="40224"/>
                  </a:cubicBezTo>
                  <a:cubicBezTo>
                    <a:pt x="5503" y="46668"/>
                    <a:pt x="2882" y="53335"/>
                    <a:pt x="68" y="59862"/>
                  </a:cubicBezTo>
                  <a:lnTo>
                    <a:pt x="3" y="60013"/>
                  </a:lnTo>
                  <a:lnTo>
                    <a:pt x="3901" y="60013"/>
                  </a:lnTo>
                  <a:cubicBezTo>
                    <a:pt x="4488" y="60013"/>
                    <a:pt x="5069" y="60014"/>
                    <a:pt x="5646" y="60014"/>
                  </a:cubicBezTo>
                  <a:cubicBezTo>
                    <a:pt x="14195" y="60014"/>
                    <a:pt x="21736" y="59865"/>
                    <a:pt x="29775" y="57293"/>
                  </a:cubicBezTo>
                  <a:cubicBezTo>
                    <a:pt x="33188" y="56201"/>
                    <a:pt x="35774" y="55520"/>
                    <a:pt x="38618" y="55520"/>
                  </a:cubicBezTo>
                  <a:cubicBezTo>
                    <a:pt x="40585" y="55520"/>
                    <a:pt x="42674" y="55846"/>
                    <a:pt x="45246" y="56585"/>
                  </a:cubicBezTo>
                  <a:cubicBezTo>
                    <a:pt x="46411" y="56918"/>
                    <a:pt x="47519" y="57298"/>
                    <a:pt x="48585" y="57672"/>
                  </a:cubicBezTo>
                  <a:cubicBezTo>
                    <a:pt x="51419" y="58660"/>
                    <a:pt x="54104" y="59586"/>
                    <a:pt x="57612" y="59586"/>
                  </a:cubicBezTo>
                  <a:cubicBezTo>
                    <a:pt x="57632" y="59586"/>
                    <a:pt x="57651" y="59586"/>
                    <a:pt x="57671" y="59586"/>
                  </a:cubicBezTo>
                  <a:cubicBezTo>
                    <a:pt x="61993" y="59576"/>
                    <a:pt x="65243" y="58546"/>
                    <a:pt x="68389" y="57558"/>
                  </a:cubicBezTo>
                  <a:cubicBezTo>
                    <a:pt x="71364" y="56622"/>
                    <a:pt x="74223" y="55721"/>
                    <a:pt x="77804" y="55721"/>
                  </a:cubicBezTo>
                  <a:cubicBezTo>
                    <a:pt x="79356" y="55721"/>
                    <a:pt x="81044" y="55890"/>
                    <a:pt x="82936" y="56299"/>
                  </a:cubicBezTo>
                  <a:cubicBezTo>
                    <a:pt x="84756" y="56689"/>
                    <a:pt x="86425" y="57215"/>
                    <a:pt x="88043" y="57730"/>
                  </a:cubicBezTo>
                  <a:cubicBezTo>
                    <a:pt x="90804" y="58598"/>
                    <a:pt x="93425" y="59430"/>
                    <a:pt x="96728" y="59638"/>
                  </a:cubicBezTo>
                  <a:cubicBezTo>
                    <a:pt x="98568" y="59758"/>
                    <a:pt x="100459" y="59799"/>
                    <a:pt x="102365" y="59799"/>
                  </a:cubicBezTo>
                  <a:cubicBezTo>
                    <a:pt x="104612" y="59799"/>
                    <a:pt x="106879" y="59741"/>
                    <a:pt x="109105" y="59685"/>
                  </a:cubicBezTo>
                  <a:cubicBezTo>
                    <a:pt x="111108" y="59633"/>
                    <a:pt x="113188" y="59581"/>
                    <a:pt x="115169" y="59571"/>
                  </a:cubicBezTo>
                  <a:lnTo>
                    <a:pt x="115341" y="59571"/>
                  </a:lnTo>
                  <a:lnTo>
                    <a:pt x="115268" y="59420"/>
                  </a:lnTo>
                  <a:cubicBezTo>
                    <a:pt x="113136" y="54573"/>
                    <a:pt x="110931" y="49643"/>
                    <a:pt x="108809" y="44879"/>
                  </a:cubicBezTo>
                  <a:cubicBezTo>
                    <a:pt x="102761" y="31357"/>
                    <a:pt x="96515" y="17372"/>
                    <a:pt x="91028" y="3518"/>
                  </a:cubicBezTo>
                  <a:lnTo>
                    <a:pt x="91007" y="3476"/>
                  </a:lnTo>
                  <a:lnTo>
                    <a:pt x="90960" y="3456"/>
                  </a:lnTo>
                  <a:lnTo>
                    <a:pt x="89088" y="2816"/>
                  </a:lnTo>
                  <a:cubicBezTo>
                    <a:pt x="84788" y="1351"/>
                    <a:pt x="81347" y="177"/>
                    <a:pt x="77126" y="177"/>
                  </a:cubicBezTo>
                  <a:cubicBezTo>
                    <a:pt x="75471" y="177"/>
                    <a:pt x="73696" y="357"/>
                    <a:pt x="71702" y="772"/>
                  </a:cubicBezTo>
                  <a:cubicBezTo>
                    <a:pt x="69788" y="1167"/>
                    <a:pt x="68077" y="1771"/>
                    <a:pt x="66424" y="2358"/>
                  </a:cubicBezTo>
                  <a:cubicBezTo>
                    <a:pt x="63665" y="3325"/>
                    <a:pt x="61026" y="4247"/>
                    <a:pt x="57678" y="4247"/>
                  </a:cubicBezTo>
                  <a:cubicBezTo>
                    <a:pt x="57605" y="4247"/>
                    <a:pt x="57531" y="4247"/>
                    <a:pt x="57458" y="4246"/>
                  </a:cubicBezTo>
                  <a:cubicBezTo>
                    <a:pt x="54004" y="4210"/>
                    <a:pt x="51144" y="3154"/>
                    <a:pt x="48377" y="2140"/>
                  </a:cubicBezTo>
                  <a:cubicBezTo>
                    <a:pt x="46016" y="1271"/>
                    <a:pt x="43572" y="372"/>
                    <a:pt x="40743" y="86"/>
                  </a:cubicBezTo>
                  <a:cubicBezTo>
                    <a:pt x="40165" y="27"/>
                    <a:pt x="39590" y="0"/>
                    <a:pt x="39016" y="0"/>
                  </a:cubicBezTo>
                  <a:close/>
                  <a:moveTo>
                    <a:pt x="1" y="60013"/>
                  </a:moveTo>
                  <a:lnTo>
                    <a:pt x="1" y="60018"/>
                  </a:lnTo>
                  <a:lnTo>
                    <a:pt x="3" y="60013"/>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31"/>
            <p:cNvSpPr/>
            <p:nvPr/>
          </p:nvSpPr>
          <p:spPr>
            <a:xfrm>
              <a:off x="2980300" y="1914925"/>
              <a:ext cx="2780150" cy="118750"/>
            </a:xfrm>
            <a:custGeom>
              <a:avLst/>
              <a:gdLst/>
              <a:ahLst/>
              <a:cxnLst/>
              <a:rect l="l" t="t" r="r" b="b"/>
              <a:pathLst>
                <a:path w="111206" h="4750" extrusionOk="0">
                  <a:moveTo>
                    <a:pt x="75808" y="0"/>
                  </a:moveTo>
                  <a:cubicBezTo>
                    <a:pt x="72031" y="0"/>
                    <a:pt x="68877" y="1068"/>
                    <a:pt x="65804" y="2102"/>
                  </a:cubicBezTo>
                  <a:cubicBezTo>
                    <a:pt x="62689" y="3147"/>
                    <a:pt x="59475" y="4229"/>
                    <a:pt x="55605" y="4239"/>
                  </a:cubicBezTo>
                  <a:lnTo>
                    <a:pt x="55543" y="4239"/>
                  </a:lnTo>
                  <a:cubicBezTo>
                    <a:pt x="51351" y="4239"/>
                    <a:pt x="48132" y="3147"/>
                    <a:pt x="45027" y="2097"/>
                  </a:cubicBezTo>
                  <a:cubicBezTo>
                    <a:pt x="42078" y="1096"/>
                    <a:pt x="39236" y="130"/>
                    <a:pt x="35759" y="130"/>
                  </a:cubicBezTo>
                  <a:cubicBezTo>
                    <a:pt x="33993" y="130"/>
                    <a:pt x="32063" y="379"/>
                    <a:pt x="29873" y="999"/>
                  </a:cubicBezTo>
                  <a:cubicBezTo>
                    <a:pt x="28635" y="1343"/>
                    <a:pt x="27480" y="1707"/>
                    <a:pt x="26362" y="2055"/>
                  </a:cubicBezTo>
                  <a:cubicBezTo>
                    <a:pt x="23029" y="3095"/>
                    <a:pt x="19882" y="4078"/>
                    <a:pt x="15690" y="4359"/>
                  </a:cubicBezTo>
                  <a:cubicBezTo>
                    <a:pt x="13671" y="4492"/>
                    <a:pt x="11575" y="4532"/>
                    <a:pt x="9471" y="4532"/>
                  </a:cubicBezTo>
                  <a:cubicBezTo>
                    <a:pt x="7948" y="4532"/>
                    <a:pt x="6421" y="4511"/>
                    <a:pt x="4915" y="4489"/>
                  </a:cubicBezTo>
                  <a:cubicBezTo>
                    <a:pt x="3590" y="4472"/>
                    <a:pt x="2223" y="4455"/>
                    <a:pt x="892" y="4455"/>
                  </a:cubicBezTo>
                  <a:cubicBezTo>
                    <a:pt x="592" y="4455"/>
                    <a:pt x="295" y="4456"/>
                    <a:pt x="0" y="4458"/>
                  </a:cubicBezTo>
                  <a:lnTo>
                    <a:pt x="0" y="4676"/>
                  </a:lnTo>
                  <a:cubicBezTo>
                    <a:pt x="171" y="4676"/>
                    <a:pt x="343" y="4675"/>
                    <a:pt x="516" y="4675"/>
                  </a:cubicBezTo>
                  <a:cubicBezTo>
                    <a:pt x="1961" y="4675"/>
                    <a:pt x="3460" y="4694"/>
                    <a:pt x="4909" y="4707"/>
                  </a:cubicBezTo>
                  <a:cubicBezTo>
                    <a:pt x="6392" y="4728"/>
                    <a:pt x="7895" y="4749"/>
                    <a:pt x="9398" y="4749"/>
                  </a:cubicBezTo>
                  <a:cubicBezTo>
                    <a:pt x="11530" y="4749"/>
                    <a:pt x="13647" y="4707"/>
                    <a:pt x="15701" y="4572"/>
                  </a:cubicBezTo>
                  <a:cubicBezTo>
                    <a:pt x="19924" y="4302"/>
                    <a:pt x="23081" y="3314"/>
                    <a:pt x="26425" y="2263"/>
                  </a:cubicBezTo>
                  <a:cubicBezTo>
                    <a:pt x="27548" y="1915"/>
                    <a:pt x="28697" y="1556"/>
                    <a:pt x="29930" y="1207"/>
                  </a:cubicBezTo>
                  <a:cubicBezTo>
                    <a:pt x="32097" y="597"/>
                    <a:pt x="34007" y="351"/>
                    <a:pt x="35755" y="351"/>
                  </a:cubicBezTo>
                  <a:cubicBezTo>
                    <a:pt x="39204" y="351"/>
                    <a:pt x="42024" y="1307"/>
                    <a:pt x="44954" y="2305"/>
                  </a:cubicBezTo>
                  <a:cubicBezTo>
                    <a:pt x="48080" y="3366"/>
                    <a:pt x="51320" y="4463"/>
                    <a:pt x="55543" y="4463"/>
                  </a:cubicBezTo>
                  <a:lnTo>
                    <a:pt x="55605" y="4463"/>
                  </a:lnTo>
                  <a:cubicBezTo>
                    <a:pt x="59511" y="4447"/>
                    <a:pt x="62746" y="3366"/>
                    <a:pt x="65877" y="2310"/>
                  </a:cubicBezTo>
                  <a:cubicBezTo>
                    <a:pt x="69045" y="1241"/>
                    <a:pt x="72074" y="219"/>
                    <a:pt x="75748" y="219"/>
                  </a:cubicBezTo>
                  <a:cubicBezTo>
                    <a:pt x="76669" y="219"/>
                    <a:pt x="77630" y="283"/>
                    <a:pt x="78644" y="427"/>
                  </a:cubicBezTo>
                  <a:cubicBezTo>
                    <a:pt x="81037" y="765"/>
                    <a:pt x="83211" y="1535"/>
                    <a:pt x="85317" y="2289"/>
                  </a:cubicBezTo>
                  <a:cubicBezTo>
                    <a:pt x="87574" y="3090"/>
                    <a:pt x="89909" y="3922"/>
                    <a:pt x="92530" y="4234"/>
                  </a:cubicBezTo>
                  <a:cubicBezTo>
                    <a:pt x="94524" y="4470"/>
                    <a:pt x="96648" y="4548"/>
                    <a:pt x="98821" y="4548"/>
                  </a:cubicBezTo>
                  <a:cubicBezTo>
                    <a:pt x="101011" y="4548"/>
                    <a:pt x="103250" y="4469"/>
                    <a:pt x="105454" y="4390"/>
                  </a:cubicBezTo>
                  <a:cubicBezTo>
                    <a:pt x="107466" y="4317"/>
                    <a:pt x="109370" y="4255"/>
                    <a:pt x="111206" y="4250"/>
                  </a:cubicBezTo>
                  <a:lnTo>
                    <a:pt x="111206" y="4026"/>
                  </a:lnTo>
                  <a:cubicBezTo>
                    <a:pt x="109370" y="4031"/>
                    <a:pt x="107461" y="4099"/>
                    <a:pt x="105443" y="4172"/>
                  </a:cubicBezTo>
                  <a:cubicBezTo>
                    <a:pt x="103245" y="4250"/>
                    <a:pt x="101011" y="4330"/>
                    <a:pt x="98827" y="4330"/>
                  </a:cubicBezTo>
                  <a:cubicBezTo>
                    <a:pt x="96660" y="4330"/>
                    <a:pt x="94542" y="4251"/>
                    <a:pt x="92556" y="4016"/>
                  </a:cubicBezTo>
                  <a:cubicBezTo>
                    <a:pt x="89956" y="3709"/>
                    <a:pt x="87641" y="2882"/>
                    <a:pt x="85395" y="2081"/>
                  </a:cubicBezTo>
                  <a:cubicBezTo>
                    <a:pt x="83278" y="1327"/>
                    <a:pt x="81089" y="547"/>
                    <a:pt x="78670" y="204"/>
                  </a:cubicBezTo>
                  <a:cubicBezTo>
                    <a:pt x="77674" y="63"/>
                    <a:pt x="76723" y="0"/>
                    <a:pt x="758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31"/>
            <p:cNvSpPr/>
            <p:nvPr/>
          </p:nvSpPr>
          <p:spPr>
            <a:xfrm>
              <a:off x="3024375" y="1811275"/>
              <a:ext cx="2691100" cy="119925"/>
            </a:xfrm>
            <a:custGeom>
              <a:avLst/>
              <a:gdLst/>
              <a:ahLst/>
              <a:cxnLst/>
              <a:rect l="l" t="t" r="r" b="b"/>
              <a:pathLst>
                <a:path w="107644" h="4797" extrusionOk="0">
                  <a:moveTo>
                    <a:pt x="73927" y="1"/>
                  </a:moveTo>
                  <a:cubicBezTo>
                    <a:pt x="70167" y="1"/>
                    <a:pt x="66996" y="1087"/>
                    <a:pt x="63916" y="2139"/>
                  </a:cubicBezTo>
                  <a:cubicBezTo>
                    <a:pt x="60817" y="3200"/>
                    <a:pt x="57613" y="4298"/>
                    <a:pt x="53822" y="4303"/>
                  </a:cubicBezTo>
                  <a:lnTo>
                    <a:pt x="53785" y="4303"/>
                  </a:lnTo>
                  <a:cubicBezTo>
                    <a:pt x="49755" y="4303"/>
                    <a:pt x="46567" y="3200"/>
                    <a:pt x="43483" y="2139"/>
                  </a:cubicBezTo>
                  <a:cubicBezTo>
                    <a:pt x="40485" y="1104"/>
                    <a:pt x="37601" y="109"/>
                    <a:pt x="34102" y="109"/>
                  </a:cubicBezTo>
                  <a:cubicBezTo>
                    <a:pt x="32520" y="109"/>
                    <a:pt x="30812" y="313"/>
                    <a:pt x="28910" y="808"/>
                  </a:cubicBezTo>
                  <a:cubicBezTo>
                    <a:pt x="27309" y="1224"/>
                    <a:pt x="25842" y="1713"/>
                    <a:pt x="24417" y="2171"/>
                  </a:cubicBezTo>
                  <a:cubicBezTo>
                    <a:pt x="21500" y="3128"/>
                    <a:pt x="18650" y="4038"/>
                    <a:pt x="15181" y="4339"/>
                  </a:cubicBezTo>
                  <a:cubicBezTo>
                    <a:pt x="12960" y="4529"/>
                    <a:pt x="10635" y="4578"/>
                    <a:pt x="8304" y="4578"/>
                  </a:cubicBezTo>
                  <a:cubicBezTo>
                    <a:pt x="6989" y="4578"/>
                    <a:pt x="5671" y="4562"/>
                    <a:pt x="4369" y="4547"/>
                  </a:cubicBezTo>
                  <a:cubicBezTo>
                    <a:pt x="3071" y="4529"/>
                    <a:pt x="1740" y="4510"/>
                    <a:pt x="453" y="4510"/>
                  </a:cubicBezTo>
                  <a:cubicBezTo>
                    <a:pt x="302" y="4510"/>
                    <a:pt x="150" y="4510"/>
                    <a:pt x="0" y="4511"/>
                  </a:cubicBezTo>
                  <a:lnTo>
                    <a:pt x="0" y="4735"/>
                  </a:lnTo>
                  <a:cubicBezTo>
                    <a:pt x="186" y="4734"/>
                    <a:pt x="374" y="4734"/>
                    <a:pt x="562" y="4734"/>
                  </a:cubicBezTo>
                  <a:cubicBezTo>
                    <a:pt x="1809" y="4734"/>
                    <a:pt x="3108" y="4748"/>
                    <a:pt x="4369" y="4766"/>
                  </a:cubicBezTo>
                  <a:cubicBezTo>
                    <a:pt x="5690" y="4781"/>
                    <a:pt x="7026" y="4797"/>
                    <a:pt x="8368" y="4797"/>
                  </a:cubicBezTo>
                  <a:cubicBezTo>
                    <a:pt x="10682" y="4797"/>
                    <a:pt x="12991" y="4745"/>
                    <a:pt x="15202" y="4558"/>
                  </a:cubicBezTo>
                  <a:cubicBezTo>
                    <a:pt x="18790" y="4246"/>
                    <a:pt x="21552" y="3341"/>
                    <a:pt x="24485" y="2379"/>
                  </a:cubicBezTo>
                  <a:cubicBezTo>
                    <a:pt x="25905" y="1921"/>
                    <a:pt x="27376" y="1437"/>
                    <a:pt x="28968" y="1021"/>
                  </a:cubicBezTo>
                  <a:cubicBezTo>
                    <a:pt x="30844" y="530"/>
                    <a:pt x="32531" y="328"/>
                    <a:pt x="34096" y="328"/>
                  </a:cubicBezTo>
                  <a:cubicBezTo>
                    <a:pt x="37563" y="328"/>
                    <a:pt x="40427" y="1319"/>
                    <a:pt x="43405" y="2347"/>
                  </a:cubicBezTo>
                  <a:cubicBezTo>
                    <a:pt x="46515" y="3414"/>
                    <a:pt x="49718" y="4527"/>
                    <a:pt x="53785" y="4527"/>
                  </a:cubicBezTo>
                  <a:lnTo>
                    <a:pt x="53822" y="4527"/>
                  </a:lnTo>
                  <a:cubicBezTo>
                    <a:pt x="57649" y="4521"/>
                    <a:pt x="60869" y="3414"/>
                    <a:pt x="63989" y="2347"/>
                  </a:cubicBezTo>
                  <a:cubicBezTo>
                    <a:pt x="67059" y="1296"/>
                    <a:pt x="70218" y="219"/>
                    <a:pt x="73953" y="219"/>
                  </a:cubicBezTo>
                  <a:cubicBezTo>
                    <a:pt x="74653" y="219"/>
                    <a:pt x="75373" y="257"/>
                    <a:pt x="76117" y="340"/>
                  </a:cubicBezTo>
                  <a:cubicBezTo>
                    <a:pt x="78686" y="631"/>
                    <a:pt x="80964" y="1469"/>
                    <a:pt x="83159" y="2275"/>
                  </a:cubicBezTo>
                  <a:cubicBezTo>
                    <a:pt x="85166" y="3018"/>
                    <a:pt x="87246" y="3783"/>
                    <a:pt x="89555" y="4136"/>
                  </a:cubicBezTo>
                  <a:cubicBezTo>
                    <a:pt x="91757" y="4466"/>
                    <a:pt x="94137" y="4568"/>
                    <a:pt x="96572" y="4568"/>
                  </a:cubicBezTo>
                  <a:cubicBezTo>
                    <a:pt x="98555" y="4568"/>
                    <a:pt x="100574" y="4501"/>
                    <a:pt x="102562" y="4433"/>
                  </a:cubicBezTo>
                  <a:cubicBezTo>
                    <a:pt x="104346" y="4376"/>
                    <a:pt x="106026" y="4324"/>
                    <a:pt x="107643" y="4319"/>
                  </a:cubicBezTo>
                  <a:lnTo>
                    <a:pt x="107643" y="4095"/>
                  </a:lnTo>
                  <a:cubicBezTo>
                    <a:pt x="106021" y="4105"/>
                    <a:pt x="104341" y="4157"/>
                    <a:pt x="102557" y="4220"/>
                  </a:cubicBezTo>
                  <a:cubicBezTo>
                    <a:pt x="100578" y="4285"/>
                    <a:pt x="98570" y="4352"/>
                    <a:pt x="96599" y="4352"/>
                  </a:cubicBezTo>
                  <a:cubicBezTo>
                    <a:pt x="94163" y="4352"/>
                    <a:pt x="91783" y="4249"/>
                    <a:pt x="89587" y="3913"/>
                  </a:cubicBezTo>
                  <a:cubicBezTo>
                    <a:pt x="87298" y="3570"/>
                    <a:pt x="85234" y="2810"/>
                    <a:pt x="83231" y="2067"/>
                  </a:cubicBezTo>
                  <a:cubicBezTo>
                    <a:pt x="81021" y="1255"/>
                    <a:pt x="78738" y="418"/>
                    <a:pt x="76143" y="127"/>
                  </a:cubicBezTo>
                  <a:cubicBezTo>
                    <a:pt x="75381" y="40"/>
                    <a:pt x="74643" y="1"/>
                    <a:pt x="7392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31"/>
            <p:cNvSpPr/>
            <p:nvPr/>
          </p:nvSpPr>
          <p:spPr>
            <a:xfrm>
              <a:off x="3065700" y="1698825"/>
              <a:ext cx="2607650" cy="137225"/>
            </a:xfrm>
            <a:custGeom>
              <a:avLst/>
              <a:gdLst/>
              <a:ahLst/>
              <a:cxnLst/>
              <a:rect l="l" t="t" r="r" b="b"/>
              <a:pathLst>
                <a:path w="104306" h="5489" extrusionOk="0">
                  <a:moveTo>
                    <a:pt x="32661" y="0"/>
                  </a:moveTo>
                  <a:cubicBezTo>
                    <a:pt x="30916" y="0"/>
                    <a:pt x="28912" y="294"/>
                    <a:pt x="26509" y="1026"/>
                  </a:cubicBezTo>
                  <a:cubicBezTo>
                    <a:pt x="24954" y="1504"/>
                    <a:pt x="23575" y="2056"/>
                    <a:pt x="22249" y="2586"/>
                  </a:cubicBezTo>
                  <a:cubicBezTo>
                    <a:pt x="20107" y="3444"/>
                    <a:pt x="18078" y="4261"/>
                    <a:pt x="15421" y="4729"/>
                  </a:cubicBezTo>
                  <a:cubicBezTo>
                    <a:pt x="12954" y="5164"/>
                    <a:pt x="10332" y="5267"/>
                    <a:pt x="7702" y="5267"/>
                  </a:cubicBezTo>
                  <a:cubicBezTo>
                    <a:pt x="6469" y="5267"/>
                    <a:pt x="5233" y="5244"/>
                    <a:pt x="4011" y="5223"/>
                  </a:cubicBezTo>
                  <a:cubicBezTo>
                    <a:pt x="2805" y="5199"/>
                    <a:pt x="1555" y="5175"/>
                    <a:pt x="346" y="5175"/>
                  </a:cubicBezTo>
                  <a:cubicBezTo>
                    <a:pt x="231" y="5175"/>
                    <a:pt x="115" y="5176"/>
                    <a:pt x="1" y="5176"/>
                  </a:cubicBezTo>
                  <a:lnTo>
                    <a:pt x="1" y="5389"/>
                  </a:lnTo>
                  <a:cubicBezTo>
                    <a:pt x="87" y="5389"/>
                    <a:pt x="173" y="5389"/>
                    <a:pt x="260" y="5389"/>
                  </a:cubicBezTo>
                  <a:cubicBezTo>
                    <a:pt x="1500" y="5389"/>
                    <a:pt x="2844" y="5422"/>
                    <a:pt x="4011" y="5441"/>
                  </a:cubicBezTo>
                  <a:cubicBezTo>
                    <a:pt x="5259" y="5462"/>
                    <a:pt x="6512" y="5488"/>
                    <a:pt x="7776" y="5488"/>
                  </a:cubicBezTo>
                  <a:cubicBezTo>
                    <a:pt x="10387" y="5488"/>
                    <a:pt x="13002" y="5384"/>
                    <a:pt x="15457" y="4947"/>
                  </a:cubicBezTo>
                  <a:cubicBezTo>
                    <a:pt x="18136" y="4474"/>
                    <a:pt x="20179" y="3652"/>
                    <a:pt x="22338" y="2789"/>
                  </a:cubicBezTo>
                  <a:cubicBezTo>
                    <a:pt x="23653" y="2258"/>
                    <a:pt x="25026" y="1712"/>
                    <a:pt x="26576" y="1234"/>
                  </a:cubicBezTo>
                  <a:cubicBezTo>
                    <a:pt x="28987" y="500"/>
                    <a:pt x="30970" y="203"/>
                    <a:pt x="32695" y="203"/>
                  </a:cubicBezTo>
                  <a:cubicBezTo>
                    <a:pt x="35993" y="203"/>
                    <a:pt x="38345" y="1290"/>
                    <a:pt x="40930" y="2493"/>
                  </a:cubicBezTo>
                  <a:cubicBezTo>
                    <a:pt x="43764" y="3798"/>
                    <a:pt x="46687" y="5150"/>
                    <a:pt x="51311" y="5280"/>
                  </a:cubicBezTo>
                  <a:cubicBezTo>
                    <a:pt x="51478" y="5285"/>
                    <a:pt x="51645" y="5287"/>
                    <a:pt x="51811" y="5287"/>
                  </a:cubicBezTo>
                  <a:cubicBezTo>
                    <a:pt x="55581" y="5287"/>
                    <a:pt x="58845" y="4123"/>
                    <a:pt x="62003" y="3002"/>
                  </a:cubicBezTo>
                  <a:cubicBezTo>
                    <a:pt x="65161" y="1881"/>
                    <a:pt x="68397" y="729"/>
                    <a:pt x="72180" y="729"/>
                  </a:cubicBezTo>
                  <a:cubicBezTo>
                    <a:pt x="73064" y="729"/>
                    <a:pt x="73977" y="791"/>
                    <a:pt x="74927" y="932"/>
                  </a:cubicBezTo>
                  <a:cubicBezTo>
                    <a:pt x="77054" y="1244"/>
                    <a:pt x="79025" y="2004"/>
                    <a:pt x="80928" y="2737"/>
                  </a:cubicBezTo>
                  <a:cubicBezTo>
                    <a:pt x="82525" y="3356"/>
                    <a:pt x="84184" y="4001"/>
                    <a:pt x="85916" y="4365"/>
                  </a:cubicBezTo>
                  <a:cubicBezTo>
                    <a:pt x="88808" y="4979"/>
                    <a:pt x="92144" y="5128"/>
                    <a:pt x="95442" y="5128"/>
                  </a:cubicBezTo>
                  <a:cubicBezTo>
                    <a:pt x="97084" y="5128"/>
                    <a:pt x="98717" y="5091"/>
                    <a:pt x="100280" y="5056"/>
                  </a:cubicBezTo>
                  <a:cubicBezTo>
                    <a:pt x="101684" y="5025"/>
                    <a:pt x="103015" y="4994"/>
                    <a:pt x="104305" y="4989"/>
                  </a:cubicBezTo>
                  <a:lnTo>
                    <a:pt x="104305" y="4770"/>
                  </a:lnTo>
                  <a:cubicBezTo>
                    <a:pt x="103010" y="4770"/>
                    <a:pt x="101684" y="4807"/>
                    <a:pt x="100275" y="4838"/>
                  </a:cubicBezTo>
                  <a:cubicBezTo>
                    <a:pt x="98717" y="4873"/>
                    <a:pt x="97089" y="4909"/>
                    <a:pt x="95451" y="4909"/>
                  </a:cubicBezTo>
                  <a:cubicBezTo>
                    <a:pt x="92163" y="4909"/>
                    <a:pt x="88835" y="4761"/>
                    <a:pt x="85957" y="4146"/>
                  </a:cubicBezTo>
                  <a:cubicBezTo>
                    <a:pt x="84251" y="3782"/>
                    <a:pt x="82598" y="3148"/>
                    <a:pt x="81006" y="2534"/>
                  </a:cubicBezTo>
                  <a:cubicBezTo>
                    <a:pt x="79092" y="1796"/>
                    <a:pt x="77111" y="1026"/>
                    <a:pt x="74958" y="709"/>
                  </a:cubicBezTo>
                  <a:cubicBezTo>
                    <a:pt x="74002" y="567"/>
                    <a:pt x="73082" y="504"/>
                    <a:pt x="72192" y="504"/>
                  </a:cubicBezTo>
                  <a:cubicBezTo>
                    <a:pt x="68372" y="504"/>
                    <a:pt x="65106" y="1668"/>
                    <a:pt x="61930" y="2794"/>
                  </a:cubicBezTo>
                  <a:cubicBezTo>
                    <a:pt x="58787" y="3912"/>
                    <a:pt x="55534" y="5063"/>
                    <a:pt x="51794" y="5063"/>
                  </a:cubicBezTo>
                  <a:cubicBezTo>
                    <a:pt x="51636" y="5063"/>
                    <a:pt x="51476" y="5061"/>
                    <a:pt x="51316" y="5056"/>
                  </a:cubicBezTo>
                  <a:cubicBezTo>
                    <a:pt x="46739" y="4937"/>
                    <a:pt x="43832" y="3590"/>
                    <a:pt x="41024" y="2290"/>
                  </a:cubicBezTo>
                  <a:cubicBezTo>
                    <a:pt x="38505" y="1123"/>
                    <a:pt x="36075" y="0"/>
                    <a:pt x="3266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31"/>
            <p:cNvSpPr/>
            <p:nvPr/>
          </p:nvSpPr>
          <p:spPr>
            <a:xfrm>
              <a:off x="3104725" y="1560300"/>
              <a:ext cx="2529100" cy="193825"/>
            </a:xfrm>
            <a:custGeom>
              <a:avLst/>
              <a:gdLst/>
              <a:ahLst/>
              <a:cxnLst/>
              <a:rect l="l" t="t" r="r" b="b"/>
              <a:pathLst>
                <a:path w="101164" h="7753" extrusionOk="0">
                  <a:moveTo>
                    <a:pt x="31129" y="1"/>
                  </a:moveTo>
                  <a:cubicBezTo>
                    <a:pt x="29564" y="1"/>
                    <a:pt x="27711" y="348"/>
                    <a:pt x="25431" y="1195"/>
                  </a:cubicBezTo>
                  <a:cubicBezTo>
                    <a:pt x="23642" y="1850"/>
                    <a:pt x="22191" y="2708"/>
                    <a:pt x="20782" y="3540"/>
                  </a:cubicBezTo>
                  <a:cubicBezTo>
                    <a:pt x="19060" y="4559"/>
                    <a:pt x="17271" y="5615"/>
                    <a:pt x="14895" y="6271"/>
                  </a:cubicBezTo>
                  <a:cubicBezTo>
                    <a:pt x="12196" y="7022"/>
                    <a:pt x="9293" y="7177"/>
                    <a:pt x="6388" y="7177"/>
                  </a:cubicBezTo>
                  <a:cubicBezTo>
                    <a:pt x="5374" y="7177"/>
                    <a:pt x="4360" y="7158"/>
                    <a:pt x="3354" y="7139"/>
                  </a:cubicBezTo>
                  <a:cubicBezTo>
                    <a:pt x="2370" y="7125"/>
                    <a:pt x="1360" y="7107"/>
                    <a:pt x="359" y="7107"/>
                  </a:cubicBezTo>
                  <a:cubicBezTo>
                    <a:pt x="239" y="7107"/>
                    <a:pt x="120" y="7107"/>
                    <a:pt x="0" y="7108"/>
                  </a:cubicBezTo>
                  <a:lnTo>
                    <a:pt x="0" y="7331"/>
                  </a:lnTo>
                  <a:cubicBezTo>
                    <a:pt x="202" y="7330"/>
                    <a:pt x="406" y="7329"/>
                    <a:pt x="610" y="7329"/>
                  </a:cubicBezTo>
                  <a:cubicBezTo>
                    <a:pt x="1519" y="7329"/>
                    <a:pt x="2443" y="7346"/>
                    <a:pt x="3339" y="7363"/>
                  </a:cubicBezTo>
                  <a:cubicBezTo>
                    <a:pt x="4332" y="7381"/>
                    <a:pt x="5334" y="7399"/>
                    <a:pt x="6337" y="7399"/>
                  </a:cubicBezTo>
                  <a:cubicBezTo>
                    <a:pt x="9272" y="7399"/>
                    <a:pt x="12211" y="7243"/>
                    <a:pt x="14952" y="6484"/>
                  </a:cubicBezTo>
                  <a:cubicBezTo>
                    <a:pt x="17349" y="5813"/>
                    <a:pt x="19149" y="4757"/>
                    <a:pt x="20886" y="3727"/>
                  </a:cubicBezTo>
                  <a:cubicBezTo>
                    <a:pt x="22290" y="2900"/>
                    <a:pt x="23731" y="2053"/>
                    <a:pt x="25494" y="1392"/>
                  </a:cubicBezTo>
                  <a:cubicBezTo>
                    <a:pt x="27770" y="548"/>
                    <a:pt x="29601" y="199"/>
                    <a:pt x="31142" y="199"/>
                  </a:cubicBezTo>
                  <a:cubicBezTo>
                    <a:pt x="34443" y="199"/>
                    <a:pt x="36416" y="1799"/>
                    <a:pt x="38589" y="3561"/>
                  </a:cubicBezTo>
                  <a:cubicBezTo>
                    <a:pt x="40992" y="5516"/>
                    <a:pt x="43478" y="7529"/>
                    <a:pt x="48148" y="7737"/>
                  </a:cubicBezTo>
                  <a:lnTo>
                    <a:pt x="48902" y="7753"/>
                  </a:lnTo>
                  <a:cubicBezTo>
                    <a:pt x="52808" y="7753"/>
                    <a:pt x="56261" y="6453"/>
                    <a:pt x="59610" y="5189"/>
                  </a:cubicBezTo>
                  <a:cubicBezTo>
                    <a:pt x="62986" y="3911"/>
                    <a:pt x="66463" y="2599"/>
                    <a:pt x="70465" y="2599"/>
                  </a:cubicBezTo>
                  <a:cubicBezTo>
                    <a:pt x="71185" y="2599"/>
                    <a:pt x="71923" y="2641"/>
                    <a:pt x="72679" y="2734"/>
                  </a:cubicBezTo>
                  <a:cubicBezTo>
                    <a:pt x="74931" y="3010"/>
                    <a:pt x="77032" y="3805"/>
                    <a:pt x="79060" y="4580"/>
                  </a:cubicBezTo>
                  <a:cubicBezTo>
                    <a:pt x="80444" y="5106"/>
                    <a:pt x="81874" y="5652"/>
                    <a:pt x="83325" y="6016"/>
                  </a:cubicBezTo>
                  <a:cubicBezTo>
                    <a:pt x="86708" y="6855"/>
                    <a:pt x="90275" y="7028"/>
                    <a:pt x="93824" y="7028"/>
                  </a:cubicBezTo>
                  <a:cubicBezTo>
                    <a:pt x="95115" y="7028"/>
                    <a:pt x="96403" y="7005"/>
                    <a:pt x="97679" y="6983"/>
                  </a:cubicBezTo>
                  <a:cubicBezTo>
                    <a:pt x="98823" y="6957"/>
                    <a:pt x="100003" y="6936"/>
                    <a:pt x="101163" y="6931"/>
                  </a:cubicBezTo>
                  <a:lnTo>
                    <a:pt x="101163" y="6718"/>
                  </a:lnTo>
                  <a:cubicBezTo>
                    <a:pt x="100009" y="6718"/>
                    <a:pt x="98823" y="6744"/>
                    <a:pt x="97679" y="6765"/>
                  </a:cubicBezTo>
                  <a:cubicBezTo>
                    <a:pt x="96402" y="6787"/>
                    <a:pt x="95113" y="6810"/>
                    <a:pt x="93823" y="6810"/>
                  </a:cubicBezTo>
                  <a:cubicBezTo>
                    <a:pt x="90286" y="6810"/>
                    <a:pt x="86738" y="6637"/>
                    <a:pt x="83377" y="5802"/>
                  </a:cubicBezTo>
                  <a:cubicBezTo>
                    <a:pt x="81947" y="5444"/>
                    <a:pt x="80517" y="4898"/>
                    <a:pt x="79138" y="4372"/>
                  </a:cubicBezTo>
                  <a:cubicBezTo>
                    <a:pt x="77100" y="3597"/>
                    <a:pt x="74983" y="2791"/>
                    <a:pt x="72705" y="2521"/>
                  </a:cubicBezTo>
                  <a:cubicBezTo>
                    <a:pt x="71934" y="2426"/>
                    <a:pt x="71184" y="2382"/>
                    <a:pt x="70451" y="2382"/>
                  </a:cubicBezTo>
                  <a:cubicBezTo>
                    <a:pt x="66419" y="2382"/>
                    <a:pt x="62925" y="3700"/>
                    <a:pt x="59532" y="4981"/>
                  </a:cubicBezTo>
                  <a:cubicBezTo>
                    <a:pt x="56208" y="6237"/>
                    <a:pt x="52773" y="7535"/>
                    <a:pt x="48909" y="7535"/>
                  </a:cubicBezTo>
                  <a:cubicBezTo>
                    <a:pt x="48662" y="7535"/>
                    <a:pt x="48414" y="7530"/>
                    <a:pt x="48163" y="7519"/>
                  </a:cubicBezTo>
                  <a:cubicBezTo>
                    <a:pt x="43566" y="7316"/>
                    <a:pt x="41106" y="5319"/>
                    <a:pt x="38729" y="3389"/>
                  </a:cubicBezTo>
                  <a:cubicBezTo>
                    <a:pt x="36602" y="1662"/>
                    <a:pt x="34553" y="1"/>
                    <a:pt x="3112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31"/>
            <p:cNvSpPr/>
            <p:nvPr/>
          </p:nvSpPr>
          <p:spPr>
            <a:xfrm>
              <a:off x="3141250" y="1460100"/>
              <a:ext cx="2455250" cy="221875"/>
            </a:xfrm>
            <a:custGeom>
              <a:avLst/>
              <a:gdLst/>
              <a:ahLst/>
              <a:cxnLst/>
              <a:rect l="l" t="t" r="r" b="b"/>
              <a:pathLst>
                <a:path w="98210" h="8875" extrusionOk="0">
                  <a:moveTo>
                    <a:pt x="29416" y="1"/>
                  </a:moveTo>
                  <a:cubicBezTo>
                    <a:pt x="28354" y="1"/>
                    <a:pt x="27159" y="160"/>
                    <a:pt x="25790" y="522"/>
                  </a:cubicBezTo>
                  <a:cubicBezTo>
                    <a:pt x="23138" y="1224"/>
                    <a:pt x="21256" y="2592"/>
                    <a:pt x="19446" y="3918"/>
                  </a:cubicBezTo>
                  <a:cubicBezTo>
                    <a:pt x="17475" y="5364"/>
                    <a:pt x="15441" y="6851"/>
                    <a:pt x="12383" y="7496"/>
                  </a:cubicBezTo>
                  <a:cubicBezTo>
                    <a:pt x="10973" y="7796"/>
                    <a:pt x="9226" y="7883"/>
                    <a:pt x="7414" y="7883"/>
                  </a:cubicBezTo>
                  <a:cubicBezTo>
                    <a:pt x="6087" y="7883"/>
                    <a:pt x="4724" y="7837"/>
                    <a:pt x="3433" y="7793"/>
                  </a:cubicBezTo>
                  <a:cubicBezTo>
                    <a:pt x="2195" y="7756"/>
                    <a:pt x="1035" y="7715"/>
                    <a:pt x="0" y="7715"/>
                  </a:cubicBezTo>
                  <a:lnTo>
                    <a:pt x="0" y="7938"/>
                  </a:lnTo>
                  <a:cubicBezTo>
                    <a:pt x="58" y="7938"/>
                    <a:pt x="117" y="7938"/>
                    <a:pt x="176" y="7938"/>
                  </a:cubicBezTo>
                  <a:cubicBezTo>
                    <a:pt x="1149" y="7938"/>
                    <a:pt x="2261" y="7977"/>
                    <a:pt x="3428" y="8016"/>
                  </a:cubicBezTo>
                  <a:cubicBezTo>
                    <a:pt x="4706" y="8060"/>
                    <a:pt x="6057" y="8105"/>
                    <a:pt x="7377" y="8105"/>
                  </a:cubicBezTo>
                  <a:cubicBezTo>
                    <a:pt x="9215" y="8105"/>
                    <a:pt x="10992" y="8017"/>
                    <a:pt x="12430" y="7715"/>
                  </a:cubicBezTo>
                  <a:cubicBezTo>
                    <a:pt x="15530" y="7059"/>
                    <a:pt x="17584" y="5551"/>
                    <a:pt x="19576" y="4100"/>
                  </a:cubicBezTo>
                  <a:cubicBezTo>
                    <a:pt x="21375" y="2790"/>
                    <a:pt x="23232" y="1432"/>
                    <a:pt x="25842" y="735"/>
                  </a:cubicBezTo>
                  <a:cubicBezTo>
                    <a:pt x="27181" y="381"/>
                    <a:pt x="28351" y="225"/>
                    <a:pt x="29392" y="225"/>
                  </a:cubicBezTo>
                  <a:cubicBezTo>
                    <a:pt x="33072" y="225"/>
                    <a:pt x="35138" y="2177"/>
                    <a:pt x="37294" y="4220"/>
                  </a:cubicBezTo>
                  <a:cubicBezTo>
                    <a:pt x="39531" y="6336"/>
                    <a:pt x="41850" y="8531"/>
                    <a:pt x="46135" y="8833"/>
                  </a:cubicBezTo>
                  <a:cubicBezTo>
                    <a:pt x="46473" y="8859"/>
                    <a:pt x="46812" y="8874"/>
                    <a:pt x="47150" y="8874"/>
                  </a:cubicBezTo>
                  <a:cubicBezTo>
                    <a:pt x="50946" y="8874"/>
                    <a:pt x="54436" y="7397"/>
                    <a:pt x="57832" y="5972"/>
                  </a:cubicBezTo>
                  <a:cubicBezTo>
                    <a:pt x="61290" y="4517"/>
                    <a:pt x="64865" y="3012"/>
                    <a:pt x="68804" y="3012"/>
                  </a:cubicBezTo>
                  <a:cubicBezTo>
                    <a:pt x="68946" y="3012"/>
                    <a:pt x="69089" y="3014"/>
                    <a:pt x="69232" y="3018"/>
                  </a:cubicBezTo>
                  <a:cubicBezTo>
                    <a:pt x="72222" y="3102"/>
                    <a:pt x="74895" y="4095"/>
                    <a:pt x="77490" y="5062"/>
                  </a:cubicBezTo>
                  <a:cubicBezTo>
                    <a:pt x="79227" y="5707"/>
                    <a:pt x="81027" y="6378"/>
                    <a:pt x="82883" y="6752"/>
                  </a:cubicBezTo>
                  <a:cubicBezTo>
                    <a:pt x="86445" y="7471"/>
                    <a:pt x="89719" y="7589"/>
                    <a:pt x="93260" y="7589"/>
                  </a:cubicBezTo>
                  <a:cubicBezTo>
                    <a:pt x="94155" y="7589"/>
                    <a:pt x="95067" y="7582"/>
                    <a:pt x="96005" y="7574"/>
                  </a:cubicBezTo>
                  <a:lnTo>
                    <a:pt x="98210" y="7559"/>
                  </a:lnTo>
                  <a:lnTo>
                    <a:pt x="98210" y="7340"/>
                  </a:lnTo>
                  <a:lnTo>
                    <a:pt x="96005" y="7351"/>
                  </a:lnTo>
                  <a:cubicBezTo>
                    <a:pt x="95028" y="7360"/>
                    <a:pt x="94079" y="7370"/>
                    <a:pt x="93148" y="7370"/>
                  </a:cubicBezTo>
                  <a:cubicBezTo>
                    <a:pt x="89665" y="7370"/>
                    <a:pt x="86435" y="7241"/>
                    <a:pt x="82930" y="6539"/>
                  </a:cubicBezTo>
                  <a:cubicBezTo>
                    <a:pt x="81089" y="6170"/>
                    <a:pt x="79295" y="5499"/>
                    <a:pt x="77563" y="4854"/>
                  </a:cubicBezTo>
                  <a:cubicBezTo>
                    <a:pt x="74963" y="3887"/>
                    <a:pt x="72264" y="2888"/>
                    <a:pt x="69242" y="2795"/>
                  </a:cubicBezTo>
                  <a:cubicBezTo>
                    <a:pt x="69098" y="2791"/>
                    <a:pt x="68955" y="2789"/>
                    <a:pt x="68813" y="2789"/>
                  </a:cubicBezTo>
                  <a:cubicBezTo>
                    <a:pt x="64828" y="2789"/>
                    <a:pt x="61223" y="4304"/>
                    <a:pt x="57749" y="5775"/>
                  </a:cubicBezTo>
                  <a:cubicBezTo>
                    <a:pt x="54236" y="7250"/>
                    <a:pt x="50959" y="8652"/>
                    <a:pt x="47207" y="8652"/>
                  </a:cubicBezTo>
                  <a:cubicBezTo>
                    <a:pt x="46860" y="8652"/>
                    <a:pt x="46508" y="8639"/>
                    <a:pt x="46151" y="8614"/>
                  </a:cubicBezTo>
                  <a:cubicBezTo>
                    <a:pt x="41944" y="8313"/>
                    <a:pt x="39655" y="6149"/>
                    <a:pt x="37445" y="4059"/>
                  </a:cubicBezTo>
                  <a:cubicBezTo>
                    <a:pt x="35257" y="1984"/>
                    <a:pt x="33164" y="1"/>
                    <a:pt x="2941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31"/>
            <p:cNvSpPr/>
            <p:nvPr/>
          </p:nvSpPr>
          <p:spPr>
            <a:xfrm>
              <a:off x="3175700" y="1396325"/>
              <a:ext cx="2385575" cy="193975"/>
            </a:xfrm>
            <a:custGeom>
              <a:avLst/>
              <a:gdLst/>
              <a:ahLst/>
              <a:cxnLst/>
              <a:rect l="l" t="t" r="r" b="b"/>
              <a:pathLst>
                <a:path w="95423" h="7759" extrusionOk="0">
                  <a:moveTo>
                    <a:pt x="27994" y="1"/>
                  </a:moveTo>
                  <a:cubicBezTo>
                    <a:pt x="27089" y="1"/>
                    <a:pt x="26107" y="102"/>
                    <a:pt x="25026" y="327"/>
                  </a:cubicBezTo>
                  <a:cubicBezTo>
                    <a:pt x="22265" y="899"/>
                    <a:pt x="20184" y="2293"/>
                    <a:pt x="18338" y="3520"/>
                  </a:cubicBezTo>
                  <a:cubicBezTo>
                    <a:pt x="16492" y="4748"/>
                    <a:pt x="14573" y="6017"/>
                    <a:pt x="12009" y="6636"/>
                  </a:cubicBezTo>
                  <a:cubicBezTo>
                    <a:pt x="10262" y="7053"/>
                    <a:pt x="8077" y="7150"/>
                    <a:pt x="5881" y="7150"/>
                  </a:cubicBezTo>
                  <a:cubicBezTo>
                    <a:pt x="4848" y="7150"/>
                    <a:pt x="3813" y="7129"/>
                    <a:pt x="2819" y="7109"/>
                  </a:cubicBezTo>
                  <a:cubicBezTo>
                    <a:pt x="1821" y="7088"/>
                    <a:pt x="869" y="7067"/>
                    <a:pt x="1" y="7067"/>
                  </a:cubicBezTo>
                  <a:lnTo>
                    <a:pt x="1" y="7291"/>
                  </a:lnTo>
                  <a:cubicBezTo>
                    <a:pt x="156" y="7289"/>
                    <a:pt x="315" y="7288"/>
                    <a:pt x="476" y="7288"/>
                  </a:cubicBezTo>
                  <a:cubicBezTo>
                    <a:pt x="1208" y="7288"/>
                    <a:pt x="1996" y="7306"/>
                    <a:pt x="2814" y="7327"/>
                  </a:cubicBezTo>
                  <a:cubicBezTo>
                    <a:pt x="3822" y="7349"/>
                    <a:pt x="4870" y="7372"/>
                    <a:pt x="5915" y="7372"/>
                  </a:cubicBezTo>
                  <a:cubicBezTo>
                    <a:pt x="8107" y="7372"/>
                    <a:pt x="10286" y="7271"/>
                    <a:pt x="12061" y="6849"/>
                  </a:cubicBezTo>
                  <a:cubicBezTo>
                    <a:pt x="14677" y="6225"/>
                    <a:pt x="16549" y="4977"/>
                    <a:pt x="18463" y="3702"/>
                  </a:cubicBezTo>
                  <a:cubicBezTo>
                    <a:pt x="20372" y="2428"/>
                    <a:pt x="22348" y="1107"/>
                    <a:pt x="25073" y="540"/>
                  </a:cubicBezTo>
                  <a:cubicBezTo>
                    <a:pt x="26134" y="319"/>
                    <a:pt x="27099" y="220"/>
                    <a:pt x="27988" y="220"/>
                  </a:cubicBezTo>
                  <a:cubicBezTo>
                    <a:pt x="31723" y="220"/>
                    <a:pt x="34115" y="1972"/>
                    <a:pt x="36618" y="3812"/>
                  </a:cubicBezTo>
                  <a:cubicBezTo>
                    <a:pt x="39151" y="5679"/>
                    <a:pt x="41772" y="7592"/>
                    <a:pt x="45954" y="7743"/>
                  </a:cubicBezTo>
                  <a:lnTo>
                    <a:pt x="46458" y="7759"/>
                  </a:lnTo>
                  <a:cubicBezTo>
                    <a:pt x="50452" y="7759"/>
                    <a:pt x="53859" y="6100"/>
                    <a:pt x="57166" y="4498"/>
                  </a:cubicBezTo>
                  <a:cubicBezTo>
                    <a:pt x="60479" y="2901"/>
                    <a:pt x="63891" y="1248"/>
                    <a:pt x="67895" y="1222"/>
                  </a:cubicBezTo>
                  <a:lnTo>
                    <a:pt x="67968" y="1222"/>
                  </a:lnTo>
                  <a:cubicBezTo>
                    <a:pt x="71078" y="1222"/>
                    <a:pt x="73694" y="2491"/>
                    <a:pt x="76221" y="3718"/>
                  </a:cubicBezTo>
                  <a:cubicBezTo>
                    <a:pt x="77735" y="4451"/>
                    <a:pt x="79165" y="5143"/>
                    <a:pt x="80689" y="5580"/>
                  </a:cubicBezTo>
                  <a:cubicBezTo>
                    <a:pt x="84895" y="6788"/>
                    <a:pt x="88165" y="6933"/>
                    <a:pt x="92534" y="6933"/>
                  </a:cubicBezTo>
                  <a:cubicBezTo>
                    <a:pt x="93166" y="6933"/>
                    <a:pt x="93822" y="6930"/>
                    <a:pt x="94507" y="6927"/>
                  </a:cubicBezTo>
                  <a:lnTo>
                    <a:pt x="95422" y="6927"/>
                  </a:lnTo>
                  <a:lnTo>
                    <a:pt x="95422" y="6703"/>
                  </a:lnTo>
                  <a:lnTo>
                    <a:pt x="94507" y="6703"/>
                  </a:lnTo>
                  <a:cubicBezTo>
                    <a:pt x="93805" y="6707"/>
                    <a:pt x="93134" y="6710"/>
                    <a:pt x="92487" y="6710"/>
                  </a:cubicBezTo>
                  <a:cubicBezTo>
                    <a:pt x="88159" y="6710"/>
                    <a:pt x="84913" y="6566"/>
                    <a:pt x="80746" y="5372"/>
                  </a:cubicBezTo>
                  <a:cubicBezTo>
                    <a:pt x="79243" y="4935"/>
                    <a:pt x="77823" y="4248"/>
                    <a:pt x="76320" y="3520"/>
                  </a:cubicBezTo>
                  <a:cubicBezTo>
                    <a:pt x="73767" y="2283"/>
                    <a:pt x="71125" y="1003"/>
                    <a:pt x="67968" y="1003"/>
                  </a:cubicBezTo>
                  <a:lnTo>
                    <a:pt x="67895" y="1003"/>
                  </a:lnTo>
                  <a:cubicBezTo>
                    <a:pt x="63839" y="1029"/>
                    <a:pt x="60401" y="2693"/>
                    <a:pt x="57078" y="4306"/>
                  </a:cubicBezTo>
                  <a:cubicBezTo>
                    <a:pt x="53784" y="5900"/>
                    <a:pt x="50346" y="7533"/>
                    <a:pt x="46436" y="7533"/>
                  </a:cubicBezTo>
                  <a:cubicBezTo>
                    <a:pt x="46278" y="7533"/>
                    <a:pt x="46119" y="7530"/>
                    <a:pt x="45959" y="7525"/>
                  </a:cubicBezTo>
                  <a:cubicBezTo>
                    <a:pt x="41850" y="7379"/>
                    <a:pt x="39260" y="5476"/>
                    <a:pt x="36748" y="3635"/>
                  </a:cubicBezTo>
                  <a:cubicBezTo>
                    <a:pt x="34212" y="1779"/>
                    <a:pt x="31788" y="1"/>
                    <a:pt x="2799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31"/>
            <p:cNvSpPr/>
            <p:nvPr/>
          </p:nvSpPr>
          <p:spPr>
            <a:xfrm>
              <a:off x="3208325" y="1323975"/>
              <a:ext cx="2319650" cy="179225"/>
            </a:xfrm>
            <a:custGeom>
              <a:avLst/>
              <a:gdLst/>
              <a:ahLst/>
              <a:cxnLst/>
              <a:rect l="l" t="t" r="r" b="b"/>
              <a:pathLst>
                <a:path w="92786" h="7169" extrusionOk="0">
                  <a:moveTo>
                    <a:pt x="66944" y="1"/>
                  </a:moveTo>
                  <a:cubicBezTo>
                    <a:pt x="62896" y="1"/>
                    <a:pt x="59612" y="1664"/>
                    <a:pt x="56428" y="3278"/>
                  </a:cubicBezTo>
                  <a:cubicBezTo>
                    <a:pt x="53282" y="4865"/>
                    <a:pt x="50094" y="6503"/>
                    <a:pt x="46011" y="6607"/>
                  </a:cubicBezTo>
                  <a:cubicBezTo>
                    <a:pt x="45885" y="6610"/>
                    <a:pt x="45759" y="6612"/>
                    <a:pt x="45635" y="6612"/>
                  </a:cubicBezTo>
                  <a:cubicBezTo>
                    <a:pt x="41739" y="6612"/>
                    <a:pt x="38779" y="5061"/>
                    <a:pt x="35917" y="3559"/>
                  </a:cubicBezTo>
                  <a:cubicBezTo>
                    <a:pt x="33087" y="2075"/>
                    <a:pt x="30185" y="553"/>
                    <a:pt x="26374" y="553"/>
                  </a:cubicBezTo>
                  <a:cubicBezTo>
                    <a:pt x="25324" y="553"/>
                    <a:pt x="24204" y="669"/>
                    <a:pt x="22998" y="933"/>
                  </a:cubicBezTo>
                  <a:cubicBezTo>
                    <a:pt x="20814" y="1417"/>
                    <a:pt x="18994" y="2540"/>
                    <a:pt x="17236" y="3632"/>
                  </a:cubicBezTo>
                  <a:cubicBezTo>
                    <a:pt x="15686" y="4589"/>
                    <a:pt x="14095" y="5567"/>
                    <a:pt x="12275" y="6097"/>
                  </a:cubicBezTo>
                  <a:cubicBezTo>
                    <a:pt x="9596" y="6870"/>
                    <a:pt x="6332" y="6960"/>
                    <a:pt x="3280" y="6960"/>
                  </a:cubicBezTo>
                  <a:cubicBezTo>
                    <a:pt x="2799" y="6960"/>
                    <a:pt x="2324" y="6957"/>
                    <a:pt x="1858" y="6955"/>
                  </a:cubicBezTo>
                  <a:cubicBezTo>
                    <a:pt x="1438" y="6955"/>
                    <a:pt x="1021" y="6951"/>
                    <a:pt x="611" y="6951"/>
                  </a:cubicBezTo>
                  <a:cubicBezTo>
                    <a:pt x="405" y="6951"/>
                    <a:pt x="202" y="6952"/>
                    <a:pt x="1" y="6955"/>
                  </a:cubicBezTo>
                  <a:lnTo>
                    <a:pt x="1" y="7168"/>
                  </a:lnTo>
                  <a:lnTo>
                    <a:pt x="3361" y="7168"/>
                  </a:lnTo>
                  <a:cubicBezTo>
                    <a:pt x="6403" y="7168"/>
                    <a:pt x="9653" y="7070"/>
                    <a:pt x="12332" y="6295"/>
                  </a:cubicBezTo>
                  <a:cubicBezTo>
                    <a:pt x="14178" y="5764"/>
                    <a:pt x="15785" y="4761"/>
                    <a:pt x="17345" y="3798"/>
                  </a:cubicBezTo>
                  <a:cubicBezTo>
                    <a:pt x="19087" y="2722"/>
                    <a:pt x="20892" y="1609"/>
                    <a:pt x="23040" y="1136"/>
                  </a:cubicBezTo>
                  <a:cubicBezTo>
                    <a:pt x="24252" y="871"/>
                    <a:pt x="25368" y="754"/>
                    <a:pt x="26413" y="754"/>
                  </a:cubicBezTo>
                  <a:cubicBezTo>
                    <a:pt x="30104" y="754"/>
                    <a:pt x="32893" y="2213"/>
                    <a:pt x="35807" y="3741"/>
                  </a:cubicBezTo>
                  <a:cubicBezTo>
                    <a:pt x="38695" y="5256"/>
                    <a:pt x="41764" y="6819"/>
                    <a:pt x="45656" y="6819"/>
                  </a:cubicBezTo>
                  <a:cubicBezTo>
                    <a:pt x="45774" y="6819"/>
                    <a:pt x="45892" y="6818"/>
                    <a:pt x="46011" y="6815"/>
                  </a:cubicBezTo>
                  <a:cubicBezTo>
                    <a:pt x="50078" y="6721"/>
                    <a:pt x="53354" y="5062"/>
                    <a:pt x="56516" y="3460"/>
                  </a:cubicBezTo>
                  <a:cubicBezTo>
                    <a:pt x="59819" y="1787"/>
                    <a:pt x="62951" y="208"/>
                    <a:pt x="66912" y="208"/>
                  </a:cubicBezTo>
                  <a:cubicBezTo>
                    <a:pt x="67211" y="208"/>
                    <a:pt x="67514" y="217"/>
                    <a:pt x="67823" y="236"/>
                  </a:cubicBezTo>
                  <a:cubicBezTo>
                    <a:pt x="70891" y="428"/>
                    <a:pt x="72831" y="1552"/>
                    <a:pt x="74885" y="2743"/>
                  </a:cubicBezTo>
                  <a:cubicBezTo>
                    <a:pt x="75847" y="3294"/>
                    <a:pt x="76835" y="3871"/>
                    <a:pt x="77969" y="4365"/>
                  </a:cubicBezTo>
                  <a:cubicBezTo>
                    <a:pt x="82948" y="6521"/>
                    <a:pt x="85742" y="6801"/>
                    <a:pt x="91815" y="6801"/>
                  </a:cubicBezTo>
                  <a:cubicBezTo>
                    <a:pt x="92130" y="6801"/>
                    <a:pt x="92453" y="6800"/>
                    <a:pt x="92786" y="6799"/>
                  </a:cubicBezTo>
                  <a:lnTo>
                    <a:pt x="92786" y="6596"/>
                  </a:lnTo>
                  <a:cubicBezTo>
                    <a:pt x="92508" y="6597"/>
                    <a:pt x="92236" y="6598"/>
                    <a:pt x="91971" y="6598"/>
                  </a:cubicBezTo>
                  <a:cubicBezTo>
                    <a:pt x="85830" y="6598"/>
                    <a:pt x="83048" y="6332"/>
                    <a:pt x="78068" y="4178"/>
                  </a:cubicBezTo>
                  <a:cubicBezTo>
                    <a:pt x="76945" y="3689"/>
                    <a:pt x="75957" y="3117"/>
                    <a:pt x="75000" y="2566"/>
                  </a:cubicBezTo>
                  <a:cubicBezTo>
                    <a:pt x="72919" y="1365"/>
                    <a:pt x="70964" y="226"/>
                    <a:pt x="67844" y="28"/>
                  </a:cubicBezTo>
                  <a:cubicBezTo>
                    <a:pt x="67540" y="10"/>
                    <a:pt x="67240" y="1"/>
                    <a:pt x="6694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31"/>
            <p:cNvSpPr/>
            <p:nvPr/>
          </p:nvSpPr>
          <p:spPr>
            <a:xfrm>
              <a:off x="3238625" y="1243150"/>
              <a:ext cx="2258025" cy="188150"/>
            </a:xfrm>
            <a:custGeom>
              <a:avLst/>
              <a:gdLst/>
              <a:ahLst/>
              <a:cxnLst/>
              <a:rect l="l" t="t" r="r" b="b"/>
              <a:pathLst>
                <a:path w="90321" h="7526" extrusionOk="0">
                  <a:moveTo>
                    <a:pt x="65857" y="0"/>
                  </a:moveTo>
                  <a:cubicBezTo>
                    <a:pt x="61764" y="0"/>
                    <a:pt x="58482" y="1763"/>
                    <a:pt x="55419" y="3401"/>
                  </a:cubicBezTo>
                  <a:cubicBezTo>
                    <a:pt x="52356" y="5040"/>
                    <a:pt x="49131" y="6730"/>
                    <a:pt x="45179" y="6849"/>
                  </a:cubicBezTo>
                  <a:cubicBezTo>
                    <a:pt x="45025" y="6854"/>
                    <a:pt x="44872" y="6857"/>
                    <a:pt x="44720" y="6857"/>
                  </a:cubicBezTo>
                  <a:cubicBezTo>
                    <a:pt x="40979" y="6857"/>
                    <a:pt x="37929" y="5409"/>
                    <a:pt x="34991" y="4010"/>
                  </a:cubicBezTo>
                  <a:cubicBezTo>
                    <a:pt x="32041" y="2602"/>
                    <a:pt x="29010" y="1161"/>
                    <a:pt x="25229" y="1161"/>
                  </a:cubicBezTo>
                  <a:cubicBezTo>
                    <a:pt x="24329" y="1161"/>
                    <a:pt x="23388" y="1242"/>
                    <a:pt x="22395" y="1425"/>
                  </a:cubicBezTo>
                  <a:cubicBezTo>
                    <a:pt x="20127" y="1841"/>
                    <a:pt x="18177" y="2944"/>
                    <a:pt x="16294" y="4015"/>
                  </a:cubicBezTo>
                  <a:cubicBezTo>
                    <a:pt x="14828" y="4858"/>
                    <a:pt x="13434" y="5643"/>
                    <a:pt x="11900" y="6142"/>
                  </a:cubicBezTo>
                  <a:cubicBezTo>
                    <a:pt x="8348" y="7286"/>
                    <a:pt x="4645" y="7291"/>
                    <a:pt x="729" y="7307"/>
                  </a:cubicBezTo>
                  <a:lnTo>
                    <a:pt x="1" y="7307"/>
                  </a:lnTo>
                  <a:lnTo>
                    <a:pt x="1" y="7525"/>
                  </a:lnTo>
                  <a:lnTo>
                    <a:pt x="729" y="7525"/>
                  </a:lnTo>
                  <a:cubicBezTo>
                    <a:pt x="4666" y="7515"/>
                    <a:pt x="8384" y="7505"/>
                    <a:pt x="11967" y="6350"/>
                  </a:cubicBezTo>
                  <a:cubicBezTo>
                    <a:pt x="13528" y="5851"/>
                    <a:pt x="14989" y="5019"/>
                    <a:pt x="16398" y="4213"/>
                  </a:cubicBezTo>
                  <a:cubicBezTo>
                    <a:pt x="18271" y="3147"/>
                    <a:pt x="20205" y="2049"/>
                    <a:pt x="22431" y="1638"/>
                  </a:cubicBezTo>
                  <a:cubicBezTo>
                    <a:pt x="23407" y="1460"/>
                    <a:pt x="24332" y="1380"/>
                    <a:pt x="25216" y="1380"/>
                  </a:cubicBezTo>
                  <a:cubicBezTo>
                    <a:pt x="28961" y="1380"/>
                    <a:pt x="31965" y="2811"/>
                    <a:pt x="34897" y="4207"/>
                  </a:cubicBezTo>
                  <a:cubicBezTo>
                    <a:pt x="37856" y="5617"/>
                    <a:pt x="40873" y="7070"/>
                    <a:pt x="44714" y="7070"/>
                  </a:cubicBezTo>
                  <a:cubicBezTo>
                    <a:pt x="44869" y="7070"/>
                    <a:pt x="45026" y="7067"/>
                    <a:pt x="45184" y="7063"/>
                  </a:cubicBezTo>
                  <a:cubicBezTo>
                    <a:pt x="49256" y="6943"/>
                    <a:pt x="52439" y="5237"/>
                    <a:pt x="55523" y="3589"/>
                  </a:cubicBezTo>
                  <a:cubicBezTo>
                    <a:pt x="58753" y="1852"/>
                    <a:pt x="61816" y="213"/>
                    <a:pt x="65846" y="213"/>
                  </a:cubicBezTo>
                  <a:lnTo>
                    <a:pt x="66252" y="213"/>
                  </a:lnTo>
                  <a:cubicBezTo>
                    <a:pt x="69518" y="307"/>
                    <a:pt x="71437" y="1482"/>
                    <a:pt x="73470" y="2725"/>
                  </a:cubicBezTo>
                  <a:cubicBezTo>
                    <a:pt x="74276" y="3219"/>
                    <a:pt x="75109" y="3724"/>
                    <a:pt x="76060" y="4192"/>
                  </a:cubicBezTo>
                  <a:cubicBezTo>
                    <a:pt x="81105" y="6676"/>
                    <a:pt x="83268" y="7173"/>
                    <a:pt x="89691" y="7173"/>
                  </a:cubicBezTo>
                  <a:cubicBezTo>
                    <a:pt x="89897" y="7173"/>
                    <a:pt x="90106" y="7173"/>
                    <a:pt x="90321" y="7172"/>
                  </a:cubicBezTo>
                  <a:lnTo>
                    <a:pt x="90321" y="6953"/>
                  </a:lnTo>
                  <a:lnTo>
                    <a:pt x="89774" y="6953"/>
                  </a:lnTo>
                  <a:cubicBezTo>
                    <a:pt x="83320" y="6953"/>
                    <a:pt x="81183" y="6470"/>
                    <a:pt x="76154" y="3999"/>
                  </a:cubicBezTo>
                  <a:cubicBezTo>
                    <a:pt x="75218" y="3537"/>
                    <a:pt x="74386" y="3027"/>
                    <a:pt x="73590" y="2533"/>
                  </a:cubicBezTo>
                  <a:cubicBezTo>
                    <a:pt x="71525" y="1274"/>
                    <a:pt x="69585" y="89"/>
                    <a:pt x="662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31"/>
            <p:cNvSpPr/>
            <p:nvPr/>
          </p:nvSpPr>
          <p:spPr>
            <a:xfrm>
              <a:off x="3256575" y="1166075"/>
              <a:ext cx="2210700" cy="201525"/>
            </a:xfrm>
            <a:custGeom>
              <a:avLst/>
              <a:gdLst/>
              <a:ahLst/>
              <a:cxnLst/>
              <a:rect l="l" t="t" r="r" b="b"/>
              <a:pathLst>
                <a:path w="88428" h="8061" extrusionOk="0">
                  <a:moveTo>
                    <a:pt x="65219" y="0"/>
                  </a:moveTo>
                  <a:cubicBezTo>
                    <a:pt x="60995" y="0"/>
                    <a:pt x="57801" y="1928"/>
                    <a:pt x="54706" y="3806"/>
                  </a:cubicBezTo>
                  <a:cubicBezTo>
                    <a:pt x="51679" y="5631"/>
                    <a:pt x="48549" y="7524"/>
                    <a:pt x="44440" y="7670"/>
                  </a:cubicBezTo>
                  <a:cubicBezTo>
                    <a:pt x="44263" y="7677"/>
                    <a:pt x="44088" y="7680"/>
                    <a:pt x="43914" y="7680"/>
                  </a:cubicBezTo>
                  <a:cubicBezTo>
                    <a:pt x="40331" y="7680"/>
                    <a:pt x="37531" y="6327"/>
                    <a:pt x="34569" y="4903"/>
                  </a:cubicBezTo>
                  <a:cubicBezTo>
                    <a:pt x="31631" y="3486"/>
                    <a:pt x="28597" y="2035"/>
                    <a:pt x="24759" y="2035"/>
                  </a:cubicBezTo>
                  <a:cubicBezTo>
                    <a:pt x="24400" y="2035"/>
                    <a:pt x="24033" y="2047"/>
                    <a:pt x="23658" y="2074"/>
                  </a:cubicBezTo>
                  <a:cubicBezTo>
                    <a:pt x="19550" y="3000"/>
                    <a:pt x="15758" y="4342"/>
                    <a:pt x="12399" y="6058"/>
                  </a:cubicBezTo>
                  <a:cubicBezTo>
                    <a:pt x="9489" y="7250"/>
                    <a:pt x="6348" y="7841"/>
                    <a:pt x="3022" y="7841"/>
                  </a:cubicBezTo>
                  <a:cubicBezTo>
                    <a:pt x="2037" y="7841"/>
                    <a:pt x="1037" y="7789"/>
                    <a:pt x="21" y="7686"/>
                  </a:cubicBezTo>
                  <a:lnTo>
                    <a:pt x="0" y="7899"/>
                  </a:lnTo>
                  <a:cubicBezTo>
                    <a:pt x="1009" y="8008"/>
                    <a:pt x="2018" y="8060"/>
                    <a:pt x="3032" y="8060"/>
                  </a:cubicBezTo>
                  <a:cubicBezTo>
                    <a:pt x="6382" y="8060"/>
                    <a:pt x="9554" y="7457"/>
                    <a:pt x="12487" y="6261"/>
                  </a:cubicBezTo>
                  <a:cubicBezTo>
                    <a:pt x="15847" y="4545"/>
                    <a:pt x="19622" y="3213"/>
                    <a:pt x="23689" y="2287"/>
                  </a:cubicBezTo>
                  <a:cubicBezTo>
                    <a:pt x="24049" y="2262"/>
                    <a:pt x="24402" y="2250"/>
                    <a:pt x="24748" y="2250"/>
                  </a:cubicBezTo>
                  <a:cubicBezTo>
                    <a:pt x="28548" y="2250"/>
                    <a:pt x="31549" y="3699"/>
                    <a:pt x="34470" y="5096"/>
                  </a:cubicBezTo>
                  <a:cubicBezTo>
                    <a:pt x="37334" y="6478"/>
                    <a:pt x="40292" y="7898"/>
                    <a:pt x="43941" y="7898"/>
                  </a:cubicBezTo>
                  <a:cubicBezTo>
                    <a:pt x="44109" y="7898"/>
                    <a:pt x="44279" y="7895"/>
                    <a:pt x="44450" y="7889"/>
                  </a:cubicBezTo>
                  <a:cubicBezTo>
                    <a:pt x="48616" y="7743"/>
                    <a:pt x="51768" y="5834"/>
                    <a:pt x="54815" y="3993"/>
                  </a:cubicBezTo>
                  <a:cubicBezTo>
                    <a:pt x="58015" y="2054"/>
                    <a:pt x="61055" y="217"/>
                    <a:pt x="65162" y="217"/>
                  </a:cubicBezTo>
                  <a:cubicBezTo>
                    <a:pt x="65494" y="217"/>
                    <a:pt x="65833" y="229"/>
                    <a:pt x="66179" y="254"/>
                  </a:cubicBezTo>
                  <a:cubicBezTo>
                    <a:pt x="70261" y="1367"/>
                    <a:pt x="73683" y="3062"/>
                    <a:pt x="76362" y="5293"/>
                  </a:cubicBezTo>
                  <a:cubicBezTo>
                    <a:pt x="78900" y="6951"/>
                    <a:pt x="81875" y="7791"/>
                    <a:pt x="85240" y="7791"/>
                  </a:cubicBezTo>
                  <a:cubicBezTo>
                    <a:pt x="86267" y="7791"/>
                    <a:pt x="87329" y="7713"/>
                    <a:pt x="88427" y="7556"/>
                  </a:cubicBezTo>
                  <a:lnTo>
                    <a:pt x="88401" y="7342"/>
                  </a:lnTo>
                  <a:cubicBezTo>
                    <a:pt x="87318" y="7495"/>
                    <a:pt x="86270" y="7571"/>
                    <a:pt x="85257" y="7571"/>
                  </a:cubicBezTo>
                  <a:cubicBezTo>
                    <a:pt x="81928" y="7571"/>
                    <a:pt x="78988" y="6748"/>
                    <a:pt x="76492" y="5117"/>
                  </a:cubicBezTo>
                  <a:cubicBezTo>
                    <a:pt x="73798" y="2875"/>
                    <a:pt x="70350" y="1164"/>
                    <a:pt x="66215" y="36"/>
                  </a:cubicBezTo>
                  <a:cubicBezTo>
                    <a:pt x="65877" y="12"/>
                    <a:pt x="65545" y="0"/>
                    <a:pt x="65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31"/>
            <p:cNvSpPr/>
            <p:nvPr/>
          </p:nvSpPr>
          <p:spPr>
            <a:xfrm>
              <a:off x="3269325" y="1100700"/>
              <a:ext cx="2169850" cy="204100"/>
            </a:xfrm>
            <a:custGeom>
              <a:avLst/>
              <a:gdLst/>
              <a:ahLst/>
              <a:cxnLst/>
              <a:rect l="l" t="t" r="r" b="b"/>
              <a:pathLst>
                <a:path w="86794" h="8164" extrusionOk="0">
                  <a:moveTo>
                    <a:pt x="64581" y="1"/>
                  </a:moveTo>
                  <a:cubicBezTo>
                    <a:pt x="60303" y="1"/>
                    <a:pt x="57134" y="1997"/>
                    <a:pt x="54082" y="3925"/>
                  </a:cubicBezTo>
                  <a:cubicBezTo>
                    <a:pt x="51117" y="5797"/>
                    <a:pt x="48054" y="7726"/>
                    <a:pt x="43925" y="7919"/>
                  </a:cubicBezTo>
                  <a:cubicBezTo>
                    <a:pt x="43695" y="7930"/>
                    <a:pt x="43467" y="7935"/>
                    <a:pt x="43243" y="7935"/>
                  </a:cubicBezTo>
                  <a:cubicBezTo>
                    <a:pt x="39864" y="7935"/>
                    <a:pt x="37054" y="6728"/>
                    <a:pt x="34153" y="5485"/>
                  </a:cubicBezTo>
                  <a:cubicBezTo>
                    <a:pt x="31240" y="4237"/>
                    <a:pt x="28236" y="2947"/>
                    <a:pt x="24615" y="2947"/>
                  </a:cubicBezTo>
                  <a:cubicBezTo>
                    <a:pt x="24388" y="2947"/>
                    <a:pt x="24160" y="2952"/>
                    <a:pt x="23928" y="2963"/>
                  </a:cubicBezTo>
                  <a:cubicBezTo>
                    <a:pt x="19763" y="3150"/>
                    <a:pt x="16143" y="4242"/>
                    <a:pt x="12638" y="5292"/>
                  </a:cubicBezTo>
                  <a:cubicBezTo>
                    <a:pt x="8794" y="6452"/>
                    <a:pt x="4821" y="7648"/>
                    <a:pt x="0" y="7726"/>
                  </a:cubicBezTo>
                  <a:lnTo>
                    <a:pt x="0" y="7945"/>
                  </a:lnTo>
                  <a:cubicBezTo>
                    <a:pt x="4847" y="7862"/>
                    <a:pt x="8841" y="6665"/>
                    <a:pt x="12695" y="5501"/>
                  </a:cubicBezTo>
                  <a:cubicBezTo>
                    <a:pt x="16341" y="4403"/>
                    <a:pt x="19789" y="3368"/>
                    <a:pt x="23933" y="3181"/>
                  </a:cubicBezTo>
                  <a:cubicBezTo>
                    <a:pt x="24162" y="3171"/>
                    <a:pt x="24389" y="3166"/>
                    <a:pt x="24613" y="3166"/>
                  </a:cubicBezTo>
                  <a:cubicBezTo>
                    <a:pt x="28183" y="3166"/>
                    <a:pt x="31172" y="4449"/>
                    <a:pt x="34059" y="5683"/>
                  </a:cubicBezTo>
                  <a:cubicBezTo>
                    <a:pt x="36894" y="6899"/>
                    <a:pt x="39816" y="8163"/>
                    <a:pt x="43264" y="8163"/>
                  </a:cubicBezTo>
                  <a:lnTo>
                    <a:pt x="43940" y="8142"/>
                  </a:lnTo>
                  <a:cubicBezTo>
                    <a:pt x="48117" y="7945"/>
                    <a:pt x="51211" y="5995"/>
                    <a:pt x="54196" y="4112"/>
                  </a:cubicBezTo>
                  <a:cubicBezTo>
                    <a:pt x="57366" y="2108"/>
                    <a:pt x="60376" y="215"/>
                    <a:pt x="64566" y="215"/>
                  </a:cubicBezTo>
                  <a:cubicBezTo>
                    <a:pt x="64714" y="215"/>
                    <a:pt x="64863" y="217"/>
                    <a:pt x="65013" y="222"/>
                  </a:cubicBezTo>
                  <a:cubicBezTo>
                    <a:pt x="69143" y="1096"/>
                    <a:pt x="72523" y="2656"/>
                    <a:pt x="75072" y="4871"/>
                  </a:cubicBezTo>
                  <a:cubicBezTo>
                    <a:pt x="77534" y="6792"/>
                    <a:pt x="80602" y="7759"/>
                    <a:pt x="84220" y="7759"/>
                  </a:cubicBezTo>
                  <a:cubicBezTo>
                    <a:pt x="85049" y="7759"/>
                    <a:pt x="85907" y="7709"/>
                    <a:pt x="86794" y="7607"/>
                  </a:cubicBezTo>
                  <a:lnTo>
                    <a:pt x="86768" y="7388"/>
                  </a:lnTo>
                  <a:cubicBezTo>
                    <a:pt x="85889" y="7490"/>
                    <a:pt x="85037" y="7540"/>
                    <a:pt x="84215" y="7540"/>
                  </a:cubicBezTo>
                  <a:cubicBezTo>
                    <a:pt x="80651" y="7540"/>
                    <a:pt x="77628" y="6590"/>
                    <a:pt x="75207" y="4705"/>
                  </a:cubicBezTo>
                  <a:cubicBezTo>
                    <a:pt x="72638" y="2469"/>
                    <a:pt x="69226" y="888"/>
                    <a:pt x="65045" y="9"/>
                  </a:cubicBezTo>
                  <a:cubicBezTo>
                    <a:pt x="64889" y="3"/>
                    <a:pt x="64734" y="1"/>
                    <a:pt x="6458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31"/>
            <p:cNvSpPr/>
            <p:nvPr/>
          </p:nvSpPr>
          <p:spPr>
            <a:xfrm>
              <a:off x="3285700" y="1039150"/>
              <a:ext cx="2126450" cy="207525"/>
            </a:xfrm>
            <a:custGeom>
              <a:avLst/>
              <a:gdLst/>
              <a:ahLst/>
              <a:cxnLst/>
              <a:rect l="l" t="t" r="r" b="b"/>
              <a:pathLst>
                <a:path w="85058" h="8301" extrusionOk="0">
                  <a:moveTo>
                    <a:pt x="63792" y="0"/>
                  </a:moveTo>
                  <a:cubicBezTo>
                    <a:pt x="59470" y="6"/>
                    <a:pt x="56344" y="2081"/>
                    <a:pt x="53432" y="4005"/>
                  </a:cubicBezTo>
                  <a:cubicBezTo>
                    <a:pt x="50520" y="5929"/>
                    <a:pt x="47503" y="7926"/>
                    <a:pt x="43265" y="8067"/>
                  </a:cubicBezTo>
                  <a:cubicBezTo>
                    <a:pt x="43091" y="8073"/>
                    <a:pt x="42919" y="8076"/>
                    <a:pt x="42748" y="8076"/>
                  </a:cubicBezTo>
                  <a:cubicBezTo>
                    <a:pt x="39388" y="8076"/>
                    <a:pt x="36463" y="6939"/>
                    <a:pt x="33628" y="5841"/>
                  </a:cubicBezTo>
                  <a:cubicBezTo>
                    <a:pt x="30722" y="4708"/>
                    <a:pt x="27726" y="3540"/>
                    <a:pt x="24191" y="3540"/>
                  </a:cubicBezTo>
                  <a:cubicBezTo>
                    <a:pt x="24107" y="3540"/>
                    <a:pt x="24023" y="3541"/>
                    <a:pt x="23939" y="3542"/>
                  </a:cubicBezTo>
                  <a:cubicBezTo>
                    <a:pt x="19711" y="3610"/>
                    <a:pt x="15722" y="4644"/>
                    <a:pt x="11951" y="5617"/>
                  </a:cubicBezTo>
                  <a:cubicBezTo>
                    <a:pt x="8181" y="6595"/>
                    <a:pt x="4281" y="7609"/>
                    <a:pt x="0" y="7749"/>
                  </a:cubicBezTo>
                  <a:lnTo>
                    <a:pt x="0" y="7963"/>
                  </a:lnTo>
                  <a:cubicBezTo>
                    <a:pt x="4307" y="7827"/>
                    <a:pt x="8217" y="6813"/>
                    <a:pt x="12003" y="5830"/>
                  </a:cubicBezTo>
                  <a:cubicBezTo>
                    <a:pt x="15972" y="4795"/>
                    <a:pt x="19732" y="3823"/>
                    <a:pt x="23939" y="3766"/>
                  </a:cubicBezTo>
                  <a:cubicBezTo>
                    <a:pt x="24036" y="3764"/>
                    <a:pt x="24134" y="3763"/>
                    <a:pt x="24230" y="3763"/>
                  </a:cubicBezTo>
                  <a:cubicBezTo>
                    <a:pt x="27698" y="3763"/>
                    <a:pt x="30666" y="4925"/>
                    <a:pt x="33545" y="6049"/>
                  </a:cubicBezTo>
                  <a:cubicBezTo>
                    <a:pt x="36395" y="7151"/>
                    <a:pt x="39338" y="8301"/>
                    <a:pt x="42750" y="8301"/>
                  </a:cubicBezTo>
                  <a:lnTo>
                    <a:pt x="43270" y="8290"/>
                  </a:lnTo>
                  <a:cubicBezTo>
                    <a:pt x="47576" y="8145"/>
                    <a:pt x="50618" y="6132"/>
                    <a:pt x="53557" y="4187"/>
                  </a:cubicBezTo>
                  <a:cubicBezTo>
                    <a:pt x="56630" y="2153"/>
                    <a:pt x="59543" y="229"/>
                    <a:pt x="63776" y="219"/>
                  </a:cubicBezTo>
                  <a:cubicBezTo>
                    <a:pt x="67900" y="832"/>
                    <a:pt x="71239" y="2247"/>
                    <a:pt x="73673" y="4431"/>
                  </a:cubicBezTo>
                  <a:cubicBezTo>
                    <a:pt x="76158" y="6590"/>
                    <a:pt x="79446" y="7685"/>
                    <a:pt x="83457" y="7685"/>
                  </a:cubicBezTo>
                  <a:cubicBezTo>
                    <a:pt x="83978" y="7685"/>
                    <a:pt x="84511" y="7667"/>
                    <a:pt x="85057" y="7630"/>
                  </a:cubicBezTo>
                  <a:lnTo>
                    <a:pt x="85047" y="7411"/>
                  </a:lnTo>
                  <a:cubicBezTo>
                    <a:pt x="84511" y="7447"/>
                    <a:pt x="83987" y="7465"/>
                    <a:pt x="83476" y="7465"/>
                  </a:cubicBezTo>
                  <a:cubicBezTo>
                    <a:pt x="79507" y="7465"/>
                    <a:pt x="76265" y="6393"/>
                    <a:pt x="73824" y="4265"/>
                  </a:cubicBezTo>
                  <a:cubicBezTo>
                    <a:pt x="71348" y="2055"/>
                    <a:pt x="67978" y="619"/>
                    <a:pt x="637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31"/>
            <p:cNvSpPr/>
            <p:nvPr/>
          </p:nvSpPr>
          <p:spPr>
            <a:xfrm>
              <a:off x="3309625" y="992225"/>
              <a:ext cx="2076650" cy="188675"/>
            </a:xfrm>
            <a:custGeom>
              <a:avLst/>
              <a:gdLst/>
              <a:ahLst/>
              <a:cxnLst/>
              <a:rect l="l" t="t" r="r" b="b"/>
              <a:pathLst>
                <a:path w="83066" h="7547" extrusionOk="0">
                  <a:moveTo>
                    <a:pt x="62290" y="0"/>
                  </a:moveTo>
                  <a:cubicBezTo>
                    <a:pt x="61828" y="0"/>
                    <a:pt x="61356" y="16"/>
                    <a:pt x="60874" y="47"/>
                  </a:cubicBezTo>
                  <a:cubicBezTo>
                    <a:pt x="57374" y="541"/>
                    <a:pt x="54820" y="2111"/>
                    <a:pt x="52345" y="3640"/>
                  </a:cubicBezTo>
                  <a:cubicBezTo>
                    <a:pt x="49531" y="5377"/>
                    <a:pt x="46619" y="7177"/>
                    <a:pt x="42313" y="7317"/>
                  </a:cubicBezTo>
                  <a:cubicBezTo>
                    <a:pt x="42132" y="7323"/>
                    <a:pt x="41952" y="7326"/>
                    <a:pt x="41774" y="7326"/>
                  </a:cubicBezTo>
                  <a:cubicBezTo>
                    <a:pt x="38394" y="7326"/>
                    <a:pt x="35552" y="6275"/>
                    <a:pt x="32796" y="5253"/>
                  </a:cubicBezTo>
                  <a:cubicBezTo>
                    <a:pt x="30320" y="4337"/>
                    <a:pt x="27756" y="3386"/>
                    <a:pt x="24781" y="3167"/>
                  </a:cubicBezTo>
                  <a:cubicBezTo>
                    <a:pt x="24247" y="3128"/>
                    <a:pt x="23711" y="3110"/>
                    <a:pt x="23173" y="3110"/>
                  </a:cubicBezTo>
                  <a:cubicBezTo>
                    <a:pt x="19040" y="3110"/>
                    <a:pt x="14814" y="4187"/>
                    <a:pt x="10714" y="5232"/>
                  </a:cubicBezTo>
                  <a:cubicBezTo>
                    <a:pt x="7188" y="6131"/>
                    <a:pt x="3542" y="7057"/>
                    <a:pt x="0" y="7291"/>
                  </a:cubicBezTo>
                  <a:lnTo>
                    <a:pt x="11" y="7515"/>
                  </a:lnTo>
                  <a:cubicBezTo>
                    <a:pt x="3584" y="7281"/>
                    <a:pt x="7234" y="6350"/>
                    <a:pt x="10766" y="5445"/>
                  </a:cubicBezTo>
                  <a:cubicBezTo>
                    <a:pt x="14857" y="4405"/>
                    <a:pt x="19066" y="3328"/>
                    <a:pt x="23166" y="3328"/>
                  </a:cubicBezTo>
                  <a:cubicBezTo>
                    <a:pt x="23699" y="3328"/>
                    <a:pt x="24231" y="3347"/>
                    <a:pt x="24761" y="3386"/>
                  </a:cubicBezTo>
                  <a:cubicBezTo>
                    <a:pt x="27715" y="3604"/>
                    <a:pt x="30263" y="4550"/>
                    <a:pt x="32723" y="5461"/>
                  </a:cubicBezTo>
                  <a:cubicBezTo>
                    <a:pt x="35495" y="6485"/>
                    <a:pt x="38355" y="7546"/>
                    <a:pt x="41767" y="7546"/>
                  </a:cubicBezTo>
                  <a:lnTo>
                    <a:pt x="42318" y="7541"/>
                  </a:lnTo>
                  <a:cubicBezTo>
                    <a:pt x="46681" y="7390"/>
                    <a:pt x="49620" y="5575"/>
                    <a:pt x="52459" y="3828"/>
                  </a:cubicBezTo>
                  <a:cubicBezTo>
                    <a:pt x="54919" y="2314"/>
                    <a:pt x="57452" y="749"/>
                    <a:pt x="60900" y="260"/>
                  </a:cubicBezTo>
                  <a:cubicBezTo>
                    <a:pt x="61374" y="229"/>
                    <a:pt x="61837" y="214"/>
                    <a:pt x="62290" y="214"/>
                  </a:cubicBezTo>
                  <a:cubicBezTo>
                    <a:pt x="66012" y="214"/>
                    <a:pt x="69042" y="1241"/>
                    <a:pt x="71332" y="3276"/>
                  </a:cubicBezTo>
                  <a:cubicBezTo>
                    <a:pt x="74198" y="5783"/>
                    <a:pt x="78145" y="7104"/>
                    <a:pt x="83065" y="7187"/>
                  </a:cubicBezTo>
                  <a:lnTo>
                    <a:pt x="83065" y="6969"/>
                  </a:lnTo>
                  <a:cubicBezTo>
                    <a:pt x="78203" y="6886"/>
                    <a:pt x="74302" y="5585"/>
                    <a:pt x="71478" y="3105"/>
                  </a:cubicBezTo>
                  <a:cubicBezTo>
                    <a:pt x="69152" y="1042"/>
                    <a:pt x="66069" y="0"/>
                    <a:pt x="622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31"/>
            <p:cNvSpPr/>
            <p:nvPr/>
          </p:nvSpPr>
          <p:spPr>
            <a:xfrm>
              <a:off x="3333550" y="956625"/>
              <a:ext cx="2028925" cy="168100"/>
            </a:xfrm>
            <a:custGeom>
              <a:avLst/>
              <a:gdLst/>
              <a:ahLst/>
              <a:cxnLst/>
              <a:rect l="l" t="t" r="r" b="b"/>
              <a:pathLst>
                <a:path w="81157" h="6724" extrusionOk="0">
                  <a:moveTo>
                    <a:pt x="61190" y="0"/>
                  </a:moveTo>
                  <a:cubicBezTo>
                    <a:pt x="60511" y="0"/>
                    <a:pt x="59830" y="49"/>
                    <a:pt x="59147" y="155"/>
                  </a:cubicBezTo>
                  <a:cubicBezTo>
                    <a:pt x="55990" y="649"/>
                    <a:pt x="53551" y="1965"/>
                    <a:pt x="51190" y="3239"/>
                  </a:cubicBezTo>
                  <a:cubicBezTo>
                    <a:pt x="48372" y="4757"/>
                    <a:pt x="45459" y="6323"/>
                    <a:pt x="41335" y="6417"/>
                  </a:cubicBezTo>
                  <a:cubicBezTo>
                    <a:pt x="41222" y="6419"/>
                    <a:pt x="41109" y="6420"/>
                    <a:pt x="40996" y="6420"/>
                  </a:cubicBezTo>
                  <a:cubicBezTo>
                    <a:pt x="37575" y="6420"/>
                    <a:pt x="34728" y="5364"/>
                    <a:pt x="31963" y="4341"/>
                  </a:cubicBezTo>
                  <a:cubicBezTo>
                    <a:pt x="29566" y="3452"/>
                    <a:pt x="27096" y="2537"/>
                    <a:pt x="24225" y="2277"/>
                  </a:cubicBezTo>
                  <a:cubicBezTo>
                    <a:pt x="23601" y="2220"/>
                    <a:pt x="22973" y="2193"/>
                    <a:pt x="22342" y="2193"/>
                  </a:cubicBezTo>
                  <a:cubicBezTo>
                    <a:pt x="18196" y="2193"/>
                    <a:pt x="13913" y="3334"/>
                    <a:pt x="9751" y="4440"/>
                  </a:cubicBezTo>
                  <a:cubicBezTo>
                    <a:pt x="6511" y="5304"/>
                    <a:pt x="3173" y="6193"/>
                    <a:pt x="0" y="6500"/>
                  </a:cubicBezTo>
                  <a:lnTo>
                    <a:pt x="16" y="6723"/>
                  </a:lnTo>
                  <a:cubicBezTo>
                    <a:pt x="3209" y="6411"/>
                    <a:pt x="6563" y="5517"/>
                    <a:pt x="9809" y="4653"/>
                  </a:cubicBezTo>
                  <a:cubicBezTo>
                    <a:pt x="13954" y="3546"/>
                    <a:pt x="18230" y="2415"/>
                    <a:pt x="22358" y="2415"/>
                  </a:cubicBezTo>
                  <a:cubicBezTo>
                    <a:pt x="22979" y="2415"/>
                    <a:pt x="23596" y="2440"/>
                    <a:pt x="24209" y="2495"/>
                  </a:cubicBezTo>
                  <a:cubicBezTo>
                    <a:pt x="27044" y="2750"/>
                    <a:pt x="29504" y="3660"/>
                    <a:pt x="31885" y="4544"/>
                  </a:cubicBezTo>
                  <a:cubicBezTo>
                    <a:pt x="34665" y="5577"/>
                    <a:pt x="37543" y="6638"/>
                    <a:pt x="41004" y="6638"/>
                  </a:cubicBezTo>
                  <a:cubicBezTo>
                    <a:pt x="41117" y="6638"/>
                    <a:pt x="41231" y="6637"/>
                    <a:pt x="41345" y="6635"/>
                  </a:cubicBezTo>
                  <a:cubicBezTo>
                    <a:pt x="45516" y="6547"/>
                    <a:pt x="48455" y="4960"/>
                    <a:pt x="51294" y="3431"/>
                  </a:cubicBezTo>
                  <a:cubicBezTo>
                    <a:pt x="53635" y="2162"/>
                    <a:pt x="56063" y="857"/>
                    <a:pt x="59184" y="379"/>
                  </a:cubicBezTo>
                  <a:cubicBezTo>
                    <a:pt x="59859" y="273"/>
                    <a:pt x="60532" y="225"/>
                    <a:pt x="61203" y="225"/>
                  </a:cubicBezTo>
                  <a:cubicBezTo>
                    <a:pt x="65138" y="225"/>
                    <a:pt x="69010" y="1888"/>
                    <a:pt x="72773" y="3509"/>
                  </a:cubicBezTo>
                  <a:cubicBezTo>
                    <a:pt x="75654" y="4747"/>
                    <a:pt x="78364" y="5907"/>
                    <a:pt x="81115" y="6396"/>
                  </a:cubicBezTo>
                  <a:lnTo>
                    <a:pt x="81156" y="6182"/>
                  </a:lnTo>
                  <a:cubicBezTo>
                    <a:pt x="78431" y="5694"/>
                    <a:pt x="75727" y="4539"/>
                    <a:pt x="72867" y="3307"/>
                  </a:cubicBezTo>
                  <a:cubicBezTo>
                    <a:pt x="69071" y="1680"/>
                    <a:pt x="65174" y="0"/>
                    <a:pt x="61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31"/>
            <p:cNvSpPr/>
            <p:nvPr/>
          </p:nvSpPr>
          <p:spPr>
            <a:xfrm>
              <a:off x="3356300" y="927675"/>
              <a:ext cx="1982900" cy="144000"/>
            </a:xfrm>
            <a:custGeom>
              <a:avLst/>
              <a:gdLst/>
              <a:ahLst/>
              <a:cxnLst/>
              <a:rect l="l" t="t" r="r" b="b"/>
              <a:pathLst>
                <a:path w="79316" h="5760" extrusionOk="0">
                  <a:moveTo>
                    <a:pt x="59916" y="0"/>
                  </a:moveTo>
                  <a:cubicBezTo>
                    <a:pt x="59100" y="0"/>
                    <a:pt x="58281" y="59"/>
                    <a:pt x="57457" y="190"/>
                  </a:cubicBezTo>
                  <a:cubicBezTo>
                    <a:pt x="54638" y="637"/>
                    <a:pt x="52324" y="1693"/>
                    <a:pt x="50088" y="2696"/>
                  </a:cubicBezTo>
                  <a:cubicBezTo>
                    <a:pt x="47123" y="4043"/>
                    <a:pt x="44326" y="5312"/>
                    <a:pt x="40415" y="5338"/>
                  </a:cubicBezTo>
                  <a:lnTo>
                    <a:pt x="40321" y="5338"/>
                  </a:lnTo>
                  <a:cubicBezTo>
                    <a:pt x="36930" y="5338"/>
                    <a:pt x="34132" y="4277"/>
                    <a:pt x="31438" y="3253"/>
                  </a:cubicBezTo>
                  <a:cubicBezTo>
                    <a:pt x="29051" y="2348"/>
                    <a:pt x="26586" y="1417"/>
                    <a:pt x="23705" y="1199"/>
                  </a:cubicBezTo>
                  <a:cubicBezTo>
                    <a:pt x="23132" y="1156"/>
                    <a:pt x="22560" y="1136"/>
                    <a:pt x="21988" y="1136"/>
                  </a:cubicBezTo>
                  <a:cubicBezTo>
                    <a:pt x="17566" y="1136"/>
                    <a:pt x="13185" y="2337"/>
                    <a:pt x="8930" y="3502"/>
                  </a:cubicBezTo>
                  <a:cubicBezTo>
                    <a:pt x="5991" y="4308"/>
                    <a:pt x="2954" y="5141"/>
                    <a:pt x="0" y="5546"/>
                  </a:cubicBezTo>
                  <a:lnTo>
                    <a:pt x="26" y="5759"/>
                  </a:lnTo>
                  <a:cubicBezTo>
                    <a:pt x="3001" y="5359"/>
                    <a:pt x="6043" y="4527"/>
                    <a:pt x="8987" y="3710"/>
                  </a:cubicBezTo>
                  <a:cubicBezTo>
                    <a:pt x="13227" y="2549"/>
                    <a:pt x="17597" y="1355"/>
                    <a:pt x="21993" y="1355"/>
                  </a:cubicBezTo>
                  <a:cubicBezTo>
                    <a:pt x="22558" y="1355"/>
                    <a:pt x="23124" y="1375"/>
                    <a:pt x="23689" y="1417"/>
                  </a:cubicBezTo>
                  <a:cubicBezTo>
                    <a:pt x="26534" y="1630"/>
                    <a:pt x="28984" y="2561"/>
                    <a:pt x="31360" y="3461"/>
                  </a:cubicBezTo>
                  <a:cubicBezTo>
                    <a:pt x="34075" y="4485"/>
                    <a:pt x="36889" y="5551"/>
                    <a:pt x="40321" y="5551"/>
                  </a:cubicBezTo>
                  <a:lnTo>
                    <a:pt x="40415" y="5551"/>
                  </a:lnTo>
                  <a:cubicBezTo>
                    <a:pt x="44372" y="5531"/>
                    <a:pt x="47326" y="4194"/>
                    <a:pt x="50176" y="2899"/>
                  </a:cubicBezTo>
                  <a:cubicBezTo>
                    <a:pt x="52402" y="1890"/>
                    <a:pt x="54701" y="850"/>
                    <a:pt x="57494" y="408"/>
                  </a:cubicBezTo>
                  <a:cubicBezTo>
                    <a:pt x="58309" y="277"/>
                    <a:pt x="59121" y="218"/>
                    <a:pt x="59931" y="218"/>
                  </a:cubicBezTo>
                  <a:cubicBezTo>
                    <a:pt x="63957" y="218"/>
                    <a:pt x="67914" y="1682"/>
                    <a:pt x="71759" y="3102"/>
                  </a:cubicBezTo>
                  <a:cubicBezTo>
                    <a:pt x="74359" y="4064"/>
                    <a:pt x="76819" y="4974"/>
                    <a:pt x="79274" y="5447"/>
                  </a:cubicBezTo>
                  <a:lnTo>
                    <a:pt x="79316" y="5234"/>
                  </a:lnTo>
                  <a:cubicBezTo>
                    <a:pt x="76876" y="4761"/>
                    <a:pt x="74427" y="3856"/>
                    <a:pt x="71832" y="2899"/>
                  </a:cubicBezTo>
                  <a:cubicBezTo>
                    <a:pt x="67959" y="1470"/>
                    <a:pt x="63985" y="0"/>
                    <a:pt x="599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31"/>
            <p:cNvSpPr/>
            <p:nvPr/>
          </p:nvSpPr>
          <p:spPr>
            <a:xfrm>
              <a:off x="3377875" y="896975"/>
              <a:ext cx="1939225" cy="124125"/>
            </a:xfrm>
            <a:custGeom>
              <a:avLst/>
              <a:gdLst/>
              <a:ahLst/>
              <a:cxnLst/>
              <a:rect l="l" t="t" r="r" b="b"/>
              <a:pathLst>
                <a:path w="77569" h="4965" extrusionOk="0">
                  <a:moveTo>
                    <a:pt x="58778" y="0"/>
                  </a:moveTo>
                  <a:cubicBezTo>
                    <a:pt x="57390" y="0"/>
                    <a:pt x="55979" y="137"/>
                    <a:pt x="54540" y="455"/>
                  </a:cubicBezTo>
                  <a:cubicBezTo>
                    <a:pt x="52486" y="918"/>
                    <a:pt x="50639" y="1636"/>
                    <a:pt x="48856" y="2338"/>
                  </a:cubicBezTo>
                  <a:cubicBezTo>
                    <a:pt x="45943" y="3482"/>
                    <a:pt x="43192" y="4569"/>
                    <a:pt x="39536" y="4616"/>
                  </a:cubicBezTo>
                  <a:cubicBezTo>
                    <a:pt x="39467" y="4617"/>
                    <a:pt x="39399" y="4617"/>
                    <a:pt x="39330" y="4617"/>
                  </a:cubicBezTo>
                  <a:cubicBezTo>
                    <a:pt x="36044" y="4617"/>
                    <a:pt x="33228" y="3528"/>
                    <a:pt x="30502" y="2479"/>
                  </a:cubicBezTo>
                  <a:cubicBezTo>
                    <a:pt x="28620" y="1750"/>
                    <a:pt x="26685" y="1002"/>
                    <a:pt x="24610" y="617"/>
                  </a:cubicBezTo>
                  <a:cubicBezTo>
                    <a:pt x="23369" y="386"/>
                    <a:pt x="22122" y="285"/>
                    <a:pt x="20873" y="285"/>
                  </a:cubicBezTo>
                  <a:cubicBezTo>
                    <a:pt x="16388" y="285"/>
                    <a:pt x="11875" y="1588"/>
                    <a:pt x="7474" y="2853"/>
                  </a:cubicBezTo>
                  <a:cubicBezTo>
                    <a:pt x="4874" y="3602"/>
                    <a:pt x="2419" y="4309"/>
                    <a:pt x="1" y="4751"/>
                  </a:cubicBezTo>
                  <a:lnTo>
                    <a:pt x="37" y="4964"/>
                  </a:lnTo>
                  <a:cubicBezTo>
                    <a:pt x="2466" y="4522"/>
                    <a:pt x="4926" y="3815"/>
                    <a:pt x="7536" y="3066"/>
                  </a:cubicBezTo>
                  <a:cubicBezTo>
                    <a:pt x="11921" y="1803"/>
                    <a:pt x="16427" y="505"/>
                    <a:pt x="20889" y="505"/>
                  </a:cubicBezTo>
                  <a:cubicBezTo>
                    <a:pt x="22122" y="505"/>
                    <a:pt x="23351" y="604"/>
                    <a:pt x="24574" y="830"/>
                  </a:cubicBezTo>
                  <a:cubicBezTo>
                    <a:pt x="26623" y="1215"/>
                    <a:pt x="28552" y="1958"/>
                    <a:pt x="30424" y="2676"/>
                  </a:cubicBezTo>
                  <a:cubicBezTo>
                    <a:pt x="33177" y="3743"/>
                    <a:pt x="36014" y="4836"/>
                    <a:pt x="39350" y="4836"/>
                  </a:cubicBezTo>
                  <a:cubicBezTo>
                    <a:pt x="39412" y="4836"/>
                    <a:pt x="39474" y="4835"/>
                    <a:pt x="39536" y="4834"/>
                  </a:cubicBezTo>
                  <a:cubicBezTo>
                    <a:pt x="43228" y="4788"/>
                    <a:pt x="46130" y="3649"/>
                    <a:pt x="48939" y="2546"/>
                  </a:cubicBezTo>
                  <a:cubicBezTo>
                    <a:pt x="50712" y="1844"/>
                    <a:pt x="52548" y="1121"/>
                    <a:pt x="54587" y="669"/>
                  </a:cubicBezTo>
                  <a:cubicBezTo>
                    <a:pt x="56006" y="355"/>
                    <a:pt x="57400" y="221"/>
                    <a:pt x="58771" y="221"/>
                  </a:cubicBezTo>
                  <a:cubicBezTo>
                    <a:pt x="63021" y="221"/>
                    <a:pt x="67056" y="1513"/>
                    <a:pt x="70984" y="2775"/>
                  </a:cubicBezTo>
                  <a:cubicBezTo>
                    <a:pt x="73122" y="3467"/>
                    <a:pt x="75332" y="4174"/>
                    <a:pt x="77522" y="4647"/>
                  </a:cubicBezTo>
                  <a:lnTo>
                    <a:pt x="77568" y="4434"/>
                  </a:lnTo>
                  <a:cubicBezTo>
                    <a:pt x="75389" y="3956"/>
                    <a:pt x="73184" y="3248"/>
                    <a:pt x="71052" y="2567"/>
                  </a:cubicBezTo>
                  <a:cubicBezTo>
                    <a:pt x="67105" y="1299"/>
                    <a:pt x="63055" y="0"/>
                    <a:pt x="5877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31"/>
            <p:cNvSpPr/>
            <p:nvPr/>
          </p:nvSpPr>
          <p:spPr>
            <a:xfrm>
              <a:off x="3399325" y="853825"/>
              <a:ext cx="1896575" cy="118250"/>
            </a:xfrm>
            <a:custGeom>
              <a:avLst/>
              <a:gdLst/>
              <a:ahLst/>
              <a:cxnLst/>
              <a:rect l="l" t="t" r="r" b="b"/>
              <a:pathLst>
                <a:path w="75863" h="4730" extrusionOk="0">
                  <a:moveTo>
                    <a:pt x="57941" y="0"/>
                  </a:moveTo>
                  <a:cubicBezTo>
                    <a:pt x="56443" y="0"/>
                    <a:pt x="54899" y="151"/>
                    <a:pt x="53287" y="502"/>
                  </a:cubicBezTo>
                  <a:cubicBezTo>
                    <a:pt x="51326" y="923"/>
                    <a:pt x="49537" y="1599"/>
                    <a:pt x="47805" y="2244"/>
                  </a:cubicBezTo>
                  <a:cubicBezTo>
                    <a:pt x="44929" y="3331"/>
                    <a:pt x="42204" y="4350"/>
                    <a:pt x="38673" y="4381"/>
                  </a:cubicBezTo>
                  <a:lnTo>
                    <a:pt x="38532" y="4381"/>
                  </a:lnTo>
                  <a:cubicBezTo>
                    <a:pt x="35261" y="4381"/>
                    <a:pt x="32500" y="3320"/>
                    <a:pt x="29826" y="2285"/>
                  </a:cubicBezTo>
                  <a:cubicBezTo>
                    <a:pt x="28001" y="1573"/>
                    <a:pt x="26108" y="840"/>
                    <a:pt x="24080" y="465"/>
                  </a:cubicBezTo>
                  <a:cubicBezTo>
                    <a:pt x="22735" y="212"/>
                    <a:pt x="21400" y="102"/>
                    <a:pt x="20075" y="102"/>
                  </a:cubicBezTo>
                  <a:cubicBezTo>
                    <a:pt x="15466" y="102"/>
                    <a:pt x="10976" y="1436"/>
                    <a:pt x="6606" y="2733"/>
                  </a:cubicBezTo>
                  <a:cubicBezTo>
                    <a:pt x="4322" y="3409"/>
                    <a:pt x="2169" y="4048"/>
                    <a:pt x="1" y="4517"/>
                  </a:cubicBezTo>
                  <a:lnTo>
                    <a:pt x="48" y="4730"/>
                  </a:lnTo>
                  <a:cubicBezTo>
                    <a:pt x="2232" y="4262"/>
                    <a:pt x="4484" y="3591"/>
                    <a:pt x="6668" y="2941"/>
                  </a:cubicBezTo>
                  <a:cubicBezTo>
                    <a:pt x="11029" y="1650"/>
                    <a:pt x="15504" y="322"/>
                    <a:pt x="20087" y="322"/>
                  </a:cubicBezTo>
                  <a:cubicBezTo>
                    <a:pt x="21395" y="322"/>
                    <a:pt x="22712" y="430"/>
                    <a:pt x="24038" y="678"/>
                  </a:cubicBezTo>
                  <a:cubicBezTo>
                    <a:pt x="26051" y="1053"/>
                    <a:pt x="27928" y="1781"/>
                    <a:pt x="29748" y="2483"/>
                  </a:cubicBezTo>
                  <a:cubicBezTo>
                    <a:pt x="32437" y="3523"/>
                    <a:pt x="35220" y="4605"/>
                    <a:pt x="38532" y="4605"/>
                  </a:cubicBezTo>
                  <a:lnTo>
                    <a:pt x="38673" y="4605"/>
                  </a:lnTo>
                  <a:cubicBezTo>
                    <a:pt x="42251" y="4574"/>
                    <a:pt x="45116" y="3492"/>
                    <a:pt x="47883" y="2452"/>
                  </a:cubicBezTo>
                  <a:cubicBezTo>
                    <a:pt x="49610" y="1807"/>
                    <a:pt x="51383" y="1141"/>
                    <a:pt x="53333" y="715"/>
                  </a:cubicBezTo>
                  <a:cubicBezTo>
                    <a:pt x="54929" y="369"/>
                    <a:pt x="56458" y="220"/>
                    <a:pt x="57943" y="220"/>
                  </a:cubicBezTo>
                  <a:cubicBezTo>
                    <a:pt x="62211" y="220"/>
                    <a:pt x="66114" y="1448"/>
                    <a:pt x="70189" y="2733"/>
                  </a:cubicBezTo>
                  <a:cubicBezTo>
                    <a:pt x="72009" y="3310"/>
                    <a:pt x="73902" y="3903"/>
                    <a:pt x="75811" y="4376"/>
                  </a:cubicBezTo>
                  <a:lnTo>
                    <a:pt x="75863" y="4163"/>
                  </a:lnTo>
                  <a:cubicBezTo>
                    <a:pt x="73959" y="3695"/>
                    <a:pt x="72077" y="3102"/>
                    <a:pt x="70256" y="2525"/>
                  </a:cubicBezTo>
                  <a:cubicBezTo>
                    <a:pt x="66161" y="1237"/>
                    <a:pt x="62238" y="0"/>
                    <a:pt x="5794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31"/>
            <p:cNvSpPr/>
            <p:nvPr/>
          </p:nvSpPr>
          <p:spPr>
            <a:xfrm>
              <a:off x="3425600" y="808175"/>
              <a:ext cx="1850150" cy="115800"/>
            </a:xfrm>
            <a:custGeom>
              <a:avLst/>
              <a:gdLst/>
              <a:ahLst/>
              <a:cxnLst/>
              <a:rect l="l" t="t" r="r" b="b"/>
              <a:pathLst>
                <a:path w="74006" h="4632" extrusionOk="0">
                  <a:moveTo>
                    <a:pt x="56922" y="0"/>
                  </a:moveTo>
                  <a:cubicBezTo>
                    <a:pt x="55324" y="0"/>
                    <a:pt x="53664" y="172"/>
                    <a:pt x="51913" y="575"/>
                  </a:cubicBezTo>
                  <a:cubicBezTo>
                    <a:pt x="50067" y="996"/>
                    <a:pt x="48366" y="1636"/>
                    <a:pt x="46723" y="2244"/>
                  </a:cubicBezTo>
                  <a:cubicBezTo>
                    <a:pt x="43852" y="3326"/>
                    <a:pt x="41132" y="4340"/>
                    <a:pt x="37617" y="4372"/>
                  </a:cubicBezTo>
                  <a:cubicBezTo>
                    <a:pt x="37562" y="4372"/>
                    <a:pt x="37508" y="4372"/>
                    <a:pt x="37455" y="4372"/>
                  </a:cubicBezTo>
                  <a:cubicBezTo>
                    <a:pt x="34228" y="4372"/>
                    <a:pt x="31488" y="3309"/>
                    <a:pt x="28838" y="2286"/>
                  </a:cubicBezTo>
                  <a:cubicBezTo>
                    <a:pt x="27085" y="1610"/>
                    <a:pt x="25270" y="908"/>
                    <a:pt x="23341" y="523"/>
                  </a:cubicBezTo>
                  <a:cubicBezTo>
                    <a:pt x="21887" y="233"/>
                    <a:pt x="20458" y="108"/>
                    <a:pt x="19051" y="108"/>
                  </a:cubicBezTo>
                  <a:cubicBezTo>
                    <a:pt x="14420" y="108"/>
                    <a:pt x="10020" y="1464"/>
                    <a:pt x="5737" y="2780"/>
                  </a:cubicBezTo>
                  <a:cubicBezTo>
                    <a:pt x="3849" y="3357"/>
                    <a:pt x="1909" y="3955"/>
                    <a:pt x="0" y="4418"/>
                  </a:cubicBezTo>
                  <a:lnTo>
                    <a:pt x="52" y="4632"/>
                  </a:lnTo>
                  <a:cubicBezTo>
                    <a:pt x="1966" y="4163"/>
                    <a:pt x="3916" y="3565"/>
                    <a:pt x="5799" y="2978"/>
                  </a:cubicBezTo>
                  <a:cubicBezTo>
                    <a:pt x="10066" y="1668"/>
                    <a:pt x="14447" y="322"/>
                    <a:pt x="19049" y="322"/>
                  </a:cubicBezTo>
                  <a:cubicBezTo>
                    <a:pt x="20443" y="322"/>
                    <a:pt x="21857" y="446"/>
                    <a:pt x="23294" y="731"/>
                  </a:cubicBezTo>
                  <a:cubicBezTo>
                    <a:pt x="25213" y="1106"/>
                    <a:pt x="27012" y="1808"/>
                    <a:pt x="28760" y="2478"/>
                  </a:cubicBezTo>
                  <a:cubicBezTo>
                    <a:pt x="31433" y="3513"/>
                    <a:pt x="34200" y="4585"/>
                    <a:pt x="37487" y="4585"/>
                  </a:cubicBezTo>
                  <a:lnTo>
                    <a:pt x="37617" y="4585"/>
                  </a:lnTo>
                  <a:cubicBezTo>
                    <a:pt x="41174" y="4559"/>
                    <a:pt x="44034" y="3487"/>
                    <a:pt x="46801" y="2452"/>
                  </a:cubicBezTo>
                  <a:cubicBezTo>
                    <a:pt x="48439" y="1844"/>
                    <a:pt x="50129" y="1210"/>
                    <a:pt x="51955" y="788"/>
                  </a:cubicBezTo>
                  <a:cubicBezTo>
                    <a:pt x="53687" y="390"/>
                    <a:pt x="55330" y="221"/>
                    <a:pt x="56915" y="221"/>
                  </a:cubicBezTo>
                  <a:cubicBezTo>
                    <a:pt x="61228" y="221"/>
                    <a:pt x="65102" y="1475"/>
                    <a:pt x="69138" y="2780"/>
                  </a:cubicBezTo>
                  <a:cubicBezTo>
                    <a:pt x="70693" y="3285"/>
                    <a:pt x="72305" y="3805"/>
                    <a:pt x="73948" y="4252"/>
                  </a:cubicBezTo>
                  <a:lnTo>
                    <a:pt x="74006" y="4039"/>
                  </a:lnTo>
                  <a:cubicBezTo>
                    <a:pt x="72362" y="3597"/>
                    <a:pt x="70755" y="3077"/>
                    <a:pt x="69205" y="2572"/>
                  </a:cubicBezTo>
                  <a:cubicBezTo>
                    <a:pt x="65147" y="1261"/>
                    <a:pt x="61258" y="0"/>
                    <a:pt x="5692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31"/>
            <p:cNvSpPr/>
            <p:nvPr/>
          </p:nvSpPr>
          <p:spPr>
            <a:xfrm>
              <a:off x="3454325" y="764575"/>
              <a:ext cx="1802175" cy="114150"/>
            </a:xfrm>
            <a:custGeom>
              <a:avLst/>
              <a:gdLst/>
              <a:ahLst/>
              <a:cxnLst/>
              <a:rect l="l" t="t" r="r" b="b"/>
              <a:pathLst>
                <a:path w="72087" h="4566" extrusionOk="0">
                  <a:moveTo>
                    <a:pt x="55794" y="0"/>
                  </a:moveTo>
                  <a:cubicBezTo>
                    <a:pt x="54103" y="0"/>
                    <a:pt x="52335" y="191"/>
                    <a:pt x="50452" y="644"/>
                  </a:cubicBezTo>
                  <a:cubicBezTo>
                    <a:pt x="48715" y="1066"/>
                    <a:pt x="47108" y="1659"/>
                    <a:pt x="45548" y="2241"/>
                  </a:cubicBezTo>
                  <a:cubicBezTo>
                    <a:pt x="42667" y="3312"/>
                    <a:pt x="39957" y="4321"/>
                    <a:pt x="36457" y="4347"/>
                  </a:cubicBezTo>
                  <a:lnTo>
                    <a:pt x="36343" y="4347"/>
                  </a:lnTo>
                  <a:cubicBezTo>
                    <a:pt x="33124" y="4347"/>
                    <a:pt x="30393" y="3297"/>
                    <a:pt x="27757" y="2277"/>
                  </a:cubicBezTo>
                  <a:cubicBezTo>
                    <a:pt x="26072" y="1638"/>
                    <a:pt x="24329" y="962"/>
                    <a:pt x="22483" y="577"/>
                  </a:cubicBezTo>
                  <a:cubicBezTo>
                    <a:pt x="20924" y="249"/>
                    <a:pt x="19408" y="109"/>
                    <a:pt x="17928" y="109"/>
                  </a:cubicBezTo>
                  <a:cubicBezTo>
                    <a:pt x="13323" y="109"/>
                    <a:pt x="9065" y="1470"/>
                    <a:pt x="4920" y="2792"/>
                  </a:cubicBezTo>
                  <a:cubicBezTo>
                    <a:pt x="3319" y="3307"/>
                    <a:pt x="1660" y="3832"/>
                    <a:pt x="1" y="4280"/>
                  </a:cubicBezTo>
                  <a:lnTo>
                    <a:pt x="63" y="4498"/>
                  </a:lnTo>
                  <a:cubicBezTo>
                    <a:pt x="1727" y="4046"/>
                    <a:pt x="3381" y="3515"/>
                    <a:pt x="4988" y="3006"/>
                  </a:cubicBezTo>
                  <a:cubicBezTo>
                    <a:pt x="9276" y="1632"/>
                    <a:pt x="13391" y="318"/>
                    <a:pt x="17874" y="318"/>
                  </a:cubicBezTo>
                  <a:cubicBezTo>
                    <a:pt x="19350" y="318"/>
                    <a:pt x="20866" y="460"/>
                    <a:pt x="22441" y="790"/>
                  </a:cubicBezTo>
                  <a:cubicBezTo>
                    <a:pt x="24272" y="1175"/>
                    <a:pt x="25999" y="1846"/>
                    <a:pt x="27679" y="2485"/>
                  </a:cubicBezTo>
                  <a:cubicBezTo>
                    <a:pt x="30336" y="3510"/>
                    <a:pt x="33082" y="4566"/>
                    <a:pt x="36343" y="4566"/>
                  </a:cubicBezTo>
                  <a:lnTo>
                    <a:pt x="36462" y="4566"/>
                  </a:lnTo>
                  <a:cubicBezTo>
                    <a:pt x="39999" y="4540"/>
                    <a:pt x="42859" y="3474"/>
                    <a:pt x="45626" y="2449"/>
                  </a:cubicBezTo>
                  <a:cubicBezTo>
                    <a:pt x="47176" y="1872"/>
                    <a:pt x="48778" y="1279"/>
                    <a:pt x="50504" y="863"/>
                  </a:cubicBezTo>
                  <a:cubicBezTo>
                    <a:pt x="52372" y="412"/>
                    <a:pt x="54127" y="222"/>
                    <a:pt x="55807" y="222"/>
                  </a:cubicBezTo>
                  <a:cubicBezTo>
                    <a:pt x="60136" y="222"/>
                    <a:pt x="63967" y="1485"/>
                    <a:pt x="67958" y="2808"/>
                  </a:cubicBezTo>
                  <a:cubicBezTo>
                    <a:pt x="69268" y="3234"/>
                    <a:pt x="70620" y="3682"/>
                    <a:pt x="72019" y="4098"/>
                  </a:cubicBezTo>
                  <a:lnTo>
                    <a:pt x="72087" y="3884"/>
                  </a:lnTo>
                  <a:cubicBezTo>
                    <a:pt x="70688" y="3474"/>
                    <a:pt x="69336" y="3026"/>
                    <a:pt x="68020" y="2595"/>
                  </a:cubicBezTo>
                  <a:cubicBezTo>
                    <a:pt x="64010" y="1272"/>
                    <a:pt x="60156" y="0"/>
                    <a:pt x="5579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31"/>
            <p:cNvSpPr/>
            <p:nvPr/>
          </p:nvSpPr>
          <p:spPr>
            <a:xfrm>
              <a:off x="3482550" y="719425"/>
              <a:ext cx="1755375" cy="112100"/>
            </a:xfrm>
            <a:custGeom>
              <a:avLst/>
              <a:gdLst/>
              <a:ahLst/>
              <a:cxnLst/>
              <a:rect l="l" t="t" r="r" b="b"/>
              <a:pathLst>
                <a:path w="70215" h="4484" extrusionOk="0">
                  <a:moveTo>
                    <a:pt x="16762" y="0"/>
                  </a:moveTo>
                  <a:cubicBezTo>
                    <a:pt x="12419" y="0"/>
                    <a:pt x="7949" y="1553"/>
                    <a:pt x="3958" y="2939"/>
                  </a:cubicBezTo>
                  <a:cubicBezTo>
                    <a:pt x="2569" y="3428"/>
                    <a:pt x="1248" y="3886"/>
                    <a:pt x="0" y="4260"/>
                  </a:cubicBezTo>
                  <a:lnTo>
                    <a:pt x="57" y="4468"/>
                  </a:lnTo>
                  <a:cubicBezTo>
                    <a:pt x="1311" y="4099"/>
                    <a:pt x="2632" y="3636"/>
                    <a:pt x="4036" y="3147"/>
                  </a:cubicBezTo>
                  <a:cubicBezTo>
                    <a:pt x="8003" y="1771"/>
                    <a:pt x="12453" y="218"/>
                    <a:pt x="16761" y="218"/>
                  </a:cubicBezTo>
                  <a:cubicBezTo>
                    <a:pt x="17141" y="218"/>
                    <a:pt x="17519" y="230"/>
                    <a:pt x="17896" y="256"/>
                  </a:cubicBezTo>
                  <a:cubicBezTo>
                    <a:pt x="20943" y="464"/>
                    <a:pt x="23564" y="1421"/>
                    <a:pt x="26097" y="2352"/>
                  </a:cubicBezTo>
                  <a:cubicBezTo>
                    <a:pt x="28911" y="3381"/>
                    <a:pt x="31818" y="4447"/>
                    <a:pt x="35323" y="4484"/>
                  </a:cubicBezTo>
                  <a:lnTo>
                    <a:pt x="35505" y="4484"/>
                  </a:lnTo>
                  <a:cubicBezTo>
                    <a:pt x="38963" y="4484"/>
                    <a:pt x="41605" y="3548"/>
                    <a:pt x="44398" y="2554"/>
                  </a:cubicBezTo>
                  <a:cubicBezTo>
                    <a:pt x="46213" y="1915"/>
                    <a:pt x="48085" y="1249"/>
                    <a:pt x="50197" y="864"/>
                  </a:cubicBezTo>
                  <a:cubicBezTo>
                    <a:pt x="51831" y="568"/>
                    <a:pt x="53348" y="438"/>
                    <a:pt x="54788" y="438"/>
                  </a:cubicBezTo>
                  <a:cubicBezTo>
                    <a:pt x="59235" y="438"/>
                    <a:pt x="62947" y="1674"/>
                    <a:pt x="67083" y="3049"/>
                  </a:cubicBezTo>
                  <a:cubicBezTo>
                    <a:pt x="68066" y="3381"/>
                    <a:pt x="69080" y="3719"/>
                    <a:pt x="70147" y="4052"/>
                  </a:cubicBezTo>
                  <a:lnTo>
                    <a:pt x="70214" y="3844"/>
                  </a:lnTo>
                  <a:cubicBezTo>
                    <a:pt x="69153" y="3511"/>
                    <a:pt x="68134" y="3173"/>
                    <a:pt x="67151" y="2840"/>
                  </a:cubicBezTo>
                  <a:cubicBezTo>
                    <a:pt x="62995" y="1459"/>
                    <a:pt x="59272" y="220"/>
                    <a:pt x="54801" y="220"/>
                  </a:cubicBezTo>
                  <a:cubicBezTo>
                    <a:pt x="53347" y="220"/>
                    <a:pt x="51813" y="351"/>
                    <a:pt x="50160" y="651"/>
                  </a:cubicBezTo>
                  <a:cubicBezTo>
                    <a:pt x="48028" y="1036"/>
                    <a:pt x="46151" y="1707"/>
                    <a:pt x="44331" y="2352"/>
                  </a:cubicBezTo>
                  <a:cubicBezTo>
                    <a:pt x="41553" y="3329"/>
                    <a:pt x="38927" y="4260"/>
                    <a:pt x="35505" y="4260"/>
                  </a:cubicBezTo>
                  <a:lnTo>
                    <a:pt x="35323" y="4260"/>
                  </a:lnTo>
                  <a:cubicBezTo>
                    <a:pt x="31859" y="4229"/>
                    <a:pt x="28968" y="3168"/>
                    <a:pt x="26170" y="2144"/>
                  </a:cubicBezTo>
                  <a:cubicBezTo>
                    <a:pt x="23622" y="1213"/>
                    <a:pt x="20990" y="245"/>
                    <a:pt x="17906" y="37"/>
                  </a:cubicBezTo>
                  <a:cubicBezTo>
                    <a:pt x="17526" y="12"/>
                    <a:pt x="17145" y="0"/>
                    <a:pt x="167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31"/>
            <p:cNvSpPr/>
            <p:nvPr/>
          </p:nvSpPr>
          <p:spPr>
            <a:xfrm>
              <a:off x="3507375" y="679325"/>
              <a:ext cx="1712600" cy="111900"/>
            </a:xfrm>
            <a:custGeom>
              <a:avLst/>
              <a:gdLst/>
              <a:ahLst/>
              <a:cxnLst/>
              <a:rect l="l" t="t" r="r" b="b"/>
              <a:pathLst>
                <a:path w="68504" h="4476" extrusionOk="0">
                  <a:moveTo>
                    <a:pt x="15828" y="1"/>
                  </a:moveTo>
                  <a:cubicBezTo>
                    <a:pt x="11519" y="1"/>
                    <a:pt x="7219" y="1545"/>
                    <a:pt x="3386" y="2921"/>
                  </a:cubicBezTo>
                  <a:cubicBezTo>
                    <a:pt x="2195" y="3342"/>
                    <a:pt x="1077" y="3742"/>
                    <a:pt x="0" y="4091"/>
                  </a:cubicBezTo>
                  <a:lnTo>
                    <a:pt x="63" y="4299"/>
                  </a:lnTo>
                  <a:cubicBezTo>
                    <a:pt x="1150" y="3956"/>
                    <a:pt x="2268" y="3550"/>
                    <a:pt x="3459" y="3129"/>
                  </a:cubicBezTo>
                  <a:cubicBezTo>
                    <a:pt x="7279" y="1755"/>
                    <a:pt x="11564" y="221"/>
                    <a:pt x="15842" y="221"/>
                  </a:cubicBezTo>
                  <a:cubicBezTo>
                    <a:pt x="16310" y="221"/>
                    <a:pt x="16778" y="240"/>
                    <a:pt x="17246" y="279"/>
                  </a:cubicBezTo>
                  <a:cubicBezTo>
                    <a:pt x="20174" y="528"/>
                    <a:pt x="22701" y="1449"/>
                    <a:pt x="25140" y="2349"/>
                  </a:cubicBezTo>
                  <a:cubicBezTo>
                    <a:pt x="27933" y="3373"/>
                    <a:pt x="30825" y="4439"/>
                    <a:pt x="34325" y="4476"/>
                  </a:cubicBezTo>
                  <a:lnTo>
                    <a:pt x="34522" y="4476"/>
                  </a:lnTo>
                  <a:cubicBezTo>
                    <a:pt x="37960" y="4476"/>
                    <a:pt x="40597" y="3540"/>
                    <a:pt x="43379" y="2562"/>
                  </a:cubicBezTo>
                  <a:cubicBezTo>
                    <a:pt x="45111" y="1948"/>
                    <a:pt x="46895" y="1314"/>
                    <a:pt x="48897" y="924"/>
                  </a:cubicBezTo>
                  <a:cubicBezTo>
                    <a:pt x="50704" y="573"/>
                    <a:pt x="52348" y="420"/>
                    <a:pt x="53893" y="420"/>
                  </a:cubicBezTo>
                  <a:cubicBezTo>
                    <a:pt x="58219" y="420"/>
                    <a:pt x="61774" y="1619"/>
                    <a:pt x="65981" y="3040"/>
                  </a:cubicBezTo>
                  <a:cubicBezTo>
                    <a:pt x="66777" y="3316"/>
                    <a:pt x="67588" y="3586"/>
                    <a:pt x="68441" y="3867"/>
                  </a:cubicBezTo>
                  <a:lnTo>
                    <a:pt x="68504" y="3654"/>
                  </a:lnTo>
                  <a:cubicBezTo>
                    <a:pt x="67661" y="3384"/>
                    <a:pt x="66850" y="3108"/>
                    <a:pt x="66054" y="2837"/>
                  </a:cubicBezTo>
                  <a:cubicBezTo>
                    <a:pt x="61822" y="1409"/>
                    <a:pt x="58250" y="200"/>
                    <a:pt x="53897" y="200"/>
                  </a:cubicBezTo>
                  <a:cubicBezTo>
                    <a:pt x="52339" y="200"/>
                    <a:pt x="50680" y="355"/>
                    <a:pt x="48855" y="710"/>
                  </a:cubicBezTo>
                  <a:cubicBezTo>
                    <a:pt x="46838" y="1106"/>
                    <a:pt x="45043" y="1735"/>
                    <a:pt x="43312" y="2354"/>
                  </a:cubicBezTo>
                  <a:cubicBezTo>
                    <a:pt x="40540" y="3326"/>
                    <a:pt x="37929" y="4257"/>
                    <a:pt x="34522" y="4257"/>
                  </a:cubicBezTo>
                  <a:lnTo>
                    <a:pt x="34325" y="4257"/>
                  </a:lnTo>
                  <a:cubicBezTo>
                    <a:pt x="30866" y="4221"/>
                    <a:pt x="27990" y="3165"/>
                    <a:pt x="25218" y="2146"/>
                  </a:cubicBezTo>
                  <a:cubicBezTo>
                    <a:pt x="22759" y="1241"/>
                    <a:pt x="20226" y="305"/>
                    <a:pt x="17267" y="60"/>
                  </a:cubicBezTo>
                  <a:cubicBezTo>
                    <a:pt x="16787" y="20"/>
                    <a:pt x="16308" y="1"/>
                    <a:pt x="158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31"/>
            <p:cNvSpPr/>
            <p:nvPr/>
          </p:nvSpPr>
          <p:spPr>
            <a:xfrm>
              <a:off x="5106575" y="698375"/>
              <a:ext cx="544525" cy="1430325"/>
            </a:xfrm>
            <a:custGeom>
              <a:avLst/>
              <a:gdLst/>
              <a:ahLst/>
              <a:cxnLst/>
              <a:rect l="l" t="t" r="r" b="b"/>
              <a:pathLst>
                <a:path w="21781" h="57213" extrusionOk="0">
                  <a:moveTo>
                    <a:pt x="209" y="0"/>
                  </a:moveTo>
                  <a:lnTo>
                    <a:pt x="1" y="73"/>
                  </a:lnTo>
                  <a:cubicBezTo>
                    <a:pt x="6039" y="17610"/>
                    <a:pt x="12981" y="35323"/>
                    <a:pt x="19706" y="52449"/>
                  </a:cubicBezTo>
                  <a:lnTo>
                    <a:pt x="21573" y="57213"/>
                  </a:lnTo>
                  <a:lnTo>
                    <a:pt x="21781" y="57135"/>
                  </a:lnTo>
                  <a:lnTo>
                    <a:pt x="19909" y="52371"/>
                  </a:lnTo>
                  <a:cubicBezTo>
                    <a:pt x="13189" y="35245"/>
                    <a:pt x="6241" y="17537"/>
                    <a:pt x="2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31"/>
            <p:cNvSpPr/>
            <p:nvPr/>
          </p:nvSpPr>
          <p:spPr>
            <a:xfrm>
              <a:off x="5014400" y="669250"/>
              <a:ext cx="477050" cy="1460100"/>
            </a:xfrm>
            <a:custGeom>
              <a:avLst/>
              <a:gdLst/>
              <a:ahLst/>
              <a:cxnLst/>
              <a:rect l="l" t="t" r="r" b="b"/>
              <a:pathLst>
                <a:path w="19082" h="58404" extrusionOk="0">
                  <a:moveTo>
                    <a:pt x="208" y="0"/>
                  </a:moveTo>
                  <a:lnTo>
                    <a:pt x="0" y="68"/>
                  </a:lnTo>
                  <a:cubicBezTo>
                    <a:pt x="6876" y="22389"/>
                    <a:pt x="12872" y="40924"/>
                    <a:pt x="18873" y="58404"/>
                  </a:cubicBezTo>
                  <a:lnTo>
                    <a:pt x="19081" y="58331"/>
                  </a:lnTo>
                  <a:cubicBezTo>
                    <a:pt x="13080" y="40857"/>
                    <a:pt x="7089" y="22327"/>
                    <a:pt x="2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31"/>
            <p:cNvSpPr/>
            <p:nvPr/>
          </p:nvSpPr>
          <p:spPr>
            <a:xfrm>
              <a:off x="4923000" y="652075"/>
              <a:ext cx="408650" cy="1477675"/>
            </a:xfrm>
            <a:custGeom>
              <a:avLst/>
              <a:gdLst/>
              <a:ahLst/>
              <a:cxnLst/>
              <a:rect l="l" t="t" r="r" b="b"/>
              <a:pathLst>
                <a:path w="16346" h="59107" extrusionOk="0">
                  <a:moveTo>
                    <a:pt x="213" y="1"/>
                  </a:moveTo>
                  <a:lnTo>
                    <a:pt x="0" y="58"/>
                  </a:lnTo>
                  <a:cubicBezTo>
                    <a:pt x="2226" y="8072"/>
                    <a:pt x="4395" y="16175"/>
                    <a:pt x="6480" y="24002"/>
                  </a:cubicBezTo>
                  <a:cubicBezTo>
                    <a:pt x="9549" y="35475"/>
                    <a:pt x="12716" y="47342"/>
                    <a:pt x="16138" y="59106"/>
                  </a:cubicBezTo>
                  <a:lnTo>
                    <a:pt x="16346" y="59044"/>
                  </a:lnTo>
                  <a:cubicBezTo>
                    <a:pt x="12929" y="47285"/>
                    <a:pt x="9757" y="35417"/>
                    <a:pt x="6693" y="23940"/>
                  </a:cubicBezTo>
                  <a:cubicBezTo>
                    <a:pt x="4603" y="16113"/>
                    <a:pt x="2445" y="8015"/>
                    <a:pt x="2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31"/>
            <p:cNvSpPr/>
            <p:nvPr/>
          </p:nvSpPr>
          <p:spPr>
            <a:xfrm>
              <a:off x="4830425" y="649625"/>
              <a:ext cx="339100" cy="1439175"/>
            </a:xfrm>
            <a:custGeom>
              <a:avLst/>
              <a:gdLst/>
              <a:ahLst/>
              <a:cxnLst/>
              <a:rect l="l" t="t" r="r" b="b"/>
              <a:pathLst>
                <a:path w="13564" h="57567" extrusionOk="0">
                  <a:moveTo>
                    <a:pt x="219" y="0"/>
                  </a:moveTo>
                  <a:lnTo>
                    <a:pt x="0" y="52"/>
                  </a:lnTo>
                  <a:cubicBezTo>
                    <a:pt x="947" y="3843"/>
                    <a:pt x="2273" y="7520"/>
                    <a:pt x="3558" y="11083"/>
                  </a:cubicBezTo>
                  <a:cubicBezTo>
                    <a:pt x="5279" y="15847"/>
                    <a:pt x="7058" y="20772"/>
                    <a:pt x="7874" y="25910"/>
                  </a:cubicBezTo>
                  <a:cubicBezTo>
                    <a:pt x="8259" y="28328"/>
                    <a:pt x="8628" y="30746"/>
                    <a:pt x="8987" y="33087"/>
                  </a:cubicBezTo>
                  <a:cubicBezTo>
                    <a:pt x="10256" y="41397"/>
                    <a:pt x="11457" y="49245"/>
                    <a:pt x="13350" y="57566"/>
                  </a:cubicBezTo>
                  <a:lnTo>
                    <a:pt x="13564" y="57519"/>
                  </a:lnTo>
                  <a:cubicBezTo>
                    <a:pt x="11671" y="49204"/>
                    <a:pt x="10474" y="41356"/>
                    <a:pt x="9200" y="33050"/>
                  </a:cubicBezTo>
                  <a:cubicBezTo>
                    <a:pt x="8841" y="30715"/>
                    <a:pt x="8477" y="28297"/>
                    <a:pt x="8087" y="25879"/>
                  </a:cubicBezTo>
                  <a:cubicBezTo>
                    <a:pt x="7271" y="20720"/>
                    <a:pt x="5487" y="15784"/>
                    <a:pt x="3766" y="11005"/>
                  </a:cubicBezTo>
                  <a:cubicBezTo>
                    <a:pt x="2486" y="7448"/>
                    <a:pt x="1155" y="3776"/>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31"/>
            <p:cNvSpPr/>
            <p:nvPr/>
          </p:nvSpPr>
          <p:spPr>
            <a:xfrm>
              <a:off x="4734600" y="658850"/>
              <a:ext cx="277875" cy="1386650"/>
            </a:xfrm>
            <a:custGeom>
              <a:avLst/>
              <a:gdLst/>
              <a:ahLst/>
              <a:cxnLst/>
              <a:rect l="l" t="t" r="r" b="b"/>
              <a:pathLst>
                <a:path w="11115" h="55466" extrusionOk="0">
                  <a:moveTo>
                    <a:pt x="214" y="0"/>
                  </a:moveTo>
                  <a:lnTo>
                    <a:pt x="0" y="47"/>
                  </a:lnTo>
                  <a:cubicBezTo>
                    <a:pt x="760" y="3693"/>
                    <a:pt x="2029" y="7271"/>
                    <a:pt x="3251" y="10729"/>
                  </a:cubicBezTo>
                  <a:cubicBezTo>
                    <a:pt x="4769" y="15030"/>
                    <a:pt x="6345" y="19477"/>
                    <a:pt x="6928" y="24033"/>
                  </a:cubicBezTo>
                  <a:cubicBezTo>
                    <a:pt x="7385" y="27626"/>
                    <a:pt x="7775" y="31267"/>
                    <a:pt x="8145" y="34788"/>
                  </a:cubicBezTo>
                  <a:cubicBezTo>
                    <a:pt x="8868" y="41548"/>
                    <a:pt x="9606" y="48538"/>
                    <a:pt x="10896" y="55465"/>
                  </a:cubicBezTo>
                  <a:lnTo>
                    <a:pt x="11114" y="55429"/>
                  </a:lnTo>
                  <a:cubicBezTo>
                    <a:pt x="9825" y="48512"/>
                    <a:pt x="9081" y="41522"/>
                    <a:pt x="8368" y="34767"/>
                  </a:cubicBezTo>
                  <a:cubicBezTo>
                    <a:pt x="7989" y="31241"/>
                    <a:pt x="7604" y="27605"/>
                    <a:pt x="7146" y="24007"/>
                  </a:cubicBezTo>
                  <a:cubicBezTo>
                    <a:pt x="6558" y="19425"/>
                    <a:pt x="4977" y="14963"/>
                    <a:pt x="3459" y="10657"/>
                  </a:cubicBezTo>
                  <a:cubicBezTo>
                    <a:pt x="2237" y="7203"/>
                    <a:pt x="973" y="3636"/>
                    <a:pt x="21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31"/>
            <p:cNvSpPr/>
            <p:nvPr/>
          </p:nvSpPr>
          <p:spPr>
            <a:xfrm>
              <a:off x="4641625" y="684975"/>
              <a:ext cx="211175" cy="1344000"/>
            </a:xfrm>
            <a:custGeom>
              <a:avLst/>
              <a:gdLst/>
              <a:ahLst/>
              <a:cxnLst/>
              <a:rect l="l" t="t" r="r" b="b"/>
              <a:pathLst>
                <a:path w="8447" h="53760" extrusionOk="0">
                  <a:moveTo>
                    <a:pt x="214" y="1"/>
                  </a:moveTo>
                  <a:lnTo>
                    <a:pt x="1" y="37"/>
                  </a:lnTo>
                  <a:cubicBezTo>
                    <a:pt x="573" y="3662"/>
                    <a:pt x="1598" y="7308"/>
                    <a:pt x="2601" y="10839"/>
                  </a:cubicBezTo>
                  <a:cubicBezTo>
                    <a:pt x="3792" y="15072"/>
                    <a:pt x="5025" y="19446"/>
                    <a:pt x="5472" y="23794"/>
                  </a:cubicBezTo>
                  <a:cubicBezTo>
                    <a:pt x="5857" y="27564"/>
                    <a:pt x="6138" y="31465"/>
                    <a:pt x="6408" y="35235"/>
                  </a:cubicBezTo>
                  <a:cubicBezTo>
                    <a:pt x="6850" y="41341"/>
                    <a:pt x="7313" y="47654"/>
                    <a:pt x="8223" y="53760"/>
                  </a:cubicBezTo>
                  <a:lnTo>
                    <a:pt x="8447" y="53723"/>
                  </a:lnTo>
                  <a:cubicBezTo>
                    <a:pt x="7526" y="47633"/>
                    <a:pt x="7074" y="41320"/>
                    <a:pt x="6632" y="35220"/>
                  </a:cubicBezTo>
                  <a:cubicBezTo>
                    <a:pt x="6356" y="31449"/>
                    <a:pt x="6081" y="27549"/>
                    <a:pt x="5691" y="23778"/>
                  </a:cubicBezTo>
                  <a:cubicBezTo>
                    <a:pt x="5248" y="19410"/>
                    <a:pt x="4006" y="15020"/>
                    <a:pt x="2809" y="10782"/>
                  </a:cubicBezTo>
                  <a:cubicBezTo>
                    <a:pt x="1816" y="7256"/>
                    <a:pt x="786" y="3615"/>
                    <a:pt x="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31"/>
            <p:cNvSpPr/>
            <p:nvPr/>
          </p:nvSpPr>
          <p:spPr>
            <a:xfrm>
              <a:off x="4548550" y="715275"/>
              <a:ext cx="144475" cy="1345950"/>
            </a:xfrm>
            <a:custGeom>
              <a:avLst/>
              <a:gdLst/>
              <a:ahLst/>
              <a:cxnLst/>
              <a:rect l="l" t="t" r="r" b="b"/>
              <a:pathLst>
                <a:path w="5779" h="53838" extrusionOk="0">
                  <a:moveTo>
                    <a:pt x="219" y="0"/>
                  </a:moveTo>
                  <a:lnTo>
                    <a:pt x="0" y="27"/>
                  </a:lnTo>
                  <a:cubicBezTo>
                    <a:pt x="364" y="3485"/>
                    <a:pt x="1020" y="7032"/>
                    <a:pt x="1649" y="10475"/>
                  </a:cubicBezTo>
                  <a:cubicBezTo>
                    <a:pt x="2549" y="15322"/>
                    <a:pt x="3469" y="20335"/>
                    <a:pt x="3594" y="25198"/>
                  </a:cubicBezTo>
                  <a:cubicBezTo>
                    <a:pt x="3646" y="27132"/>
                    <a:pt x="3469" y="29046"/>
                    <a:pt x="3308" y="30887"/>
                  </a:cubicBezTo>
                  <a:cubicBezTo>
                    <a:pt x="3058" y="33602"/>
                    <a:pt x="2809" y="36405"/>
                    <a:pt x="3277" y="39276"/>
                  </a:cubicBezTo>
                  <a:cubicBezTo>
                    <a:pt x="3495" y="40664"/>
                    <a:pt x="3734" y="42048"/>
                    <a:pt x="3994" y="43525"/>
                  </a:cubicBezTo>
                  <a:cubicBezTo>
                    <a:pt x="4593" y="46962"/>
                    <a:pt x="5211" y="50509"/>
                    <a:pt x="5555" y="53838"/>
                  </a:cubicBezTo>
                  <a:lnTo>
                    <a:pt x="5778" y="53812"/>
                  </a:lnTo>
                  <a:cubicBezTo>
                    <a:pt x="5425" y="50483"/>
                    <a:pt x="4811" y="46921"/>
                    <a:pt x="4213" y="43483"/>
                  </a:cubicBezTo>
                  <a:cubicBezTo>
                    <a:pt x="3958" y="42017"/>
                    <a:pt x="3708" y="40623"/>
                    <a:pt x="3490" y="39245"/>
                  </a:cubicBezTo>
                  <a:cubicBezTo>
                    <a:pt x="3027" y="36400"/>
                    <a:pt x="3282" y="33607"/>
                    <a:pt x="3521" y="30913"/>
                  </a:cubicBezTo>
                  <a:cubicBezTo>
                    <a:pt x="3693" y="29057"/>
                    <a:pt x="3864" y="27143"/>
                    <a:pt x="3812" y="25192"/>
                  </a:cubicBezTo>
                  <a:cubicBezTo>
                    <a:pt x="3682" y="20309"/>
                    <a:pt x="2762" y="15290"/>
                    <a:pt x="1862" y="10433"/>
                  </a:cubicBezTo>
                  <a:cubicBezTo>
                    <a:pt x="1233" y="7001"/>
                    <a:pt x="583" y="3454"/>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31"/>
            <p:cNvSpPr/>
            <p:nvPr/>
          </p:nvSpPr>
          <p:spPr>
            <a:xfrm>
              <a:off x="4451950" y="740900"/>
              <a:ext cx="81275" cy="1367125"/>
            </a:xfrm>
            <a:custGeom>
              <a:avLst/>
              <a:gdLst/>
              <a:ahLst/>
              <a:cxnLst/>
              <a:rect l="l" t="t" r="r" b="b"/>
              <a:pathLst>
                <a:path w="3251" h="54685" extrusionOk="0">
                  <a:moveTo>
                    <a:pt x="364" y="0"/>
                  </a:moveTo>
                  <a:lnTo>
                    <a:pt x="146" y="16"/>
                  </a:lnTo>
                  <a:cubicBezTo>
                    <a:pt x="312" y="3162"/>
                    <a:pt x="650" y="6418"/>
                    <a:pt x="983" y="9564"/>
                  </a:cubicBezTo>
                  <a:cubicBezTo>
                    <a:pt x="1581" y="15290"/>
                    <a:pt x="2205" y="21213"/>
                    <a:pt x="1836" y="26882"/>
                  </a:cubicBezTo>
                  <a:cubicBezTo>
                    <a:pt x="1722" y="28635"/>
                    <a:pt x="1399" y="30299"/>
                    <a:pt x="1087" y="31906"/>
                  </a:cubicBezTo>
                  <a:cubicBezTo>
                    <a:pt x="526" y="34761"/>
                    <a:pt x="0" y="37460"/>
                    <a:pt x="604" y="40529"/>
                  </a:cubicBezTo>
                  <a:cubicBezTo>
                    <a:pt x="832" y="41678"/>
                    <a:pt x="1082" y="42843"/>
                    <a:pt x="1321" y="43972"/>
                  </a:cubicBezTo>
                  <a:cubicBezTo>
                    <a:pt x="2060" y="47446"/>
                    <a:pt x="2835" y="51034"/>
                    <a:pt x="3032" y="54685"/>
                  </a:cubicBezTo>
                  <a:lnTo>
                    <a:pt x="3251" y="54674"/>
                  </a:lnTo>
                  <a:cubicBezTo>
                    <a:pt x="3048" y="51008"/>
                    <a:pt x="2283" y="47404"/>
                    <a:pt x="1534" y="43925"/>
                  </a:cubicBezTo>
                  <a:cubicBezTo>
                    <a:pt x="1295" y="42796"/>
                    <a:pt x="1046" y="41631"/>
                    <a:pt x="822" y="40487"/>
                  </a:cubicBezTo>
                  <a:cubicBezTo>
                    <a:pt x="224" y="37460"/>
                    <a:pt x="749" y="34782"/>
                    <a:pt x="1300" y="31953"/>
                  </a:cubicBezTo>
                  <a:cubicBezTo>
                    <a:pt x="1612" y="30335"/>
                    <a:pt x="1940" y="28671"/>
                    <a:pt x="2055" y="26893"/>
                  </a:cubicBezTo>
                  <a:cubicBezTo>
                    <a:pt x="2424" y="21213"/>
                    <a:pt x="1800" y="15280"/>
                    <a:pt x="1202" y="9543"/>
                  </a:cubicBezTo>
                  <a:cubicBezTo>
                    <a:pt x="874" y="6397"/>
                    <a:pt x="536" y="3141"/>
                    <a:pt x="36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31"/>
            <p:cNvSpPr/>
            <p:nvPr/>
          </p:nvSpPr>
          <p:spPr>
            <a:xfrm>
              <a:off x="4287225" y="749475"/>
              <a:ext cx="101025" cy="1378050"/>
            </a:xfrm>
            <a:custGeom>
              <a:avLst/>
              <a:gdLst/>
              <a:ahLst/>
              <a:cxnLst/>
              <a:rect l="l" t="t" r="r" b="b"/>
              <a:pathLst>
                <a:path w="4041" h="55122" extrusionOk="0">
                  <a:moveTo>
                    <a:pt x="3016" y="0"/>
                  </a:moveTo>
                  <a:cubicBezTo>
                    <a:pt x="3027" y="2933"/>
                    <a:pt x="3157" y="5976"/>
                    <a:pt x="3282" y="8919"/>
                  </a:cubicBezTo>
                  <a:cubicBezTo>
                    <a:pt x="3547" y="15176"/>
                    <a:pt x="3822" y="21645"/>
                    <a:pt x="3022" y="27798"/>
                  </a:cubicBezTo>
                  <a:cubicBezTo>
                    <a:pt x="2819" y="29374"/>
                    <a:pt x="2299" y="30918"/>
                    <a:pt x="1794" y="32421"/>
                  </a:cubicBezTo>
                  <a:cubicBezTo>
                    <a:pt x="910" y="35053"/>
                    <a:pt x="0" y="37778"/>
                    <a:pt x="858" y="40623"/>
                  </a:cubicBezTo>
                  <a:cubicBezTo>
                    <a:pt x="2304" y="45433"/>
                    <a:pt x="3209" y="49542"/>
                    <a:pt x="3230" y="55122"/>
                  </a:cubicBezTo>
                  <a:lnTo>
                    <a:pt x="3448" y="55122"/>
                  </a:lnTo>
                  <a:cubicBezTo>
                    <a:pt x="3422" y="49516"/>
                    <a:pt x="2522" y="45386"/>
                    <a:pt x="1066" y="40555"/>
                  </a:cubicBezTo>
                  <a:cubicBezTo>
                    <a:pt x="224" y="37778"/>
                    <a:pt x="1092" y="35214"/>
                    <a:pt x="2002" y="32489"/>
                  </a:cubicBezTo>
                  <a:cubicBezTo>
                    <a:pt x="2507" y="30986"/>
                    <a:pt x="3032" y="29426"/>
                    <a:pt x="3240" y="27829"/>
                  </a:cubicBezTo>
                  <a:cubicBezTo>
                    <a:pt x="4041" y="21651"/>
                    <a:pt x="3770" y="15176"/>
                    <a:pt x="3500" y="8909"/>
                  </a:cubicBezTo>
                  <a:cubicBezTo>
                    <a:pt x="3380" y="5971"/>
                    <a:pt x="3250" y="2928"/>
                    <a:pt x="32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31"/>
            <p:cNvSpPr/>
            <p:nvPr/>
          </p:nvSpPr>
          <p:spPr>
            <a:xfrm>
              <a:off x="4162925" y="738800"/>
              <a:ext cx="112225" cy="1365200"/>
            </a:xfrm>
            <a:custGeom>
              <a:avLst/>
              <a:gdLst/>
              <a:ahLst/>
              <a:cxnLst/>
              <a:rect l="l" t="t" r="r" b="b"/>
              <a:pathLst>
                <a:path w="4489" h="54608" extrusionOk="0">
                  <a:moveTo>
                    <a:pt x="4265" y="1"/>
                  </a:moveTo>
                  <a:cubicBezTo>
                    <a:pt x="4145" y="2840"/>
                    <a:pt x="4124" y="5779"/>
                    <a:pt x="4109" y="8629"/>
                  </a:cubicBezTo>
                  <a:cubicBezTo>
                    <a:pt x="4072" y="14719"/>
                    <a:pt x="4031" y="21022"/>
                    <a:pt x="2923" y="27039"/>
                  </a:cubicBezTo>
                  <a:cubicBezTo>
                    <a:pt x="2653" y="28521"/>
                    <a:pt x="2205" y="29925"/>
                    <a:pt x="1779" y="31283"/>
                  </a:cubicBezTo>
                  <a:cubicBezTo>
                    <a:pt x="858" y="34169"/>
                    <a:pt x="0" y="36889"/>
                    <a:pt x="754" y="40041"/>
                  </a:cubicBezTo>
                  <a:cubicBezTo>
                    <a:pt x="2023" y="45304"/>
                    <a:pt x="2018" y="50151"/>
                    <a:pt x="1815" y="54597"/>
                  </a:cubicBezTo>
                  <a:lnTo>
                    <a:pt x="2028" y="54608"/>
                  </a:lnTo>
                  <a:cubicBezTo>
                    <a:pt x="2242" y="50140"/>
                    <a:pt x="2247" y="45278"/>
                    <a:pt x="973" y="39989"/>
                  </a:cubicBezTo>
                  <a:cubicBezTo>
                    <a:pt x="229" y="36899"/>
                    <a:pt x="1082" y="34200"/>
                    <a:pt x="1987" y="31356"/>
                  </a:cubicBezTo>
                  <a:cubicBezTo>
                    <a:pt x="2418" y="29983"/>
                    <a:pt x="2861" y="28573"/>
                    <a:pt x="3141" y="27086"/>
                  </a:cubicBezTo>
                  <a:cubicBezTo>
                    <a:pt x="4254" y="21043"/>
                    <a:pt x="4291" y="14734"/>
                    <a:pt x="4327" y="8629"/>
                  </a:cubicBezTo>
                  <a:cubicBezTo>
                    <a:pt x="4343" y="5784"/>
                    <a:pt x="4364" y="2846"/>
                    <a:pt x="4488" y="11"/>
                  </a:cubicBezTo>
                  <a:lnTo>
                    <a:pt x="426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31"/>
            <p:cNvSpPr/>
            <p:nvPr/>
          </p:nvSpPr>
          <p:spPr>
            <a:xfrm>
              <a:off x="4048775" y="713575"/>
              <a:ext cx="133550" cy="1336350"/>
            </a:xfrm>
            <a:custGeom>
              <a:avLst/>
              <a:gdLst/>
              <a:ahLst/>
              <a:cxnLst/>
              <a:rect l="l" t="t" r="r" b="b"/>
              <a:pathLst>
                <a:path w="5342" h="53454" extrusionOk="0">
                  <a:moveTo>
                    <a:pt x="5123" y="1"/>
                  </a:moveTo>
                  <a:cubicBezTo>
                    <a:pt x="4899" y="2310"/>
                    <a:pt x="4722" y="4671"/>
                    <a:pt x="4551" y="6944"/>
                  </a:cubicBezTo>
                  <a:cubicBezTo>
                    <a:pt x="4083" y="13133"/>
                    <a:pt x="3599" y="19529"/>
                    <a:pt x="2200" y="25734"/>
                  </a:cubicBezTo>
                  <a:cubicBezTo>
                    <a:pt x="874" y="31595"/>
                    <a:pt x="702" y="37492"/>
                    <a:pt x="530" y="43192"/>
                  </a:cubicBezTo>
                  <a:cubicBezTo>
                    <a:pt x="432" y="46536"/>
                    <a:pt x="328" y="49990"/>
                    <a:pt x="0" y="53432"/>
                  </a:cubicBezTo>
                  <a:lnTo>
                    <a:pt x="218" y="53453"/>
                  </a:lnTo>
                  <a:cubicBezTo>
                    <a:pt x="546" y="50000"/>
                    <a:pt x="650" y="46542"/>
                    <a:pt x="754" y="43203"/>
                  </a:cubicBezTo>
                  <a:cubicBezTo>
                    <a:pt x="921" y="37513"/>
                    <a:pt x="1097" y="31621"/>
                    <a:pt x="2418" y="25781"/>
                  </a:cubicBezTo>
                  <a:cubicBezTo>
                    <a:pt x="3812" y="19566"/>
                    <a:pt x="4301" y="13159"/>
                    <a:pt x="4769" y="6965"/>
                  </a:cubicBezTo>
                  <a:cubicBezTo>
                    <a:pt x="4941" y="4681"/>
                    <a:pt x="5123" y="2331"/>
                    <a:pt x="5341" y="22"/>
                  </a:cubicBezTo>
                  <a:lnTo>
                    <a:pt x="51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31"/>
            <p:cNvSpPr/>
            <p:nvPr/>
          </p:nvSpPr>
          <p:spPr>
            <a:xfrm>
              <a:off x="3889100" y="681075"/>
              <a:ext cx="200250" cy="1339600"/>
            </a:xfrm>
            <a:custGeom>
              <a:avLst/>
              <a:gdLst/>
              <a:ahLst/>
              <a:cxnLst/>
              <a:rect l="l" t="t" r="r" b="b"/>
              <a:pathLst>
                <a:path w="8010" h="53584" extrusionOk="0">
                  <a:moveTo>
                    <a:pt x="7796" y="1"/>
                  </a:moveTo>
                  <a:cubicBezTo>
                    <a:pt x="7640" y="1036"/>
                    <a:pt x="7490" y="2065"/>
                    <a:pt x="7344" y="3095"/>
                  </a:cubicBezTo>
                  <a:cubicBezTo>
                    <a:pt x="6293" y="10256"/>
                    <a:pt x="5217" y="17652"/>
                    <a:pt x="3319" y="24896"/>
                  </a:cubicBezTo>
                  <a:cubicBezTo>
                    <a:pt x="1784" y="30726"/>
                    <a:pt x="1389" y="36728"/>
                    <a:pt x="1004" y="42532"/>
                  </a:cubicBezTo>
                  <a:cubicBezTo>
                    <a:pt x="770" y="46151"/>
                    <a:pt x="521" y="49896"/>
                    <a:pt x="1" y="53557"/>
                  </a:cubicBezTo>
                  <a:lnTo>
                    <a:pt x="219" y="53583"/>
                  </a:lnTo>
                  <a:cubicBezTo>
                    <a:pt x="739" y="49917"/>
                    <a:pt x="984" y="46172"/>
                    <a:pt x="1223" y="42552"/>
                  </a:cubicBezTo>
                  <a:cubicBezTo>
                    <a:pt x="1608" y="36754"/>
                    <a:pt x="2003" y="30763"/>
                    <a:pt x="3527" y="24953"/>
                  </a:cubicBezTo>
                  <a:cubicBezTo>
                    <a:pt x="5430" y="17699"/>
                    <a:pt x="6517" y="10288"/>
                    <a:pt x="7557" y="3121"/>
                  </a:cubicBezTo>
                  <a:cubicBezTo>
                    <a:pt x="7713" y="2097"/>
                    <a:pt x="7864" y="1067"/>
                    <a:pt x="8010" y="37"/>
                  </a:cubicBezTo>
                  <a:lnTo>
                    <a:pt x="7796"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31"/>
            <p:cNvSpPr/>
            <p:nvPr/>
          </p:nvSpPr>
          <p:spPr>
            <a:xfrm>
              <a:off x="3729175" y="653650"/>
              <a:ext cx="267475" cy="1396925"/>
            </a:xfrm>
            <a:custGeom>
              <a:avLst/>
              <a:gdLst/>
              <a:ahLst/>
              <a:cxnLst/>
              <a:rect l="l" t="t" r="r" b="b"/>
              <a:pathLst>
                <a:path w="10699" h="55877" extrusionOk="0">
                  <a:moveTo>
                    <a:pt x="10475" y="0"/>
                  </a:moveTo>
                  <a:cubicBezTo>
                    <a:pt x="7188" y="16637"/>
                    <a:pt x="3860" y="34377"/>
                    <a:pt x="1" y="55835"/>
                  </a:cubicBezTo>
                  <a:lnTo>
                    <a:pt x="224" y="55876"/>
                  </a:lnTo>
                  <a:cubicBezTo>
                    <a:pt x="4078" y="34423"/>
                    <a:pt x="7407" y="16684"/>
                    <a:pt x="10699" y="47"/>
                  </a:cubicBezTo>
                  <a:lnTo>
                    <a:pt x="104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31"/>
            <p:cNvSpPr/>
            <p:nvPr/>
          </p:nvSpPr>
          <p:spPr>
            <a:xfrm>
              <a:off x="3572650" y="641175"/>
              <a:ext cx="331050" cy="1449950"/>
            </a:xfrm>
            <a:custGeom>
              <a:avLst/>
              <a:gdLst/>
              <a:ahLst/>
              <a:cxnLst/>
              <a:rect l="l" t="t" r="r" b="b"/>
              <a:pathLst>
                <a:path w="13242" h="57998" extrusionOk="0">
                  <a:moveTo>
                    <a:pt x="13023" y="0"/>
                  </a:moveTo>
                  <a:cubicBezTo>
                    <a:pt x="9398" y="15274"/>
                    <a:pt x="6189" y="29847"/>
                    <a:pt x="2798" y="45267"/>
                  </a:cubicBezTo>
                  <a:cubicBezTo>
                    <a:pt x="1878" y="49469"/>
                    <a:pt x="947" y="53697"/>
                    <a:pt x="0" y="57946"/>
                  </a:cubicBezTo>
                  <a:lnTo>
                    <a:pt x="219" y="57998"/>
                  </a:lnTo>
                  <a:cubicBezTo>
                    <a:pt x="1160" y="53749"/>
                    <a:pt x="2091" y="49516"/>
                    <a:pt x="3011" y="45308"/>
                  </a:cubicBezTo>
                  <a:cubicBezTo>
                    <a:pt x="6407" y="29888"/>
                    <a:pt x="9611" y="15326"/>
                    <a:pt x="13241" y="52"/>
                  </a:cubicBezTo>
                  <a:lnTo>
                    <a:pt x="130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31"/>
            <p:cNvSpPr/>
            <p:nvPr/>
          </p:nvSpPr>
          <p:spPr>
            <a:xfrm>
              <a:off x="3412850" y="651050"/>
              <a:ext cx="397875" cy="1473875"/>
            </a:xfrm>
            <a:custGeom>
              <a:avLst/>
              <a:gdLst/>
              <a:ahLst/>
              <a:cxnLst/>
              <a:rect l="l" t="t" r="r" b="b"/>
              <a:pathLst>
                <a:path w="15915" h="58955" extrusionOk="0">
                  <a:moveTo>
                    <a:pt x="15696" y="0"/>
                  </a:moveTo>
                  <a:cubicBezTo>
                    <a:pt x="12742" y="10287"/>
                    <a:pt x="10079" y="20637"/>
                    <a:pt x="7505" y="30637"/>
                  </a:cubicBezTo>
                  <a:cubicBezTo>
                    <a:pt x="5134" y="39869"/>
                    <a:pt x="2684" y="49412"/>
                    <a:pt x="1" y="58898"/>
                  </a:cubicBezTo>
                  <a:lnTo>
                    <a:pt x="214" y="58955"/>
                  </a:lnTo>
                  <a:cubicBezTo>
                    <a:pt x="2897" y="49474"/>
                    <a:pt x="5347" y="39931"/>
                    <a:pt x="7724" y="30689"/>
                  </a:cubicBezTo>
                  <a:cubicBezTo>
                    <a:pt x="10298" y="20689"/>
                    <a:pt x="12955" y="10339"/>
                    <a:pt x="15915" y="58"/>
                  </a:cubicBezTo>
                  <a:lnTo>
                    <a:pt x="1569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31"/>
            <p:cNvSpPr/>
            <p:nvPr/>
          </p:nvSpPr>
          <p:spPr>
            <a:xfrm>
              <a:off x="3249950" y="677175"/>
              <a:ext cx="467550" cy="1460775"/>
            </a:xfrm>
            <a:custGeom>
              <a:avLst/>
              <a:gdLst/>
              <a:ahLst/>
              <a:cxnLst/>
              <a:rect l="l" t="t" r="r" b="b"/>
              <a:pathLst>
                <a:path w="18702" h="58431" extrusionOk="0">
                  <a:moveTo>
                    <a:pt x="18494" y="1"/>
                  </a:moveTo>
                  <a:cubicBezTo>
                    <a:pt x="14604" y="10917"/>
                    <a:pt x="11239" y="22062"/>
                    <a:pt x="7983" y="32832"/>
                  </a:cubicBezTo>
                  <a:cubicBezTo>
                    <a:pt x="5461" y="41205"/>
                    <a:pt x="2850" y="49854"/>
                    <a:pt x="0" y="58362"/>
                  </a:cubicBezTo>
                  <a:lnTo>
                    <a:pt x="208" y="58430"/>
                  </a:lnTo>
                  <a:cubicBezTo>
                    <a:pt x="3058" y="49922"/>
                    <a:pt x="5669" y="41268"/>
                    <a:pt x="8196" y="32895"/>
                  </a:cubicBezTo>
                  <a:cubicBezTo>
                    <a:pt x="11447" y="22124"/>
                    <a:pt x="14806" y="10990"/>
                    <a:pt x="18702" y="79"/>
                  </a:cubicBezTo>
                  <a:lnTo>
                    <a:pt x="1849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31"/>
            <p:cNvSpPr/>
            <p:nvPr/>
          </p:nvSpPr>
          <p:spPr>
            <a:xfrm>
              <a:off x="3090400" y="710075"/>
              <a:ext cx="533875" cy="1428525"/>
            </a:xfrm>
            <a:custGeom>
              <a:avLst/>
              <a:gdLst/>
              <a:ahLst/>
              <a:cxnLst/>
              <a:rect l="l" t="t" r="r" b="b"/>
              <a:pathLst>
                <a:path w="21355" h="57141" extrusionOk="0">
                  <a:moveTo>
                    <a:pt x="21152" y="0"/>
                  </a:moveTo>
                  <a:cubicBezTo>
                    <a:pt x="16107" y="11577"/>
                    <a:pt x="11968" y="23455"/>
                    <a:pt x="7963" y="34944"/>
                  </a:cubicBezTo>
                  <a:cubicBezTo>
                    <a:pt x="5436" y="42199"/>
                    <a:pt x="2815" y="49698"/>
                    <a:pt x="1" y="57062"/>
                  </a:cubicBezTo>
                  <a:lnTo>
                    <a:pt x="199" y="57140"/>
                  </a:lnTo>
                  <a:cubicBezTo>
                    <a:pt x="3023" y="49776"/>
                    <a:pt x="5644" y="42277"/>
                    <a:pt x="8171" y="35022"/>
                  </a:cubicBezTo>
                  <a:cubicBezTo>
                    <a:pt x="12171" y="23533"/>
                    <a:pt x="16310" y="11655"/>
                    <a:pt x="21355" y="89"/>
                  </a:cubicBezTo>
                  <a:lnTo>
                    <a:pt x="21152"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2" name="Google Shape;7992;p31"/>
          <p:cNvGrpSpPr/>
          <p:nvPr/>
        </p:nvGrpSpPr>
        <p:grpSpPr>
          <a:xfrm>
            <a:off x="7412368" y="1046105"/>
            <a:ext cx="1018405" cy="508315"/>
            <a:chOff x="4144975" y="2777475"/>
            <a:chExt cx="1204500" cy="601200"/>
          </a:xfrm>
        </p:grpSpPr>
        <p:sp>
          <p:nvSpPr>
            <p:cNvPr id="7993" name="Google Shape;7993;p31"/>
            <p:cNvSpPr/>
            <p:nvPr/>
          </p:nvSpPr>
          <p:spPr>
            <a:xfrm>
              <a:off x="4144975" y="3296875"/>
              <a:ext cx="520225" cy="81800"/>
            </a:xfrm>
            <a:custGeom>
              <a:avLst/>
              <a:gdLst/>
              <a:ahLst/>
              <a:cxnLst/>
              <a:rect l="l" t="t" r="r" b="b"/>
              <a:pathLst>
                <a:path w="20809" h="3272" extrusionOk="0">
                  <a:moveTo>
                    <a:pt x="20475" y="333"/>
                  </a:moveTo>
                  <a:lnTo>
                    <a:pt x="20475" y="2939"/>
                  </a:lnTo>
                  <a:lnTo>
                    <a:pt x="323" y="2939"/>
                  </a:lnTo>
                  <a:lnTo>
                    <a:pt x="323" y="333"/>
                  </a:lnTo>
                  <a:close/>
                  <a:moveTo>
                    <a:pt x="0" y="1"/>
                  </a:moveTo>
                  <a:lnTo>
                    <a:pt x="0" y="3272"/>
                  </a:lnTo>
                  <a:lnTo>
                    <a:pt x="20808" y="3272"/>
                  </a:lnTo>
                  <a:lnTo>
                    <a:pt x="20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31"/>
            <p:cNvSpPr/>
            <p:nvPr/>
          </p:nvSpPr>
          <p:spPr>
            <a:xfrm>
              <a:off x="4829125" y="3296875"/>
              <a:ext cx="520350" cy="81800"/>
            </a:xfrm>
            <a:custGeom>
              <a:avLst/>
              <a:gdLst/>
              <a:ahLst/>
              <a:cxnLst/>
              <a:rect l="l" t="t" r="r" b="b"/>
              <a:pathLst>
                <a:path w="20814" h="3272" extrusionOk="0">
                  <a:moveTo>
                    <a:pt x="20481" y="333"/>
                  </a:moveTo>
                  <a:lnTo>
                    <a:pt x="20481" y="2939"/>
                  </a:lnTo>
                  <a:lnTo>
                    <a:pt x="328" y="2939"/>
                  </a:lnTo>
                  <a:lnTo>
                    <a:pt x="328" y="333"/>
                  </a:lnTo>
                  <a:close/>
                  <a:moveTo>
                    <a:pt x="0" y="1"/>
                  </a:moveTo>
                  <a:lnTo>
                    <a:pt x="0" y="3272"/>
                  </a:lnTo>
                  <a:lnTo>
                    <a:pt x="20813" y="3272"/>
                  </a:lnTo>
                  <a:lnTo>
                    <a:pt x="2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31"/>
            <p:cNvSpPr/>
            <p:nvPr/>
          </p:nvSpPr>
          <p:spPr>
            <a:xfrm>
              <a:off x="4144975" y="3037225"/>
              <a:ext cx="520225" cy="81675"/>
            </a:xfrm>
            <a:custGeom>
              <a:avLst/>
              <a:gdLst/>
              <a:ahLst/>
              <a:cxnLst/>
              <a:rect l="l" t="t" r="r" b="b"/>
              <a:pathLst>
                <a:path w="20809" h="3267" extrusionOk="0">
                  <a:moveTo>
                    <a:pt x="20475" y="329"/>
                  </a:moveTo>
                  <a:lnTo>
                    <a:pt x="20475" y="2939"/>
                  </a:lnTo>
                  <a:lnTo>
                    <a:pt x="323" y="2939"/>
                  </a:lnTo>
                  <a:lnTo>
                    <a:pt x="323" y="329"/>
                  </a:lnTo>
                  <a:close/>
                  <a:moveTo>
                    <a:pt x="0" y="1"/>
                  </a:moveTo>
                  <a:lnTo>
                    <a:pt x="0" y="3267"/>
                  </a:lnTo>
                  <a:lnTo>
                    <a:pt x="20808" y="3267"/>
                  </a:lnTo>
                  <a:lnTo>
                    <a:pt x="20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31"/>
            <p:cNvSpPr/>
            <p:nvPr/>
          </p:nvSpPr>
          <p:spPr>
            <a:xfrm>
              <a:off x="4829125" y="3037225"/>
              <a:ext cx="520350" cy="81675"/>
            </a:xfrm>
            <a:custGeom>
              <a:avLst/>
              <a:gdLst/>
              <a:ahLst/>
              <a:cxnLst/>
              <a:rect l="l" t="t" r="r" b="b"/>
              <a:pathLst>
                <a:path w="20814" h="3267" extrusionOk="0">
                  <a:moveTo>
                    <a:pt x="20481" y="329"/>
                  </a:moveTo>
                  <a:lnTo>
                    <a:pt x="20481" y="2939"/>
                  </a:lnTo>
                  <a:lnTo>
                    <a:pt x="328" y="2939"/>
                  </a:lnTo>
                  <a:lnTo>
                    <a:pt x="328" y="329"/>
                  </a:lnTo>
                  <a:close/>
                  <a:moveTo>
                    <a:pt x="0" y="1"/>
                  </a:moveTo>
                  <a:lnTo>
                    <a:pt x="0" y="3267"/>
                  </a:lnTo>
                  <a:lnTo>
                    <a:pt x="20813" y="3267"/>
                  </a:lnTo>
                  <a:lnTo>
                    <a:pt x="2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31"/>
            <p:cNvSpPr/>
            <p:nvPr/>
          </p:nvSpPr>
          <p:spPr>
            <a:xfrm>
              <a:off x="4144975" y="2777475"/>
              <a:ext cx="520225" cy="81675"/>
            </a:xfrm>
            <a:custGeom>
              <a:avLst/>
              <a:gdLst/>
              <a:ahLst/>
              <a:cxnLst/>
              <a:rect l="l" t="t" r="r" b="b"/>
              <a:pathLst>
                <a:path w="20809" h="3267" extrusionOk="0">
                  <a:moveTo>
                    <a:pt x="20475" y="328"/>
                  </a:moveTo>
                  <a:lnTo>
                    <a:pt x="20475" y="2938"/>
                  </a:lnTo>
                  <a:lnTo>
                    <a:pt x="323" y="2938"/>
                  </a:lnTo>
                  <a:lnTo>
                    <a:pt x="323" y="328"/>
                  </a:lnTo>
                  <a:close/>
                  <a:moveTo>
                    <a:pt x="0" y="0"/>
                  </a:moveTo>
                  <a:lnTo>
                    <a:pt x="0" y="3266"/>
                  </a:lnTo>
                  <a:lnTo>
                    <a:pt x="20808" y="3266"/>
                  </a:lnTo>
                  <a:lnTo>
                    <a:pt x="208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31"/>
            <p:cNvSpPr/>
            <p:nvPr/>
          </p:nvSpPr>
          <p:spPr>
            <a:xfrm>
              <a:off x="4829125" y="2777475"/>
              <a:ext cx="520350" cy="81675"/>
            </a:xfrm>
            <a:custGeom>
              <a:avLst/>
              <a:gdLst/>
              <a:ahLst/>
              <a:cxnLst/>
              <a:rect l="l" t="t" r="r" b="b"/>
              <a:pathLst>
                <a:path w="20814" h="3267" extrusionOk="0">
                  <a:moveTo>
                    <a:pt x="20481" y="328"/>
                  </a:moveTo>
                  <a:lnTo>
                    <a:pt x="20481" y="2938"/>
                  </a:lnTo>
                  <a:lnTo>
                    <a:pt x="328" y="2938"/>
                  </a:lnTo>
                  <a:lnTo>
                    <a:pt x="328" y="328"/>
                  </a:lnTo>
                  <a:close/>
                  <a:moveTo>
                    <a:pt x="0" y="0"/>
                  </a:moveTo>
                  <a:lnTo>
                    <a:pt x="0" y="3266"/>
                  </a:lnTo>
                  <a:lnTo>
                    <a:pt x="20813" y="3266"/>
                  </a:lnTo>
                  <a:lnTo>
                    <a:pt x="2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9" name="Google Shape;7999;p31"/>
          <p:cNvGrpSpPr/>
          <p:nvPr/>
        </p:nvGrpSpPr>
        <p:grpSpPr>
          <a:xfrm>
            <a:off x="8660938" y="329650"/>
            <a:ext cx="149275" cy="419700"/>
            <a:chOff x="2858600" y="2769150"/>
            <a:chExt cx="149275" cy="419700"/>
          </a:xfrm>
        </p:grpSpPr>
        <p:sp>
          <p:nvSpPr>
            <p:cNvPr id="8000" name="Google Shape;8000;p31"/>
            <p:cNvSpPr/>
            <p:nvPr/>
          </p:nvSpPr>
          <p:spPr>
            <a:xfrm>
              <a:off x="2870950" y="2769150"/>
              <a:ext cx="124325" cy="124450"/>
            </a:xfrm>
            <a:custGeom>
              <a:avLst/>
              <a:gdLst/>
              <a:ahLst/>
              <a:cxnLst/>
              <a:rect l="l" t="t" r="r" b="b"/>
              <a:pathLst>
                <a:path w="4973" h="4978" extrusionOk="0">
                  <a:moveTo>
                    <a:pt x="1826" y="0"/>
                  </a:moveTo>
                  <a:lnTo>
                    <a:pt x="1826" y="1831"/>
                  </a:lnTo>
                  <a:lnTo>
                    <a:pt x="0" y="1831"/>
                  </a:lnTo>
                  <a:lnTo>
                    <a:pt x="0" y="3147"/>
                  </a:lnTo>
                  <a:lnTo>
                    <a:pt x="1826" y="3147"/>
                  </a:lnTo>
                  <a:lnTo>
                    <a:pt x="1826" y="4977"/>
                  </a:lnTo>
                  <a:lnTo>
                    <a:pt x="3147" y="4977"/>
                  </a:lnTo>
                  <a:lnTo>
                    <a:pt x="3147" y="3147"/>
                  </a:lnTo>
                  <a:lnTo>
                    <a:pt x="4972" y="3147"/>
                  </a:lnTo>
                  <a:lnTo>
                    <a:pt x="4972" y="1831"/>
                  </a:lnTo>
                  <a:lnTo>
                    <a:pt x="3147" y="1831"/>
                  </a:lnTo>
                  <a:lnTo>
                    <a:pt x="3147"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31"/>
            <p:cNvSpPr/>
            <p:nvPr/>
          </p:nvSpPr>
          <p:spPr>
            <a:xfrm>
              <a:off x="2858600" y="3039575"/>
              <a:ext cx="149275" cy="149275"/>
            </a:xfrm>
            <a:custGeom>
              <a:avLst/>
              <a:gdLst/>
              <a:ahLst/>
              <a:cxnLst/>
              <a:rect l="l" t="t" r="r" b="b"/>
              <a:pathLst>
                <a:path w="5971" h="5971" extrusionOk="0">
                  <a:moveTo>
                    <a:pt x="2320" y="1"/>
                  </a:moveTo>
                  <a:lnTo>
                    <a:pt x="2320" y="2330"/>
                  </a:lnTo>
                  <a:lnTo>
                    <a:pt x="0" y="2330"/>
                  </a:lnTo>
                  <a:lnTo>
                    <a:pt x="0" y="3641"/>
                  </a:lnTo>
                  <a:lnTo>
                    <a:pt x="2320" y="3641"/>
                  </a:lnTo>
                  <a:lnTo>
                    <a:pt x="2320" y="5971"/>
                  </a:lnTo>
                  <a:lnTo>
                    <a:pt x="3641" y="5971"/>
                  </a:lnTo>
                  <a:lnTo>
                    <a:pt x="3641" y="3641"/>
                  </a:lnTo>
                  <a:lnTo>
                    <a:pt x="5971" y="3641"/>
                  </a:lnTo>
                  <a:lnTo>
                    <a:pt x="5971" y="2330"/>
                  </a:lnTo>
                  <a:lnTo>
                    <a:pt x="3641" y="2330"/>
                  </a:lnTo>
                  <a:lnTo>
                    <a:pt x="3641"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2" name="Google Shape;8002;p31"/>
          <p:cNvGrpSpPr/>
          <p:nvPr/>
        </p:nvGrpSpPr>
        <p:grpSpPr>
          <a:xfrm>
            <a:off x="333775" y="4398725"/>
            <a:ext cx="149275" cy="419700"/>
            <a:chOff x="2858600" y="2769150"/>
            <a:chExt cx="149275" cy="419700"/>
          </a:xfrm>
        </p:grpSpPr>
        <p:sp>
          <p:nvSpPr>
            <p:cNvPr id="8003" name="Google Shape;8003;p31"/>
            <p:cNvSpPr/>
            <p:nvPr/>
          </p:nvSpPr>
          <p:spPr>
            <a:xfrm>
              <a:off x="2870950" y="2769150"/>
              <a:ext cx="124325" cy="124450"/>
            </a:xfrm>
            <a:custGeom>
              <a:avLst/>
              <a:gdLst/>
              <a:ahLst/>
              <a:cxnLst/>
              <a:rect l="l" t="t" r="r" b="b"/>
              <a:pathLst>
                <a:path w="4973" h="4978" extrusionOk="0">
                  <a:moveTo>
                    <a:pt x="1826" y="0"/>
                  </a:moveTo>
                  <a:lnTo>
                    <a:pt x="1826" y="1831"/>
                  </a:lnTo>
                  <a:lnTo>
                    <a:pt x="0" y="1831"/>
                  </a:lnTo>
                  <a:lnTo>
                    <a:pt x="0" y="3147"/>
                  </a:lnTo>
                  <a:lnTo>
                    <a:pt x="1826" y="3147"/>
                  </a:lnTo>
                  <a:lnTo>
                    <a:pt x="1826" y="4977"/>
                  </a:lnTo>
                  <a:lnTo>
                    <a:pt x="3147" y="4977"/>
                  </a:lnTo>
                  <a:lnTo>
                    <a:pt x="3147" y="3147"/>
                  </a:lnTo>
                  <a:lnTo>
                    <a:pt x="4972" y="3147"/>
                  </a:lnTo>
                  <a:lnTo>
                    <a:pt x="4972" y="1831"/>
                  </a:lnTo>
                  <a:lnTo>
                    <a:pt x="3147" y="1831"/>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31"/>
            <p:cNvSpPr/>
            <p:nvPr/>
          </p:nvSpPr>
          <p:spPr>
            <a:xfrm>
              <a:off x="2858600" y="3039575"/>
              <a:ext cx="149275" cy="149275"/>
            </a:xfrm>
            <a:custGeom>
              <a:avLst/>
              <a:gdLst/>
              <a:ahLst/>
              <a:cxnLst/>
              <a:rect l="l" t="t" r="r" b="b"/>
              <a:pathLst>
                <a:path w="5971" h="5971" extrusionOk="0">
                  <a:moveTo>
                    <a:pt x="2320" y="1"/>
                  </a:moveTo>
                  <a:lnTo>
                    <a:pt x="2320" y="2330"/>
                  </a:lnTo>
                  <a:lnTo>
                    <a:pt x="0" y="2330"/>
                  </a:lnTo>
                  <a:lnTo>
                    <a:pt x="0" y="3641"/>
                  </a:lnTo>
                  <a:lnTo>
                    <a:pt x="2320" y="3641"/>
                  </a:lnTo>
                  <a:lnTo>
                    <a:pt x="2320" y="5971"/>
                  </a:lnTo>
                  <a:lnTo>
                    <a:pt x="3641" y="5971"/>
                  </a:lnTo>
                  <a:lnTo>
                    <a:pt x="3641" y="3641"/>
                  </a:lnTo>
                  <a:lnTo>
                    <a:pt x="5971" y="3641"/>
                  </a:lnTo>
                  <a:lnTo>
                    <a:pt x="5971" y="2330"/>
                  </a:lnTo>
                  <a:lnTo>
                    <a:pt x="3641" y="2330"/>
                  </a:lnTo>
                  <a:lnTo>
                    <a:pt x="3641"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5" name="Google Shape;8005;p31"/>
          <p:cNvGrpSpPr/>
          <p:nvPr/>
        </p:nvGrpSpPr>
        <p:grpSpPr>
          <a:xfrm>
            <a:off x="713195" y="3399661"/>
            <a:ext cx="877904" cy="697728"/>
            <a:chOff x="1175400" y="2578675"/>
            <a:chExt cx="1038325" cy="825225"/>
          </a:xfrm>
        </p:grpSpPr>
        <p:sp>
          <p:nvSpPr>
            <p:cNvPr id="8006" name="Google Shape;8006;p31"/>
            <p:cNvSpPr/>
            <p:nvPr/>
          </p:nvSpPr>
          <p:spPr>
            <a:xfrm>
              <a:off x="2189150" y="2578675"/>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31"/>
            <p:cNvSpPr/>
            <p:nvPr/>
          </p:nvSpPr>
          <p:spPr>
            <a:xfrm>
              <a:off x="2189150" y="2712200"/>
              <a:ext cx="24575" cy="24450"/>
            </a:xfrm>
            <a:custGeom>
              <a:avLst/>
              <a:gdLst/>
              <a:ahLst/>
              <a:cxnLst/>
              <a:rect l="l" t="t" r="r" b="b"/>
              <a:pathLst>
                <a:path w="983"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31"/>
            <p:cNvSpPr/>
            <p:nvPr/>
          </p:nvSpPr>
          <p:spPr>
            <a:xfrm>
              <a:off x="2189150" y="2845600"/>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31"/>
            <p:cNvSpPr/>
            <p:nvPr/>
          </p:nvSpPr>
          <p:spPr>
            <a:xfrm>
              <a:off x="2189150"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31"/>
            <p:cNvSpPr/>
            <p:nvPr/>
          </p:nvSpPr>
          <p:spPr>
            <a:xfrm>
              <a:off x="2189150"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31"/>
            <p:cNvSpPr/>
            <p:nvPr/>
          </p:nvSpPr>
          <p:spPr>
            <a:xfrm>
              <a:off x="2189150" y="3245900"/>
              <a:ext cx="24575" cy="24475"/>
            </a:xfrm>
            <a:custGeom>
              <a:avLst/>
              <a:gdLst/>
              <a:ahLst/>
              <a:cxnLst/>
              <a:rect l="l" t="t" r="r" b="b"/>
              <a:pathLst>
                <a:path w="983"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31"/>
            <p:cNvSpPr/>
            <p:nvPr/>
          </p:nvSpPr>
          <p:spPr>
            <a:xfrm>
              <a:off x="2189150" y="3379300"/>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31"/>
            <p:cNvSpPr/>
            <p:nvPr/>
          </p:nvSpPr>
          <p:spPr>
            <a:xfrm>
              <a:off x="20764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31"/>
            <p:cNvSpPr/>
            <p:nvPr/>
          </p:nvSpPr>
          <p:spPr>
            <a:xfrm>
              <a:off x="2076550" y="2712075"/>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31"/>
            <p:cNvSpPr/>
            <p:nvPr/>
          </p:nvSpPr>
          <p:spPr>
            <a:xfrm>
              <a:off x="2076550" y="28456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31"/>
            <p:cNvSpPr/>
            <p:nvPr/>
          </p:nvSpPr>
          <p:spPr>
            <a:xfrm>
              <a:off x="2076425" y="2979000"/>
              <a:ext cx="24725" cy="24575"/>
            </a:xfrm>
            <a:custGeom>
              <a:avLst/>
              <a:gdLst/>
              <a:ahLst/>
              <a:cxnLst/>
              <a:rect l="l" t="t" r="r" b="b"/>
              <a:pathLst>
                <a:path w="989" h="983"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31"/>
            <p:cNvSpPr/>
            <p:nvPr/>
          </p:nvSpPr>
          <p:spPr>
            <a:xfrm>
              <a:off x="2076425" y="31123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31"/>
            <p:cNvSpPr/>
            <p:nvPr/>
          </p:nvSpPr>
          <p:spPr>
            <a:xfrm>
              <a:off x="2076425" y="32457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31"/>
            <p:cNvSpPr/>
            <p:nvPr/>
          </p:nvSpPr>
          <p:spPr>
            <a:xfrm>
              <a:off x="2076550" y="33793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31"/>
            <p:cNvSpPr/>
            <p:nvPr/>
          </p:nvSpPr>
          <p:spPr>
            <a:xfrm>
              <a:off x="19638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31"/>
            <p:cNvSpPr/>
            <p:nvPr/>
          </p:nvSpPr>
          <p:spPr>
            <a:xfrm>
              <a:off x="1963825" y="2712200"/>
              <a:ext cx="24725" cy="24450"/>
            </a:xfrm>
            <a:custGeom>
              <a:avLst/>
              <a:gdLst/>
              <a:ahLst/>
              <a:cxnLst/>
              <a:rect l="l" t="t" r="r" b="b"/>
              <a:pathLst>
                <a:path w="989" h="978" extrusionOk="0">
                  <a:moveTo>
                    <a:pt x="0" y="0"/>
                  </a:moveTo>
                  <a:lnTo>
                    <a:pt x="0" y="978"/>
                  </a:lnTo>
                  <a:lnTo>
                    <a:pt x="988" y="978"/>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31"/>
            <p:cNvSpPr/>
            <p:nvPr/>
          </p:nvSpPr>
          <p:spPr>
            <a:xfrm>
              <a:off x="19638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31"/>
            <p:cNvSpPr/>
            <p:nvPr/>
          </p:nvSpPr>
          <p:spPr>
            <a:xfrm>
              <a:off x="19638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31"/>
            <p:cNvSpPr/>
            <p:nvPr/>
          </p:nvSpPr>
          <p:spPr>
            <a:xfrm>
              <a:off x="19638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31"/>
            <p:cNvSpPr/>
            <p:nvPr/>
          </p:nvSpPr>
          <p:spPr>
            <a:xfrm>
              <a:off x="19638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31"/>
            <p:cNvSpPr/>
            <p:nvPr/>
          </p:nvSpPr>
          <p:spPr>
            <a:xfrm>
              <a:off x="19638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31"/>
            <p:cNvSpPr/>
            <p:nvPr/>
          </p:nvSpPr>
          <p:spPr>
            <a:xfrm>
              <a:off x="1851225" y="2578675"/>
              <a:ext cx="24600" cy="24600"/>
            </a:xfrm>
            <a:custGeom>
              <a:avLst/>
              <a:gdLst/>
              <a:ahLst/>
              <a:cxnLst/>
              <a:rect l="l" t="t" r="r" b="b"/>
              <a:pathLst>
                <a:path w="984" h="984"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31"/>
            <p:cNvSpPr/>
            <p:nvPr/>
          </p:nvSpPr>
          <p:spPr>
            <a:xfrm>
              <a:off x="1851225" y="2712075"/>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31"/>
            <p:cNvSpPr/>
            <p:nvPr/>
          </p:nvSpPr>
          <p:spPr>
            <a:xfrm>
              <a:off x="1851225" y="2845600"/>
              <a:ext cx="24600" cy="24450"/>
            </a:xfrm>
            <a:custGeom>
              <a:avLst/>
              <a:gdLst/>
              <a:ahLst/>
              <a:cxnLst/>
              <a:rect l="l" t="t" r="r" b="b"/>
              <a:pathLst>
                <a:path w="984" h="978" extrusionOk="0">
                  <a:moveTo>
                    <a:pt x="1" y="0"/>
                  </a:moveTo>
                  <a:lnTo>
                    <a:pt x="1"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31"/>
            <p:cNvSpPr/>
            <p:nvPr/>
          </p:nvSpPr>
          <p:spPr>
            <a:xfrm>
              <a:off x="1851225" y="2979000"/>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31"/>
            <p:cNvSpPr/>
            <p:nvPr/>
          </p:nvSpPr>
          <p:spPr>
            <a:xfrm>
              <a:off x="1851225" y="31123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31"/>
            <p:cNvSpPr/>
            <p:nvPr/>
          </p:nvSpPr>
          <p:spPr>
            <a:xfrm>
              <a:off x="1851225" y="32457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31"/>
            <p:cNvSpPr/>
            <p:nvPr/>
          </p:nvSpPr>
          <p:spPr>
            <a:xfrm>
              <a:off x="1851225" y="3379300"/>
              <a:ext cx="24600" cy="24475"/>
            </a:xfrm>
            <a:custGeom>
              <a:avLst/>
              <a:gdLst/>
              <a:ahLst/>
              <a:cxnLst/>
              <a:rect l="l" t="t" r="r" b="b"/>
              <a:pathLst>
                <a:path w="984" h="979" extrusionOk="0">
                  <a:moveTo>
                    <a:pt x="1" y="1"/>
                  </a:moveTo>
                  <a:lnTo>
                    <a:pt x="1"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31"/>
            <p:cNvSpPr/>
            <p:nvPr/>
          </p:nvSpPr>
          <p:spPr>
            <a:xfrm>
              <a:off x="1738625" y="2578675"/>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31"/>
            <p:cNvSpPr/>
            <p:nvPr/>
          </p:nvSpPr>
          <p:spPr>
            <a:xfrm>
              <a:off x="1738625" y="2712075"/>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31"/>
            <p:cNvSpPr/>
            <p:nvPr/>
          </p:nvSpPr>
          <p:spPr>
            <a:xfrm>
              <a:off x="1738625" y="28456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31"/>
            <p:cNvSpPr/>
            <p:nvPr/>
          </p:nvSpPr>
          <p:spPr>
            <a:xfrm>
              <a:off x="1738625" y="2979000"/>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31"/>
            <p:cNvSpPr/>
            <p:nvPr/>
          </p:nvSpPr>
          <p:spPr>
            <a:xfrm>
              <a:off x="1738625" y="31123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31"/>
            <p:cNvSpPr/>
            <p:nvPr/>
          </p:nvSpPr>
          <p:spPr>
            <a:xfrm>
              <a:off x="1738625" y="32457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31"/>
            <p:cNvSpPr/>
            <p:nvPr/>
          </p:nvSpPr>
          <p:spPr>
            <a:xfrm>
              <a:off x="1738625" y="3379300"/>
              <a:ext cx="24600" cy="24475"/>
            </a:xfrm>
            <a:custGeom>
              <a:avLst/>
              <a:gdLst/>
              <a:ahLst/>
              <a:cxnLst/>
              <a:rect l="l" t="t" r="r" b="b"/>
              <a:pathLst>
                <a:path w="984" h="979" extrusionOk="0">
                  <a:moveTo>
                    <a:pt x="1" y="1"/>
                  </a:moveTo>
                  <a:lnTo>
                    <a:pt x="1" y="979"/>
                  </a:lnTo>
                  <a:lnTo>
                    <a:pt x="984" y="979"/>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31"/>
            <p:cNvSpPr/>
            <p:nvPr/>
          </p:nvSpPr>
          <p:spPr>
            <a:xfrm>
              <a:off x="16259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31"/>
            <p:cNvSpPr/>
            <p:nvPr/>
          </p:nvSpPr>
          <p:spPr>
            <a:xfrm>
              <a:off x="16260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31"/>
            <p:cNvSpPr/>
            <p:nvPr/>
          </p:nvSpPr>
          <p:spPr>
            <a:xfrm>
              <a:off x="16260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31"/>
            <p:cNvSpPr/>
            <p:nvPr/>
          </p:nvSpPr>
          <p:spPr>
            <a:xfrm>
              <a:off x="16259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31"/>
            <p:cNvSpPr/>
            <p:nvPr/>
          </p:nvSpPr>
          <p:spPr>
            <a:xfrm>
              <a:off x="16259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31"/>
            <p:cNvSpPr/>
            <p:nvPr/>
          </p:nvSpPr>
          <p:spPr>
            <a:xfrm>
              <a:off x="16259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31"/>
            <p:cNvSpPr/>
            <p:nvPr/>
          </p:nvSpPr>
          <p:spPr>
            <a:xfrm>
              <a:off x="16260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31"/>
            <p:cNvSpPr/>
            <p:nvPr/>
          </p:nvSpPr>
          <p:spPr>
            <a:xfrm>
              <a:off x="1513325" y="2578925"/>
              <a:ext cx="24725" cy="24475"/>
            </a:xfrm>
            <a:custGeom>
              <a:avLst/>
              <a:gdLst/>
              <a:ahLst/>
              <a:cxnLst/>
              <a:rect l="l" t="t" r="r" b="b"/>
              <a:pathLst>
                <a:path w="989" h="979" extrusionOk="0">
                  <a:moveTo>
                    <a:pt x="0" y="1"/>
                  </a:moveTo>
                  <a:lnTo>
                    <a:pt x="0" y="978"/>
                  </a:lnTo>
                  <a:lnTo>
                    <a:pt x="988" y="978"/>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31"/>
            <p:cNvSpPr/>
            <p:nvPr/>
          </p:nvSpPr>
          <p:spPr>
            <a:xfrm>
              <a:off x="1513325" y="271232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31"/>
            <p:cNvSpPr/>
            <p:nvPr/>
          </p:nvSpPr>
          <p:spPr>
            <a:xfrm>
              <a:off x="15133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31"/>
            <p:cNvSpPr/>
            <p:nvPr/>
          </p:nvSpPr>
          <p:spPr>
            <a:xfrm>
              <a:off x="1513325"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31"/>
            <p:cNvSpPr/>
            <p:nvPr/>
          </p:nvSpPr>
          <p:spPr>
            <a:xfrm>
              <a:off x="1513325"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31"/>
            <p:cNvSpPr/>
            <p:nvPr/>
          </p:nvSpPr>
          <p:spPr>
            <a:xfrm>
              <a:off x="15133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31"/>
            <p:cNvSpPr/>
            <p:nvPr/>
          </p:nvSpPr>
          <p:spPr>
            <a:xfrm>
              <a:off x="15133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31"/>
            <p:cNvSpPr/>
            <p:nvPr/>
          </p:nvSpPr>
          <p:spPr>
            <a:xfrm>
              <a:off x="1400725" y="257892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31"/>
            <p:cNvSpPr/>
            <p:nvPr/>
          </p:nvSpPr>
          <p:spPr>
            <a:xfrm>
              <a:off x="1400725" y="27123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31"/>
            <p:cNvSpPr/>
            <p:nvPr/>
          </p:nvSpPr>
          <p:spPr>
            <a:xfrm>
              <a:off x="1400725" y="28457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31"/>
            <p:cNvSpPr/>
            <p:nvPr/>
          </p:nvSpPr>
          <p:spPr>
            <a:xfrm>
              <a:off x="1400725" y="29791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31"/>
            <p:cNvSpPr/>
            <p:nvPr/>
          </p:nvSpPr>
          <p:spPr>
            <a:xfrm>
              <a:off x="14007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31"/>
            <p:cNvSpPr/>
            <p:nvPr/>
          </p:nvSpPr>
          <p:spPr>
            <a:xfrm>
              <a:off x="14007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31"/>
            <p:cNvSpPr/>
            <p:nvPr/>
          </p:nvSpPr>
          <p:spPr>
            <a:xfrm>
              <a:off x="1400725" y="3379300"/>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31"/>
            <p:cNvSpPr/>
            <p:nvPr/>
          </p:nvSpPr>
          <p:spPr>
            <a:xfrm>
              <a:off x="1288125" y="257867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31"/>
            <p:cNvSpPr/>
            <p:nvPr/>
          </p:nvSpPr>
          <p:spPr>
            <a:xfrm>
              <a:off x="1288125" y="27122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31"/>
            <p:cNvSpPr/>
            <p:nvPr/>
          </p:nvSpPr>
          <p:spPr>
            <a:xfrm>
              <a:off x="1288125" y="2845600"/>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31"/>
            <p:cNvSpPr/>
            <p:nvPr/>
          </p:nvSpPr>
          <p:spPr>
            <a:xfrm>
              <a:off x="12881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31"/>
            <p:cNvSpPr/>
            <p:nvPr/>
          </p:nvSpPr>
          <p:spPr>
            <a:xfrm>
              <a:off x="12881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31"/>
            <p:cNvSpPr/>
            <p:nvPr/>
          </p:nvSpPr>
          <p:spPr>
            <a:xfrm>
              <a:off x="12881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31"/>
            <p:cNvSpPr/>
            <p:nvPr/>
          </p:nvSpPr>
          <p:spPr>
            <a:xfrm>
              <a:off x="1288125" y="337917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31"/>
            <p:cNvSpPr/>
            <p:nvPr/>
          </p:nvSpPr>
          <p:spPr>
            <a:xfrm>
              <a:off x="11754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31"/>
            <p:cNvSpPr/>
            <p:nvPr/>
          </p:nvSpPr>
          <p:spPr>
            <a:xfrm>
              <a:off x="11755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31"/>
            <p:cNvSpPr/>
            <p:nvPr/>
          </p:nvSpPr>
          <p:spPr>
            <a:xfrm>
              <a:off x="11755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31"/>
            <p:cNvSpPr/>
            <p:nvPr/>
          </p:nvSpPr>
          <p:spPr>
            <a:xfrm>
              <a:off x="11754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31"/>
            <p:cNvSpPr/>
            <p:nvPr/>
          </p:nvSpPr>
          <p:spPr>
            <a:xfrm>
              <a:off x="11754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31"/>
            <p:cNvSpPr/>
            <p:nvPr/>
          </p:nvSpPr>
          <p:spPr>
            <a:xfrm>
              <a:off x="11754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31"/>
            <p:cNvSpPr/>
            <p:nvPr/>
          </p:nvSpPr>
          <p:spPr>
            <a:xfrm>
              <a:off x="11755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6" name="Google Shape;8076;p31"/>
          <p:cNvSpPr/>
          <p:nvPr/>
        </p:nvSpPr>
        <p:spPr>
          <a:xfrm>
            <a:off x="1388238" y="1674575"/>
            <a:ext cx="124325" cy="124300"/>
          </a:xfrm>
          <a:custGeom>
            <a:avLst/>
            <a:gdLst/>
            <a:ahLst/>
            <a:cxnLst/>
            <a:rect l="l" t="t" r="r" b="b"/>
            <a:pathLst>
              <a:path w="4973" h="4972" extrusionOk="0">
                <a:moveTo>
                  <a:pt x="1826" y="0"/>
                </a:moveTo>
                <a:lnTo>
                  <a:pt x="1826" y="1826"/>
                </a:lnTo>
                <a:lnTo>
                  <a:pt x="1" y="1826"/>
                </a:lnTo>
                <a:lnTo>
                  <a:pt x="1" y="3147"/>
                </a:lnTo>
                <a:lnTo>
                  <a:pt x="1826" y="3147"/>
                </a:lnTo>
                <a:lnTo>
                  <a:pt x="1826" y="4972"/>
                </a:lnTo>
                <a:lnTo>
                  <a:pt x="3147" y="4972"/>
                </a:lnTo>
                <a:lnTo>
                  <a:pt x="3147" y="3147"/>
                </a:lnTo>
                <a:lnTo>
                  <a:pt x="4973" y="3147"/>
                </a:lnTo>
                <a:lnTo>
                  <a:pt x="4973" y="1826"/>
                </a:lnTo>
                <a:lnTo>
                  <a:pt x="3147" y="1826"/>
                </a:lnTo>
                <a:lnTo>
                  <a:pt x="3147"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31"/>
          <p:cNvSpPr/>
          <p:nvPr/>
        </p:nvSpPr>
        <p:spPr>
          <a:xfrm>
            <a:off x="2095754" y="341637"/>
            <a:ext cx="395797" cy="395747"/>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31"/>
          <p:cNvSpPr/>
          <p:nvPr/>
        </p:nvSpPr>
        <p:spPr>
          <a:xfrm>
            <a:off x="7631438" y="3276500"/>
            <a:ext cx="124325" cy="124300"/>
          </a:xfrm>
          <a:custGeom>
            <a:avLst/>
            <a:gdLst/>
            <a:ahLst/>
            <a:cxnLst/>
            <a:rect l="l" t="t" r="r" b="b"/>
            <a:pathLst>
              <a:path w="4973" h="4972" extrusionOk="0">
                <a:moveTo>
                  <a:pt x="1826" y="0"/>
                </a:moveTo>
                <a:lnTo>
                  <a:pt x="1826" y="1826"/>
                </a:lnTo>
                <a:lnTo>
                  <a:pt x="1" y="1826"/>
                </a:lnTo>
                <a:lnTo>
                  <a:pt x="1" y="3147"/>
                </a:lnTo>
                <a:lnTo>
                  <a:pt x="1826" y="3147"/>
                </a:lnTo>
                <a:lnTo>
                  <a:pt x="1826" y="4972"/>
                </a:lnTo>
                <a:lnTo>
                  <a:pt x="3147" y="4972"/>
                </a:lnTo>
                <a:lnTo>
                  <a:pt x="3147" y="3147"/>
                </a:lnTo>
                <a:lnTo>
                  <a:pt x="4973" y="3147"/>
                </a:lnTo>
                <a:lnTo>
                  <a:pt x="4973" y="1826"/>
                </a:lnTo>
                <a:lnTo>
                  <a:pt x="3147" y="1826"/>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9" name="Google Shape;8079;p31"/>
          <p:cNvGrpSpPr/>
          <p:nvPr/>
        </p:nvGrpSpPr>
        <p:grpSpPr>
          <a:xfrm>
            <a:off x="6051338" y="440206"/>
            <a:ext cx="215985" cy="186153"/>
            <a:chOff x="5629550" y="3916600"/>
            <a:chExt cx="215575" cy="185800"/>
          </a:xfrm>
        </p:grpSpPr>
        <p:sp>
          <p:nvSpPr>
            <p:cNvPr id="8080" name="Google Shape;8080;p31"/>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31"/>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31"/>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3" name="Google Shape;8083;p31"/>
          <p:cNvGrpSpPr/>
          <p:nvPr/>
        </p:nvGrpSpPr>
        <p:grpSpPr>
          <a:xfrm>
            <a:off x="2945404" y="4517136"/>
            <a:ext cx="215985" cy="186153"/>
            <a:chOff x="5629550" y="3916600"/>
            <a:chExt cx="215575" cy="185800"/>
          </a:xfrm>
        </p:grpSpPr>
        <p:sp>
          <p:nvSpPr>
            <p:cNvPr id="8084" name="Google Shape;8084;p31"/>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31"/>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31"/>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4">
    <p:bg>
      <p:bgPr>
        <a:solidFill>
          <a:schemeClr val="dk1"/>
        </a:solidFill>
        <a:effectLst/>
      </p:bgPr>
    </p:bg>
    <p:spTree>
      <p:nvGrpSpPr>
        <p:cNvPr id="1" name="Shape 8087"/>
        <p:cNvGrpSpPr/>
        <p:nvPr/>
      </p:nvGrpSpPr>
      <p:grpSpPr>
        <a:xfrm>
          <a:off x="0" y="0"/>
          <a:ext cx="0" cy="0"/>
          <a:chOff x="0" y="0"/>
          <a:chExt cx="0" cy="0"/>
        </a:xfrm>
      </p:grpSpPr>
      <p:grpSp>
        <p:nvGrpSpPr>
          <p:cNvPr id="8088" name="Google Shape;8088;p32"/>
          <p:cNvGrpSpPr/>
          <p:nvPr/>
        </p:nvGrpSpPr>
        <p:grpSpPr>
          <a:xfrm>
            <a:off x="7649517" y="609957"/>
            <a:ext cx="2779430" cy="1446284"/>
            <a:chOff x="2928925" y="640600"/>
            <a:chExt cx="2883525" cy="1500450"/>
          </a:xfrm>
        </p:grpSpPr>
        <p:sp>
          <p:nvSpPr>
            <p:cNvPr id="8089" name="Google Shape;8089;p32"/>
            <p:cNvSpPr/>
            <p:nvPr/>
          </p:nvSpPr>
          <p:spPr>
            <a:xfrm>
              <a:off x="2928925" y="640600"/>
              <a:ext cx="2883525" cy="1500450"/>
            </a:xfrm>
            <a:custGeom>
              <a:avLst/>
              <a:gdLst/>
              <a:ahLst/>
              <a:cxnLst/>
              <a:rect l="l" t="t" r="r" b="b"/>
              <a:pathLst>
                <a:path w="115341" h="60018" extrusionOk="0">
                  <a:moveTo>
                    <a:pt x="39002" y="223"/>
                  </a:moveTo>
                  <a:cubicBezTo>
                    <a:pt x="39571" y="223"/>
                    <a:pt x="40143" y="251"/>
                    <a:pt x="40717" y="309"/>
                  </a:cubicBezTo>
                  <a:cubicBezTo>
                    <a:pt x="43520" y="590"/>
                    <a:pt x="45949" y="1485"/>
                    <a:pt x="48304" y="2348"/>
                  </a:cubicBezTo>
                  <a:cubicBezTo>
                    <a:pt x="51087" y="3367"/>
                    <a:pt x="53926" y="4423"/>
                    <a:pt x="57458" y="4470"/>
                  </a:cubicBezTo>
                  <a:cubicBezTo>
                    <a:pt x="57541" y="4471"/>
                    <a:pt x="57624" y="4471"/>
                    <a:pt x="57706" y="4471"/>
                  </a:cubicBezTo>
                  <a:cubicBezTo>
                    <a:pt x="61115" y="4471"/>
                    <a:pt x="63734" y="3536"/>
                    <a:pt x="66491" y="2556"/>
                  </a:cubicBezTo>
                  <a:cubicBezTo>
                    <a:pt x="68145" y="1979"/>
                    <a:pt x="69846" y="1375"/>
                    <a:pt x="71744" y="985"/>
                  </a:cubicBezTo>
                  <a:cubicBezTo>
                    <a:pt x="73715" y="576"/>
                    <a:pt x="75473" y="398"/>
                    <a:pt x="77113" y="398"/>
                  </a:cubicBezTo>
                  <a:cubicBezTo>
                    <a:pt x="81310" y="398"/>
                    <a:pt x="84739" y="1566"/>
                    <a:pt x="89020" y="3024"/>
                  </a:cubicBezTo>
                  <a:lnTo>
                    <a:pt x="90846" y="3648"/>
                  </a:lnTo>
                  <a:cubicBezTo>
                    <a:pt x="96327" y="17492"/>
                    <a:pt x="102568" y="31461"/>
                    <a:pt x="108606" y="44962"/>
                  </a:cubicBezTo>
                  <a:cubicBezTo>
                    <a:pt x="110712" y="49674"/>
                    <a:pt x="112891" y="54552"/>
                    <a:pt x="115003" y="59347"/>
                  </a:cubicBezTo>
                  <a:cubicBezTo>
                    <a:pt x="113063" y="59357"/>
                    <a:pt x="111050" y="59409"/>
                    <a:pt x="109100" y="59461"/>
                  </a:cubicBezTo>
                  <a:cubicBezTo>
                    <a:pt x="106861" y="59518"/>
                    <a:pt x="104582" y="59576"/>
                    <a:pt x="102323" y="59576"/>
                  </a:cubicBezTo>
                  <a:cubicBezTo>
                    <a:pt x="100437" y="59576"/>
                    <a:pt x="98565" y="59536"/>
                    <a:pt x="96743" y="59420"/>
                  </a:cubicBezTo>
                  <a:cubicBezTo>
                    <a:pt x="93467" y="59207"/>
                    <a:pt x="90867" y="58385"/>
                    <a:pt x="88110" y="57516"/>
                  </a:cubicBezTo>
                  <a:cubicBezTo>
                    <a:pt x="86488" y="57001"/>
                    <a:pt x="84813" y="56471"/>
                    <a:pt x="82977" y="56081"/>
                  </a:cubicBezTo>
                  <a:cubicBezTo>
                    <a:pt x="81067" y="55667"/>
                    <a:pt x="79364" y="55495"/>
                    <a:pt x="77798" y="55495"/>
                  </a:cubicBezTo>
                  <a:cubicBezTo>
                    <a:pt x="74194" y="55495"/>
                    <a:pt x="71318" y="56402"/>
                    <a:pt x="68327" y="57345"/>
                  </a:cubicBezTo>
                  <a:cubicBezTo>
                    <a:pt x="65201" y="58328"/>
                    <a:pt x="61961" y="59347"/>
                    <a:pt x="57671" y="59363"/>
                  </a:cubicBezTo>
                  <a:lnTo>
                    <a:pt x="57598" y="59363"/>
                  </a:lnTo>
                  <a:cubicBezTo>
                    <a:pt x="54134" y="59363"/>
                    <a:pt x="51472" y="58437"/>
                    <a:pt x="48653" y="57464"/>
                  </a:cubicBezTo>
                  <a:cubicBezTo>
                    <a:pt x="47582" y="57085"/>
                    <a:pt x="46479" y="56705"/>
                    <a:pt x="45314" y="56372"/>
                  </a:cubicBezTo>
                  <a:cubicBezTo>
                    <a:pt x="42712" y="55625"/>
                    <a:pt x="40601" y="55297"/>
                    <a:pt x="38616" y="55297"/>
                  </a:cubicBezTo>
                  <a:cubicBezTo>
                    <a:pt x="35748" y="55297"/>
                    <a:pt x="33145" y="55982"/>
                    <a:pt x="29712" y="57079"/>
                  </a:cubicBezTo>
                  <a:cubicBezTo>
                    <a:pt x="21689" y="59642"/>
                    <a:pt x="14156" y="59790"/>
                    <a:pt x="5600" y="59790"/>
                  </a:cubicBezTo>
                  <a:cubicBezTo>
                    <a:pt x="5038" y="59790"/>
                    <a:pt x="4472" y="59790"/>
                    <a:pt x="3901" y="59789"/>
                  </a:cubicBezTo>
                  <a:lnTo>
                    <a:pt x="2081" y="59789"/>
                  </a:lnTo>
                  <a:lnTo>
                    <a:pt x="334" y="59799"/>
                  </a:lnTo>
                  <a:cubicBezTo>
                    <a:pt x="3132" y="53309"/>
                    <a:pt x="5721" y="46699"/>
                    <a:pt x="8233" y="40302"/>
                  </a:cubicBezTo>
                  <a:cubicBezTo>
                    <a:pt x="12919" y="28351"/>
                    <a:pt x="17761" y="16000"/>
                    <a:pt x="24064" y="4100"/>
                  </a:cubicBezTo>
                  <a:cubicBezTo>
                    <a:pt x="24990" y="3788"/>
                    <a:pt x="25942" y="3440"/>
                    <a:pt x="26940" y="3076"/>
                  </a:cubicBezTo>
                  <a:cubicBezTo>
                    <a:pt x="30631" y="1733"/>
                    <a:pt x="34758" y="223"/>
                    <a:pt x="39002" y="223"/>
                  </a:cubicBezTo>
                  <a:close/>
                  <a:moveTo>
                    <a:pt x="39016" y="0"/>
                  </a:moveTo>
                  <a:cubicBezTo>
                    <a:pt x="34733" y="0"/>
                    <a:pt x="30577" y="1515"/>
                    <a:pt x="26862" y="2868"/>
                  </a:cubicBezTo>
                  <a:cubicBezTo>
                    <a:pt x="25848" y="3242"/>
                    <a:pt x="24896" y="3591"/>
                    <a:pt x="23950" y="3903"/>
                  </a:cubicBezTo>
                  <a:lnTo>
                    <a:pt x="23908" y="3918"/>
                  </a:lnTo>
                  <a:lnTo>
                    <a:pt x="23887" y="3955"/>
                  </a:lnTo>
                  <a:cubicBezTo>
                    <a:pt x="17574" y="15880"/>
                    <a:pt x="12716" y="28257"/>
                    <a:pt x="8025" y="40224"/>
                  </a:cubicBezTo>
                  <a:cubicBezTo>
                    <a:pt x="5503" y="46668"/>
                    <a:pt x="2882" y="53335"/>
                    <a:pt x="68" y="59862"/>
                  </a:cubicBezTo>
                  <a:lnTo>
                    <a:pt x="3" y="60013"/>
                  </a:lnTo>
                  <a:lnTo>
                    <a:pt x="3901" y="60013"/>
                  </a:lnTo>
                  <a:cubicBezTo>
                    <a:pt x="4488" y="60013"/>
                    <a:pt x="5069" y="60014"/>
                    <a:pt x="5646" y="60014"/>
                  </a:cubicBezTo>
                  <a:cubicBezTo>
                    <a:pt x="14195" y="60014"/>
                    <a:pt x="21736" y="59865"/>
                    <a:pt x="29775" y="57293"/>
                  </a:cubicBezTo>
                  <a:cubicBezTo>
                    <a:pt x="33188" y="56201"/>
                    <a:pt x="35774" y="55520"/>
                    <a:pt x="38618" y="55520"/>
                  </a:cubicBezTo>
                  <a:cubicBezTo>
                    <a:pt x="40585" y="55520"/>
                    <a:pt x="42674" y="55846"/>
                    <a:pt x="45246" y="56585"/>
                  </a:cubicBezTo>
                  <a:cubicBezTo>
                    <a:pt x="46411" y="56918"/>
                    <a:pt x="47519" y="57298"/>
                    <a:pt x="48585" y="57672"/>
                  </a:cubicBezTo>
                  <a:cubicBezTo>
                    <a:pt x="51419" y="58660"/>
                    <a:pt x="54104" y="59586"/>
                    <a:pt x="57612" y="59586"/>
                  </a:cubicBezTo>
                  <a:cubicBezTo>
                    <a:pt x="57632" y="59586"/>
                    <a:pt x="57651" y="59586"/>
                    <a:pt x="57671" y="59586"/>
                  </a:cubicBezTo>
                  <a:cubicBezTo>
                    <a:pt x="61993" y="59576"/>
                    <a:pt x="65243" y="58546"/>
                    <a:pt x="68389" y="57558"/>
                  </a:cubicBezTo>
                  <a:cubicBezTo>
                    <a:pt x="71364" y="56622"/>
                    <a:pt x="74223" y="55721"/>
                    <a:pt x="77804" y="55721"/>
                  </a:cubicBezTo>
                  <a:cubicBezTo>
                    <a:pt x="79356" y="55721"/>
                    <a:pt x="81044" y="55890"/>
                    <a:pt x="82936" y="56299"/>
                  </a:cubicBezTo>
                  <a:cubicBezTo>
                    <a:pt x="84756" y="56689"/>
                    <a:pt x="86425" y="57215"/>
                    <a:pt x="88043" y="57730"/>
                  </a:cubicBezTo>
                  <a:cubicBezTo>
                    <a:pt x="90804" y="58598"/>
                    <a:pt x="93425" y="59430"/>
                    <a:pt x="96728" y="59638"/>
                  </a:cubicBezTo>
                  <a:cubicBezTo>
                    <a:pt x="98568" y="59758"/>
                    <a:pt x="100459" y="59799"/>
                    <a:pt x="102365" y="59799"/>
                  </a:cubicBezTo>
                  <a:cubicBezTo>
                    <a:pt x="104612" y="59799"/>
                    <a:pt x="106879" y="59741"/>
                    <a:pt x="109105" y="59685"/>
                  </a:cubicBezTo>
                  <a:cubicBezTo>
                    <a:pt x="111108" y="59633"/>
                    <a:pt x="113188" y="59581"/>
                    <a:pt x="115169" y="59571"/>
                  </a:cubicBezTo>
                  <a:lnTo>
                    <a:pt x="115341" y="59571"/>
                  </a:lnTo>
                  <a:lnTo>
                    <a:pt x="115268" y="59420"/>
                  </a:lnTo>
                  <a:cubicBezTo>
                    <a:pt x="113136" y="54573"/>
                    <a:pt x="110931" y="49643"/>
                    <a:pt x="108809" y="44879"/>
                  </a:cubicBezTo>
                  <a:cubicBezTo>
                    <a:pt x="102761" y="31357"/>
                    <a:pt x="96515" y="17372"/>
                    <a:pt x="91028" y="3518"/>
                  </a:cubicBezTo>
                  <a:lnTo>
                    <a:pt x="91007" y="3476"/>
                  </a:lnTo>
                  <a:lnTo>
                    <a:pt x="90960" y="3456"/>
                  </a:lnTo>
                  <a:lnTo>
                    <a:pt x="89088" y="2816"/>
                  </a:lnTo>
                  <a:cubicBezTo>
                    <a:pt x="84788" y="1351"/>
                    <a:pt x="81347" y="177"/>
                    <a:pt x="77126" y="177"/>
                  </a:cubicBezTo>
                  <a:cubicBezTo>
                    <a:pt x="75471" y="177"/>
                    <a:pt x="73696" y="357"/>
                    <a:pt x="71702" y="772"/>
                  </a:cubicBezTo>
                  <a:cubicBezTo>
                    <a:pt x="69788" y="1167"/>
                    <a:pt x="68077" y="1771"/>
                    <a:pt x="66424" y="2358"/>
                  </a:cubicBezTo>
                  <a:cubicBezTo>
                    <a:pt x="63665" y="3325"/>
                    <a:pt x="61026" y="4247"/>
                    <a:pt x="57678" y="4247"/>
                  </a:cubicBezTo>
                  <a:cubicBezTo>
                    <a:pt x="57605" y="4247"/>
                    <a:pt x="57531" y="4247"/>
                    <a:pt x="57458" y="4246"/>
                  </a:cubicBezTo>
                  <a:cubicBezTo>
                    <a:pt x="54004" y="4210"/>
                    <a:pt x="51144" y="3154"/>
                    <a:pt x="48377" y="2140"/>
                  </a:cubicBezTo>
                  <a:cubicBezTo>
                    <a:pt x="46016" y="1271"/>
                    <a:pt x="43572" y="372"/>
                    <a:pt x="40743" y="86"/>
                  </a:cubicBezTo>
                  <a:cubicBezTo>
                    <a:pt x="40165" y="27"/>
                    <a:pt x="39590" y="0"/>
                    <a:pt x="39016" y="0"/>
                  </a:cubicBezTo>
                  <a:close/>
                  <a:moveTo>
                    <a:pt x="1" y="60013"/>
                  </a:moveTo>
                  <a:lnTo>
                    <a:pt x="1" y="60018"/>
                  </a:lnTo>
                  <a:lnTo>
                    <a:pt x="3" y="60013"/>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32"/>
            <p:cNvSpPr/>
            <p:nvPr/>
          </p:nvSpPr>
          <p:spPr>
            <a:xfrm>
              <a:off x="2980300" y="1914925"/>
              <a:ext cx="2780150" cy="118750"/>
            </a:xfrm>
            <a:custGeom>
              <a:avLst/>
              <a:gdLst/>
              <a:ahLst/>
              <a:cxnLst/>
              <a:rect l="l" t="t" r="r" b="b"/>
              <a:pathLst>
                <a:path w="111206" h="4750" extrusionOk="0">
                  <a:moveTo>
                    <a:pt x="75808" y="0"/>
                  </a:moveTo>
                  <a:cubicBezTo>
                    <a:pt x="72031" y="0"/>
                    <a:pt x="68877" y="1068"/>
                    <a:pt x="65804" y="2102"/>
                  </a:cubicBezTo>
                  <a:cubicBezTo>
                    <a:pt x="62689" y="3147"/>
                    <a:pt x="59475" y="4229"/>
                    <a:pt x="55605" y="4239"/>
                  </a:cubicBezTo>
                  <a:lnTo>
                    <a:pt x="55543" y="4239"/>
                  </a:lnTo>
                  <a:cubicBezTo>
                    <a:pt x="51351" y="4239"/>
                    <a:pt x="48132" y="3147"/>
                    <a:pt x="45027" y="2097"/>
                  </a:cubicBezTo>
                  <a:cubicBezTo>
                    <a:pt x="42078" y="1096"/>
                    <a:pt x="39236" y="130"/>
                    <a:pt x="35759" y="130"/>
                  </a:cubicBezTo>
                  <a:cubicBezTo>
                    <a:pt x="33993" y="130"/>
                    <a:pt x="32063" y="379"/>
                    <a:pt x="29873" y="999"/>
                  </a:cubicBezTo>
                  <a:cubicBezTo>
                    <a:pt x="28635" y="1343"/>
                    <a:pt x="27480" y="1707"/>
                    <a:pt x="26362" y="2055"/>
                  </a:cubicBezTo>
                  <a:cubicBezTo>
                    <a:pt x="23029" y="3095"/>
                    <a:pt x="19882" y="4078"/>
                    <a:pt x="15690" y="4359"/>
                  </a:cubicBezTo>
                  <a:cubicBezTo>
                    <a:pt x="13671" y="4492"/>
                    <a:pt x="11575" y="4532"/>
                    <a:pt x="9471" y="4532"/>
                  </a:cubicBezTo>
                  <a:cubicBezTo>
                    <a:pt x="7948" y="4532"/>
                    <a:pt x="6421" y="4511"/>
                    <a:pt x="4915" y="4489"/>
                  </a:cubicBezTo>
                  <a:cubicBezTo>
                    <a:pt x="3590" y="4472"/>
                    <a:pt x="2223" y="4455"/>
                    <a:pt x="892" y="4455"/>
                  </a:cubicBezTo>
                  <a:cubicBezTo>
                    <a:pt x="592" y="4455"/>
                    <a:pt x="295" y="4456"/>
                    <a:pt x="0" y="4458"/>
                  </a:cubicBezTo>
                  <a:lnTo>
                    <a:pt x="0" y="4676"/>
                  </a:lnTo>
                  <a:cubicBezTo>
                    <a:pt x="171" y="4676"/>
                    <a:pt x="343" y="4675"/>
                    <a:pt x="516" y="4675"/>
                  </a:cubicBezTo>
                  <a:cubicBezTo>
                    <a:pt x="1961" y="4675"/>
                    <a:pt x="3460" y="4694"/>
                    <a:pt x="4909" y="4707"/>
                  </a:cubicBezTo>
                  <a:cubicBezTo>
                    <a:pt x="6392" y="4728"/>
                    <a:pt x="7895" y="4749"/>
                    <a:pt x="9398" y="4749"/>
                  </a:cubicBezTo>
                  <a:cubicBezTo>
                    <a:pt x="11530" y="4749"/>
                    <a:pt x="13647" y="4707"/>
                    <a:pt x="15701" y="4572"/>
                  </a:cubicBezTo>
                  <a:cubicBezTo>
                    <a:pt x="19924" y="4302"/>
                    <a:pt x="23081" y="3314"/>
                    <a:pt x="26425" y="2263"/>
                  </a:cubicBezTo>
                  <a:cubicBezTo>
                    <a:pt x="27548" y="1915"/>
                    <a:pt x="28697" y="1556"/>
                    <a:pt x="29930" y="1207"/>
                  </a:cubicBezTo>
                  <a:cubicBezTo>
                    <a:pt x="32097" y="597"/>
                    <a:pt x="34007" y="351"/>
                    <a:pt x="35755" y="351"/>
                  </a:cubicBezTo>
                  <a:cubicBezTo>
                    <a:pt x="39204" y="351"/>
                    <a:pt x="42024" y="1307"/>
                    <a:pt x="44954" y="2305"/>
                  </a:cubicBezTo>
                  <a:cubicBezTo>
                    <a:pt x="48080" y="3366"/>
                    <a:pt x="51320" y="4463"/>
                    <a:pt x="55543" y="4463"/>
                  </a:cubicBezTo>
                  <a:lnTo>
                    <a:pt x="55605" y="4463"/>
                  </a:lnTo>
                  <a:cubicBezTo>
                    <a:pt x="59511" y="4447"/>
                    <a:pt x="62746" y="3366"/>
                    <a:pt x="65877" y="2310"/>
                  </a:cubicBezTo>
                  <a:cubicBezTo>
                    <a:pt x="69045" y="1241"/>
                    <a:pt x="72074" y="219"/>
                    <a:pt x="75748" y="219"/>
                  </a:cubicBezTo>
                  <a:cubicBezTo>
                    <a:pt x="76669" y="219"/>
                    <a:pt x="77630" y="283"/>
                    <a:pt x="78644" y="427"/>
                  </a:cubicBezTo>
                  <a:cubicBezTo>
                    <a:pt x="81037" y="765"/>
                    <a:pt x="83211" y="1535"/>
                    <a:pt x="85317" y="2289"/>
                  </a:cubicBezTo>
                  <a:cubicBezTo>
                    <a:pt x="87574" y="3090"/>
                    <a:pt x="89909" y="3922"/>
                    <a:pt x="92530" y="4234"/>
                  </a:cubicBezTo>
                  <a:cubicBezTo>
                    <a:pt x="94524" y="4470"/>
                    <a:pt x="96648" y="4548"/>
                    <a:pt x="98821" y="4548"/>
                  </a:cubicBezTo>
                  <a:cubicBezTo>
                    <a:pt x="101011" y="4548"/>
                    <a:pt x="103250" y="4469"/>
                    <a:pt x="105454" y="4390"/>
                  </a:cubicBezTo>
                  <a:cubicBezTo>
                    <a:pt x="107466" y="4317"/>
                    <a:pt x="109370" y="4255"/>
                    <a:pt x="111206" y="4250"/>
                  </a:cubicBezTo>
                  <a:lnTo>
                    <a:pt x="111206" y="4026"/>
                  </a:lnTo>
                  <a:cubicBezTo>
                    <a:pt x="109370" y="4031"/>
                    <a:pt x="107461" y="4099"/>
                    <a:pt x="105443" y="4172"/>
                  </a:cubicBezTo>
                  <a:cubicBezTo>
                    <a:pt x="103245" y="4250"/>
                    <a:pt x="101011" y="4330"/>
                    <a:pt x="98827" y="4330"/>
                  </a:cubicBezTo>
                  <a:cubicBezTo>
                    <a:pt x="96660" y="4330"/>
                    <a:pt x="94542" y="4251"/>
                    <a:pt x="92556" y="4016"/>
                  </a:cubicBezTo>
                  <a:cubicBezTo>
                    <a:pt x="89956" y="3709"/>
                    <a:pt x="87641" y="2882"/>
                    <a:pt x="85395" y="2081"/>
                  </a:cubicBezTo>
                  <a:cubicBezTo>
                    <a:pt x="83278" y="1327"/>
                    <a:pt x="81089" y="547"/>
                    <a:pt x="78670" y="204"/>
                  </a:cubicBezTo>
                  <a:cubicBezTo>
                    <a:pt x="77674" y="63"/>
                    <a:pt x="76723" y="0"/>
                    <a:pt x="758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32"/>
            <p:cNvSpPr/>
            <p:nvPr/>
          </p:nvSpPr>
          <p:spPr>
            <a:xfrm>
              <a:off x="3024375" y="1811275"/>
              <a:ext cx="2691100" cy="119925"/>
            </a:xfrm>
            <a:custGeom>
              <a:avLst/>
              <a:gdLst/>
              <a:ahLst/>
              <a:cxnLst/>
              <a:rect l="l" t="t" r="r" b="b"/>
              <a:pathLst>
                <a:path w="107644" h="4797" extrusionOk="0">
                  <a:moveTo>
                    <a:pt x="73927" y="1"/>
                  </a:moveTo>
                  <a:cubicBezTo>
                    <a:pt x="70167" y="1"/>
                    <a:pt x="66996" y="1087"/>
                    <a:pt x="63916" y="2139"/>
                  </a:cubicBezTo>
                  <a:cubicBezTo>
                    <a:pt x="60817" y="3200"/>
                    <a:pt x="57613" y="4298"/>
                    <a:pt x="53822" y="4303"/>
                  </a:cubicBezTo>
                  <a:lnTo>
                    <a:pt x="53785" y="4303"/>
                  </a:lnTo>
                  <a:cubicBezTo>
                    <a:pt x="49755" y="4303"/>
                    <a:pt x="46567" y="3200"/>
                    <a:pt x="43483" y="2139"/>
                  </a:cubicBezTo>
                  <a:cubicBezTo>
                    <a:pt x="40485" y="1104"/>
                    <a:pt x="37601" y="109"/>
                    <a:pt x="34102" y="109"/>
                  </a:cubicBezTo>
                  <a:cubicBezTo>
                    <a:pt x="32520" y="109"/>
                    <a:pt x="30812" y="313"/>
                    <a:pt x="28910" y="808"/>
                  </a:cubicBezTo>
                  <a:cubicBezTo>
                    <a:pt x="27309" y="1224"/>
                    <a:pt x="25842" y="1713"/>
                    <a:pt x="24417" y="2171"/>
                  </a:cubicBezTo>
                  <a:cubicBezTo>
                    <a:pt x="21500" y="3128"/>
                    <a:pt x="18650" y="4038"/>
                    <a:pt x="15181" y="4339"/>
                  </a:cubicBezTo>
                  <a:cubicBezTo>
                    <a:pt x="12960" y="4529"/>
                    <a:pt x="10635" y="4578"/>
                    <a:pt x="8304" y="4578"/>
                  </a:cubicBezTo>
                  <a:cubicBezTo>
                    <a:pt x="6989" y="4578"/>
                    <a:pt x="5671" y="4562"/>
                    <a:pt x="4369" y="4547"/>
                  </a:cubicBezTo>
                  <a:cubicBezTo>
                    <a:pt x="3071" y="4529"/>
                    <a:pt x="1740" y="4510"/>
                    <a:pt x="453" y="4510"/>
                  </a:cubicBezTo>
                  <a:cubicBezTo>
                    <a:pt x="302" y="4510"/>
                    <a:pt x="150" y="4510"/>
                    <a:pt x="0" y="4511"/>
                  </a:cubicBezTo>
                  <a:lnTo>
                    <a:pt x="0" y="4735"/>
                  </a:lnTo>
                  <a:cubicBezTo>
                    <a:pt x="186" y="4734"/>
                    <a:pt x="374" y="4734"/>
                    <a:pt x="562" y="4734"/>
                  </a:cubicBezTo>
                  <a:cubicBezTo>
                    <a:pt x="1809" y="4734"/>
                    <a:pt x="3108" y="4748"/>
                    <a:pt x="4369" y="4766"/>
                  </a:cubicBezTo>
                  <a:cubicBezTo>
                    <a:pt x="5690" y="4781"/>
                    <a:pt x="7026" y="4797"/>
                    <a:pt x="8368" y="4797"/>
                  </a:cubicBezTo>
                  <a:cubicBezTo>
                    <a:pt x="10682" y="4797"/>
                    <a:pt x="12991" y="4745"/>
                    <a:pt x="15202" y="4558"/>
                  </a:cubicBezTo>
                  <a:cubicBezTo>
                    <a:pt x="18790" y="4246"/>
                    <a:pt x="21552" y="3341"/>
                    <a:pt x="24485" y="2379"/>
                  </a:cubicBezTo>
                  <a:cubicBezTo>
                    <a:pt x="25905" y="1921"/>
                    <a:pt x="27376" y="1437"/>
                    <a:pt x="28968" y="1021"/>
                  </a:cubicBezTo>
                  <a:cubicBezTo>
                    <a:pt x="30844" y="530"/>
                    <a:pt x="32531" y="328"/>
                    <a:pt x="34096" y="328"/>
                  </a:cubicBezTo>
                  <a:cubicBezTo>
                    <a:pt x="37563" y="328"/>
                    <a:pt x="40427" y="1319"/>
                    <a:pt x="43405" y="2347"/>
                  </a:cubicBezTo>
                  <a:cubicBezTo>
                    <a:pt x="46515" y="3414"/>
                    <a:pt x="49718" y="4527"/>
                    <a:pt x="53785" y="4527"/>
                  </a:cubicBezTo>
                  <a:lnTo>
                    <a:pt x="53822" y="4527"/>
                  </a:lnTo>
                  <a:cubicBezTo>
                    <a:pt x="57649" y="4521"/>
                    <a:pt x="60869" y="3414"/>
                    <a:pt x="63989" y="2347"/>
                  </a:cubicBezTo>
                  <a:cubicBezTo>
                    <a:pt x="67059" y="1296"/>
                    <a:pt x="70218" y="219"/>
                    <a:pt x="73953" y="219"/>
                  </a:cubicBezTo>
                  <a:cubicBezTo>
                    <a:pt x="74653" y="219"/>
                    <a:pt x="75373" y="257"/>
                    <a:pt x="76117" y="340"/>
                  </a:cubicBezTo>
                  <a:cubicBezTo>
                    <a:pt x="78686" y="631"/>
                    <a:pt x="80964" y="1469"/>
                    <a:pt x="83159" y="2275"/>
                  </a:cubicBezTo>
                  <a:cubicBezTo>
                    <a:pt x="85166" y="3018"/>
                    <a:pt x="87246" y="3783"/>
                    <a:pt x="89555" y="4136"/>
                  </a:cubicBezTo>
                  <a:cubicBezTo>
                    <a:pt x="91757" y="4466"/>
                    <a:pt x="94137" y="4568"/>
                    <a:pt x="96572" y="4568"/>
                  </a:cubicBezTo>
                  <a:cubicBezTo>
                    <a:pt x="98555" y="4568"/>
                    <a:pt x="100574" y="4501"/>
                    <a:pt x="102562" y="4433"/>
                  </a:cubicBezTo>
                  <a:cubicBezTo>
                    <a:pt x="104346" y="4376"/>
                    <a:pt x="106026" y="4324"/>
                    <a:pt x="107643" y="4319"/>
                  </a:cubicBezTo>
                  <a:lnTo>
                    <a:pt x="107643" y="4095"/>
                  </a:lnTo>
                  <a:cubicBezTo>
                    <a:pt x="106021" y="4105"/>
                    <a:pt x="104341" y="4157"/>
                    <a:pt x="102557" y="4220"/>
                  </a:cubicBezTo>
                  <a:cubicBezTo>
                    <a:pt x="100578" y="4285"/>
                    <a:pt x="98570" y="4352"/>
                    <a:pt x="96599" y="4352"/>
                  </a:cubicBezTo>
                  <a:cubicBezTo>
                    <a:pt x="94163" y="4352"/>
                    <a:pt x="91783" y="4249"/>
                    <a:pt x="89587" y="3913"/>
                  </a:cubicBezTo>
                  <a:cubicBezTo>
                    <a:pt x="87298" y="3570"/>
                    <a:pt x="85234" y="2810"/>
                    <a:pt x="83231" y="2067"/>
                  </a:cubicBezTo>
                  <a:cubicBezTo>
                    <a:pt x="81021" y="1255"/>
                    <a:pt x="78738" y="418"/>
                    <a:pt x="76143" y="127"/>
                  </a:cubicBezTo>
                  <a:cubicBezTo>
                    <a:pt x="75381" y="40"/>
                    <a:pt x="74643" y="1"/>
                    <a:pt x="7392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32"/>
            <p:cNvSpPr/>
            <p:nvPr/>
          </p:nvSpPr>
          <p:spPr>
            <a:xfrm>
              <a:off x="3065700" y="1698825"/>
              <a:ext cx="2607650" cy="137225"/>
            </a:xfrm>
            <a:custGeom>
              <a:avLst/>
              <a:gdLst/>
              <a:ahLst/>
              <a:cxnLst/>
              <a:rect l="l" t="t" r="r" b="b"/>
              <a:pathLst>
                <a:path w="104306" h="5489" extrusionOk="0">
                  <a:moveTo>
                    <a:pt x="32661" y="0"/>
                  </a:moveTo>
                  <a:cubicBezTo>
                    <a:pt x="30916" y="0"/>
                    <a:pt x="28912" y="294"/>
                    <a:pt x="26509" y="1026"/>
                  </a:cubicBezTo>
                  <a:cubicBezTo>
                    <a:pt x="24954" y="1504"/>
                    <a:pt x="23575" y="2056"/>
                    <a:pt x="22249" y="2586"/>
                  </a:cubicBezTo>
                  <a:cubicBezTo>
                    <a:pt x="20107" y="3444"/>
                    <a:pt x="18078" y="4261"/>
                    <a:pt x="15421" y="4729"/>
                  </a:cubicBezTo>
                  <a:cubicBezTo>
                    <a:pt x="12954" y="5164"/>
                    <a:pt x="10332" y="5267"/>
                    <a:pt x="7702" y="5267"/>
                  </a:cubicBezTo>
                  <a:cubicBezTo>
                    <a:pt x="6469" y="5267"/>
                    <a:pt x="5233" y="5244"/>
                    <a:pt x="4011" y="5223"/>
                  </a:cubicBezTo>
                  <a:cubicBezTo>
                    <a:pt x="2805" y="5199"/>
                    <a:pt x="1555" y="5175"/>
                    <a:pt x="346" y="5175"/>
                  </a:cubicBezTo>
                  <a:cubicBezTo>
                    <a:pt x="231" y="5175"/>
                    <a:pt x="115" y="5176"/>
                    <a:pt x="1" y="5176"/>
                  </a:cubicBezTo>
                  <a:lnTo>
                    <a:pt x="1" y="5389"/>
                  </a:lnTo>
                  <a:cubicBezTo>
                    <a:pt x="87" y="5389"/>
                    <a:pt x="173" y="5389"/>
                    <a:pt x="260" y="5389"/>
                  </a:cubicBezTo>
                  <a:cubicBezTo>
                    <a:pt x="1500" y="5389"/>
                    <a:pt x="2844" y="5422"/>
                    <a:pt x="4011" y="5441"/>
                  </a:cubicBezTo>
                  <a:cubicBezTo>
                    <a:pt x="5259" y="5462"/>
                    <a:pt x="6512" y="5488"/>
                    <a:pt x="7776" y="5488"/>
                  </a:cubicBezTo>
                  <a:cubicBezTo>
                    <a:pt x="10387" y="5488"/>
                    <a:pt x="13002" y="5384"/>
                    <a:pt x="15457" y="4947"/>
                  </a:cubicBezTo>
                  <a:cubicBezTo>
                    <a:pt x="18136" y="4474"/>
                    <a:pt x="20179" y="3652"/>
                    <a:pt x="22338" y="2789"/>
                  </a:cubicBezTo>
                  <a:cubicBezTo>
                    <a:pt x="23653" y="2258"/>
                    <a:pt x="25026" y="1712"/>
                    <a:pt x="26576" y="1234"/>
                  </a:cubicBezTo>
                  <a:cubicBezTo>
                    <a:pt x="28987" y="500"/>
                    <a:pt x="30970" y="203"/>
                    <a:pt x="32695" y="203"/>
                  </a:cubicBezTo>
                  <a:cubicBezTo>
                    <a:pt x="35993" y="203"/>
                    <a:pt x="38345" y="1290"/>
                    <a:pt x="40930" y="2493"/>
                  </a:cubicBezTo>
                  <a:cubicBezTo>
                    <a:pt x="43764" y="3798"/>
                    <a:pt x="46687" y="5150"/>
                    <a:pt x="51311" y="5280"/>
                  </a:cubicBezTo>
                  <a:cubicBezTo>
                    <a:pt x="51478" y="5285"/>
                    <a:pt x="51645" y="5287"/>
                    <a:pt x="51811" y="5287"/>
                  </a:cubicBezTo>
                  <a:cubicBezTo>
                    <a:pt x="55581" y="5287"/>
                    <a:pt x="58845" y="4123"/>
                    <a:pt x="62003" y="3002"/>
                  </a:cubicBezTo>
                  <a:cubicBezTo>
                    <a:pt x="65161" y="1881"/>
                    <a:pt x="68397" y="729"/>
                    <a:pt x="72180" y="729"/>
                  </a:cubicBezTo>
                  <a:cubicBezTo>
                    <a:pt x="73064" y="729"/>
                    <a:pt x="73977" y="791"/>
                    <a:pt x="74927" y="932"/>
                  </a:cubicBezTo>
                  <a:cubicBezTo>
                    <a:pt x="77054" y="1244"/>
                    <a:pt x="79025" y="2004"/>
                    <a:pt x="80928" y="2737"/>
                  </a:cubicBezTo>
                  <a:cubicBezTo>
                    <a:pt x="82525" y="3356"/>
                    <a:pt x="84184" y="4001"/>
                    <a:pt x="85916" y="4365"/>
                  </a:cubicBezTo>
                  <a:cubicBezTo>
                    <a:pt x="88808" y="4979"/>
                    <a:pt x="92144" y="5128"/>
                    <a:pt x="95442" y="5128"/>
                  </a:cubicBezTo>
                  <a:cubicBezTo>
                    <a:pt x="97084" y="5128"/>
                    <a:pt x="98717" y="5091"/>
                    <a:pt x="100280" y="5056"/>
                  </a:cubicBezTo>
                  <a:cubicBezTo>
                    <a:pt x="101684" y="5025"/>
                    <a:pt x="103015" y="4994"/>
                    <a:pt x="104305" y="4989"/>
                  </a:cubicBezTo>
                  <a:lnTo>
                    <a:pt x="104305" y="4770"/>
                  </a:lnTo>
                  <a:cubicBezTo>
                    <a:pt x="103010" y="4770"/>
                    <a:pt x="101684" y="4807"/>
                    <a:pt x="100275" y="4838"/>
                  </a:cubicBezTo>
                  <a:cubicBezTo>
                    <a:pt x="98717" y="4873"/>
                    <a:pt x="97089" y="4909"/>
                    <a:pt x="95451" y="4909"/>
                  </a:cubicBezTo>
                  <a:cubicBezTo>
                    <a:pt x="92163" y="4909"/>
                    <a:pt x="88835" y="4761"/>
                    <a:pt x="85957" y="4146"/>
                  </a:cubicBezTo>
                  <a:cubicBezTo>
                    <a:pt x="84251" y="3782"/>
                    <a:pt x="82598" y="3148"/>
                    <a:pt x="81006" y="2534"/>
                  </a:cubicBezTo>
                  <a:cubicBezTo>
                    <a:pt x="79092" y="1796"/>
                    <a:pt x="77111" y="1026"/>
                    <a:pt x="74958" y="709"/>
                  </a:cubicBezTo>
                  <a:cubicBezTo>
                    <a:pt x="74002" y="567"/>
                    <a:pt x="73082" y="504"/>
                    <a:pt x="72192" y="504"/>
                  </a:cubicBezTo>
                  <a:cubicBezTo>
                    <a:pt x="68372" y="504"/>
                    <a:pt x="65106" y="1668"/>
                    <a:pt x="61930" y="2794"/>
                  </a:cubicBezTo>
                  <a:cubicBezTo>
                    <a:pt x="58787" y="3912"/>
                    <a:pt x="55534" y="5063"/>
                    <a:pt x="51794" y="5063"/>
                  </a:cubicBezTo>
                  <a:cubicBezTo>
                    <a:pt x="51636" y="5063"/>
                    <a:pt x="51476" y="5061"/>
                    <a:pt x="51316" y="5056"/>
                  </a:cubicBezTo>
                  <a:cubicBezTo>
                    <a:pt x="46739" y="4937"/>
                    <a:pt x="43832" y="3590"/>
                    <a:pt x="41024" y="2290"/>
                  </a:cubicBezTo>
                  <a:cubicBezTo>
                    <a:pt x="38505" y="1123"/>
                    <a:pt x="36075" y="0"/>
                    <a:pt x="3266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32"/>
            <p:cNvSpPr/>
            <p:nvPr/>
          </p:nvSpPr>
          <p:spPr>
            <a:xfrm>
              <a:off x="3104725" y="1560300"/>
              <a:ext cx="2529100" cy="193825"/>
            </a:xfrm>
            <a:custGeom>
              <a:avLst/>
              <a:gdLst/>
              <a:ahLst/>
              <a:cxnLst/>
              <a:rect l="l" t="t" r="r" b="b"/>
              <a:pathLst>
                <a:path w="101164" h="7753" extrusionOk="0">
                  <a:moveTo>
                    <a:pt x="31129" y="1"/>
                  </a:moveTo>
                  <a:cubicBezTo>
                    <a:pt x="29564" y="1"/>
                    <a:pt x="27711" y="348"/>
                    <a:pt x="25431" y="1195"/>
                  </a:cubicBezTo>
                  <a:cubicBezTo>
                    <a:pt x="23642" y="1850"/>
                    <a:pt x="22191" y="2708"/>
                    <a:pt x="20782" y="3540"/>
                  </a:cubicBezTo>
                  <a:cubicBezTo>
                    <a:pt x="19060" y="4559"/>
                    <a:pt x="17271" y="5615"/>
                    <a:pt x="14895" y="6271"/>
                  </a:cubicBezTo>
                  <a:cubicBezTo>
                    <a:pt x="12196" y="7022"/>
                    <a:pt x="9293" y="7177"/>
                    <a:pt x="6388" y="7177"/>
                  </a:cubicBezTo>
                  <a:cubicBezTo>
                    <a:pt x="5374" y="7177"/>
                    <a:pt x="4360" y="7158"/>
                    <a:pt x="3354" y="7139"/>
                  </a:cubicBezTo>
                  <a:cubicBezTo>
                    <a:pt x="2370" y="7125"/>
                    <a:pt x="1360" y="7107"/>
                    <a:pt x="359" y="7107"/>
                  </a:cubicBezTo>
                  <a:cubicBezTo>
                    <a:pt x="239" y="7107"/>
                    <a:pt x="120" y="7107"/>
                    <a:pt x="0" y="7108"/>
                  </a:cubicBezTo>
                  <a:lnTo>
                    <a:pt x="0" y="7331"/>
                  </a:lnTo>
                  <a:cubicBezTo>
                    <a:pt x="202" y="7330"/>
                    <a:pt x="406" y="7329"/>
                    <a:pt x="610" y="7329"/>
                  </a:cubicBezTo>
                  <a:cubicBezTo>
                    <a:pt x="1519" y="7329"/>
                    <a:pt x="2443" y="7346"/>
                    <a:pt x="3339" y="7363"/>
                  </a:cubicBezTo>
                  <a:cubicBezTo>
                    <a:pt x="4332" y="7381"/>
                    <a:pt x="5334" y="7399"/>
                    <a:pt x="6337" y="7399"/>
                  </a:cubicBezTo>
                  <a:cubicBezTo>
                    <a:pt x="9272" y="7399"/>
                    <a:pt x="12211" y="7243"/>
                    <a:pt x="14952" y="6484"/>
                  </a:cubicBezTo>
                  <a:cubicBezTo>
                    <a:pt x="17349" y="5813"/>
                    <a:pt x="19149" y="4757"/>
                    <a:pt x="20886" y="3727"/>
                  </a:cubicBezTo>
                  <a:cubicBezTo>
                    <a:pt x="22290" y="2900"/>
                    <a:pt x="23731" y="2053"/>
                    <a:pt x="25494" y="1392"/>
                  </a:cubicBezTo>
                  <a:cubicBezTo>
                    <a:pt x="27770" y="548"/>
                    <a:pt x="29601" y="199"/>
                    <a:pt x="31142" y="199"/>
                  </a:cubicBezTo>
                  <a:cubicBezTo>
                    <a:pt x="34443" y="199"/>
                    <a:pt x="36416" y="1799"/>
                    <a:pt x="38589" y="3561"/>
                  </a:cubicBezTo>
                  <a:cubicBezTo>
                    <a:pt x="40992" y="5516"/>
                    <a:pt x="43478" y="7529"/>
                    <a:pt x="48148" y="7737"/>
                  </a:cubicBezTo>
                  <a:lnTo>
                    <a:pt x="48902" y="7753"/>
                  </a:lnTo>
                  <a:cubicBezTo>
                    <a:pt x="52808" y="7753"/>
                    <a:pt x="56261" y="6453"/>
                    <a:pt x="59610" y="5189"/>
                  </a:cubicBezTo>
                  <a:cubicBezTo>
                    <a:pt x="62986" y="3911"/>
                    <a:pt x="66463" y="2599"/>
                    <a:pt x="70465" y="2599"/>
                  </a:cubicBezTo>
                  <a:cubicBezTo>
                    <a:pt x="71185" y="2599"/>
                    <a:pt x="71923" y="2641"/>
                    <a:pt x="72679" y="2734"/>
                  </a:cubicBezTo>
                  <a:cubicBezTo>
                    <a:pt x="74931" y="3010"/>
                    <a:pt x="77032" y="3805"/>
                    <a:pt x="79060" y="4580"/>
                  </a:cubicBezTo>
                  <a:cubicBezTo>
                    <a:pt x="80444" y="5106"/>
                    <a:pt x="81874" y="5652"/>
                    <a:pt x="83325" y="6016"/>
                  </a:cubicBezTo>
                  <a:cubicBezTo>
                    <a:pt x="86708" y="6855"/>
                    <a:pt x="90275" y="7028"/>
                    <a:pt x="93824" y="7028"/>
                  </a:cubicBezTo>
                  <a:cubicBezTo>
                    <a:pt x="95115" y="7028"/>
                    <a:pt x="96403" y="7005"/>
                    <a:pt x="97679" y="6983"/>
                  </a:cubicBezTo>
                  <a:cubicBezTo>
                    <a:pt x="98823" y="6957"/>
                    <a:pt x="100003" y="6936"/>
                    <a:pt x="101163" y="6931"/>
                  </a:cubicBezTo>
                  <a:lnTo>
                    <a:pt x="101163" y="6718"/>
                  </a:lnTo>
                  <a:cubicBezTo>
                    <a:pt x="100009" y="6718"/>
                    <a:pt x="98823" y="6744"/>
                    <a:pt x="97679" y="6765"/>
                  </a:cubicBezTo>
                  <a:cubicBezTo>
                    <a:pt x="96402" y="6787"/>
                    <a:pt x="95113" y="6810"/>
                    <a:pt x="93823" y="6810"/>
                  </a:cubicBezTo>
                  <a:cubicBezTo>
                    <a:pt x="90286" y="6810"/>
                    <a:pt x="86738" y="6637"/>
                    <a:pt x="83377" y="5802"/>
                  </a:cubicBezTo>
                  <a:cubicBezTo>
                    <a:pt x="81947" y="5444"/>
                    <a:pt x="80517" y="4898"/>
                    <a:pt x="79138" y="4372"/>
                  </a:cubicBezTo>
                  <a:cubicBezTo>
                    <a:pt x="77100" y="3597"/>
                    <a:pt x="74983" y="2791"/>
                    <a:pt x="72705" y="2521"/>
                  </a:cubicBezTo>
                  <a:cubicBezTo>
                    <a:pt x="71934" y="2426"/>
                    <a:pt x="71184" y="2382"/>
                    <a:pt x="70451" y="2382"/>
                  </a:cubicBezTo>
                  <a:cubicBezTo>
                    <a:pt x="66419" y="2382"/>
                    <a:pt x="62925" y="3700"/>
                    <a:pt x="59532" y="4981"/>
                  </a:cubicBezTo>
                  <a:cubicBezTo>
                    <a:pt x="56208" y="6237"/>
                    <a:pt x="52773" y="7535"/>
                    <a:pt x="48909" y="7535"/>
                  </a:cubicBezTo>
                  <a:cubicBezTo>
                    <a:pt x="48662" y="7535"/>
                    <a:pt x="48414" y="7530"/>
                    <a:pt x="48163" y="7519"/>
                  </a:cubicBezTo>
                  <a:cubicBezTo>
                    <a:pt x="43566" y="7316"/>
                    <a:pt x="41106" y="5319"/>
                    <a:pt x="38729" y="3389"/>
                  </a:cubicBezTo>
                  <a:cubicBezTo>
                    <a:pt x="36602" y="1662"/>
                    <a:pt x="34553" y="1"/>
                    <a:pt x="3112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32"/>
            <p:cNvSpPr/>
            <p:nvPr/>
          </p:nvSpPr>
          <p:spPr>
            <a:xfrm>
              <a:off x="3141250" y="1460100"/>
              <a:ext cx="2455250" cy="221875"/>
            </a:xfrm>
            <a:custGeom>
              <a:avLst/>
              <a:gdLst/>
              <a:ahLst/>
              <a:cxnLst/>
              <a:rect l="l" t="t" r="r" b="b"/>
              <a:pathLst>
                <a:path w="98210" h="8875" extrusionOk="0">
                  <a:moveTo>
                    <a:pt x="29416" y="1"/>
                  </a:moveTo>
                  <a:cubicBezTo>
                    <a:pt x="28354" y="1"/>
                    <a:pt x="27159" y="160"/>
                    <a:pt x="25790" y="522"/>
                  </a:cubicBezTo>
                  <a:cubicBezTo>
                    <a:pt x="23138" y="1224"/>
                    <a:pt x="21256" y="2592"/>
                    <a:pt x="19446" y="3918"/>
                  </a:cubicBezTo>
                  <a:cubicBezTo>
                    <a:pt x="17475" y="5364"/>
                    <a:pt x="15441" y="6851"/>
                    <a:pt x="12383" y="7496"/>
                  </a:cubicBezTo>
                  <a:cubicBezTo>
                    <a:pt x="10973" y="7796"/>
                    <a:pt x="9226" y="7883"/>
                    <a:pt x="7414" y="7883"/>
                  </a:cubicBezTo>
                  <a:cubicBezTo>
                    <a:pt x="6087" y="7883"/>
                    <a:pt x="4724" y="7837"/>
                    <a:pt x="3433" y="7793"/>
                  </a:cubicBezTo>
                  <a:cubicBezTo>
                    <a:pt x="2195" y="7756"/>
                    <a:pt x="1035" y="7715"/>
                    <a:pt x="0" y="7715"/>
                  </a:cubicBezTo>
                  <a:lnTo>
                    <a:pt x="0" y="7938"/>
                  </a:lnTo>
                  <a:cubicBezTo>
                    <a:pt x="58" y="7938"/>
                    <a:pt x="117" y="7938"/>
                    <a:pt x="176" y="7938"/>
                  </a:cubicBezTo>
                  <a:cubicBezTo>
                    <a:pt x="1149" y="7938"/>
                    <a:pt x="2261" y="7977"/>
                    <a:pt x="3428" y="8016"/>
                  </a:cubicBezTo>
                  <a:cubicBezTo>
                    <a:pt x="4706" y="8060"/>
                    <a:pt x="6057" y="8105"/>
                    <a:pt x="7377" y="8105"/>
                  </a:cubicBezTo>
                  <a:cubicBezTo>
                    <a:pt x="9215" y="8105"/>
                    <a:pt x="10992" y="8017"/>
                    <a:pt x="12430" y="7715"/>
                  </a:cubicBezTo>
                  <a:cubicBezTo>
                    <a:pt x="15530" y="7059"/>
                    <a:pt x="17584" y="5551"/>
                    <a:pt x="19576" y="4100"/>
                  </a:cubicBezTo>
                  <a:cubicBezTo>
                    <a:pt x="21375" y="2790"/>
                    <a:pt x="23232" y="1432"/>
                    <a:pt x="25842" y="735"/>
                  </a:cubicBezTo>
                  <a:cubicBezTo>
                    <a:pt x="27181" y="381"/>
                    <a:pt x="28351" y="225"/>
                    <a:pt x="29392" y="225"/>
                  </a:cubicBezTo>
                  <a:cubicBezTo>
                    <a:pt x="33072" y="225"/>
                    <a:pt x="35138" y="2177"/>
                    <a:pt x="37294" y="4220"/>
                  </a:cubicBezTo>
                  <a:cubicBezTo>
                    <a:pt x="39531" y="6336"/>
                    <a:pt x="41850" y="8531"/>
                    <a:pt x="46135" y="8833"/>
                  </a:cubicBezTo>
                  <a:cubicBezTo>
                    <a:pt x="46473" y="8859"/>
                    <a:pt x="46812" y="8874"/>
                    <a:pt x="47150" y="8874"/>
                  </a:cubicBezTo>
                  <a:cubicBezTo>
                    <a:pt x="50946" y="8874"/>
                    <a:pt x="54436" y="7397"/>
                    <a:pt x="57832" y="5972"/>
                  </a:cubicBezTo>
                  <a:cubicBezTo>
                    <a:pt x="61290" y="4517"/>
                    <a:pt x="64865" y="3012"/>
                    <a:pt x="68804" y="3012"/>
                  </a:cubicBezTo>
                  <a:cubicBezTo>
                    <a:pt x="68946" y="3012"/>
                    <a:pt x="69089" y="3014"/>
                    <a:pt x="69232" y="3018"/>
                  </a:cubicBezTo>
                  <a:cubicBezTo>
                    <a:pt x="72222" y="3102"/>
                    <a:pt x="74895" y="4095"/>
                    <a:pt x="77490" y="5062"/>
                  </a:cubicBezTo>
                  <a:cubicBezTo>
                    <a:pt x="79227" y="5707"/>
                    <a:pt x="81027" y="6378"/>
                    <a:pt x="82883" y="6752"/>
                  </a:cubicBezTo>
                  <a:cubicBezTo>
                    <a:pt x="86445" y="7471"/>
                    <a:pt x="89719" y="7589"/>
                    <a:pt x="93260" y="7589"/>
                  </a:cubicBezTo>
                  <a:cubicBezTo>
                    <a:pt x="94155" y="7589"/>
                    <a:pt x="95067" y="7582"/>
                    <a:pt x="96005" y="7574"/>
                  </a:cubicBezTo>
                  <a:lnTo>
                    <a:pt x="98210" y="7559"/>
                  </a:lnTo>
                  <a:lnTo>
                    <a:pt x="98210" y="7340"/>
                  </a:lnTo>
                  <a:lnTo>
                    <a:pt x="96005" y="7351"/>
                  </a:lnTo>
                  <a:cubicBezTo>
                    <a:pt x="95028" y="7360"/>
                    <a:pt x="94079" y="7370"/>
                    <a:pt x="93148" y="7370"/>
                  </a:cubicBezTo>
                  <a:cubicBezTo>
                    <a:pt x="89665" y="7370"/>
                    <a:pt x="86435" y="7241"/>
                    <a:pt x="82930" y="6539"/>
                  </a:cubicBezTo>
                  <a:cubicBezTo>
                    <a:pt x="81089" y="6170"/>
                    <a:pt x="79295" y="5499"/>
                    <a:pt x="77563" y="4854"/>
                  </a:cubicBezTo>
                  <a:cubicBezTo>
                    <a:pt x="74963" y="3887"/>
                    <a:pt x="72264" y="2888"/>
                    <a:pt x="69242" y="2795"/>
                  </a:cubicBezTo>
                  <a:cubicBezTo>
                    <a:pt x="69098" y="2791"/>
                    <a:pt x="68955" y="2789"/>
                    <a:pt x="68813" y="2789"/>
                  </a:cubicBezTo>
                  <a:cubicBezTo>
                    <a:pt x="64828" y="2789"/>
                    <a:pt x="61223" y="4304"/>
                    <a:pt x="57749" y="5775"/>
                  </a:cubicBezTo>
                  <a:cubicBezTo>
                    <a:pt x="54236" y="7250"/>
                    <a:pt x="50959" y="8652"/>
                    <a:pt x="47207" y="8652"/>
                  </a:cubicBezTo>
                  <a:cubicBezTo>
                    <a:pt x="46860" y="8652"/>
                    <a:pt x="46508" y="8639"/>
                    <a:pt x="46151" y="8614"/>
                  </a:cubicBezTo>
                  <a:cubicBezTo>
                    <a:pt x="41944" y="8313"/>
                    <a:pt x="39655" y="6149"/>
                    <a:pt x="37445" y="4059"/>
                  </a:cubicBezTo>
                  <a:cubicBezTo>
                    <a:pt x="35257" y="1984"/>
                    <a:pt x="33164" y="1"/>
                    <a:pt x="2941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32"/>
            <p:cNvSpPr/>
            <p:nvPr/>
          </p:nvSpPr>
          <p:spPr>
            <a:xfrm>
              <a:off x="3175700" y="1396325"/>
              <a:ext cx="2385575" cy="193975"/>
            </a:xfrm>
            <a:custGeom>
              <a:avLst/>
              <a:gdLst/>
              <a:ahLst/>
              <a:cxnLst/>
              <a:rect l="l" t="t" r="r" b="b"/>
              <a:pathLst>
                <a:path w="95423" h="7759" extrusionOk="0">
                  <a:moveTo>
                    <a:pt x="27994" y="1"/>
                  </a:moveTo>
                  <a:cubicBezTo>
                    <a:pt x="27089" y="1"/>
                    <a:pt x="26107" y="102"/>
                    <a:pt x="25026" y="327"/>
                  </a:cubicBezTo>
                  <a:cubicBezTo>
                    <a:pt x="22265" y="899"/>
                    <a:pt x="20184" y="2293"/>
                    <a:pt x="18338" y="3520"/>
                  </a:cubicBezTo>
                  <a:cubicBezTo>
                    <a:pt x="16492" y="4748"/>
                    <a:pt x="14573" y="6017"/>
                    <a:pt x="12009" y="6636"/>
                  </a:cubicBezTo>
                  <a:cubicBezTo>
                    <a:pt x="10262" y="7053"/>
                    <a:pt x="8077" y="7150"/>
                    <a:pt x="5881" y="7150"/>
                  </a:cubicBezTo>
                  <a:cubicBezTo>
                    <a:pt x="4848" y="7150"/>
                    <a:pt x="3813" y="7129"/>
                    <a:pt x="2819" y="7109"/>
                  </a:cubicBezTo>
                  <a:cubicBezTo>
                    <a:pt x="1821" y="7088"/>
                    <a:pt x="869" y="7067"/>
                    <a:pt x="1" y="7067"/>
                  </a:cubicBezTo>
                  <a:lnTo>
                    <a:pt x="1" y="7291"/>
                  </a:lnTo>
                  <a:cubicBezTo>
                    <a:pt x="156" y="7289"/>
                    <a:pt x="315" y="7288"/>
                    <a:pt x="476" y="7288"/>
                  </a:cubicBezTo>
                  <a:cubicBezTo>
                    <a:pt x="1208" y="7288"/>
                    <a:pt x="1996" y="7306"/>
                    <a:pt x="2814" y="7327"/>
                  </a:cubicBezTo>
                  <a:cubicBezTo>
                    <a:pt x="3822" y="7349"/>
                    <a:pt x="4870" y="7372"/>
                    <a:pt x="5915" y="7372"/>
                  </a:cubicBezTo>
                  <a:cubicBezTo>
                    <a:pt x="8107" y="7372"/>
                    <a:pt x="10286" y="7271"/>
                    <a:pt x="12061" y="6849"/>
                  </a:cubicBezTo>
                  <a:cubicBezTo>
                    <a:pt x="14677" y="6225"/>
                    <a:pt x="16549" y="4977"/>
                    <a:pt x="18463" y="3702"/>
                  </a:cubicBezTo>
                  <a:cubicBezTo>
                    <a:pt x="20372" y="2428"/>
                    <a:pt x="22348" y="1107"/>
                    <a:pt x="25073" y="540"/>
                  </a:cubicBezTo>
                  <a:cubicBezTo>
                    <a:pt x="26134" y="319"/>
                    <a:pt x="27099" y="220"/>
                    <a:pt x="27988" y="220"/>
                  </a:cubicBezTo>
                  <a:cubicBezTo>
                    <a:pt x="31723" y="220"/>
                    <a:pt x="34115" y="1972"/>
                    <a:pt x="36618" y="3812"/>
                  </a:cubicBezTo>
                  <a:cubicBezTo>
                    <a:pt x="39151" y="5679"/>
                    <a:pt x="41772" y="7592"/>
                    <a:pt x="45954" y="7743"/>
                  </a:cubicBezTo>
                  <a:lnTo>
                    <a:pt x="46458" y="7759"/>
                  </a:lnTo>
                  <a:cubicBezTo>
                    <a:pt x="50452" y="7759"/>
                    <a:pt x="53859" y="6100"/>
                    <a:pt x="57166" y="4498"/>
                  </a:cubicBezTo>
                  <a:cubicBezTo>
                    <a:pt x="60479" y="2901"/>
                    <a:pt x="63891" y="1248"/>
                    <a:pt x="67895" y="1222"/>
                  </a:cubicBezTo>
                  <a:lnTo>
                    <a:pt x="67968" y="1222"/>
                  </a:lnTo>
                  <a:cubicBezTo>
                    <a:pt x="71078" y="1222"/>
                    <a:pt x="73694" y="2491"/>
                    <a:pt x="76221" y="3718"/>
                  </a:cubicBezTo>
                  <a:cubicBezTo>
                    <a:pt x="77735" y="4451"/>
                    <a:pt x="79165" y="5143"/>
                    <a:pt x="80689" y="5580"/>
                  </a:cubicBezTo>
                  <a:cubicBezTo>
                    <a:pt x="84895" y="6788"/>
                    <a:pt x="88165" y="6933"/>
                    <a:pt x="92534" y="6933"/>
                  </a:cubicBezTo>
                  <a:cubicBezTo>
                    <a:pt x="93166" y="6933"/>
                    <a:pt x="93822" y="6930"/>
                    <a:pt x="94507" y="6927"/>
                  </a:cubicBezTo>
                  <a:lnTo>
                    <a:pt x="95422" y="6927"/>
                  </a:lnTo>
                  <a:lnTo>
                    <a:pt x="95422" y="6703"/>
                  </a:lnTo>
                  <a:lnTo>
                    <a:pt x="94507" y="6703"/>
                  </a:lnTo>
                  <a:cubicBezTo>
                    <a:pt x="93805" y="6707"/>
                    <a:pt x="93134" y="6710"/>
                    <a:pt x="92487" y="6710"/>
                  </a:cubicBezTo>
                  <a:cubicBezTo>
                    <a:pt x="88159" y="6710"/>
                    <a:pt x="84913" y="6566"/>
                    <a:pt x="80746" y="5372"/>
                  </a:cubicBezTo>
                  <a:cubicBezTo>
                    <a:pt x="79243" y="4935"/>
                    <a:pt x="77823" y="4248"/>
                    <a:pt x="76320" y="3520"/>
                  </a:cubicBezTo>
                  <a:cubicBezTo>
                    <a:pt x="73767" y="2283"/>
                    <a:pt x="71125" y="1003"/>
                    <a:pt x="67968" y="1003"/>
                  </a:cubicBezTo>
                  <a:lnTo>
                    <a:pt x="67895" y="1003"/>
                  </a:lnTo>
                  <a:cubicBezTo>
                    <a:pt x="63839" y="1029"/>
                    <a:pt x="60401" y="2693"/>
                    <a:pt x="57078" y="4306"/>
                  </a:cubicBezTo>
                  <a:cubicBezTo>
                    <a:pt x="53784" y="5900"/>
                    <a:pt x="50346" y="7533"/>
                    <a:pt x="46436" y="7533"/>
                  </a:cubicBezTo>
                  <a:cubicBezTo>
                    <a:pt x="46278" y="7533"/>
                    <a:pt x="46119" y="7530"/>
                    <a:pt x="45959" y="7525"/>
                  </a:cubicBezTo>
                  <a:cubicBezTo>
                    <a:pt x="41850" y="7379"/>
                    <a:pt x="39260" y="5476"/>
                    <a:pt x="36748" y="3635"/>
                  </a:cubicBezTo>
                  <a:cubicBezTo>
                    <a:pt x="34212" y="1779"/>
                    <a:pt x="31788" y="1"/>
                    <a:pt x="2799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32"/>
            <p:cNvSpPr/>
            <p:nvPr/>
          </p:nvSpPr>
          <p:spPr>
            <a:xfrm>
              <a:off x="3208325" y="1323975"/>
              <a:ext cx="2319650" cy="179225"/>
            </a:xfrm>
            <a:custGeom>
              <a:avLst/>
              <a:gdLst/>
              <a:ahLst/>
              <a:cxnLst/>
              <a:rect l="l" t="t" r="r" b="b"/>
              <a:pathLst>
                <a:path w="92786" h="7169" extrusionOk="0">
                  <a:moveTo>
                    <a:pt x="66944" y="1"/>
                  </a:moveTo>
                  <a:cubicBezTo>
                    <a:pt x="62896" y="1"/>
                    <a:pt x="59612" y="1664"/>
                    <a:pt x="56428" y="3278"/>
                  </a:cubicBezTo>
                  <a:cubicBezTo>
                    <a:pt x="53282" y="4865"/>
                    <a:pt x="50094" y="6503"/>
                    <a:pt x="46011" y="6607"/>
                  </a:cubicBezTo>
                  <a:cubicBezTo>
                    <a:pt x="45885" y="6610"/>
                    <a:pt x="45759" y="6612"/>
                    <a:pt x="45635" y="6612"/>
                  </a:cubicBezTo>
                  <a:cubicBezTo>
                    <a:pt x="41739" y="6612"/>
                    <a:pt x="38779" y="5061"/>
                    <a:pt x="35917" y="3559"/>
                  </a:cubicBezTo>
                  <a:cubicBezTo>
                    <a:pt x="33087" y="2075"/>
                    <a:pt x="30185" y="553"/>
                    <a:pt x="26374" y="553"/>
                  </a:cubicBezTo>
                  <a:cubicBezTo>
                    <a:pt x="25324" y="553"/>
                    <a:pt x="24204" y="669"/>
                    <a:pt x="22998" y="933"/>
                  </a:cubicBezTo>
                  <a:cubicBezTo>
                    <a:pt x="20814" y="1417"/>
                    <a:pt x="18994" y="2540"/>
                    <a:pt x="17236" y="3632"/>
                  </a:cubicBezTo>
                  <a:cubicBezTo>
                    <a:pt x="15686" y="4589"/>
                    <a:pt x="14095" y="5567"/>
                    <a:pt x="12275" y="6097"/>
                  </a:cubicBezTo>
                  <a:cubicBezTo>
                    <a:pt x="9596" y="6870"/>
                    <a:pt x="6332" y="6960"/>
                    <a:pt x="3280" y="6960"/>
                  </a:cubicBezTo>
                  <a:cubicBezTo>
                    <a:pt x="2799" y="6960"/>
                    <a:pt x="2324" y="6957"/>
                    <a:pt x="1858" y="6955"/>
                  </a:cubicBezTo>
                  <a:cubicBezTo>
                    <a:pt x="1438" y="6955"/>
                    <a:pt x="1021" y="6951"/>
                    <a:pt x="611" y="6951"/>
                  </a:cubicBezTo>
                  <a:cubicBezTo>
                    <a:pt x="405" y="6951"/>
                    <a:pt x="202" y="6952"/>
                    <a:pt x="1" y="6955"/>
                  </a:cubicBezTo>
                  <a:lnTo>
                    <a:pt x="1" y="7168"/>
                  </a:lnTo>
                  <a:lnTo>
                    <a:pt x="3361" y="7168"/>
                  </a:lnTo>
                  <a:cubicBezTo>
                    <a:pt x="6403" y="7168"/>
                    <a:pt x="9653" y="7070"/>
                    <a:pt x="12332" y="6295"/>
                  </a:cubicBezTo>
                  <a:cubicBezTo>
                    <a:pt x="14178" y="5764"/>
                    <a:pt x="15785" y="4761"/>
                    <a:pt x="17345" y="3798"/>
                  </a:cubicBezTo>
                  <a:cubicBezTo>
                    <a:pt x="19087" y="2722"/>
                    <a:pt x="20892" y="1609"/>
                    <a:pt x="23040" y="1136"/>
                  </a:cubicBezTo>
                  <a:cubicBezTo>
                    <a:pt x="24252" y="871"/>
                    <a:pt x="25368" y="754"/>
                    <a:pt x="26413" y="754"/>
                  </a:cubicBezTo>
                  <a:cubicBezTo>
                    <a:pt x="30104" y="754"/>
                    <a:pt x="32893" y="2213"/>
                    <a:pt x="35807" y="3741"/>
                  </a:cubicBezTo>
                  <a:cubicBezTo>
                    <a:pt x="38695" y="5256"/>
                    <a:pt x="41764" y="6819"/>
                    <a:pt x="45656" y="6819"/>
                  </a:cubicBezTo>
                  <a:cubicBezTo>
                    <a:pt x="45774" y="6819"/>
                    <a:pt x="45892" y="6818"/>
                    <a:pt x="46011" y="6815"/>
                  </a:cubicBezTo>
                  <a:cubicBezTo>
                    <a:pt x="50078" y="6721"/>
                    <a:pt x="53354" y="5062"/>
                    <a:pt x="56516" y="3460"/>
                  </a:cubicBezTo>
                  <a:cubicBezTo>
                    <a:pt x="59819" y="1787"/>
                    <a:pt x="62951" y="208"/>
                    <a:pt x="66912" y="208"/>
                  </a:cubicBezTo>
                  <a:cubicBezTo>
                    <a:pt x="67211" y="208"/>
                    <a:pt x="67514" y="217"/>
                    <a:pt x="67823" y="236"/>
                  </a:cubicBezTo>
                  <a:cubicBezTo>
                    <a:pt x="70891" y="428"/>
                    <a:pt x="72831" y="1552"/>
                    <a:pt x="74885" y="2743"/>
                  </a:cubicBezTo>
                  <a:cubicBezTo>
                    <a:pt x="75847" y="3294"/>
                    <a:pt x="76835" y="3871"/>
                    <a:pt x="77969" y="4365"/>
                  </a:cubicBezTo>
                  <a:cubicBezTo>
                    <a:pt x="82948" y="6521"/>
                    <a:pt x="85742" y="6801"/>
                    <a:pt x="91815" y="6801"/>
                  </a:cubicBezTo>
                  <a:cubicBezTo>
                    <a:pt x="92130" y="6801"/>
                    <a:pt x="92453" y="6800"/>
                    <a:pt x="92786" y="6799"/>
                  </a:cubicBezTo>
                  <a:lnTo>
                    <a:pt x="92786" y="6596"/>
                  </a:lnTo>
                  <a:cubicBezTo>
                    <a:pt x="92508" y="6597"/>
                    <a:pt x="92236" y="6598"/>
                    <a:pt x="91971" y="6598"/>
                  </a:cubicBezTo>
                  <a:cubicBezTo>
                    <a:pt x="85830" y="6598"/>
                    <a:pt x="83048" y="6332"/>
                    <a:pt x="78068" y="4178"/>
                  </a:cubicBezTo>
                  <a:cubicBezTo>
                    <a:pt x="76945" y="3689"/>
                    <a:pt x="75957" y="3117"/>
                    <a:pt x="75000" y="2566"/>
                  </a:cubicBezTo>
                  <a:cubicBezTo>
                    <a:pt x="72919" y="1365"/>
                    <a:pt x="70964" y="226"/>
                    <a:pt x="67844" y="28"/>
                  </a:cubicBezTo>
                  <a:cubicBezTo>
                    <a:pt x="67540" y="10"/>
                    <a:pt x="67240" y="1"/>
                    <a:pt x="6694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32"/>
            <p:cNvSpPr/>
            <p:nvPr/>
          </p:nvSpPr>
          <p:spPr>
            <a:xfrm>
              <a:off x="3238625" y="1243150"/>
              <a:ext cx="2258025" cy="188150"/>
            </a:xfrm>
            <a:custGeom>
              <a:avLst/>
              <a:gdLst/>
              <a:ahLst/>
              <a:cxnLst/>
              <a:rect l="l" t="t" r="r" b="b"/>
              <a:pathLst>
                <a:path w="90321" h="7526" extrusionOk="0">
                  <a:moveTo>
                    <a:pt x="65857" y="0"/>
                  </a:moveTo>
                  <a:cubicBezTo>
                    <a:pt x="61764" y="0"/>
                    <a:pt x="58482" y="1763"/>
                    <a:pt x="55419" y="3401"/>
                  </a:cubicBezTo>
                  <a:cubicBezTo>
                    <a:pt x="52356" y="5040"/>
                    <a:pt x="49131" y="6730"/>
                    <a:pt x="45179" y="6849"/>
                  </a:cubicBezTo>
                  <a:cubicBezTo>
                    <a:pt x="45025" y="6854"/>
                    <a:pt x="44872" y="6857"/>
                    <a:pt x="44720" y="6857"/>
                  </a:cubicBezTo>
                  <a:cubicBezTo>
                    <a:pt x="40979" y="6857"/>
                    <a:pt x="37929" y="5409"/>
                    <a:pt x="34991" y="4010"/>
                  </a:cubicBezTo>
                  <a:cubicBezTo>
                    <a:pt x="32041" y="2602"/>
                    <a:pt x="29010" y="1161"/>
                    <a:pt x="25229" y="1161"/>
                  </a:cubicBezTo>
                  <a:cubicBezTo>
                    <a:pt x="24329" y="1161"/>
                    <a:pt x="23388" y="1242"/>
                    <a:pt x="22395" y="1425"/>
                  </a:cubicBezTo>
                  <a:cubicBezTo>
                    <a:pt x="20127" y="1841"/>
                    <a:pt x="18177" y="2944"/>
                    <a:pt x="16294" y="4015"/>
                  </a:cubicBezTo>
                  <a:cubicBezTo>
                    <a:pt x="14828" y="4858"/>
                    <a:pt x="13434" y="5643"/>
                    <a:pt x="11900" y="6142"/>
                  </a:cubicBezTo>
                  <a:cubicBezTo>
                    <a:pt x="8348" y="7286"/>
                    <a:pt x="4645" y="7291"/>
                    <a:pt x="729" y="7307"/>
                  </a:cubicBezTo>
                  <a:lnTo>
                    <a:pt x="1" y="7307"/>
                  </a:lnTo>
                  <a:lnTo>
                    <a:pt x="1" y="7525"/>
                  </a:lnTo>
                  <a:lnTo>
                    <a:pt x="729" y="7525"/>
                  </a:lnTo>
                  <a:cubicBezTo>
                    <a:pt x="4666" y="7515"/>
                    <a:pt x="8384" y="7505"/>
                    <a:pt x="11967" y="6350"/>
                  </a:cubicBezTo>
                  <a:cubicBezTo>
                    <a:pt x="13528" y="5851"/>
                    <a:pt x="14989" y="5019"/>
                    <a:pt x="16398" y="4213"/>
                  </a:cubicBezTo>
                  <a:cubicBezTo>
                    <a:pt x="18271" y="3147"/>
                    <a:pt x="20205" y="2049"/>
                    <a:pt x="22431" y="1638"/>
                  </a:cubicBezTo>
                  <a:cubicBezTo>
                    <a:pt x="23407" y="1460"/>
                    <a:pt x="24332" y="1380"/>
                    <a:pt x="25216" y="1380"/>
                  </a:cubicBezTo>
                  <a:cubicBezTo>
                    <a:pt x="28961" y="1380"/>
                    <a:pt x="31965" y="2811"/>
                    <a:pt x="34897" y="4207"/>
                  </a:cubicBezTo>
                  <a:cubicBezTo>
                    <a:pt x="37856" y="5617"/>
                    <a:pt x="40873" y="7070"/>
                    <a:pt x="44714" y="7070"/>
                  </a:cubicBezTo>
                  <a:cubicBezTo>
                    <a:pt x="44869" y="7070"/>
                    <a:pt x="45026" y="7067"/>
                    <a:pt x="45184" y="7063"/>
                  </a:cubicBezTo>
                  <a:cubicBezTo>
                    <a:pt x="49256" y="6943"/>
                    <a:pt x="52439" y="5237"/>
                    <a:pt x="55523" y="3589"/>
                  </a:cubicBezTo>
                  <a:cubicBezTo>
                    <a:pt x="58753" y="1852"/>
                    <a:pt x="61816" y="213"/>
                    <a:pt x="65846" y="213"/>
                  </a:cubicBezTo>
                  <a:lnTo>
                    <a:pt x="66252" y="213"/>
                  </a:lnTo>
                  <a:cubicBezTo>
                    <a:pt x="69518" y="307"/>
                    <a:pt x="71437" y="1482"/>
                    <a:pt x="73470" y="2725"/>
                  </a:cubicBezTo>
                  <a:cubicBezTo>
                    <a:pt x="74276" y="3219"/>
                    <a:pt x="75109" y="3724"/>
                    <a:pt x="76060" y="4192"/>
                  </a:cubicBezTo>
                  <a:cubicBezTo>
                    <a:pt x="81105" y="6676"/>
                    <a:pt x="83268" y="7173"/>
                    <a:pt x="89691" y="7173"/>
                  </a:cubicBezTo>
                  <a:cubicBezTo>
                    <a:pt x="89897" y="7173"/>
                    <a:pt x="90106" y="7173"/>
                    <a:pt x="90321" y="7172"/>
                  </a:cubicBezTo>
                  <a:lnTo>
                    <a:pt x="90321" y="6953"/>
                  </a:lnTo>
                  <a:lnTo>
                    <a:pt x="89774" y="6953"/>
                  </a:lnTo>
                  <a:cubicBezTo>
                    <a:pt x="83320" y="6953"/>
                    <a:pt x="81183" y="6470"/>
                    <a:pt x="76154" y="3999"/>
                  </a:cubicBezTo>
                  <a:cubicBezTo>
                    <a:pt x="75218" y="3537"/>
                    <a:pt x="74386" y="3027"/>
                    <a:pt x="73590" y="2533"/>
                  </a:cubicBezTo>
                  <a:cubicBezTo>
                    <a:pt x="71525" y="1274"/>
                    <a:pt x="69585" y="89"/>
                    <a:pt x="662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32"/>
            <p:cNvSpPr/>
            <p:nvPr/>
          </p:nvSpPr>
          <p:spPr>
            <a:xfrm>
              <a:off x="3256575" y="1166075"/>
              <a:ext cx="2210700" cy="201525"/>
            </a:xfrm>
            <a:custGeom>
              <a:avLst/>
              <a:gdLst/>
              <a:ahLst/>
              <a:cxnLst/>
              <a:rect l="l" t="t" r="r" b="b"/>
              <a:pathLst>
                <a:path w="88428" h="8061" extrusionOk="0">
                  <a:moveTo>
                    <a:pt x="65219" y="0"/>
                  </a:moveTo>
                  <a:cubicBezTo>
                    <a:pt x="60995" y="0"/>
                    <a:pt x="57801" y="1928"/>
                    <a:pt x="54706" y="3806"/>
                  </a:cubicBezTo>
                  <a:cubicBezTo>
                    <a:pt x="51679" y="5631"/>
                    <a:pt x="48549" y="7524"/>
                    <a:pt x="44440" y="7670"/>
                  </a:cubicBezTo>
                  <a:cubicBezTo>
                    <a:pt x="44263" y="7677"/>
                    <a:pt x="44088" y="7680"/>
                    <a:pt x="43914" y="7680"/>
                  </a:cubicBezTo>
                  <a:cubicBezTo>
                    <a:pt x="40331" y="7680"/>
                    <a:pt x="37531" y="6327"/>
                    <a:pt x="34569" y="4903"/>
                  </a:cubicBezTo>
                  <a:cubicBezTo>
                    <a:pt x="31631" y="3486"/>
                    <a:pt x="28597" y="2035"/>
                    <a:pt x="24759" y="2035"/>
                  </a:cubicBezTo>
                  <a:cubicBezTo>
                    <a:pt x="24400" y="2035"/>
                    <a:pt x="24033" y="2047"/>
                    <a:pt x="23658" y="2074"/>
                  </a:cubicBezTo>
                  <a:cubicBezTo>
                    <a:pt x="19550" y="3000"/>
                    <a:pt x="15758" y="4342"/>
                    <a:pt x="12399" y="6058"/>
                  </a:cubicBezTo>
                  <a:cubicBezTo>
                    <a:pt x="9489" y="7250"/>
                    <a:pt x="6348" y="7841"/>
                    <a:pt x="3022" y="7841"/>
                  </a:cubicBezTo>
                  <a:cubicBezTo>
                    <a:pt x="2037" y="7841"/>
                    <a:pt x="1037" y="7789"/>
                    <a:pt x="21" y="7686"/>
                  </a:cubicBezTo>
                  <a:lnTo>
                    <a:pt x="0" y="7899"/>
                  </a:lnTo>
                  <a:cubicBezTo>
                    <a:pt x="1009" y="8008"/>
                    <a:pt x="2018" y="8060"/>
                    <a:pt x="3032" y="8060"/>
                  </a:cubicBezTo>
                  <a:cubicBezTo>
                    <a:pt x="6382" y="8060"/>
                    <a:pt x="9554" y="7457"/>
                    <a:pt x="12487" y="6261"/>
                  </a:cubicBezTo>
                  <a:cubicBezTo>
                    <a:pt x="15847" y="4545"/>
                    <a:pt x="19622" y="3213"/>
                    <a:pt x="23689" y="2287"/>
                  </a:cubicBezTo>
                  <a:cubicBezTo>
                    <a:pt x="24049" y="2262"/>
                    <a:pt x="24402" y="2250"/>
                    <a:pt x="24748" y="2250"/>
                  </a:cubicBezTo>
                  <a:cubicBezTo>
                    <a:pt x="28548" y="2250"/>
                    <a:pt x="31549" y="3699"/>
                    <a:pt x="34470" y="5096"/>
                  </a:cubicBezTo>
                  <a:cubicBezTo>
                    <a:pt x="37334" y="6478"/>
                    <a:pt x="40292" y="7898"/>
                    <a:pt x="43941" y="7898"/>
                  </a:cubicBezTo>
                  <a:cubicBezTo>
                    <a:pt x="44109" y="7898"/>
                    <a:pt x="44279" y="7895"/>
                    <a:pt x="44450" y="7889"/>
                  </a:cubicBezTo>
                  <a:cubicBezTo>
                    <a:pt x="48616" y="7743"/>
                    <a:pt x="51768" y="5834"/>
                    <a:pt x="54815" y="3993"/>
                  </a:cubicBezTo>
                  <a:cubicBezTo>
                    <a:pt x="58015" y="2054"/>
                    <a:pt x="61055" y="217"/>
                    <a:pt x="65162" y="217"/>
                  </a:cubicBezTo>
                  <a:cubicBezTo>
                    <a:pt x="65494" y="217"/>
                    <a:pt x="65833" y="229"/>
                    <a:pt x="66179" y="254"/>
                  </a:cubicBezTo>
                  <a:cubicBezTo>
                    <a:pt x="70261" y="1367"/>
                    <a:pt x="73683" y="3062"/>
                    <a:pt x="76362" y="5293"/>
                  </a:cubicBezTo>
                  <a:cubicBezTo>
                    <a:pt x="78900" y="6951"/>
                    <a:pt x="81875" y="7791"/>
                    <a:pt x="85240" y="7791"/>
                  </a:cubicBezTo>
                  <a:cubicBezTo>
                    <a:pt x="86267" y="7791"/>
                    <a:pt x="87329" y="7713"/>
                    <a:pt x="88427" y="7556"/>
                  </a:cubicBezTo>
                  <a:lnTo>
                    <a:pt x="88401" y="7342"/>
                  </a:lnTo>
                  <a:cubicBezTo>
                    <a:pt x="87318" y="7495"/>
                    <a:pt x="86270" y="7571"/>
                    <a:pt x="85257" y="7571"/>
                  </a:cubicBezTo>
                  <a:cubicBezTo>
                    <a:pt x="81928" y="7571"/>
                    <a:pt x="78988" y="6748"/>
                    <a:pt x="76492" y="5117"/>
                  </a:cubicBezTo>
                  <a:cubicBezTo>
                    <a:pt x="73798" y="2875"/>
                    <a:pt x="70350" y="1164"/>
                    <a:pt x="66215" y="36"/>
                  </a:cubicBezTo>
                  <a:cubicBezTo>
                    <a:pt x="65877" y="12"/>
                    <a:pt x="65545" y="0"/>
                    <a:pt x="65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32"/>
            <p:cNvSpPr/>
            <p:nvPr/>
          </p:nvSpPr>
          <p:spPr>
            <a:xfrm>
              <a:off x="3269325" y="1100700"/>
              <a:ext cx="2169850" cy="204100"/>
            </a:xfrm>
            <a:custGeom>
              <a:avLst/>
              <a:gdLst/>
              <a:ahLst/>
              <a:cxnLst/>
              <a:rect l="l" t="t" r="r" b="b"/>
              <a:pathLst>
                <a:path w="86794" h="8164" extrusionOk="0">
                  <a:moveTo>
                    <a:pt x="64581" y="1"/>
                  </a:moveTo>
                  <a:cubicBezTo>
                    <a:pt x="60303" y="1"/>
                    <a:pt x="57134" y="1997"/>
                    <a:pt x="54082" y="3925"/>
                  </a:cubicBezTo>
                  <a:cubicBezTo>
                    <a:pt x="51117" y="5797"/>
                    <a:pt x="48054" y="7726"/>
                    <a:pt x="43925" y="7919"/>
                  </a:cubicBezTo>
                  <a:cubicBezTo>
                    <a:pt x="43695" y="7930"/>
                    <a:pt x="43467" y="7935"/>
                    <a:pt x="43243" y="7935"/>
                  </a:cubicBezTo>
                  <a:cubicBezTo>
                    <a:pt x="39864" y="7935"/>
                    <a:pt x="37054" y="6728"/>
                    <a:pt x="34153" y="5485"/>
                  </a:cubicBezTo>
                  <a:cubicBezTo>
                    <a:pt x="31240" y="4237"/>
                    <a:pt x="28236" y="2947"/>
                    <a:pt x="24615" y="2947"/>
                  </a:cubicBezTo>
                  <a:cubicBezTo>
                    <a:pt x="24388" y="2947"/>
                    <a:pt x="24160" y="2952"/>
                    <a:pt x="23928" y="2963"/>
                  </a:cubicBezTo>
                  <a:cubicBezTo>
                    <a:pt x="19763" y="3150"/>
                    <a:pt x="16143" y="4242"/>
                    <a:pt x="12638" y="5292"/>
                  </a:cubicBezTo>
                  <a:cubicBezTo>
                    <a:pt x="8794" y="6452"/>
                    <a:pt x="4821" y="7648"/>
                    <a:pt x="0" y="7726"/>
                  </a:cubicBezTo>
                  <a:lnTo>
                    <a:pt x="0" y="7945"/>
                  </a:lnTo>
                  <a:cubicBezTo>
                    <a:pt x="4847" y="7862"/>
                    <a:pt x="8841" y="6665"/>
                    <a:pt x="12695" y="5501"/>
                  </a:cubicBezTo>
                  <a:cubicBezTo>
                    <a:pt x="16341" y="4403"/>
                    <a:pt x="19789" y="3368"/>
                    <a:pt x="23933" y="3181"/>
                  </a:cubicBezTo>
                  <a:cubicBezTo>
                    <a:pt x="24162" y="3171"/>
                    <a:pt x="24389" y="3166"/>
                    <a:pt x="24613" y="3166"/>
                  </a:cubicBezTo>
                  <a:cubicBezTo>
                    <a:pt x="28183" y="3166"/>
                    <a:pt x="31172" y="4449"/>
                    <a:pt x="34059" y="5683"/>
                  </a:cubicBezTo>
                  <a:cubicBezTo>
                    <a:pt x="36894" y="6899"/>
                    <a:pt x="39816" y="8163"/>
                    <a:pt x="43264" y="8163"/>
                  </a:cubicBezTo>
                  <a:lnTo>
                    <a:pt x="43940" y="8142"/>
                  </a:lnTo>
                  <a:cubicBezTo>
                    <a:pt x="48117" y="7945"/>
                    <a:pt x="51211" y="5995"/>
                    <a:pt x="54196" y="4112"/>
                  </a:cubicBezTo>
                  <a:cubicBezTo>
                    <a:pt x="57366" y="2108"/>
                    <a:pt x="60376" y="215"/>
                    <a:pt x="64566" y="215"/>
                  </a:cubicBezTo>
                  <a:cubicBezTo>
                    <a:pt x="64714" y="215"/>
                    <a:pt x="64863" y="217"/>
                    <a:pt x="65013" y="222"/>
                  </a:cubicBezTo>
                  <a:cubicBezTo>
                    <a:pt x="69143" y="1096"/>
                    <a:pt x="72523" y="2656"/>
                    <a:pt x="75072" y="4871"/>
                  </a:cubicBezTo>
                  <a:cubicBezTo>
                    <a:pt x="77534" y="6792"/>
                    <a:pt x="80602" y="7759"/>
                    <a:pt x="84220" y="7759"/>
                  </a:cubicBezTo>
                  <a:cubicBezTo>
                    <a:pt x="85049" y="7759"/>
                    <a:pt x="85907" y="7709"/>
                    <a:pt x="86794" y="7607"/>
                  </a:cubicBezTo>
                  <a:lnTo>
                    <a:pt x="86768" y="7388"/>
                  </a:lnTo>
                  <a:cubicBezTo>
                    <a:pt x="85889" y="7490"/>
                    <a:pt x="85037" y="7540"/>
                    <a:pt x="84215" y="7540"/>
                  </a:cubicBezTo>
                  <a:cubicBezTo>
                    <a:pt x="80651" y="7540"/>
                    <a:pt x="77628" y="6590"/>
                    <a:pt x="75207" y="4705"/>
                  </a:cubicBezTo>
                  <a:cubicBezTo>
                    <a:pt x="72638" y="2469"/>
                    <a:pt x="69226" y="888"/>
                    <a:pt x="65045" y="9"/>
                  </a:cubicBezTo>
                  <a:cubicBezTo>
                    <a:pt x="64889" y="3"/>
                    <a:pt x="64734" y="1"/>
                    <a:pt x="6458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32"/>
            <p:cNvSpPr/>
            <p:nvPr/>
          </p:nvSpPr>
          <p:spPr>
            <a:xfrm>
              <a:off x="3285700" y="1039150"/>
              <a:ext cx="2126450" cy="207525"/>
            </a:xfrm>
            <a:custGeom>
              <a:avLst/>
              <a:gdLst/>
              <a:ahLst/>
              <a:cxnLst/>
              <a:rect l="l" t="t" r="r" b="b"/>
              <a:pathLst>
                <a:path w="85058" h="8301" extrusionOk="0">
                  <a:moveTo>
                    <a:pt x="63792" y="0"/>
                  </a:moveTo>
                  <a:cubicBezTo>
                    <a:pt x="59470" y="6"/>
                    <a:pt x="56344" y="2081"/>
                    <a:pt x="53432" y="4005"/>
                  </a:cubicBezTo>
                  <a:cubicBezTo>
                    <a:pt x="50520" y="5929"/>
                    <a:pt x="47503" y="7926"/>
                    <a:pt x="43265" y="8067"/>
                  </a:cubicBezTo>
                  <a:cubicBezTo>
                    <a:pt x="43091" y="8073"/>
                    <a:pt x="42919" y="8076"/>
                    <a:pt x="42748" y="8076"/>
                  </a:cubicBezTo>
                  <a:cubicBezTo>
                    <a:pt x="39388" y="8076"/>
                    <a:pt x="36463" y="6939"/>
                    <a:pt x="33628" y="5841"/>
                  </a:cubicBezTo>
                  <a:cubicBezTo>
                    <a:pt x="30722" y="4708"/>
                    <a:pt x="27726" y="3540"/>
                    <a:pt x="24191" y="3540"/>
                  </a:cubicBezTo>
                  <a:cubicBezTo>
                    <a:pt x="24107" y="3540"/>
                    <a:pt x="24023" y="3541"/>
                    <a:pt x="23939" y="3542"/>
                  </a:cubicBezTo>
                  <a:cubicBezTo>
                    <a:pt x="19711" y="3610"/>
                    <a:pt x="15722" y="4644"/>
                    <a:pt x="11951" y="5617"/>
                  </a:cubicBezTo>
                  <a:cubicBezTo>
                    <a:pt x="8181" y="6595"/>
                    <a:pt x="4281" y="7609"/>
                    <a:pt x="0" y="7749"/>
                  </a:cubicBezTo>
                  <a:lnTo>
                    <a:pt x="0" y="7963"/>
                  </a:lnTo>
                  <a:cubicBezTo>
                    <a:pt x="4307" y="7827"/>
                    <a:pt x="8217" y="6813"/>
                    <a:pt x="12003" y="5830"/>
                  </a:cubicBezTo>
                  <a:cubicBezTo>
                    <a:pt x="15972" y="4795"/>
                    <a:pt x="19732" y="3823"/>
                    <a:pt x="23939" y="3766"/>
                  </a:cubicBezTo>
                  <a:cubicBezTo>
                    <a:pt x="24036" y="3764"/>
                    <a:pt x="24134" y="3763"/>
                    <a:pt x="24230" y="3763"/>
                  </a:cubicBezTo>
                  <a:cubicBezTo>
                    <a:pt x="27698" y="3763"/>
                    <a:pt x="30666" y="4925"/>
                    <a:pt x="33545" y="6049"/>
                  </a:cubicBezTo>
                  <a:cubicBezTo>
                    <a:pt x="36395" y="7151"/>
                    <a:pt x="39338" y="8301"/>
                    <a:pt x="42750" y="8301"/>
                  </a:cubicBezTo>
                  <a:lnTo>
                    <a:pt x="43270" y="8290"/>
                  </a:lnTo>
                  <a:cubicBezTo>
                    <a:pt x="47576" y="8145"/>
                    <a:pt x="50618" y="6132"/>
                    <a:pt x="53557" y="4187"/>
                  </a:cubicBezTo>
                  <a:cubicBezTo>
                    <a:pt x="56630" y="2153"/>
                    <a:pt x="59543" y="229"/>
                    <a:pt x="63776" y="219"/>
                  </a:cubicBezTo>
                  <a:cubicBezTo>
                    <a:pt x="67900" y="832"/>
                    <a:pt x="71239" y="2247"/>
                    <a:pt x="73673" y="4431"/>
                  </a:cubicBezTo>
                  <a:cubicBezTo>
                    <a:pt x="76158" y="6590"/>
                    <a:pt x="79446" y="7685"/>
                    <a:pt x="83457" y="7685"/>
                  </a:cubicBezTo>
                  <a:cubicBezTo>
                    <a:pt x="83978" y="7685"/>
                    <a:pt x="84511" y="7667"/>
                    <a:pt x="85057" y="7630"/>
                  </a:cubicBezTo>
                  <a:lnTo>
                    <a:pt x="85047" y="7411"/>
                  </a:lnTo>
                  <a:cubicBezTo>
                    <a:pt x="84511" y="7447"/>
                    <a:pt x="83987" y="7465"/>
                    <a:pt x="83476" y="7465"/>
                  </a:cubicBezTo>
                  <a:cubicBezTo>
                    <a:pt x="79507" y="7465"/>
                    <a:pt x="76265" y="6393"/>
                    <a:pt x="73824" y="4265"/>
                  </a:cubicBezTo>
                  <a:cubicBezTo>
                    <a:pt x="71348" y="2055"/>
                    <a:pt x="67978" y="619"/>
                    <a:pt x="637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32"/>
            <p:cNvSpPr/>
            <p:nvPr/>
          </p:nvSpPr>
          <p:spPr>
            <a:xfrm>
              <a:off x="3309625" y="992225"/>
              <a:ext cx="2076650" cy="188675"/>
            </a:xfrm>
            <a:custGeom>
              <a:avLst/>
              <a:gdLst/>
              <a:ahLst/>
              <a:cxnLst/>
              <a:rect l="l" t="t" r="r" b="b"/>
              <a:pathLst>
                <a:path w="83066" h="7547" extrusionOk="0">
                  <a:moveTo>
                    <a:pt x="62290" y="0"/>
                  </a:moveTo>
                  <a:cubicBezTo>
                    <a:pt x="61828" y="0"/>
                    <a:pt x="61356" y="16"/>
                    <a:pt x="60874" y="47"/>
                  </a:cubicBezTo>
                  <a:cubicBezTo>
                    <a:pt x="57374" y="541"/>
                    <a:pt x="54820" y="2111"/>
                    <a:pt x="52345" y="3640"/>
                  </a:cubicBezTo>
                  <a:cubicBezTo>
                    <a:pt x="49531" y="5377"/>
                    <a:pt x="46619" y="7177"/>
                    <a:pt x="42313" y="7317"/>
                  </a:cubicBezTo>
                  <a:cubicBezTo>
                    <a:pt x="42132" y="7323"/>
                    <a:pt x="41952" y="7326"/>
                    <a:pt x="41774" y="7326"/>
                  </a:cubicBezTo>
                  <a:cubicBezTo>
                    <a:pt x="38394" y="7326"/>
                    <a:pt x="35552" y="6275"/>
                    <a:pt x="32796" y="5253"/>
                  </a:cubicBezTo>
                  <a:cubicBezTo>
                    <a:pt x="30320" y="4337"/>
                    <a:pt x="27756" y="3386"/>
                    <a:pt x="24781" y="3167"/>
                  </a:cubicBezTo>
                  <a:cubicBezTo>
                    <a:pt x="24247" y="3128"/>
                    <a:pt x="23711" y="3110"/>
                    <a:pt x="23173" y="3110"/>
                  </a:cubicBezTo>
                  <a:cubicBezTo>
                    <a:pt x="19040" y="3110"/>
                    <a:pt x="14814" y="4187"/>
                    <a:pt x="10714" y="5232"/>
                  </a:cubicBezTo>
                  <a:cubicBezTo>
                    <a:pt x="7188" y="6131"/>
                    <a:pt x="3542" y="7057"/>
                    <a:pt x="0" y="7291"/>
                  </a:cubicBezTo>
                  <a:lnTo>
                    <a:pt x="11" y="7515"/>
                  </a:lnTo>
                  <a:cubicBezTo>
                    <a:pt x="3584" y="7281"/>
                    <a:pt x="7234" y="6350"/>
                    <a:pt x="10766" y="5445"/>
                  </a:cubicBezTo>
                  <a:cubicBezTo>
                    <a:pt x="14857" y="4405"/>
                    <a:pt x="19066" y="3328"/>
                    <a:pt x="23166" y="3328"/>
                  </a:cubicBezTo>
                  <a:cubicBezTo>
                    <a:pt x="23699" y="3328"/>
                    <a:pt x="24231" y="3347"/>
                    <a:pt x="24761" y="3386"/>
                  </a:cubicBezTo>
                  <a:cubicBezTo>
                    <a:pt x="27715" y="3604"/>
                    <a:pt x="30263" y="4550"/>
                    <a:pt x="32723" y="5461"/>
                  </a:cubicBezTo>
                  <a:cubicBezTo>
                    <a:pt x="35495" y="6485"/>
                    <a:pt x="38355" y="7546"/>
                    <a:pt x="41767" y="7546"/>
                  </a:cubicBezTo>
                  <a:lnTo>
                    <a:pt x="42318" y="7541"/>
                  </a:lnTo>
                  <a:cubicBezTo>
                    <a:pt x="46681" y="7390"/>
                    <a:pt x="49620" y="5575"/>
                    <a:pt x="52459" y="3828"/>
                  </a:cubicBezTo>
                  <a:cubicBezTo>
                    <a:pt x="54919" y="2314"/>
                    <a:pt x="57452" y="749"/>
                    <a:pt x="60900" y="260"/>
                  </a:cubicBezTo>
                  <a:cubicBezTo>
                    <a:pt x="61374" y="229"/>
                    <a:pt x="61837" y="214"/>
                    <a:pt x="62290" y="214"/>
                  </a:cubicBezTo>
                  <a:cubicBezTo>
                    <a:pt x="66012" y="214"/>
                    <a:pt x="69042" y="1241"/>
                    <a:pt x="71332" y="3276"/>
                  </a:cubicBezTo>
                  <a:cubicBezTo>
                    <a:pt x="74198" y="5783"/>
                    <a:pt x="78145" y="7104"/>
                    <a:pt x="83065" y="7187"/>
                  </a:cubicBezTo>
                  <a:lnTo>
                    <a:pt x="83065" y="6969"/>
                  </a:lnTo>
                  <a:cubicBezTo>
                    <a:pt x="78203" y="6886"/>
                    <a:pt x="74302" y="5585"/>
                    <a:pt x="71478" y="3105"/>
                  </a:cubicBezTo>
                  <a:cubicBezTo>
                    <a:pt x="69152" y="1042"/>
                    <a:pt x="66069" y="0"/>
                    <a:pt x="622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32"/>
            <p:cNvSpPr/>
            <p:nvPr/>
          </p:nvSpPr>
          <p:spPr>
            <a:xfrm>
              <a:off x="3333550" y="956625"/>
              <a:ext cx="2028925" cy="168100"/>
            </a:xfrm>
            <a:custGeom>
              <a:avLst/>
              <a:gdLst/>
              <a:ahLst/>
              <a:cxnLst/>
              <a:rect l="l" t="t" r="r" b="b"/>
              <a:pathLst>
                <a:path w="81157" h="6724" extrusionOk="0">
                  <a:moveTo>
                    <a:pt x="61190" y="0"/>
                  </a:moveTo>
                  <a:cubicBezTo>
                    <a:pt x="60511" y="0"/>
                    <a:pt x="59830" y="49"/>
                    <a:pt x="59147" y="155"/>
                  </a:cubicBezTo>
                  <a:cubicBezTo>
                    <a:pt x="55990" y="649"/>
                    <a:pt x="53551" y="1965"/>
                    <a:pt x="51190" y="3239"/>
                  </a:cubicBezTo>
                  <a:cubicBezTo>
                    <a:pt x="48372" y="4757"/>
                    <a:pt x="45459" y="6323"/>
                    <a:pt x="41335" y="6417"/>
                  </a:cubicBezTo>
                  <a:cubicBezTo>
                    <a:pt x="41222" y="6419"/>
                    <a:pt x="41109" y="6420"/>
                    <a:pt x="40996" y="6420"/>
                  </a:cubicBezTo>
                  <a:cubicBezTo>
                    <a:pt x="37575" y="6420"/>
                    <a:pt x="34728" y="5364"/>
                    <a:pt x="31963" y="4341"/>
                  </a:cubicBezTo>
                  <a:cubicBezTo>
                    <a:pt x="29566" y="3452"/>
                    <a:pt x="27096" y="2537"/>
                    <a:pt x="24225" y="2277"/>
                  </a:cubicBezTo>
                  <a:cubicBezTo>
                    <a:pt x="23601" y="2220"/>
                    <a:pt x="22973" y="2193"/>
                    <a:pt x="22342" y="2193"/>
                  </a:cubicBezTo>
                  <a:cubicBezTo>
                    <a:pt x="18196" y="2193"/>
                    <a:pt x="13913" y="3334"/>
                    <a:pt x="9751" y="4440"/>
                  </a:cubicBezTo>
                  <a:cubicBezTo>
                    <a:pt x="6511" y="5304"/>
                    <a:pt x="3173" y="6193"/>
                    <a:pt x="0" y="6500"/>
                  </a:cubicBezTo>
                  <a:lnTo>
                    <a:pt x="16" y="6723"/>
                  </a:lnTo>
                  <a:cubicBezTo>
                    <a:pt x="3209" y="6411"/>
                    <a:pt x="6563" y="5517"/>
                    <a:pt x="9809" y="4653"/>
                  </a:cubicBezTo>
                  <a:cubicBezTo>
                    <a:pt x="13954" y="3546"/>
                    <a:pt x="18230" y="2415"/>
                    <a:pt x="22358" y="2415"/>
                  </a:cubicBezTo>
                  <a:cubicBezTo>
                    <a:pt x="22979" y="2415"/>
                    <a:pt x="23596" y="2440"/>
                    <a:pt x="24209" y="2495"/>
                  </a:cubicBezTo>
                  <a:cubicBezTo>
                    <a:pt x="27044" y="2750"/>
                    <a:pt x="29504" y="3660"/>
                    <a:pt x="31885" y="4544"/>
                  </a:cubicBezTo>
                  <a:cubicBezTo>
                    <a:pt x="34665" y="5577"/>
                    <a:pt x="37543" y="6638"/>
                    <a:pt x="41004" y="6638"/>
                  </a:cubicBezTo>
                  <a:cubicBezTo>
                    <a:pt x="41117" y="6638"/>
                    <a:pt x="41231" y="6637"/>
                    <a:pt x="41345" y="6635"/>
                  </a:cubicBezTo>
                  <a:cubicBezTo>
                    <a:pt x="45516" y="6547"/>
                    <a:pt x="48455" y="4960"/>
                    <a:pt x="51294" y="3431"/>
                  </a:cubicBezTo>
                  <a:cubicBezTo>
                    <a:pt x="53635" y="2162"/>
                    <a:pt x="56063" y="857"/>
                    <a:pt x="59184" y="379"/>
                  </a:cubicBezTo>
                  <a:cubicBezTo>
                    <a:pt x="59859" y="273"/>
                    <a:pt x="60532" y="225"/>
                    <a:pt x="61203" y="225"/>
                  </a:cubicBezTo>
                  <a:cubicBezTo>
                    <a:pt x="65138" y="225"/>
                    <a:pt x="69010" y="1888"/>
                    <a:pt x="72773" y="3509"/>
                  </a:cubicBezTo>
                  <a:cubicBezTo>
                    <a:pt x="75654" y="4747"/>
                    <a:pt x="78364" y="5907"/>
                    <a:pt x="81115" y="6396"/>
                  </a:cubicBezTo>
                  <a:lnTo>
                    <a:pt x="81156" y="6182"/>
                  </a:lnTo>
                  <a:cubicBezTo>
                    <a:pt x="78431" y="5694"/>
                    <a:pt x="75727" y="4539"/>
                    <a:pt x="72867" y="3307"/>
                  </a:cubicBezTo>
                  <a:cubicBezTo>
                    <a:pt x="69071" y="1680"/>
                    <a:pt x="65174" y="0"/>
                    <a:pt x="61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32"/>
            <p:cNvSpPr/>
            <p:nvPr/>
          </p:nvSpPr>
          <p:spPr>
            <a:xfrm>
              <a:off x="3356300" y="927675"/>
              <a:ext cx="1982900" cy="144000"/>
            </a:xfrm>
            <a:custGeom>
              <a:avLst/>
              <a:gdLst/>
              <a:ahLst/>
              <a:cxnLst/>
              <a:rect l="l" t="t" r="r" b="b"/>
              <a:pathLst>
                <a:path w="79316" h="5760" extrusionOk="0">
                  <a:moveTo>
                    <a:pt x="59916" y="0"/>
                  </a:moveTo>
                  <a:cubicBezTo>
                    <a:pt x="59100" y="0"/>
                    <a:pt x="58281" y="59"/>
                    <a:pt x="57457" y="190"/>
                  </a:cubicBezTo>
                  <a:cubicBezTo>
                    <a:pt x="54638" y="637"/>
                    <a:pt x="52324" y="1693"/>
                    <a:pt x="50088" y="2696"/>
                  </a:cubicBezTo>
                  <a:cubicBezTo>
                    <a:pt x="47123" y="4043"/>
                    <a:pt x="44326" y="5312"/>
                    <a:pt x="40415" y="5338"/>
                  </a:cubicBezTo>
                  <a:lnTo>
                    <a:pt x="40321" y="5338"/>
                  </a:lnTo>
                  <a:cubicBezTo>
                    <a:pt x="36930" y="5338"/>
                    <a:pt x="34132" y="4277"/>
                    <a:pt x="31438" y="3253"/>
                  </a:cubicBezTo>
                  <a:cubicBezTo>
                    <a:pt x="29051" y="2348"/>
                    <a:pt x="26586" y="1417"/>
                    <a:pt x="23705" y="1199"/>
                  </a:cubicBezTo>
                  <a:cubicBezTo>
                    <a:pt x="23132" y="1156"/>
                    <a:pt x="22560" y="1136"/>
                    <a:pt x="21988" y="1136"/>
                  </a:cubicBezTo>
                  <a:cubicBezTo>
                    <a:pt x="17566" y="1136"/>
                    <a:pt x="13185" y="2337"/>
                    <a:pt x="8930" y="3502"/>
                  </a:cubicBezTo>
                  <a:cubicBezTo>
                    <a:pt x="5991" y="4308"/>
                    <a:pt x="2954" y="5141"/>
                    <a:pt x="0" y="5546"/>
                  </a:cubicBezTo>
                  <a:lnTo>
                    <a:pt x="26" y="5759"/>
                  </a:lnTo>
                  <a:cubicBezTo>
                    <a:pt x="3001" y="5359"/>
                    <a:pt x="6043" y="4527"/>
                    <a:pt x="8987" y="3710"/>
                  </a:cubicBezTo>
                  <a:cubicBezTo>
                    <a:pt x="13227" y="2549"/>
                    <a:pt x="17597" y="1355"/>
                    <a:pt x="21993" y="1355"/>
                  </a:cubicBezTo>
                  <a:cubicBezTo>
                    <a:pt x="22558" y="1355"/>
                    <a:pt x="23124" y="1375"/>
                    <a:pt x="23689" y="1417"/>
                  </a:cubicBezTo>
                  <a:cubicBezTo>
                    <a:pt x="26534" y="1630"/>
                    <a:pt x="28984" y="2561"/>
                    <a:pt x="31360" y="3461"/>
                  </a:cubicBezTo>
                  <a:cubicBezTo>
                    <a:pt x="34075" y="4485"/>
                    <a:pt x="36889" y="5551"/>
                    <a:pt x="40321" y="5551"/>
                  </a:cubicBezTo>
                  <a:lnTo>
                    <a:pt x="40415" y="5551"/>
                  </a:lnTo>
                  <a:cubicBezTo>
                    <a:pt x="44372" y="5531"/>
                    <a:pt x="47326" y="4194"/>
                    <a:pt x="50176" y="2899"/>
                  </a:cubicBezTo>
                  <a:cubicBezTo>
                    <a:pt x="52402" y="1890"/>
                    <a:pt x="54701" y="850"/>
                    <a:pt x="57494" y="408"/>
                  </a:cubicBezTo>
                  <a:cubicBezTo>
                    <a:pt x="58309" y="277"/>
                    <a:pt x="59121" y="218"/>
                    <a:pt x="59931" y="218"/>
                  </a:cubicBezTo>
                  <a:cubicBezTo>
                    <a:pt x="63957" y="218"/>
                    <a:pt x="67914" y="1682"/>
                    <a:pt x="71759" y="3102"/>
                  </a:cubicBezTo>
                  <a:cubicBezTo>
                    <a:pt x="74359" y="4064"/>
                    <a:pt x="76819" y="4974"/>
                    <a:pt x="79274" y="5447"/>
                  </a:cubicBezTo>
                  <a:lnTo>
                    <a:pt x="79316" y="5234"/>
                  </a:lnTo>
                  <a:cubicBezTo>
                    <a:pt x="76876" y="4761"/>
                    <a:pt x="74427" y="3856"/>
                    <a:pt x="71832" y="2899"/>
                  </a:cubicBezTo>
                  <a:cubicBezTo>
                    <a:pt x="67959" y="1470"/>
                    <a:pt x="63985" y="0"/>
                    <a:pt x="599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32"/>
            <p:cNvSpPr/>
            <p:nvPr/>
          </p:nvSpPr>
          <p:spPr>
            <a:xfrm>
              <a:off x="3377875" y="896975"/>
              <a:ext cx="1939225" cy="124125"/>
            </a:xfrm>
            <a:custGeom>
              <a:avLst/>
              <a:gdLst/>
              <a:ahLst/>
              <a:cxnLst/>
              <a:rect l="l" t="t" r="r" b="b"/>
              <a:pathLst>
                <a:path w="77569" h="4965" extrusionOk="0">
                  <a:moveTo>
                    <a:pt x="58778" y="0"/>
                  </a:moveTo>
                  <a:cubicBezTo>
                    <a:pt x="57390" y="0"/>
                    <a:pt x="55979" y="137"/>
                    <a:pt x="54540" y="455"/>
                  </a:cubicBezTo>
                  <a:cubicBezTo>
                    <a:pt x="52486" y="918"/>
                    <a:pt x="50639" y="1636"/>
                    <a:pt x="48856" y="2338"/>
                  </a:cubicBezTo>
                  <a:cubicBezTo>
                    <a:pt x="45943" y="3482"/>
                    <a:pt x="43192" y="4569"/>
                    <a:pt x="39536" y="4616"/>
                  </a:cubicBezTo>
                  <a:cubicBezTo>
                    <a:pt x="39467" y="4617"/>
                    <a:pt x="39399" y="4617"/>
                    <a:pt x="39330" y="4617"/>
                  </a:cubicBezTo>
                  <a:cubicBezTo>
                    <a:pt x="36044" y="4617"/>
                    <a:pt x="33228" y="3528"/>
                    <a:pt x="30502" y="2479"/>
                  </a:cubicBezTo>
                  <a:cubicBezTo>
                    <a:pt x="28620" y="1750"/>
                    <a:pt x="26685" y="1002"/>
                    <a:pt x="24610" y="617"/>
                  </a:cubicBezTo>
                  <a:cubicBezTo>
                    <a:pt x="23369" y="386"/>
                    <a:pt x="22122" y="285"/>
                    <a:pt x="20873" y="285"/>
                  </a:cubicBezTo>
                  <a:cubicBezTo>
                    <a:pt x="16388" y="285"/>
                    <a:pt x="11875" y="1588"/>
                    <a:pt x="7474" y="2853"/>
                  </a:cubicBezTo>
                  <a:cubicBezTo>
                    <a:pt x="4874" y="3602"/>
                    <a:pt x="2419" y="4309"/>
                    <a:pt x="1" y="4751"/>
                  </a:cubicBezTo>
                  <a:lnTo>
                    <a:pt x="37" y="4964"/>
                  </a:lnTo>
                  <a:cubicBezTo>
                    <a:pt x="2466" y="4522"/>
                    <a:pt x="4926" y="3815"/>
                    <a:pt x="7536" y="3066"/>
                  </a:cubicBezTo>
                  <a:cubicBezTo>
                    <a:pt x="11921" y="1803"/>
                    <a:pt x="16427" y="505"/>
                    <a:pt x="20889" y="505"/>
                  </a:cubicBezTo>
                  <a:cubicBezTo>
                    <a:pt x="22122" y="505"/>
                    <a:pt x="23351" y="604"/>
                    <a:pt x="24574" y="830"/>
                  </a:cubicBezTo>
                  <a:cubicBezTo>
                    <a:pt x="26623" y="1215"/>
                    <a:pt x="28552" y="1958"/>
                    <a:pt x="30424" y="2676"/>
                  </a:cubicBezTo>
                  <a:cubicBezTo>
                    <a:pt x="33177" y="3743"/>
                    <a:pt x="36014" y="4836"/>
                    <a:pt x="39350" y="4836"/>
                  </a:cubicBezTo>
                  <a:cubicBezTo>
                    <a:pt x="39412" y="4836"/>
                    <a:pt x="39474" y="4835"/>
                    <a:pt x="39536" y="4834"/>
                  </a:cubicBezTo>
                  <a:cubicBezTo>
                    <a:pt x="43228" y="4788"/>
                    <a:pt x="46130" y="3649"/>
                    <a:pt x="48939" y="2546"/>
                  </a:cubicBezTo>
                  <a:cubicBezTo>
                    <a:pt x="50712" y="1844"/>
                    <a:pt x="52548" y="1121"/>
                    <a:pt x="54587" y="669"/>
                  </a:cubicBezTo>
                  <a:cubicBezTo>
                    <a:pt x="56006" y="355"/>
                    <a:pt x="57400" y="221"/>
                    <a:pt x="58771" y="221"/>
                  </a:cubicBezTo>
                  <a:cubicBezTo>
                    <a:pt x="63021" y="221"/>
                    <a:pt x="67056" y="1513"/>
                    <a:pt x="70984" y="2775"/>
                  </a:cubicBezTo>
                  <a:cubicBezTo>
                    <a:pt x="73122" y="3467"/>
                    <a:pt x="75332" y="4174"/>
                    <a:pt x="77522" y="4647"/>
                  </a:cubicBezTo>
                  <a:lnTo>
                    <a:pt x="77568" y="4434"/>
                  </a:lnTo>
                  <a:cubicBezTo>
                    <a:pt x="75389" y="3956"/>
                    <a:pt x="73184" y="3248"/>
                    <a:pt x="71052" y="2567"/>
                  </a:cubicBezTo>
                  <a:cubicBezTo>
                    <a:pt x="67105" y="1299"/>
                    <a:pt x="63055" y="0"/>
                    <a:pt x="5877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32"/>
            <p:cNvSpPr/>
            <p:nvPr/>
          </p:nvSpPr>
          <p:spPr>
            <a:xfrm>
              <a:off x="3399325" y="853825"/>
              <a:ext cx="1896575" cy="118250"/>
            </a:xfrm>
            <a:custGeom>
              <a:avLst/>
              <a:gdLst/>
              <a:ahLst/>
              <a:cxnLst/>
              <a:rect l="l" t="t" r="r" b="b"/>
              <a:pathLst>
                <a:path w="75863" h="4730" extrusionOk="0">
                  <a:moveTo>
                    <a:pt x="57941" y="0"/>
                  </a:moveTo>
                  <a:cubicBezTo>
                    <a:pt x="56443" y="0"/>
                    <a:pt x="54899" y="151"/>
                    <a:pt x="53287" y="502"/>
                  </a:cubicBezTo>
                  <a:cubicBezTo>
                    <a:pt x="51326" y="923"/>
                    <a:pt x="49537" y="1599"/>
                    <a:pt x="47805" y="2244"/>
                  </a:cubicBezTo>
                  <a:cubicBezTo>
                    <a:pt x="44929" y="3331"/>
                    <a:pt x="42204" y="4350"/>
                    <a:pt x="38673" y="4381"/>
                  </a:cubicBezTo>
                  <a:lnTo>
                    <a:pt x="38532" y="4381"/>
                  </a:lnTo>
                  <a:cubicBezTo>
                    <a:pt x="35261" y="4381"/>
                    <a:pt x="32500" y="3320"/>
                    <a:pt x="29826" y="2285"/>
                  </a:cubicBezTo>
                  <a:cubicBezTo>
                    <a:pt x="28001" y="1573"/>
                    <a:pt x="26108" y="840"/>
                    <a:pt x="24080" y="465"/>
                  </a:cubicBezTo>
                  <a:cubicBezTo>
                    <a:pt x="22735" y="212"/>
                    <a:pt x="21400" y="102"/>
                    <a:pt x="20075" y="102"/>
                  </a:cubicBezTo>
                  <a:cubicBezTo>
                    <a:pt x="15466" y="102"/>
                    <a:pt x="10976" y="1436"/>
                    <a:pt x="6606" y="2733"/>
                  </a:cubicBezTo>
                  <a:cubicBezTo>
                    <a:pt x="4322" y="3409"/>
                    <a:pt x="2169" y="4048"/>
                    <a:pt x="1" y="4517"/>
                  </a:cubicBezTo>
                  <a:lnTo>
                    <a:pt x="48" y="4730"/>
                  </a:lnTo>
                  <a:cubicBezTo>
                    <a:pt x="2232" y="4262"/>
                    <a:pt x="4484" y="3591"/>
                    <a:pt x="6668" y="2941"/>
                  </a:cubicBezTo>
                  <a:cubicBezTo>
                    <a:pt x="11029" y="1650"/>
                    <a:pt x="15504" y="322"/>
                    <a:pt x="20087" y="322"/>
                  </a:cubicBezTo>
                  <a:cubicBezTo>
                    <a:pt x="21395" y="322"/>
                    <a:pt x="22712" y="430"/>
                    <a:pt x="24038" y="678"/>
                  </a:cubicBezTo>
                  <a:cubicBezTo>
                    <a:pt x="26051" y="1053"/>
                    <a:pt x="27928" y="1781"/>
                    <a:pt x="29748" y="2483"/>
                  </a:cubicBezTo>
                  <a:cubicBezTo>
                    <a:pt x="32437" y="3523"/>
                    <a:pt x="35220" y="4605"/>
                    <a:pt x="38532" y="4605"/>
                  </a:cubicBezTo>
                  <a:lnTo>
                    <a:pt x="38673" y="4605"/>
                  </a:lnTo>
                  <a:cubicBezTo>
                    <a:pt x="42251" y="4574"/>
                    <a:pt x="45116" y="3492"/>
                    <a:pt x="47883" y="2452"/>
                  </a:cubicBezTo>
                  <a:cubicBezTo>
                    <a:pt x="49610" y="1807"/>
                    <a:pt x="51383" y="1141"/>
                    <a:pt x="53333" y="715"/>
                  </a:cubicBezTo>
                  <a:cubicBezTo>
                    <a:pt x="54929" y="369"/>
                    <a:pt x="56458" y="220"/>
                    <a:pt x="57943" y="220"/>
                  </a:cubicBezTo>
                  <a:cubicBezTo>
                    <a:pt x="62211" y="220"/>
                    <a:pt x="66114" y="1448"/>
                    <a:pt x="70189" y="2733"/>
                  </a:cubicBezTo>
                  <a:cubicBezTo>
                    <a:pt x="72009" y="3310"/>
                    <a:pt x="73902" y="3903"/>
                    <a:pt x="75811" y="4376"/>
                  </a:cubicBezTo>
                  <a:lnTo>
                    <a:pt x="75863" y="4163"/>
                  </a:lnTo>
                  <a:cubicBezTo>
                    <a:pt x="73959" y="3695"/>
                    <a:pt x="72077" y="3102"/>
                    <a:pt x="70256" y="2525"/>
                  </a:cubicBezTo>
                  <a:cubicBezTo>
                    <a:pt x="66161" y="1237"/>
                    <a:pt x="62238" y="0"/>
                    <a:pt x="5794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32"/>
            <p:cNvSpPr/>
            <p:nvPr/>
          </p:nvSpPr>
          <p:spPr>
            <a:xfrm>
              <a:off x="3425600" y="808175"/>
              <a:ext cx="1850150" cy="115800"/>
            </a:xfrm>
            <a:custGeom>
              <a:avLst/>
              <a:gdLst/>
              <a:ahLst/>
              <a:cxnLst/>
              <a:rect l="l" t="t" r="r" b="b"/>
              <a:pathLst>
                <a:path w="74006" h="4632" extrusionOk="0">
                  <a:moveTo>
                    <a:pt x="56922" y="0"/>
                  </a:moveTo>
                  <a:cubicBezTo>
                    <a:pt x="55324" y="0"/>
                    <a:pt x="53664" y="172"/>
                    <a:pt x="51913" y="575"/>
                  </a:cubicBezTo>
                  <a:cubicBezTo>
                    <a:pt x="50067" y="996"/>
                    <a:pt x="48366" y="1636"/>
                    <a:pt x="46723" y="2244"/>
                  </a:cubicBezTo>
                  <a:cubicBezTo>
                    <a:pt x="43852" y="3326"/>
                    <a:pt x="41132" y="4340"/>
                    <a:pt x="37617" y="4372"/>
                  </a:cubicBezTo>
                  <a:cubicBezTo>
                    <a:pt x="37562" y="4372"/>
                    <a:pt x="37508" y="4372"/>
                    <a:pt x="37455" y="4372"/>
                  </a:cubicBezTo>
                  <a:cubicBezTo>
                    <a:pt x="34228" y="4372"/>
                    <a:pt x="31488" y="3309"/>
                    <a:pt x="28838" y="2286"/>
                  </a:cubicBezTo>
                  <a:cubicBezTo>
                    <a:pt x="27085" y="1610"/>
                    <a:pt x="25270" y="908"/>
                    <a:pt x="23341" y="523"/>
                  </a:cubicBezTo>
                  <a:cubicBezTo>
                    <a:pt x="21887" y="233"/>
                    <a:pt x="20458" y="108"/>
                    <a:pt x="19051" y="108"/>
                  </a:cubicBezTo>
                  <a:cubicBezTo>
                    <a:pt x="14420" y="108"/>
                    <a:pt x="10020" y="1464"/>
                    <a:pt x="5737" y="2780"/>
                  </a:cubicBezTo>
                  <a:cubicBezTo>
                    <a:pt x="3849" y="3357"/>
                    <a:pt x="1909" y="3955"/>
                    <a:pt x="0" y="4418"/>
                  </a:cubicBezTo>
                  <a:lnTo>
                    <a:pt x="52" y="4632"/>
                  </a:lnTo>
                  <a:cubicBezTo>
                    <a:pt x="1966" y="4163"/>
                    <a:pt x="3916" y="3565"/>
                    <a:pt x="5799" y="2978"/>
                  </a:cubicBezTo>
                  <a:cubicBezTo>
                    <a:pt x="10066" y="1668"/>
                    <a:pt x="14447" y="322"/>
                    <a:pt x="19049" y="322"/>
                  </a:cubicBezTo>
                  <a:cubicBezTo>
                    <a:pt x="20443" y="322"/>
                    <a:pt x="21857" y="446"/>
                    <a:pt x="23294" y="731"/>
                  </a:cubicBezTo>
                  <a:cubicBezTo>
                    <a:pt x="25213" y="1106"/>
                    <a:pt x="27012" y="1808"/>
                    <a:pt x="28760" y="2478"/>
                  </a:cubicBezTo>
                  <a:cubicBezTo>
                    <a:pt x="31433" y="3513"/>
                    <a:pt x="34200" y="4585"/>
                    <a:pt x="37487" y="4585"/>
                  </a:cubicBezTo>
                  <a:lnTo>
                    <a:pt x="37617" y="4585"/>
                  </a:lnTo>
                  <a:cubicBezTo>
                    <a:pt x="41174" y="4559"/>
                    <a:pt x="44034" y="3487"/>
                    <a:pt x="46801" y="2452"/>
                  </a:cubicBezTo>
                  <a:cubicBezTo>
                    <a:pt x="48439" y="1844"/>
                    <a:pt x="50129" y="1210"/>
                    <a:pt x="51955" y="788"/>
                  </a:cubicBezTo>
                  <a:cubicBezTo>
                    <a:pt x="53687" y="390"/>
                    <a:pt x="55330" y="221"/>
                    <a:pt x="56915" y="221"/>
                  </a:cubicBezTo>
                  <a:cubicBezTo>
                    <a:pt x="61228" y="221"/>
                    <a:pt x="65102" y="1475"/>
                    <a:pt x="69138" y="2780"/>
                  </a:cubicBezTo>
                  <a:cubicBezTo>
                    <a:pt x="70693" y="3285"/>
                    <a:pt x="72305" y="3805"/>
                    <a:pt x="73948" y="4252"/>
                  </a:cubicBezTo>
                  <a:lnTo>
                    <a:pt x="74006" y="4039"/>
                  </a:lnTo>
                  <a:cubicBezTo>
                    <a:pt x="72362" y="3597"/>
                    <a:pt x="70755" y="3077"/>
                    <a:pt x="69205" y="2572"/>
                  </a:cubicBezTo>
                  <a:cubicBezTo>
                    <a:pt x="65147" y="1261"/>
                    <a:pt x="61258" y="0"/>
                    <a:pt x="5692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32"/>
            <p:cNvSpPr/>
            <p:nvPr/>
          </p:nvSpPr>
          <p:spPr>
            <a:xfrm>
              <a:off x="3454325" y="764575"/>
              <a:ext cx="1802175" cy="114150"/>
            </a:xfrm>
            <a:custGeom>
              <a:avLst/>
              <a:gdLst/>
              <a:ahLst/>
              <a:cxnLst/>
              <a:rect l="l" t="t" r="r" b="b"/>
              <a:pathLst>
                <a:path w="72087" h="4566" extrusionOk="0">
                  <a:moveTo>
                    <a:pt x="55794" y="0"/>
                  </a:moveTo>
                  <a:cubicBezTo>
                    <a:pt x="54103" y="0"/>
                    <a:pt x="52335" y="191"/>
                    <a:pt x="50452" y="644"/>
                  </a:cubicBezTo>
                  <a:cubicBezTo>
                    <a:pt x="48715" y="1066"/>
                    <a:pt x="47108" y="1659"/>
                    <a:pt x="45548" y="2241"/>
                  </a:cubicBezTo>
                  <a:cubicBezTo>
                    <a:pt x="42667" y="3312"/>
                    <a:pt x="39957" y="4321"/>
                    <a:pt x="36457" y="4347"/>
                  </a:cubicBezTo>
                  <a:lnTo>
                    <a:pt x="36343" y="4347"/>
                  </a:lnTo>
                  <a:cubicBezTo>
                    <a:pt x="33124" y="4347"/>
                    <a:pt x="30393" y="3297"/>
                    <a:pt x="27757" y="2277"/>
                  </a:cubicBezTo>
                  <a:cubicBezTo>
                    <a:pt x="26072" y="1638"/>
                    <a:pt x="24329" y="962"/>
                    <a:pt x="22483" y="577"/>
                  </a:cubicBezTo>
                  <a:cubicBezTo>
                    <a:pt x="20924" y="249"/>
                    <a:pt x="19408" y="109"/>
                    <a:pt x="17928" y="109"/>
                  </a:cubicBezTo>
                  <a:cubicBezTo>
                    <a:pt x="13323" y="109"/>
                    <a:pt x="9065" y="1470"/>
                    <a:pt x="4920" y="2792"/>
                  </a:cubicBezTo>
                  <a:cubicBezTo>
                    <a:pt x="3319" y="3307"/>
                    <a:pt x="1660" y="3832"/>
                    <a:pt x="1" y="4280"/>
                  </a:cubicBezTo>
                  <a:lnTo>
                    <a:pt x="63" y="4498"/>
                  </a:lnTo>
                  <a:cubicBezTo>
                    <a:pt x="1727" y="4046"/>
                    <a:pt x="3381" y="3515"/>
                    <a:pt x="4988" y="3006"/>
                  </a:cubicBezTo>
                  <a:cubicBezTo>
                    <a:pt x="9276" y="1632"/>
                    <a:pt x="13391" y="318"/>
                    <a:pt x="17874" y="318"/>
                  </a:cubicBezTo>
                  <a:cubicBezTo>
                    <a:pt x="19350" y="318"/>
                    <a:pt x="20866" y="460"/>
                    <a:pt x="22441" y="790"/>
                  </a:cubicBezTo>
                  <a:cubicBezTo>
                    <a:pt x="24272" y="1175"/>
                    <a:pt x="25999" y="1846"/>
                    <a:pt x="27679" y="2485"/>
                  </a:cubicBezTo>
                  <a:cubicBezTo>
                    <a:pt x="30336" y="3510"/>
                    <a:pt x="33082" y="4566"/>
                    <a:pt x="36343" y="4566"/>
                  </a:cubicBezTo>
                  <a:lnTo>
                    <a:pt x="36462" y="4566"/>
                  </a:lnTo>
                  <a:cubicBezTo>
                    <a:pt x="39999" y="4540"/>
                    <a:pt x="42859" y="3474"/>
                    <a:pt x="45626" y="2449"/>
                  </a:cubicBezTo>
                  <a:cubicBezTo>
                    <a:pt x="47176" y="1872"/>
                    <a:pt x="48778" y="1279"/>
                    <a:pt x="50504" y="863"/>
                  </a:cubicBezTo>
                  <a:cubicBezTo>
                    <a:pt x="52372" y="412"/>
                    <a:pt x="54127" y="222"/>
                    <a:pt x="55807" y="222"/>
                  </a:cubicBezTo>
                  <a:cubicBezTo>
                    <a:pt x="60136" y="222"/>
                    <a:pt x="63967" y="1485"/>
                    <a:pt x="67958" y="2808"/>
                  </a:cubicBezTo>
                  <a:cubicBezTo>
                    <a:pt x="69268" y="3234"/>
                    <a:pt x="70620" y="3682"/>
                    <a:pt x="72019" y="4098"/>
                  </a:cubicBezTo>
                  <a:lnTo>
                    <a:pt x="72087" y="3884"/>
                  </a:lnTo>
                  <a:cubicBezTo>
                    <a:pt x="70688" y="3474"/>
                    <a:pt x="69336" y="3026"/>
                    <a:pt x="68020" y="2595"/>
                  </a:cubicBezTo>
                  <a:cubicBezTo>
                    <a:pt x="64010" y="1272"/>
                    <a:pt x="60156" y="0"/>
                    <a:pt x="5579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32"/>
            <p:cNvSpPr/>
            <p:nvPr/>
          </p:nvSpPr>
          <p:spPr>
            <a:xfrm>
              <a:off x="3482550" y="719425"/>
              <a:ext cx="1755375" cy="112100"/>
            </a:xfrm>
            <a:custGeom>
              <a:avLst/>
              <a:gdLst/>
              <a:ahLst/>
              <a:cxnLst/>
              <a:rect l="l" t="t" r="r" b="b"/>
              <a:pathLst>
                <a:path w="70215" h="4484" extrusionOk="0">
                  <a:moveTo>
                    <a:pt x="16762" y="0"/>
                  </a:moveTo>
                  <a:cubicBezTo>
                    <a:pt x="12419" y="0"/>
                    <a:pt x="7949" y="1553"/>
                    <a:pt x="3958" y="2939"/>
                  </a:cubicBezTo>
                  <a:cubicBezTo>
                    <a:pt x="2569" y="3428"/>
                    <a:pt x="1248" y="3886"/>
                    <a:pt x="0" y="4260"/>
                  </a:cubicBezTo>
                  <a:lnTo>
                    <a:pt x="57" y="4468"/>
                  </a:lnTo>
                  <a:cubicBezTo>
                    <a:pt x="1311" y="4099"/>
                    <a:pt x="2632" y="3636"/>
                    <a:pt x="4036" y="3147"/>
                  </a:cubicBezTo>
                  <a:cubicBezTo>
                    <a:pt x="8003" y="1771"/>
                    <a:pt x="12453" y="218"/>
                    <a:pt x="16761" y="218"/>
                  </a:cubicBezTo>
                  <a:cubicBezTo>
                    <a:pt x="17141" y="218"/>
                    <a:pt x="17519" y="230"/>
                    <a:pt x="17896" y="256"/>
                  </a:cubicBezTo>
                  <a:cubicBezTo>
                    <a:pt x="20943" y="464"/>
                    <a:pt x="23564" y="1421"/>
                    <a:pt x="26097" y="2352"/>
                  </a:cubicBezTo>
                  <a:cubicBezTo>
                    <a:pt x="28911" y="3381"/>
                    <a:pt x="31818" y="4447"/>
                    <a:pt x="35323" y="4484"/>
                  </a:cubicBezTo>
                  <a:lnTo>
                    <a:pt x="35505" y="4484"/>
                  </a:lnTo>
                  <a:cubicBezTo>
                    <a:pt x="38963" y="4484"/>
                    <a:pt x="41605" y="3548"/>
                    <a:pt x="44398" y="2554"/>
                  </a:cubicBezTo>
                  <a:cubicBezTo>
                    <a:pt x="46213" y="1915"/>
                    <a:pt x="48085" y="1249"/>
                    <a:pt x="50197" y="864"/>
                  </a:cubicBezTo>
                  <a:cubicBezTo>
                    <a:pt x="51831" y="568"/>
                    <a:pt x="53348" y="438"/>
                    <a:pt x="54788" y="438"/>
                  </a:cubicBezTo>
                  <a:cubicBezTo>
                    <a:pt x="59235" y="438"/>
                    <a:pt x="62947" y="1674"/>
                    <a:pt x="67083" y="3049"/>
                  </a:cubicBezTo>
                  <a:cubicBezTo>
                    <a:pt x="68066" y="3381"/>
                    <a:pt x="69080" y="3719"/>
                    <a:pt x="70147" y="4052"/>
                  </a:cubicBezTo>
                  <a:lnTo>
                    <a:pt x="70214" y="3844"/>
                  </a:lnTo>
                  <a:cubicBezTo>
                    <a:pt x="69153" y="3511"/>
                    <a:pt x="68134" y="3173"/>
                    <a:pt x="67151" y="2840"/>
                  </a:cubicBezTo>
                  <a:cubicBezTo>
                    <a:pt x="62995" y="1459"/>
                    <a:pt x="59272" y="220"/>
                    <a:pt x="54801" y="220"/>
                  </a:cubicBezTo>
                  <a:cubicBezTo>
                    <a:pt x="53347" y="220"/>
                    <a:pt x="51813" y="351"/>
                    <a:pt x="50160" y="651"/>
                  </a:cubicBezTo>
                  <a:cubicBezTo>
                    <a:pt x="48028" y="1036"/>
                    <a:pt x="46151" y="1707"/>
                    <a:pt x="44331" y="2352"/>
                  </a:cubicBezTo>
                  <a:cubicBezTo>
                    <a:pt x="41553" y="3329"/>
                    <a:pt x="38927" y="4260"/>
                    <a:pt x="35505" y="4260"/>
                  </a:cubicBezTo>
                  <a:lnTo>
                    <a:pt x="35323" y="4260"/>
                  </a:lnTo>
                  <a:cubicBezTo>
                    <a:pt x="31859" y="4229"/>
                    <a:pt x="28968" y="3168"/>
                    <a:pt x="26170" y="2144"/>
                  </a:cubicBezTo>
                  <a:cubicBezTo>
                    <a:pt x="23622" y="1213"/>
                    <a:pt x="20990" y="245"/>
                    <a:pt x="17906" y="37"/>
                  </a:cubicBezTo>
                  <a:cubicBezTo>
                    <a:pt x="17526" y="12"/>
                    <a:pt x="17145" y="0"/>
                    <a:pt x="167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32"/>
            <p:cNvSpPr/>
            <p:nvPr/>
          </p:nvSpPr>
          <p:spPr>
            <a:xfrm>
              <a:off x="3507375" y="679325"/>
              <a:ext cx="1712600" cy="111900"/>
            </a:xfrm>
            <a:custGeom>
              <a:avLst/>
              <a:gdLst/>
              <a:ahLst/>
              <a:cxnLst/>
              <a:rect l="l" t="t" r="r" b="b"/>
              <a:pathLst>
                <a:path w="68504" h="4476" extrusionOk="0">
                  <a:moveTo>
                    <a:pt x="15828" y="1"/>
                  </a:moveTo>
                  <a:cubicBezTo>
                    <a:pt x="11519" y="1"/>
                    <a:pt x="7219" y="1545"/>
                    <a:pt x="3386" y="2921"/>
                  </a:cubicBezTo>
                  <a:cubicBezTo>
                    <a:pt x="2195" y="3342"/>
                    <a:pt x="1077" y="3742"/>
                    <a:pt x="0" y="4091"/>
                  </a:cubicBezTo>
                  <a:lnTo>
                    <a:pt x="63" y="4299"/>
                  </a:lnTo>
                  <a:cubicBezTo>
                    <a:pt x="1150" y="3956"/>
                    <a:pt x="2268" y="3550"/>
                    <a:pt x="3459" y="3129"/>
                  </a:cubicBezTo>
                  <a:cubicBezTo>
                    <a:pt x="7279" y="1755"/>
                    <a:pt x="11564" y="221"/>
                    <a:pt x="15842" y="221"/>
                  </a:cubicBezTo>
                  <a:cubicBezTo>
                    <a:pt x="16310" y="221"/>
                    <a:pt x="16778" y="240"/>
                    <a:pt x="17246" y="279"/>
                  </a:cubicBezTo>
                  <a:cubicBezTo>
                    <a:pt x="20174" y="528"/>
                    <a:pt x="22701" y="1449"/>
                    <a:pt x="25140" y="2349"/>
                  </a:cubicBezTo>
                  <a:cubicBezTo>
                    <a:pt x="27933" y="3373"/>
                    <a:pt x="30825" y="4439"/>
                    <a:pt x="34325" y="4476"/>
                  </a:cubicBezTo>
                  <a:lnTo>
                    <a:pt x="34522" y="4476"/>
                  </a:lnTo>
                  <a:cubicBezTo>
                    <a:pt x="37960" y="4476"/>
                    <a:pt x="40597" y="3540"/>
                    <a:pt x="43379" y="2562"/>
                  </a:cubicBezTo>
                  <a:cubicBezTo>
                    <a:pt x="45111" y="1948"/>
                    <a:pt x="46895" y="1314"/>
                    <a:pt x="48897" y="924"/>
                  </a:cubicBezTo>
                  <a:cubicBezTo>
                    <a:pt x="50704" y="573"/>
                    <a:pt x="52348" y="420"/>
                    <a:pt x="53893" y="420"/>
                  </a:cubicBezTo>
                  <a:cubicBezTo>
                    <a:pt x="58219" y="420"/>
                    <a:pt x="61774" y="1619"/>
                    <a:pt x="65981" y="3040"/>
                  </a:cubicBezTo>
                  <a:cubicBezTo>
                    <a:pt x="66777" y="3316"/>
                    <a:pt x="67588" y="3586"/>
                    <a:pt x="68441" y="3867"/>
                  </a:cubicBezTo>
                  <a:lnTo>
                    <a:pt x="68504" y="3654"/>
                  </a:lnTo>
                  <a:cubicBezTo>
                    <a:pt x="67661" y="3384"/>
                    <a:pt x="66850" y="3108"/>
                    <a:pt x="66054" y="2837"/>
                  </a:cubicBezTo>
                  <a:cubicBezTo>
                    <a:pt x="61822" y="1409"/>
                    <a:pt x="58250" y="200"/>
                    <a:pt x="53897" y="200"/>
                  </a:cubicBezTo>
                  <a:cubicBezTo>
                    <a:pt x="52339" y="200"/>
                    <a:pt x="50680" y="355"/>
                    <a:pt x="48855" y="710"/>
                  </a:cubicBezTo>
                  <a:cubicBezTo>
                    <a:pt x="46838" y="1106"/>
                    <a:pt x="45043" y="1735"/>
                    <a:pt x="43312" y="2354"/>
                  </a:cubicBezTo>
                  <a:cubicBezTo>
                    <a:pt x="40540" y="3326"/>
                    <a:pt x="37929" y="4257"/>
                    <a:pt x="34522" y="4257"/>
                  </a:cubicBezTo>
                  <a:lnTo>
                    <a:pt x="34325" y="4257"/>
                  </a:lnTo>
                  <a:cubicBezTo>
                    <a:pt x="30866" y="4221"/>
                    <a:pt x="27990" y="3165"/>
                    <a:pt x="25218" y="2146"/>
                  </a:cubicBezTo>
                  <a:cubicBezTo>
                    <a:pt x="22759" y="1241"/>
                    <a:pt x="20226" y="305"/>
                    <a:pt x="17267" y="60"/>
                  </a:cubicBezTo>
                  <a:cubicBezTo>
                    <a:pt x="16787" y="20"/>
                    <a:pt x="16308" y="1"/>
                    <a:pt x="158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32"/>
            <p:cNvSpPr/>
            <p:nvPr/>
          </p:nvSpPr>
          <p:spPr>
            <a:xfrm>
              <a:off x="5106575" y="698375"/>
              <a:ext cx="544525" cy="1430325"/>
            </a:xfrm>
            <a:custGeom>
              <a:avLst/>
              <a:gdLst/>
              <a:ahLst/>
              <a:cxnLst/>
              <a:rect l="l" t="t" r="r" b="b"/>
              <a:pathLst>
                <a:path w="21781" h="57213" extrusionOk="0">
                  <a:moveTo>
                    <a:pt x="209" y="0"/>
                  </a:moveTo>
                  <a:lnTo>
                    <a:pt x="1" y="73"/>
                  </a:lnTo>
                  <a:cubicBezTo>
                    <a:pt x="6039" y="17610"/>
                    <a:pt x="12981" y="35323"/>
                    <a:pt x="19706" y="52449"/>
                  </a:cubicBezTo>
                  <a:lnTo>
                    <a:pt x="21573" y="57213"/>
                  </a:lnTo>
                  <a:lnTo>
                    <a:pt x="21781" y="57135"/>
                  </a:lnTo>
                  <a:lnTo>
                    <a:pt x="19909" y="52371"/>
                  </a:lnTo>
                  <a:cubicBezTo>
                    <a:pt x="13189" y="35245"/>
                    <a:pt x="6241" y="17537"/>
                    <a:pt x="2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32"/>
            <p:cNvSpPr/>
            <p:nvPr/>
          </p:nvSpPr>
          <p:spPr>
            <a:xfrm>
              <a:off x="5014400" y="669250"/>
              <a:ext cx="477050" cy="1460100"/>
            </a:xfrm>
            <a:custGeom>
              <a:avLst/>
              <a:gdLst/>
              <a:ahLst/>
              <a:cxnLst/>
              <a:rect l="l" t="t" r="r" b="b"/>
              <a:pathLst>
                <a:path w="19082" h="58404" extrusionOk="0">
                  <a:moveTo>
                    <a:pt x="208" y="0"/>
                  </a:moveTo>
                  <a:lnTo>
                    <a:pt x="0" y="68"/>
                  </a:lnTo>
                  <a:cubicBezTo>
                    <a:pt x="6876" y="22389"/>
                    <a:pt x="12872" y="40924"/>
                    <a:pt x="18873" y="58404"/>
                  </a:cubicBezTo>
                  <a:lnTo>
                    <a:pt x="19081" y="58331"/>
                  </a:lnTo>
                  <a:cubicBezTo>
                    <a:pt x="13080" y="40857"/>
                    <a:pt x="7089" y="22327"/>
                    <a:pt x="2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32"/>
            <p:cNvSpPr/>
            <p:nvPr/>
          </p:nvSpPr>
          <p:spPr>
            <a:xfrm>
              <a:off x="4923000" y="652075"/>
              <a:ext cx="408650" cy="1477675"/>
            </a:xfrm>
            <a:custGeom>
              <a:avLst/>
              <a:gdLst/>
              <a:ahLst/>
              <a:cxnLst/>
              <a:rect l="l" t="t" r="r" b="b"/>
              <a:pathLst>
                <a:path w="16346" h="59107" extrusionOk="0">
                  <a:moveTo>
                    <a:pt x="213" y="1"/>
                  </a:moveTo>
                  <a:lnTo>
                    <a:pt x="0" y="58"/>
                  </a:lnTo>
                  <a:cubicBezTo>
                    <a:pt x="2226" y="8072"/>
                    <a:pt x="4395" y="16175"/>
                    <a:pt x="6480" y="24002"/>
                  </a:cubicBezTo>
                  <a:cubicBezTo>
                    <a:pt x="9549" y="35475"/>
                    <a:pt x="12716" y="47342"/>
                    <a:pt x="16138" y="59106"/>
                  </a:cubicBezTo>
                  <a:lnTo>
                    <a:pt x="16346" y="59044"/>
                  </a:lnTo>
                  <a:cubicBezTo>
                    <a:pt x="12929" y="47285"/>
                    <a:pt x="9757" y="35417"/>
                    <a:pt x="6693" y="23940"/>
                  </a:cubicBezTo>
                  <a:cubicBezTo>
                    <a:pt x="4603" y="16113"/>
                    <a:pt x="2445" y="8015"/>
                    <a:pt x="2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32"/>
            <p:cNvSpPr/>
            <p:nvPr/>
          </p:nvSpPr>
          <p:spPr>
            <a:xfrm>
              <a:off x="4830425" y="649625"/>
              <a:ext cx="339100" cy="1439175"/>
            </a:xfrm>
            <a:custGeom>
              <a:avLst/>
              <a:gdLst/>
              <a:ahLst/>
              <a:cxnLst/>
              <a:rect l="l" t="t" r="r" b="b"/>
              <a:pathLst>
                <a:path w="13564" h="57567" extrusionOk="0">
                  <a:moveTo>
                    <a:pt x="219" y="0"/>
                  </a:moveTo>
                  <a:lnTo>
                    <a:pt x="0" y="52"/>
                  </a:lnTo>
                  <a:cubicBezTo>
                    <a:pt x="947" y="3843"/>
                    <a:pt x="2273" y="7520"/>
                    <a:pt x="3558" y="11083"/>
                  </a:cubicBezTo>
                  <a:cubicBezTo>
                    <a:pt x="5279" y="15847"/>
                    <a:pt x="7058" y="20772"/>
                    <a:pt x="7874" y="25910"/>
                  </a:cubicBezTo>
                  <a:cubicBezTo>
                    <a:pt x="8259" y="28328"/>
                    <a:pt x="8628" y="30746"/>
                    <a:pt x="8987" y="33087"/>
                  </a:cubicBezTo>
                  <a:cubicBezTo>
                    <a:pt x="10256" y="41397"/>
                    <a:pt x="11457" y="49245"/>
                    <a:pt x="13350" y="57566"/>
                  </a:cubicBezTo>
                  <a:lnTo>
                    <a:pt x="13564" y="57519"/>
                  </a:lnTo>
                  <a:cubicBezTo>
                    <a:pt x="11671" y="49204"/>
                    <a:pt x="10474" y="41356"/>
                    <a:pt x="9200" y="33050"/>
                  </a:cubicBezTo>
                  <a:cubicBezTo>
                    <a:pt x="8841" y="30715"/>
                    <a:pt x="8477" y="28297"/>
                    <a:pt x="8087" y="25879"/>
                  </a:cubicBezTo>
                  <a:cubicBezTo>
                    <a:pt x="7271" y="20720"/>
                    <a:pt x="5487" y="15784"/>
                    <a:pt x="3766" y="11005"/>
                  </a:cubicBezTo>
                  <a:cubicBezTo>
                    <a:pt x="2486" y="7448"/>
                    <a:pt x="1155" y="3776"/>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32"/>
            <p:cNvSpPr/>
            <p:nvPr/>
          </p:nvSpPr>
          <p:spPr>
            <a:xfrm>
              <a:off x="4734600" y="658850"/>
              <a:ext cx="277875" cy="1386650"/>
            </a:xfrm>
            <a:custGeom>
              <a:avLst/>
              <a:gdLst/>
              <a:ahLst/>
              <a:cxnLst/>
              <a:rect l="l" t="t" r="r" b="b"/>
              <a:pathLst>
                <a:path w="11115" h="55466" extrusionOk="0">
                  <a:moveTo>
                    <a:pt x="214" y="0"/>
                  </a:moveTo>
                  <a:lnTo>
                    <a:pt x="0" y="47"/>
                  </a:lnTo>
                  <a:cubicBezTo>
                    <a:pt x="760" y="3693"/>
                    <a:pt x="2029" y="7271"/>
                    <a:pt x="3251" y="10729"/>
                  </a:cubicBezTo>
                  <a:cubicBezTo>
                    <a:pt x="4769" y="15030"/>
                    <a:pt x="6345" y="19477"/>
                    <a:pt x="6928" y="24033"/>
                  </a:cubicBezTo>
                  <a:cubicBezTo>
                    <a:pt x="7385" y="27626"/>
                    <a:pt x="7775" y="31267"/>
                    <a:pt x="8145" y="34788"/>
                  </a:cubicBezTo>
                  <a:cubicBezTo>
                    <a:pt x="8868" y="41548"/>
                    <a:pt x="9606" y="48538"/>
                    <a:pt x="10896" y="55465"/>
                  </a:cubicBezTo>
                  <a:lnTo>
                    <a:pt x="11114" y="55429"/>
                  </a:lnTo>
                  <a:cubicBezTo>
                    <a:pt x="9825" y="48512"/>
                    <a:pt x="9081" y="41522"/>
                    <a:pt x="8368" y="34767"/>
                  </a:cubicBezTo>
                  <a:cubicBezTo>
                    <a:pt x="7989" y="31241"/>
                    <a:pt x="7604" y="27605"/>
                    <a:pt x="7146" y="24007"/>
                  </a:cubicBezTo>
                  <a:cubicBezTo>
                    <a:pt x="6558" y="19425"/>
                    <a:pt x="4977" y="14963"/>
                    <a:pt x="3459" y="10657"/>
                  </a:cubicBezTo>
                  <a:cubicBezTo>
                    <a:pt x="2237" y="7203"/>
                    <a:pt x="973" y="3636"/>
                    <a:pt x="21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32"/>
            <p:cNvSpPr/>
            <p:nvPr/>
          </p:nvSpPr>
          <p:spPr>
            <a:xfrm>
              <a:off x="4641625" y="684975"/>
              <a:ext cx="211175" cy="1344000"/>
            </a:xfrm>
            <a:custGeom>
              <a:avLst/>
              <a:gdLst/>
              <a:ahLst/>
              <a:cxnLst/>
              <a:rect l="l" t="t" r="r" b="b"/>
              <a:pathLst>
                <a:path w="8447" h="53760" extrusionOk="0">
                  <a:moveTo>
                    <a:pt x="214" y="1"/>
                  </a:moveTo>
                  <a:lnTo>
                    <a:pt x="1" y="37"/>
                  </a:lnTo>
                  <a:cubicBezTo>
                    <a:pt x="573" y="3662"/>
                    <a:pt x="1598" y="7308"/>
                    <a:pt x="2601" y="10839"/>
                  </a:cubicBezTo>
                  <a:cubicBezTo>
                    <a:pt x="3792" y="15072"/>
                    <a:pt x="5025" y="19446"/>
                    <a:pt x="5472" y="23794"/>
                  </a:cubicBezTo>
                  <a:cubicBezTo>
                    <a:pt x="5857" y="27564"/>
                    <a:pt x="6138" y="31465"/>
                    <a:pt x="6408" y="35235"/>
                  </a:cubicBezTo>
                  <a:cubicBezTo>
                    <a:pt x="6850" y="41341"/>
                    <a:pt x="7313" y="47654"/>
                    <a:pt x="8223" y="53760"/>
                  </a:cubicBezTo>
                  <a:lnTo>
                    <a:pt x="8447" y="53723"/>
                  </a:lnTo>
                  <a:cubicBezTo>
                    <a:pt x="7526" y="47633"/>
                    <a:pt x="7074" y="41320"/>
                    <a:pt x="6632" y="35220"/>
                  </a:cubicBezTo>
                  <a:cubicBezTo>
                    <a:pt x="6356" y="31449"/>
                    <a:pt x="6081" y="27549"/>
                    <a:pt x="5691" y="23778"/>
                  </a:cubicBezTo>
                  <a:cubicBezTo>
                    <a:pt x="5248" y="19410"/>
                    <a:pt x="4006" y="15020"/>
                    <a:pt x="2809" y="10782"/>
                  </a:cubicBezTo>
                  <a:cubicBezTo>
                    <a:pt x="1816" y="7256"/>
                    <a:pt x="786" y="3615"/>
                    <a:pt x="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32"/>
            <p:cNvSpPr/>
            <p:nvPr/>
          </p:nvSpPr>
          <p:spPr>
            <a:xfrm>
              <a:off x="4548550" y="715275"/>
              <a:ext cx="144475" cy="1345950"/>
            </a:xfrm>
            <a:custGeom>
              <a:avLst/>
              <a:gdLst/>
              <a:ahLst/>
              <a:cxnLst/>
              <a:rect l="l" t="t" r="r" b="b"/>
              <a:pathLst>
                <a:path w="5779" h="53838" extrusionOk="0">
                  <a:moveTo>
                    <a:pt x="219" y="0"/>
                  </a:moveTo>
                  <a:lnTo>
                    <a:pt x="0" y="27"/>
                  </a:lnTo>
                  <a:cubicBezTo>
                    <a:pt x="364" y="3485"/>
                    <a:pt x="1020" y="7032"/>
                    <a:pt x="1649" y="10475"/>
                  </a:cubicBezTo>
                  <a:cubicBezTo>
                    <a:pt x="2549" y="15322"/>
                    <a:pt x="3469" y="20335"/>
                    <a:pt x="3594" y="25198"/>
                  </a:cubicBezTo>
                  <a:cubicBezTo>
                    <a:pt x="3646" y="27132"/>
                    <a:pt x="3469" y="29046"/>
                    <a:pt x="3308" y="30887"/>
                  </a:cubicBezTo>
                  <a:cubicBezTo>
                    <a:pt x="3058" y="33602"/>
                    <a:pt x="2809" y="36405"/>
                    <a:pt x="3277" y="39276"/>
                  </a:cubicBezTo>
                  <a:cubicBezTo>
                    <a:pt x="3495" y="40664"/>
                    <a:pt x="3734" y="42048"/>
                    <a:pt x="3994" y="43525"/>
                  </a:cubicBezTo>
                  <a:cubicBezTo>
                    <a:pt x="4593" y="46962"/>
                    <a:pt x="5211" y="50509"/>
                    <a:pt x="5555" y="53838"/>
                  </a:cubicBezTo>
                  <a:lnTo>
                    <a:pt x="5778" y="53812"/>
                  </a:lnTo>
                  <a:cubicBezTo>
                    <a:pt x="5425" y="50483"/>
                    <a:pt x="4811" y="46921"/>
                    <a:pt x="4213" y="43483"/>
                  </a:cubicBezTo>
                  <a:cubicBezTo>
                    <a:pt x="3958" y="42017"/>
                    <a:pt x="3708" y="40623"/>
                    <a:pt x="3490" y="39245"/>
                  </a:cubicBezTo>
                  <a:cubicBezTo>
                    <a:pt x="3027" y="36400"/>
                    <a:pt x="3282" y="33607"/>
                    <a:pt x="3521" y="30913"/>
                  </a:cubicBezTo>
                  <a:cubicBezTo>
                    <a:pt x="3693" y="29057"/>
                    <a:pt x="3864" y="27143"/>
                    <a:pt x="3812" y="25192"/>
                  </a:cubicBezTo>
                  <a:cubicBezTo>
                    <a:pt x="3682" y="20309"/>
                    <a:pt x="2762" y="15290"/>
                    <a:pt x="1862" y="10433"/>
                  </a:cubicBezTo>
                  <a:cubicBezTo>
                    <a:pt x="1233" y="7001"/>
                    <a:pt x="583" y="3454"/>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32"/>
            <p:cNvSpPr/>
            <p:nvPr/>
          </p:nvSpPr>
          <p:spPr>
            <a:xfrm>
              <a:off x="4451950" y="740900"/>
              <a:ext cx="81275" cy="1367125"/>
            </a:xfrm>
            <a:custGeom>
              <a:avLst/>
              <a:gdLst/>
              <a:ahLst/>
              <a:cxnLst/>
              <a:rect l="l" t="t" r="r" b="b"/>
              <a:pathLst>
                <a:path w="3251" h="54685" extrusionOk="0">
                  <a:moveTo>
                    <a:pt x="364" y="0"/>
                  </a:moveTo>
                  <a:lnTo>
                    <a:pt x="146" y="16"/>
                  </a:lnTo>
                  <a:cubicBezTo>
                    <a:pt x="312" y="3162"/>
                    <a:pt x="650" y="6418"/>
                    <a:pt x="983" y="9564"/>
                  </a:cubicBezTo>
                  <a:cubicBezTo>
                    <a:pt x="1581" y="15290"/>
                    <a:pt x="2205" y="21213"/>
                    <a:pt x="1836" y="26882"/>
                  </a:cubicBezTo>
                  <a:cubicBezTo>
                    <a:pt x="1722" y="28635"/>
                    <a:pt x="1399" y="30299"/>
                    <a:pt x="1087" y="31906"/>
                  </a:cubicBezTo>
                  <a:cubicBezTo>
                    <a:pt x="526" y="34761"/>
                    <a:pt x="0" y="37460"/>
                    <a:pt x="604" y="40529"/>
                  </a:cubicBezTo>
                  <a:cubicBezTo>
                    <a:pt x="832" y="41678"/>
                    <a:pt x="1082" y="42843"/>
                    <a:pt x="1321" y="43972"/>
                  </a:cubicBezTo>
                  <a:cubicBezTo>
                    <a:pt x="2060" y="47446"/>
                    <a:pt x="2835" y="51034"/>
                    <a:pt x="3032" y="54685"/>
                  </a:cubicBezTo>
                  <a:lnTo>
                    <a:pt x="3251" y="54674"/>
                  </a:lnTo>
                  <a:cubicBezTo>
                    <a:pt x="3048" y="51008"/>
                    <a:pt x="2283" y="47404"/>
                    <a:pt x="1534" y="43925"/>
                  </a:cubicBezTo>
                  <a:cubicBezTo>
                    <a:pt x="1295" y="42796"/>
                    <a:pt x="1046" y="41631"/>
                    <a:pt x="822" y="40487"/>
                  </a:cubicBezTo>
                  <a:cubicBezTo>
                    <a:pt x="224" y="37460"/>
                    <a:pt x="749" y="34782"/>
                    <a:pt x="1300" y="31953"/>
                  </a:cubicBezTo>
                  <a:cubicBezTo>
                    <a:pt x="1612" y="30335"/>
                    <a:pt x="1940" y="28671"/>
                    <a:pt x="2055" y="26893"/>
                  </a:cubicBezTo>
                  <a:cubicBezTo>
                    <a:pt x="2424" y="21213"/>
                    <a:pt x="1800" y="15280"/>
                    <a:pt x="1202" y="9543"/>
                  </a:cubicBezTo>
                  <a:cubicBezTo>
                    <a:pt x="874" y="6397"/>
                    <a:pt x="536" y="3141"/>
                    <a:pt x="36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32"/>
            <p:cNvSpPr/>
            <p:nvPr/>
          </p:nvSpPr>
          <p:spPr>
            <a:xfrm>
              <a:off x="4287225" y="749475"/>
              <a:ext cx="101025" cy="1378050"/>
            </a:xfrm>
            <a:custGeom>
              <a:avLst/>
              <a:gdLst/>
              <a:ahLst/>
              <a:cxnLst/>
              <a:rect l="l" t="t" r="r" b="b"/>
              <a:pathLst>
                <a:path w="4041" h="55122" extrusionOk="0">
                  <a:moveTo>
                    <a:pt x="3016" y="0"/>
                  </a:moveTo>
                  <a:cubicBezTo>
                    <a:pt x="3027" y="2933"/>
                    <a:pt x="3157" y="5976"/>
                    <a:pt x="3282" y="8919"/>
                  </a:cubicBezTo>
                  <a:cubicBezTo>
                    <a:pt x="3547" y="15176"/>
                    <a:pt x="3822" y="21645"/>
                    <a:pt x="3022" y="27798"/>
                  </a:cubicBezTo>
                  <a:cubicBezTo>
                    <a:pt x="2819" y="29374"/>
                    <a:pt x="2299" y="30918"/>
                    <a:pt x="1794" y="32421"/>
                  </a:cubicBezTo>
                  <a:cubicBezTo>
                    <a:pt x="910" y="35053"/>
                    <a:pt x="0" y="37778"/>
                    <a:pt x="858" y="40623"/>
                  </a:cubicBezTo>
                  <a:cubicBezTo>
                    <a:pt x="2304" y="45433"/>
                    <a:pt x="3209" y="49542"/>
                    <a:pt x="3230" y="55122"/>
                  </a:cubicBezTo>
                  <a:lnTo>
                    <a:pt x="3448" y="55122"/>
                  </a:lnTo>
                  <a:cubicBezTo>
                    <a:pt x="3422" y="49516"/>
                    <a:pt x="2522" y="45386"/>
                    <a:pt x="1066" y="40555"/>
                  </a:cubicBezTo>
                  <a:cubicBezTo>
                    <a:pt x="224" y="37778"/>
                    <a:pt x="1092" y="35214"/>
                    <a:pt x="2002" y="32489"/>
                  </a:cubicBezTo>
                  <a:cubicBezTo>
                    <a:pt x="2507" y="30986"/>
                    <a:pt x="3032" y="29426"/>
                    <a:pt x="3240" y="27829"/>
                  </a:cubicBezTo>
                  <a:cubicBezTo>
                    <a:pt x="4041" y="21651"/>
                    <a:pt x="3770" y="15176"/>
                    <a:pt x="3500" y="8909"/>
                  </a:cubicBezTo>
                  <a:cubicBezTo>
                    <a:pt x="3380" y="5971"/>
                    <a:pt x="3250" y="2928"/>
                    <a:pt x="32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32"/>
            <p:cNvSpPr/>
            <p:nvPr/>
          </p:nvSpPr>
          <p:spPr>
            <a:xfrm>
              <a:off x="4162925" y="738800"/>
              <a:ext cx="112225" cy="1365200"/>
            </a:xfrm>
            <a:custGeom>
              <a:avLst/>
              <a:gdLst/>
              <a:ahLst/>
              <a:cxnLst/>
              <a:rect l="l" t="t" r="r" b="b"/>
              <a:pathLst>
                <a:path w="4489" h="54608" extrusionOk="0">
                  <a:moveTo>
                    <a:pt x="4265" y="1"/>
                  </a:moveTo>
                  <a:cubicBezTo>
                    <a:pt x="4145" y="2840"/>
                    <a:pt x="4124" y="5779"/>
                    <a:pt x="4109" y="8629"/>
                  </a:cubicBezTo>
                  <a:cubicBezTo>
                    <a:pt x="4072" y="14719"/>
                    <a:pt x="4031" y="21022"/>
                    <a:pt x="2923" y="27039"/>
                  </a:cubicBezTo>
                  <a:cubicBezTo>
                    <a:pt x="2653" y="28521"/>
                    <a:pt x="2205" y="29925"/>
                    <a:pt x="1779" y="31283"/>
                  </a:cubicBezTo>
                  <a:cubicBezTo>
                    <a:pt x="858" y="34169"/>
                    <a:pt x="0" y="36889"/>
                    <a:pt x="754" y="40041"/>
                  </a:cubicBezTo>
                  <a:cubicBezTo>
                    <a:pt x="2023" y="45304"/>
                    <a:pt x="2018" y="50151"/>
                    <a:pt x="1815" y="54597"/>
                  </a:cubicBezTo>
                  <a:lnTo>
                    <a:pt x="2028" y="54608"/>
                  </a:lnTo>
                  <a:cubicBezTo>
                    <a:pt x="2242" y="50140"/>
                    <a:pt x="2247" y="45278"/>
                    <a:pt x="973" y="39989"/>
                  </a:cubicBezTo>
                  <a:cubicBezTo>
                    <a:pt x="229" y="36899"/>
                    <a:pt x="1082" y="34200"/>
                    <a:pt x="1987" y="31356"/>
                  </a:cubicBezTo>
                  <a:cubicBezTo>
                    <a:pt x="2418" y="29983"/>
                    <a:pt x="2861" y="28573"/>
                    <a:pt x="3141" y="27086"/>
                  </a:cubicBezTo>
                  <a:cubicBezTo>
                    <a:pt x="4254" y="21043"/>
                    <a:pt x="4291" y="14734"/>
                    <a:pt x="4327" y="8629"/>
                  </a:cubicBezTo>
                  <a:cubicBezTo>
                    <a:pt x="4343" y="5784"/>
                    <a:pt x="4364" y="2846"/>
                    <a:pt x="4488" y="11"/>
                  </a:cubicBezTo>
                  <a:lnTo>
                    <a:pt x="426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32"/>
            <p:cNvSpPr/>
            <p:nvPr/>
          </p:nvSpPr>
          <p:spPr>
            <a:xfrm>
              <a:off x="4048775" y="713575"/>
              <a:ext cx="133550" cy="1336350"/>
            </a:xfrm>
            <a:custGeom>
              <a:avLst/>
              <a:gdLst/>
              <a:ahLst/>
              <a:cxnLst/>
              <a:rect l="l" t="t" r="r" b="b"/>
              <a:pathLst>
                <a:path w="5342" h="53454" extrusionOk="0">
                  <a:moveTo>
                    <a:pt x="5123" y="1"/>
                  </a:moveTo>
                  <a:cubicBezTo>
                    <a:pt x="4899" y="2310"/>
                    <a:pt x="4722" y="4671"/>
                    <a:pt x="4551" y="6944"/>
                  </a:cubicBezTo>
                  <a:cubicBezTo>
                    <a:pt x="4083" y="13133"/>
                    <a:pt x="3599" y="19529"/>
                    <a:pt x="2200" y="25734"/>
                  </a:cubicBezTo>
                  <a:cubicBezTo>
                    <a:pt x="874" y="31595"/>
                    <a:pt x="702" y="37492"/>
                    <a:pt x="530" y="43192"/>
                  </a:cubicBezTo>
                  <a:cubicBezTo>
                    <a:pt x="432" y="46536"/>
                    <a:pt x="328" y="49990"/>
                    <a:pt x="0" y="53432"/>
                  </a:cubicBezTo>
                  <a:lnTo>
                    <a:pt x="218" y="53453"/>
                  </a:lnTo>
                  <a:cubicBezTo>
                    <a:pt x="546" y="50000"/>
                    <a:pt x="650" y="46542"/>
                    <a:pt x="754" y="43203"/>
                  </a:cubicBezTo>
                  <a:cubicBezTo>
                    <a:pt x="921" y="37513"/>
                    <a:pt x="1097" y="31621"/>
                    <a:pt x="2418" y="25781"/>
                  </a:cubicBezTo>
                  <a:cubicBezTo>
                    <a:pt x="3812" y="19566"/>
                    <a:pt x="4301" y="13159"/>
                    <a:pt x="4769" y="6965"/>
                  </a:cubicBezTo>
                  <a:cubicBezTo>
                    <a:pt x="4941" y="4681"/>
                    <a:pt x="5123" y="2331"/>
                    <a:pt x="5341" y="22"/>
                  </a:cubicBezTo>
                  <a:lnTo>
                    <a:pt x="51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32"/>
            <p:cNvSpPr/>
            <p:nvPr/>
          </p:nvSpPr>
          <p:spPr>
            <a:xfrm>
              <a:off x="3889100" y="681075"/>
              <a:ext cx="200250" cy="1339600"/>
            </a:xfrm>
            <a:custGeom>
              <a:avLst/>
              <a:gdLst/>
              <a:ahLst/>
              <a:cxnLst/>
              <a:rect l="l" t="t" r="r" b="b"/>
              <a:pathLst>
                <a:path w="8010" h="53584" extrusionOk="0">
                  <a:moveTo>
                    <a:pt x="7796" y="1"/>
                  </a:moveTo>
                  <a:cubicBezTo>
                    <a:pt x="7640" y="1036"/>
                    <a:pt x="7490" y="2065"/>
                    <a:pt x="7344" y="3095"/>
                  </a:cubicBezTo>
                  <a:cubicBezTo>
                    <a:pt x="6293" y="10256"/>
                    <a:pt x="5217" y="17652"/>
                    <a:pt x="3319" y="24896"/>
                  </a:cubicBezTo>
                  <a:cubicBezTo>
                    <a:pt x="1784" y="30726"/>
                    <a:pt x="1389" y="36728"/>
                    <a:pt x="1004" y="42532"/>
                  </a:cubicBezTo>
                  <a:cubicBezTo>
                    <a:pt x="770" y="46151"/>
                    <a:pt x="521" y="49896"/>
                    <a:pt x="1" y="53557"/>
                  </a:cubicBezTo>
                  <a:lnTo>
                    <a:pt x="219" y="53583"/>
                  </a:lnTo>
                  <a:cubicBezTo>
                    <a:pt x="739" y="49917"/>
                    <a:pt x="984" y="46172"/>
                    <a:pt x="1223" y="42552"/>
                  </a:cubicBezTo>
                  <a:cubicBezTo>
                    <a:pt x="1608" y="36754"/>
                    <a:pt x="2003" y="30763"/>
                    <a:pt x="3527" y="24953"/>
                  </a:cubicBezTo>
                  <a:cubicBezTo>
                    <a:pt x="5430" y="17699"/>
                    <a:pt x="6517" y="10288"/>
                    <a:pt x="7557" y="3121"/>
                  </a:cubicBezTo>
                  <a:cubicBezTo>
                    <a:pt x="7713" y="2097"/>
                    <a:pt x="7864" y="1067"/>
                    <a:pt x="8010" y="37"/>
                  </a:cubicBezTo>
                  <a:lnTo>
                    <a:pt x="7796"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32"/>
            <p:cNvSpPr/>
            <p:nvPr/>
          </p:nvSpPr>
          <p:spPr>
            <a:xfrm>
              <a:off x="3729175" y="653650"/>
              <a:ext cx="267475" cy="1396925"/>
            </a:xfrm>
            <a:custGeom>
              <a:avLst/>
              <a:gdLst/>
              <a:ahLst/>
              <a:cxnLst/>
              <a:rect l="l" t="t" r="r" b="b"/>
              <a:pathLst>
                <a:path w="10699" h="55877" extrusionOk="0">
                  <a:moveTo>
                    <a:pt x="10475" y="0"/>
                  </a:moveTo>
                  <a:cubicBezTo>
                    <a:pt x="7188" y="16637"/>
                    <a:pt x="3860" y="34377"/>
                    <a:pt x="1" y="55835"/>
                  </a:cubicBezTo>
                  <a:lnTo>
                    <a:pt x="224" y="55876"/>
                  </a:lnTo>
                  <a:cubicBezTo>
                    <a:pt x="4078" y="34423"/>
                    <a:pt x="7407" y="16684"/>
                    <a:pt x="10699" y="47"/>
                  </a:cubicBezTo>
                  <a:lnTo>
                    <a:pt x="104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32"/>
            <p:cNvSpPr/>
            <p:nvPr/>
          </p:nvSpPr>
          <p:spPr>
            <a:xfrm>
              <a:off x="3572650" y="641175"/>
              <a:ext cx="331050" cy="1449950"/>
            </a:xfrm>
            <a:custGeom>
              <a:avLst/>
              <a:gdLst/>
              <a:ahLst/>
              <a:cxnLst/>
              <a:rect l="l" t="t" r="r" b="b"/>
              <a:pathLst>
                <a:path w="13242" h="57998" extrusionOk="0">
                  <a:moveTo>
                    <a:pt x="13023" y="0"/>
                  </a:moveTo>
                  <a:cubicBezTo>
                    <a:pt x="9398" y="15274"/>
                    <a:pt x="6189" y="29847"/>
                    <a:pt x="2798" y="45267"/>
                  </a:cubicBezTo>
                  <a:cubicBezTo>
                    <a:pt x="1878" y="49469"/>
                    <a:pt x="947" y="53697"/>
                    <a:pt x="0" y="57946"/>
                  </a:cubicBezTo>
                  <a:lnTo>
                    <a:pt x="219" y="57998"/>
                  </a:lnTo>
                  <a:cubicBezTo>
                    <a:pt x="1160" y="53749"/>
                    <a:pt x="2091" y="49516"/>
                    <a:pt x="3011" y="45308"/>
                  </a:cubicBezTo>
                  <a:cubicBezTo>
                    <a:pt x="6407" y="29888"/>
                    <a:pt x="9611" y="15326"/>
                    <a:pt x="13241" y="52"/>
                  </a:cubicBezTo>
                  <a:lnTo>
                    <a:pt x="130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32"/>
            <p:cNvSpPr/>
            <p:nvPr/>
          </p:nvSpPr>
          <p:spPr>
            <a:xfrm>
              <a:off x="3412850" y="651050"/>
              <a:ext cx="397875" cy="1473875"/>
            </a:xfrm>
            <a:custGeom>
              <a:avLst/>
              <a:gdLst/>
              <a:ahLst/>
              <a:cxnLst/>
              <a:rect l="l" t="t" r="r" b="b"/>
              <a:pathLst>
                <a:path w="15915" h="58955" extrusionOk="0">
                  <a:moveTo>
                    <a:pt x="15696" y="0"/>
                  </a:moveTo>
                  <a:cubicBezTo>
                    <a:pt x="12742" y="10287"/>
                    <a:pt x="10079" y="20637"/>
                    <a:pt x="7505" y="30637"/>
                  </a:cubicBezTo>
                  <a:cubicBezTo>
                    <a:pt x="5134" y="39869"/>
                    <a:pt x="2684" y="49412"/>
                    <a:pt x="1" y="58898"/>
                  </a:cubicBezTo>
                  <a:lnTo>
                    <a:pt x="214" y="58955"/>
                  </a:lnTo>
                  <a:cubicBezTo>
                    <a:pt x="2897" y="49474"/>
                    <a:pt x="5347" y="39931"/>
                    <a:pt x="7724" y="30689"/>
                  </a:cubicBezTo>
                  <a:cubicBezTo>
                    <a:pt x="10298" y="20689"/>
                    <a:pt x="12955" y="10339"/>
                    <a:pt x="15915" y="58"/>
                  </a:cubicBezTo>
                  <a:lnTo>
                    <a:pt x="1569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32"/>
            <p:cNvSpPr/>
            <p:nvPr/>
          </p:nvSpPr>
          <p:spPr>
            <a:xfrm>
              <a:off x="3249950" y="677175"/>
              <a:ext cx="467550" cy="1460775"/>
            </a:xfrm>
            <a:custGeom>
              <a:avLst/>
              <a:gdLst/>
              <a:ahLst/>
              <a:cxnLst/>
              <a:rect l="l" t="t" r="r" b="b"/>
              <a:pathLst>
                <a:path w="18702" h="58431" extrusionOk="0">
                  <a:moveTo>
                    <a:pt x="18494" y="1"/>
                  </a:moveTo>
                  <a:cubicBezTo>
                    <a:pt x="14604" y="10917"/>
                    <a:pt x="11239" y="22062"/>
                    <a:pt x="7983" y="32832"/>
                  </a:cubicBezTo>
                  <a:cubicBezTo>
                    <a:pt x="5461" y="41205"/>
                    <a:pt x="2850" y="49854"/>
                    <a:pt x="0" y="58362"/>
                  </a:cubicBezTo>
                  <a:lnTo>
                    <a:pt x="208" y="58430"/>
                  </a:lnTo>
                  <a:cubicBezTo>
                    <a:pt x="3058" y="49922"/>
                    <a:pt x="5669" y="41268"/>
                    <a:pt x="8196" y="32895"/>
                  </a:cubicBezTo>
                  <a:cubicBezTo>
                    <a:pt x="11447" y="22124"/>
                    <a:pt x="14806" y="10990"/>
                    <a:pt x="18702" y="79"/>
                  </a:cubicBezTo>
                  <a:lnTo>
                    <a:pt x="1849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32"/>
            <p:cNvSpPr/>
            <p:nvPr/>
          </p:nvSpPr>
          <p:spPr>
            <a:xfrm>
              <a:off x="3090400" y="710075"/>
              <a:ext cx="533875" cy="1428525"/>
            </a:xfrm>
            <a:custGeom>
              <a:avLst/>
              <a:gdLst/>
              <a:ahLst/>
              <a:cxnLst/>
              <a:rect l="l" t="t" r="r" b="b"/>
              <a:pathLst>
                <a:path w="21355" h="57141" extrusionOk="0">
                  <a:moveTo>
                    <a:pt x="21152" y="0"/>
                  </a:moveTo>
                  <a:cubicBezTo>
                    <a:pt x="16107" y="11577"/>
                    <a:pt x="11968" y="23455"/>
                    <a:pt x="7963" y="34944"/>
                  </a:cubicBezTo>
                  <a:cubicBezTo>
                    <a:pt x="5436" y="42199"/>
                    <a:pt x="2815" y="49698"/>
                    <a:pt x="1" y="57062"/>
                  </a:cubicBezTo>
                  <a:lnTo>
                    <a:pt x="199" y="57140"/>
                  </a:lnTo>
                  <a:cubicBezTo>
                    <a:pt x="3023" y="49776"/>
                    <a:pt x="5644" y="42277"/>
                    <a:pt x="8171" y="35022"/>
                  </a:cubicBezTo>
                  <a:cubicBezTo>
                    <a:pt x="12171" y="23533"/>
                    <a:pt x="16310" y="11655"/>
                    <a:pt x="21355" y="89"/>
                  </a:cubicBezTo>
                  <a:lnTo>
                    <a:pt x="21152"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7" name="Google Shape;8127;p32"/>
          <p:cNvGrpSpPr/>
          <p:nvPr/>
        </p:nvGrpSpPr>
        <p:grpSpPr>
          <a:xfrm>
            <a:off x="-1284933" y="3087257"/>
            <a:ext cx="2779430" cy="1446284"/>
            <a:chOff x="2928925" y="640600"/>
            <a:chExt cx="2883525" cy="1500450"/>
          </a:xfrm>
        </p:grpSpPr>
        <p:sp>
          <p:nvSpPr>
            <p:cNvPr id="8128" name="Google Shape;8128;p32"/>
            <p:cNvSpPr/>
            <p:nvPr/>
          </p:nvSpPr>
          <p:spPr>
            <a:xfrm>
              <a:off x="2928925" y="640600"/>
              <a:ext cx="2883525" cy="1500450"/>
            </a:xfrm>
            <a:custGeom>
              <a:avLst/>
              <a:gdLst/>
              <a:ahLst/>
              <a:cxnLst/>
              <a:rect l="l" t="t" r="r" b="b"/>
              <a:pathLst>
                <a:path w="115341" h="60018" extrusionOk="0">
                  <a:moveTo>
                    <a:pt x="39002" y="223"/>
                  </a:moveTo>
                  <a:cubicBezTo>
                    <a:pt x="39571" y="223"/>
                    <a:pt x="40143" y="251"/>
                    <a:pt x="40717" y="309"/>
                  </a:cubicBezTo>
                  <a:cubicBezTo>
                    <a:pt x="43520" y="590"/>
                    <a:pt x="45949" y="1485"/>
                    <a:pt x="48304" y="2348"/>
                  </a:cubicBezTo>
                  <a:cubicBezTo>
                    <a:pt x="51087" y="3367"/>
                    <a:pt x="53926" y="4423"/>
                    <a:pt x="57458" y="4470"/>
                  </a:cubicBezTo>
                  <a:cubicBezTo>
                    <a:pt x="57541" y="4471"/>
                    <a:pt x="57624" y="4471"/>
                    <a:pt x="57706" y="4471"/>
                  </a:cubicBezTo>
                  <a:cubicBezTo>
                    <a:pt x="61115" y="4471"/>
                    <a:pt x="63734" y="3536"/>
                    <a:pt x="66491" y="2556"/>
                  </a:cubicBezTo>
                  <a:cubicBezTo>
                    <a:pt x="68145" y="1979"/>
                    <a:pt x="69846" y="1375"/>
                    <a:pt x="71744" y="985"/>
                  </a:cubicBezTo>
                  <a:cubicBezTo>
                    <a:pt x="73715" y="576"/>
                    <a:pt x="75473" y="398"/>
                    <a:pt x="77113" y="398"/>
                  </a:cubicBezTo>
                  <a:cubicBezTo>
                    <a:pt x="81310" y="398"/>
                    <a:pt x="84739" y="1566"/>
                    <a:pt x="89020" y="3024"/>
                  </a:cubicBezTo>
                  <a:lnTo>
                    <a:pt x="90846" y="3648"/>
                  </a:lnTo>
                  <a:cubicBezTo>
                    <a:pt x="96327" y="17492"/>
                    <a:pt x="102568" y="31461"/>
                    <a:pt x="108606" y="44962"/>
                  </a:cubicBezTo>
                  <a:cubicBezTo>
                    <a:pt x="110712" y="49674"/>
                    <a:pt x="112891" y="54552"/>
                    <a:pt x="115003" y="59347"/>
                  </a:cubicBezTo>
                  <a:cubicBezTo>
                    <a:pt x="113063" y="59357"/>
                    <a:pt x="111050" y="59409"/>
                    <a:pt x="109100" y="59461"/>
                  </a:cubicBezTo>
                  <a:cubicBezTo>
                    <a:pt x="106861" y="59518"/>
                    <a:pt x="104582" y="59576"/>
                    <a:pt x="102323" y="59576"/>
                  </a:cubicBezTo>
                  <a:cubicBezTo>
                    <a:pt x="100437" y="59576"/>
                    <a:pt x="98565" y="59536"/>
                    <a:pt x="96743" y="59420"/>
                  </a:cubicBezTo>
                  <a:cubicBezTo>
                    <a:pt x="93467" y="59207"/>
                    <a:pt x="90867" y="58385"/>
                    <a:pt x="88110" y="57516"/>
                  </a:cubicBezTo>
                  <a:cubicBezTo>
                    <a:pt x="86488" y="57001"/>
                    <a:pt x="84813" y="56471"/>
                    <a:pt x="82977" y="56081"/>
                  </a:cubicBezTo>
                  <a:cubicBezTo>
                    <a:pt x="81067" y="55667"/>
                    <a:pt x="79364" y="55495"/>
                    <a:pt x="77798" y="55495"/>
                  </a:cubicBezTo>
                  <a:cubicBezTo>
                    <a:pt x="74194" y="55495"/>
                    <a:pt x="71318" y="56402"/>
                    <a:pt x="68327" y="57345"/>
                  </a:cubicBezTo>
                  <a:cubicBezTo>
                    <a:pt x="65201" y="58328"/>
                    <a:pt x="61961" y="59347"/>
                    <a:pt x="57671" y="59363"/>
                  </a:cubicBezTo>
                  <a:lnTo>
                    <a:pt x="57598" y="59363"/>
                  </a:lnTo>
                  <a:cubicBezTo>
                    <a:pt x="54134" y="59363"/>
                    <a:pt x="51472" y="58437"/>
                    <a:pt x="48653" y="57464"/>
                  </a:cubicBezTo>
                  <a:cubicBezTo>
                    <a:pt x="47582" y="57085"/>
                    <a:pt x="46479" y="56705"/>
                    <a:pt x="45314" y="56372"/>
                  </a:cubicBezTo>
                  <a:cubicBezTo>
                    <a:pt x="42712" y="55625"/>
                    <a:pt x="40601" y="55297"/>
                    <a:pt x="38616" y="55297"/>
                  </a:cubicBezTo>
                  <a:cubicBezTo>
                    <a:pt x="35748" y="55297"/>
                    <a:pt x="33145" y="55982"/>
                    <a:pt x="29712" y="57079"/>
                  </a:cubicBezTo>
                  <a:cubicBezTo>
                    <a:pt x="21689" y="59642"/>
                    <a:pt x="14156" y="59790"/>
                    <a:pt x="5600" y="59790"/>
                  </a:cubicBezTo>
                  <a:cubicBezTo>
                    <a:pt x="5038" y="59790"/>
                    <a:pt x="4472" y="59790"/>
                    <a:pt x="3901" y="59789"/>
                  </a:cubicBezTo>
                  <a:lnTo>
                    <a:pt x="2081" y="59789"/>
                  </a:lnTo>
                  <a:lnTo>
                    <a:pt x="334" y="59799"/>
                  </a:lnTo>
                  <a:cubicBezTo>
                    <a:pt x="3132" y="53309"/>
                    <a:pt x="5721" y="46699"/>
                    <a:pt x="8233" y="40302"/>
                  </a:cubicBezTo>
                  <a:cubicBezTo>
                    <a:pt x="12919" y="28351"/>
                    <a:pt x="17761" y="16000"/>
                    <a:pt x="24064" y="4100"/>
                  </a:cubicBezTo>
                  <a:cubicBezTo>
                    <a:pt x="24990" y="3788"/>
                    <a:pt x="25942" y="3440"/>
                    <a:pt x="26940" y="3076"/>
                  </a:cubicBezTo>
                  <a:cubicBezTo>
                    <a:pt x="30631" y="1733"/>
                    <a:pt x="34758" y="223"/>
                    <a:pt x="39002" y="223"/>
                  </a:cubicBezTo>
                  <a:close/>
                  <a:moveTo>
                    <a:pt x="39016" y="0"/>
                  </a:moveTo>
                  <a:cubicBezTo>
                    <a:pt x="34733" y="0"/>
                    <a:pt x="30577" y="1515"/>
                    <a:pt x="26862" y="2868"/>
                  </a:cubicBezTo>
                  <a:cubicBezTo>
                    <a:pt x="25848" y="3242"/>
                    <a:pt x="24896" y="3591"/>
                    <a:pt x="23950" y="3903"/>
                  </a:cubicBezTo>
                  <a:lnTo>
                    <a:pt x="23908" y="3918"/>
                  </a:lnTo>
                  <a:lnTo>
                    <a:pt x="23887" y="3955"/>
                  </a:lnTo>
                  <a:cubicBezTo>
                    <a:pt x="17574" y="15880"/>
                    <a:pt x="12716" y="28257"/>
                    <a:pt x="8025" y="40224"/>
                  </a:cubicBezTo>
                  <a:cubicBezTo>
                    <a:pt x="5503" y="46668"/>
                    <a:pt x="2882" y="53335"/>
                    <a:pt x="68" y="59862"/>
                  </a:cubicBezTo>
                  <a:lnTo>
                    <a:pt x="3" y="60013"/>
                  </a:lnTo>
                  <a:lnTo>
                    <a:pt x="3901" y="60013"/>
                  </a:lnTo>
                  <a:cubicBezTo>
                    <a:pt x="4488" y="60013"/>
                    <a:pt x="5069" y="60014"/>
                    <a:pt x="5646" y="60014"/>
                  </a:cubicBezTo>
                  <a:cubicBezTo>
                    <a:pt x="14195" y="60014"/>
                    <a:pt x="21736" y="59865"/>
                    <a:pt x="29775" y="57293"/>
                  </a:cubicBezTo>
                  <a:cubicBezTo>
                    <a:pt x="33188" y="56201"/>
                    <a:pt x="35774" y="55520"/>
                    <a:pt x="38618" y="55520"/>
                  </a:cubicBezTo>
                  <a:cubicBezTo>
                    <a:pt x="40585" y="55520"/>
                    <a:pt x="42674" y="55846"/>
                    <a:pt x="45246" y="56585"/>
                  </a:cubicBezTo>
                  <a:cubicBezTo>
                    <a:pt x="46411" y="56918"/>
                    <a:pt x="47519" y="57298"/>
                    <a:pt x="48585" y="57672"/>
                  </a:cubicBezTo>
                  <a:cubicBezTo>
                    <a:pt x="51419" y="58660"/>
                    <a:pt x="54104" y="59586"/>
                    <a:pt x="57612" y="59586"/>
                  </a:cubicBezTo>
                  <a:cubicBezTo>
                    <a:pt x="57632" y="59586"/>
                    <a:pt x="57651" y="59586"/>
                    <a:pt x="57671" y="59586"/>
                  </a:cubicBezTo>
                  <a:cubicBezTo>
                    <a:pt x="61993" y="59576"/>
                    <a:pt x="65243" y="58546"/>
                    <a:pt x="68389" y="57558"/>
                  </a:cubicBezTo>
                  <a:cubicBezTo>
                    <a:pt x="71364" y="56622"/>
                    <a:pt x="74223" y="55721"/>
                    <a:pt x="77804" y="55721"/>
                  </a:cubicBezTo>
                  <a:cubicBezTo>
                    <a:pt x="79356" y="55721"/>
                    <a:pt x="81044" y="55890"/>
                    <a:pt x="82936" y="56299"/>
                  </a:cubicBezTo>
                  <a:cubicBezTo>
                    <a:pt x="84756" y="56689"/>
                    <a:pt x="86425" y="57215"/>
                    <a:pt x="88043" y="57730"/>
                  </a:cubicBezTo>
                  <a:cubicBezTo>
                    <a:pt x="90804" y="58598"/>
                    <a:pt x="93425" y="59430"/>
                    <a:pt x="96728" y="59638"/>
                  </a:cubicBezTo>
                  <a:cubicBezTo>
                    <a:pt x="98568" y="59758"/>
                    <a:pt x="100459" y="59799"/>
                    <a:pt x="102365" y="59799"/>
                  </a:cubicBezTo>
                  <a:cubicBezTo>
                    <a:pt x="104612" y="59799"/>
                    <a:pt x="106879" y="59741"/>
                    <a:pt x="109105" y="59685"/>
                  </a:cubicBezTo>
                  <a:cubicBezTo>
                    <a:pt x="111108" y="59633"/>
                    <a:pt x="113188" y="59581"/>
                    <a:pt x="115169" y="59571"/>
                  </a:cubicBezTo>
                  <a:lnTo>
                    <a:pt x="115341" y="59571"/>
                  </a:lnTo>
                  <a:lnTo>
                    <a:pt x="115268" y="59420"/>
                  </a:lnTo>
                  <a:cubicBezTo>
                    <a:pt x="113136" y="54573"/>
                    <a:pt x="110931" y="49643"/>
                    <a:pt x="108809" y="44879"/>
                  </a:cubicBezTo>
                  <a:cubicBezTo>
                    <a:pt x="102761" y="31357"/>
                    <a:pt x="96515" y="17372"/>
                    <a:pt x="91028" y="3518"/>
                  </a:cubicBezTo>
                  <a:lnTo>
                    <a:pt x="91007" y="3476"/>
                  </a:lnTo>
                  <a:lnTo>
                    <a:pt x="90960" y="3456"/>
                  </a:lnTo>
                  <a:lnTo>
                    <a:pt x="89088" y="2816"/>
                  </a:lnTo>
                  <a:cubicBezTo>
                    <a:pt x="84788" y="1351"/>
                    <a:pt x="81347" y="177"/>
                    <a:pt x="77126" y="177"/>
                  </a:cubicBezTo>
                  <a:cubicBezTo>
                    <a:pt x="75471" y="177"/>
                    <a:pt x="73696" y="357"/>
                    <a:pt x="71702" y="772"/>
                  </a:cubicBezTo>
                  <a:cubicBezTo>
                    <a:pt x="69788" y="1167"/>
                    <a:pt x="68077" y="1771"/>
                    <a:pt x="66424" y="2358"/>
                  </a:cubicBezTo>
                  <a:cubicBezTo>
                    <a:pt x="63665" y="3325"/>
                    <a:pt x="61026" y="4247"/>
                    <a:pt x="57678" y="4247"/>
                  </a:cubicBezTo>
                  <a:cubicBezTo>
                    <a:pt x="57605" y="4247"/>
                    <a:pt x="57531" y="4247"/>
                    <a:pt x="57458" y="4246"/>
                  </a:cubicBezTo>
                  <a:cubicBezTo>
                    <a:pt x="54004" y="4210"/>
                    <a:pt x="51144" y="3154"/>
                    <a:pt x="48377" y="2140"/>
                  </a:cubicBezTo>
                  <a:cubicBezTo>
                    <a:pt x="46016" y="1271"/>
                    <a:pt x="43572" y="372"/>
                    <a:pt x="40743" y="86"/>
                  </a:cubicBezTo>
                  <a:cubicBezTo>
                    <a:pt x="40165" y="27"/>
                    <a:pt x="39590" y="0"/>
                    <a:pt x="39016" y="0"/>
                  </a:cubicBezTo>
                  <a:close/>
                  <a:moveTo>
                    <a:pt x="1" y="60013"/>
                  </a:moveTo>
                  <a:lnTo>
                    <a:pt x="1" y="60018"/>
                  </a:lnTo>
                  <a:lnTo>
                    <a:pt x="3" y="60013"/>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32"/>
            <p:cNvSpPr/>
            <p:nvPr/>
          </p:nvSpPr>
          <p:spPr>
            <a:xfrm>
              <a:off x="2980300" y="1914925"/>
              <a:ext cx="2780150" cy="118750"/>
            </a:xfrm>
            <a:custGeom>
              <a:avLst/>
              <a:gdLst/>
              <a:ahLst/>
              <a:cxnLst/>
              <a:rect l="l" t="t" r="r" b="b"/>
              <a:pathLst>
                <a:path w="111206" h="4750" extrusionOk="0">
                  <a:moveTo>
                    <a:pt x="75808" y="0"/>
                  </a:moveTo>
                  <a:cubicBezTo>
                    <a:pt x="72031" y="0"/>
                    <a:pt x="68877" y="1068"/>
                    <a:pt x="65804" y="2102"/>
                  </a:cubicBezTo>
                  <a:cubicBezTo>
                    <a:pt x="62689" y="3147"/>
                    <a:pt x="59475" y="4229"/>
                    <a:pt x="55605" y="4239"/>
                  </a:cubicBezTo>
                  <a:lnTo>
                    <a:pt x="55543" y="4239"/>
                  </a:lnTo>
                  <a:cubicBezTo>
                    <a:pt x="51351" y="4239"/>
                    <a:pt x="48132" y="3147"/>
                    <a:pt x="45027" y="2097"/>
                  </a:cubicBezTo>
                  <a:cubicBezTo>
                    <a:pt x="42078" y="1096"/>
                    <a:pt x="39236" y="130"/>
                    <a:pt x="35759" y="130"/>
                  </a:cubicBezTo>
                  <a:cubicBezTo>
                    <a:pt x="33993" y="130"/>
                    <a:pt x="32063" y="379"/>
                    <a:pt x="29873" y="999"/>
                  </a:cubicBezTo>
                  <a:cubicBezTo>
                    <a:pt x="28635" y="1343"/>
                    <a:pt x="27480" y="1707"/>
                    <a:pt x="26362" y="2055"/>
                  </a:cubicBezTo>
                  <a:cubicBezTo>
                    <a:pt x="23029" y="3095"/>
                    <a:pt x="19882" y="4078"/>
                    <a:pt x="15690" y="4359"/>
                  </a:cubicBezTo>
                  <a:cubicBezTo>
                    <a:pt x="13671" y="4492"/>
                    <a:pt x="11575" y="4532"/>
                    <a:pt x="9471" y="4532"/>
                  </a:cubicBezTo>
                  <a:cubicBezTo>
                    <a:pt x="7948" y="4532"/>
                    <a:pt x="6421" y="4511"/>
                    <a:pt x="4915" y="4489"/>
                  </a:cubicBezTo>
                  <a:cubicBezTo>
                    <a:pt x="3590" y="4472"/>
                    <a:pt x="2223" y="4455"/>
                    <a:pt x="892" y="4455"/>
                  </a:cubicBezTo>
                  <a:cubicBezTo>
                    <a:pt x="592" y="4455"/>
                    <a:pt x="295" y="4456"/>
                    <a:pt x="0" y="4458"/>
                  </a:cubicBezTo>
                  <a:lnTo>
                    <a:pt x="0" y="4676"/>
                  </a:lnTo>
                  <a:cubicBezTo>
                    <a:pt x="171" y="4676"/>
                    <a:pt x="343" y="4675"/>
                    <a:pt x="516" y="4675"/>
                  </a:cubicBezTo>
                  <a:cubicBezTo>
                    <a:pt x="1961" y="4675"/>
                    <a:pt x="3460" y="4694"/>
                    <a:pt x="4909" y="4707"/>
                  </a:cubicBezTo>
                  <a:cubicBezTo>
                    <a:pt x="6392" y="4728"/>
                    <a:pt x="7895" y="4749"/>
                    <a:pt x="9398" y="4749"/>
                  </a:cubicBezTo>
                  <a:cubicBezTo>
                    <a:pt x="11530" y="4749"/>
                    <a:pt x="13647" y="4707"/>
                    <a:pt x="15701" y="4572"/>
                  </a:cubicBezTo>
                  <a:cubicBezTo>
                    <a:pt x="19924" y="4302"/>
                    <a:pt x="23081" y="3314"/>
                    <a:pt x="26425" y="2263"/>
                  </a:cubicBezTo>
                  <a:cubicBezTo>
                    <a:pt x="27548" y="1915"/>
                    <a:pt x="28697" y="1556"/>
                    <a:pt x="29930" y="1207"/>
                  </a:cubicBezTo>
                  <a:cubicBezTo>
                    <a:pt x="32097" y="597"/>
                    <a:pt x="34007" y="351"/>
                    <a:pt x="35755" y="351"/>
                  </a:cubicBezTo>
                  <a:cubicBezTo>
                    <a:pt x="39204" y="351"/>
                    <a:pt x="42024" y="1307"/>
                    <a:pt x="44954" y="2305"/>
                  </a:cubicBezTo>
                  <a:cubicBezTo>
                    <a:pt x="48080" y="3366"/>
                    <a:pt x="51320" y="4463"/>
                    <a:pt x="55543" y="4463"/>
                  </a:cubicBezTo>
                  <a:lnTo>
                    <a:pt x="55605" y="4463"/>
                  </a:lnTo>
                  <a:cubicBezTo>
                    <a:pt x="59511" y="4447"/>
                    <a:pt x="62746" y="3366"/>
                    <a:pt x="65877" y="2310"/>
                  </a:cubicBezTo>
                  <a:cubicBezTo>
                    <a:pt x="69045" y="1241"/>
                    <a:pt x="72074" y="219"/>
                    <a:pt x="75748" y="219"/>
                  </a:cubicBezTo>
                  <a:cubicBezTo>
                    <a:pt x="76669" y="219"/>
                    <a:pt x="77630" y="283"/>
                    <a:pt x="78644" y="427"/>
                  </a:cubicBezTo>
                  <a:cubicBezTo>
                    <a:pt x="81037" y="765"/>
                    <a:pt x="83211" y="1535"/>
                    <a:pt x="85317" y="2289"/>
                  </a:cubicBezTo>
                  <a:cubicBezTo>
                    <a:pt x="87574" y="3090"/>
                    <a:pt x="89909" y="3922"/>
                    <a:pt x="92530" y="4234"/>
                  </a:cubicBezTo>
                  <a:cubicBezTo>
                    <a:pt x="94524" y="4470"/>
                    <a:pt x="96648" y="4548"/>
                    <a:pt x="98821" y="4548"/>
                  </a:cubicBezTo>
                  <a:cubicBezTo>
                    <a:pt x="101011" y="4548"/>
                    <a:pt x="103250" y="4469"/>
                    <a:pt x="105454" y="4390"/>
                  </a:cubicBezTo>
                  <a:cubicBezTo>
                    <a:pt x="107466" y="4317"/>
                    <a:pt x="109370" y="4255"/>
                    <a:pt x="111206" y="4250"/>
                  </a:cubicBezTo>
                  <a:lnTo>
                    <a:pt x="111206" y="4026"/>
                  </a:lnTo>
                  <a:cubicBezTo>
                    <a:pt x="109370" y="4031"/>
                    <a:pt x="107461" y="4099"/>
                    <a:pt x="105443" y="4172"/>
                  </a:cubicBezTo>
                  <a:cubicBezTo>
                    <a:pt x="103245" y="4250"/>
                    <a:pt x="101011" y="4330"/>
                    <a:pt x="98827" y="4330"/>
                  </a:cubicBezTo>
                  <a:cubicBezTo>
                    <a:pt x="96660" y="4330"/>
                    <a:pt x="94542" y="4251"/>
                    <a:pt x="92556" y="4016"/>
                  </a:cubicBezTo>
                  <a:cubicBezTo>
                    <a:pt x="89956" y="3709"/>
                    <a:pt x="87641" y="2882"/>
                    <a:pt x="85395" y="2081"/>
                  </a:cubicBezTo>
                  <a:cubicBezTo>
                    <a:pt x="83278" y="1327"/>
                    <a:pt x="81089" y="547"/>
                    <a:pt x="78670" y="204"/>
                  </a:cubicBezTo>
                  <a:cubicBezTo>
                    <a:pt x="77674" y="63"/>
                    <a:pt x="76723" y="0"/>
                    <a:pt x="758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32"/>
            <p:cNvSpPr/>
            <p:nvPr/>
          </p:nvSpPr>
          <p:spPr>
            <a:xfrm>
              <a:off x="3024375" y="1811275"/>
              <a:ext cx="2691100" cy="119925"/>
            </a:xfrm>
            <a:custGeom>
              <a:avLst/>
              <a:gdLst/>
              <a:ahLst/>
              <a:cxnLst/>
              <a:rect l="l" t="t" r="r" b="b"/>
              <a:pathLst>
                <a:path w="107644" h="4797" extrusionOk="0">
                  <a:moveTo>
                    <a:pt x="73927" y="1"/>
                  </a:moveTo>
                  <a:cubicBezTo>
                    <a:pt x="70167" y="1"/>
                    <a:pt x="66996" y="1087"/>
                    <a:pt x="63916" y="2139"/>
                  </a:cubicBezTo>
                  <a:cubicBezTo>
                    <a:pt x="60817" y="3200"/>
                    <a:pt x="57613" y="4298"/>
                    <a:pt x="53822" y="4303"/>
                  </a:cubicBezTo>
                  <a:lnTo>
                    <a:pt x="53785" y="4303"/>
                  </a:lnTo>
                  <a:cubicBezTo>
                    <a:pt x="49755" y="4303"/>
                    <a:pt x="46567" y="3200"/>
                    <a:pt x="43483" y="2139"/>
                  </a:cubicBezTo>
                  <a:cubicBezTo>
                    <a:pt x="40485" y="1104"/>
                    <a:pt x="37601" y="109"/>
                    <a:pt x="34102" y="109"/>
                  </a:cubicBezTo>
                  <a:cubicBezTo>
                    <a:pt x="32520" y="109"/>
                    <a:pt x="30812" y="313"/>
                    <a:pt x="28910" y="808"/>
                  </a:cubicBezTo>
                  <a:cubicBezTo>
                    <a:pt x="27309" y="1224"/>
                    <a:pt x="25842" y="1713"/>
                    <a:pt x="24417" y="2171"/>
                  </a:cubicBezTo>
                  <a:cubicBezTo>
                    <a:pt x="21500" y="3128"/>
                    <a:pt x="18650" y="4038"/>
                    <a:pt x="15181" y="4339"/>
                  </a:cubicBezTo>
                  <a:cubicBezTo>
                    <a:pt x="12960" y="4529"/>
                    <a:pt x="10635" y="4578"/>
                    <a:pt x="8304" y="4578"/>
                  </a:cubicBezTo>
                  <a:cubicBezTo>
                    <a:pt x="6989" y="4578"/>
                    <a:pt x="5671" y="4562"/>
                    <a:pt x="4369" y="4547"/>
                  </a:cubicBezTo>
                  <a:cubicBezTo>
                    <a:pt x="3071" y="4529"/>
                    <a:pt x="1740" y="4510"/>
                    <a:pt x="453" y="4510"/>
                  </a:cubicBezTo>
                  <a:cubicBezTo>
                    <a:pt x="302" y="4510"/>
                    <a:pt x="150" y="4510"/>
                    <a:pt x="0" y="4511"/>
                  </a:cubicBezTo>
                  <a:lnTo>
                    <a:pt x="0" y="4735"/>
                  </a:lnTo>
                  <a:cubicBezTo>
                    <a:pt x="186" y="4734"/>
                    <a:pt x="374" y="4734"/>
                    <a:pt x="562" y="4734"/>
                  </a:cubicBezTo>
                  <a:cubicBezTo>
                    <a:pt x="1809" y="4734"/>
                    <a:pt x="3108" y="4748"/>
                    <a:pt x="4369" y="4766"/>
                  </a:cubicBezTo>
                  <a:cubicBezTo>
                    <a:pt x="5690" y="4781"/>
                    <a:pt x="7026" y="4797"/>
                    <a:pt x="8368" y="4797"/>
                  </a:cubicBezTo>
                  <a:cubicBezTo>
                    <a:pt x="10682" y="4797"/>
                    <a:pt x="12991" y="4745"/>
                    <a:pt x="15202" y="4558"/>
                  </a:cubicBezTo>
                  <a:cubicBezTo>
                    <a:pt x="18790" y="4246"/>
                    <a:pt x="21552" y="3341"/>
                    <a:pt x="24485" y="2379"/>
                  </a:cubicBezTo>
                  <a:cubicBezTo>
                    <a:pt x="25905" y="1921"/>
                    <a:pt x="27376" y="1437"/>
                    <a:pt x="28968" y="1021"/>
                  </a:cubicBezTo>
                  <a:cubicBezTo>
                    <a:pt x="30844" y="530"/>
                    <a:pt x="32531" y="328"/>
                    <a:pt x="34096" y="328"/>
                  </a:cubicBezTo>
                  <a:cubicBezTo>
                    <a:pt x="37563" y="328"/>
                    <a:pt x="40427" y="1319"/>
                    <a:pt x="43405" y="2347"/>
                  </a:cubicBezTo>
                  <a:cubicBezTo>
                    <a:pt x="46515" y="3414"/>
                    <a:pt x="49718" y="4527"/>
                    <a:pt x="53785" y="4527"/>
                  </a:cubicBezTo>
                  <a:lnTo>
                    <a:pt x="53822" y="4527"/>
                  </a:lnTo>
                  <a:cubicBezTo>
                    <a:pt x="57649" y="4521"/>
                    <a:pt x="60869" y="3414"/>
                    <a:pt x="63989" y="2347"/>
                  </a:cubicBezTo>
                  <a:cubicBezTo>
                    <a:pt x="67059" y="1296"/>
                    <a:pt x="70218" y="219"/>
                    <a:pt x="73953" y="219"/>
                  </a:cubicBezTo>
                  <a:cubicBezTo>
                    <a:pt x="74653" y="219"/>
                    <a:pt x="75373" y="257"/>
                    <a:pt x="76117" y="340"/>
                  </a:cubicBezTo>
                  <a:cubicBezTo>
                    <a:pt x="78686" y="631"/>
                    <a:pt x="80964" y="1469"/>
                    <a:pt x="83159" y="2275"/>
                  </a:cubicBezTo>
                  <a:cubicBezTo>
                    <a:pt x="85166" y="3018"/>
                    <a:pt x="87246" y="3783"/>
                    <a:pt x="89555" y="4136"/>
                  </a:cubicBezTo>
                  <a:cubicBezTo>
                    <a:pt x="91757" y="4466"/>
                    <a:pt x="94137" y="4568"/>
                    <a:pt x="96572" y="4568"/>
                  </a:cubicBezTo>
                  <a:cubicBezTo>
                    <a:pt x="98555" y="4568"/>
                    <a:pt x="100574" y="4501"/>
                    <a:pt x="102562" y="4433"/>
                  </a:cubicBezTo>
                  <a:cubicBezTo>
                    <a:pt x="104346" y="4376"/>
                    <a:pt x="106026" y="4324"/>
                    <a:pt x="107643" y="4319"/>
                  </a:cubicBezTo>
                  <a:lnTo>
                    <a:pt x="107643" y="4095"/>
                  </a:lnTo>
                  <a:cubicBezTo>
                    <a:pt x="106021" y="4105"/>
                    <a:pt x="104341" y="4157"/>
                    <a:pt x="102557" y="4220"/>
                  </a:cubicBezTo>
                  <a:cubicBezTo>
                    <a:pt x="100578" y="4285"/>
                    <a:pt x="98570" y="4352"/>
                    <a:pt x="96599" y="4352"/>
                  </a:cubicBezTo>
                  <a:cubicBezTo>
                    <a:pt x="94163" y="4352"/>
                    <a:pt x="91783" y="4249"/>
                    <a:pt x="89587" y="3913"/>
                  </a:cubicBezTo>
                  <a:cubicBezTo>
                    <a:pt x="87298" y="3570"/>
                    <a:pt x="85234" y="2810"/>
                    <a:pt x="83231" y="2067"/>
                  </a:cubicBezTo>
                  <a:cubicBezTo>
                    <a:pt x="81021" y="1255"/>
                    <a:pt x="78738" y="418"/>
                    <a:pt x="76143" y="127"/>
                  </a:cubicBezTo>
                  <a:cubicBezTo>
                    <a:pt x="75381" y="40"/>
                    <a:pt x="74643" y="1"/>
                    <a:pt x="7392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32"/>
            <p:cNvSpPr/>
            <p:nvPr/>
          </p:nvSpPr>
          <p:spPr>
            <a:xfrm>
              <a:off x="3065700" y="1698825"/>
              <a:ext cx="2607650" cy="137225"/>
            </a:xfrm>
            <a:custGeom>
              <a:avLst/>
              <a:gdLst/>
              <a:ahLst/>
              <a:cxnLst/>
              <a:rect l="l" t="t" r="r" b="b"/>
              <a:pathLst>
                <a:path w="104306" h="5489" extrusionOk="0">
                  <a:moveTo>
                    <a:pt x="32661" y="0"/>
                  </a:moveTo>
                  <a:cubicBezTo>
                    <a:pt x="30916" y="0"/>
                    <a:pt x="28912" y="294"/>
                    <a:pt x="26509" y="1026"/>
                  </a:cubicBezTo>
                  <a:cubicBezTo>
                    <a:pt x="24954" y="1504"/>
                    <a:pt x="23575" y="2056"/>
                    <a:pt x="22249" y="2586"/>
                  </a:cubicBezTo>
                  <a:cubicBezTo>
                    <a:pt x="20107" y="3444"/>
                    <a:pt x="18078" y="4261"/>
                    <a:pt x="15421" y="4729"/>
                  </a:cubicBezTo>
                  <a:cubicBezTo>
                    <a:pt x="12954" y="5164"/>
                    <a:pt x="10332" y="5267"/>
                    <a:pt x="7702" y="5267"/>
                  </a:cubicBezTo>
                  <a:cubicBezTo>
                    <a:pt x="6469" y="5267"/>
                    <a:pt x="5233" y="5244"/>
                    <a:pt x="4011" y="5223"/>
                  </a:cubicBezTo>
                  <a:cubicBezTo>
                    <a:pt x="2805" y="5199"/>
                    <a:pt x="1555" y="5175"/>
                    <a:pt x="346" y="5175"/>
                  </a:cubicBezTo>
                  <a:cubicBezTo>
                    <a:pt x="231" y="5175"/>
                    <a:pt x="115" y="5176"/>
                    <a:pt x="1" y="5176"/>
                  </a:cubicBezTo>
                  <a:lnTo>
                    <a:pt x="1" y="5389"/>
                  </a:lnTo>
                  <a:cubicBezTo>
                    <a:pt x="87" y="5389"/>
                    <a:pt x="173" y="5389"/>
                    <a:pt x="260" y="5389"/>
                  </a:cubicBezTo>
                  <a:cubicBezTo>
                    <a:pt x="1500" y="5389"/>
                    <a:pt x="2844" y="5422"/>
                    <a:pt x="4011" y="5441"/>
                  </a:cubicBezTo>
                  <a:cubicBezTo>
                    <a:pt x="5259" y="5462"/>
                    <a:pt x="6512" y="5488"/>
                    <a:pt x="7776" y="5488"/>
                  </a:cubicBezTo>
                  <a:cubicBezTo>
                    <a:pt x="10387" y="5488"/>
                    <a:pt x="13002" y="5384"/>
                    <a:pt x="15457" y="4947"/>
                  </a:cubicBezTo>
                  <a:cubicBezTo>
                    <a:pt x="18136" y="4474"/>
                    <a:pt x="20179" y="3652"/>
                    <a:pt x="22338" y="2789"/>
                  </a:cubicBezTo>
                  <a:cubicBezTo>
                    <a:pt x="23653" y="2258"/>
                    <a:pt x="25026" y="1712"/>
                    <a:pt x="26576" y="1234"/>
                  </a:cubicBezTo>
                  <a:cubicBezTo>
                    <a:pt x="28987" y="500"/>
                    <a:pt x="30970" y="203"/>
                    <a:pt x="32695" y="203"/>
                  </a:cubicBezTo>
                  <a:cubicBezTo>
                    <a:pt x="35993" y="203"/>
                    <a:pt x="38345" y="1290"/>
                    <a:pt x="40930" y="2493"/>
                  </a:cubicBezTo>
                  <a:cubicBezTo>
                    <a:pt x="43764" y="3798"/>
                    <a:pt x="46687" y="5150"/>
                    <a:pt x="51311" y="5280"/>
                  </a:cubicBezTo>
                  <a:cubicBezTo>
                    <a:pt x="51478" y="5285"/>
                    <a:pt x="51645" y="5287"/>
                    <a:pt x="51811" y="5287"/>
                  </a:cubicBezTo>
                  <a:cubicBezTo>
                    <a:pt x="55581" y="5287"/>
                    <a:pt x="58845" y="4123"/>
                    <a:pt x="62003" y="3002"/>
                  </a:cubicBezTo>
                  <a:cubicBezTo>
                    <a:pt x="65161" y="1881"/>
                    <a:pt x="68397" y="729"/>
                    <a:pt x="72180" y="729"/>
                  </a:cubicBezTo>
                  <a:cubicBezTo>
                    <a:pt x="73064" y="729"/>
                    <a:pt x="73977" y="791"/>
                    <a:pt x="74927" y="932"/>
                  </a:cubicBezTo>
                  <a:cubicBezTo>
                    <a:pt x="77054" y="1244"/>
                    <a:pt x="79025" y="2004"/>
                    <a:pt x="80928" y="2737"/>
                  </a:cubicBezTo>
                  <a:cubicBezTo>
                    <a:pt x="82525" y="3356"/>
                    <a:pt x="84184" y="4001"/>
                    <a:pt x="85916" y="4365"/>
                  </a:cubicBezTo>
                  <a:cubicBezTo>
                    <a:pt x="88808" y="4979"/>
                    <a:pt x="92144" y="5128"/>
                    <a:pt x="95442" y="5128"/>
                  </a:cubicBezTo>
                  <a:cubicBezTo>
                    <a:pt x="97084" y="5128"/>
                    <a:pt x="98717" y="5091"/>
                    <a:pt x="100280" y="5056"/>
                  </a:cubicBezTo>
                  <a:cubicBezTo>
                    <a:pt x="101684" y="5025"/>
                    <a:pt x="103015" y="4994"/>
                    <a:pt x="104305" y="4989"/>
                  </a:cubicBezTo>
                  <a:lnTo>
                    <a:pt x="104305" y="4770"/>
                  </a:lnTo>
                  <a:cubicBezTo>
                    <a:pt x="103010" y="4770"/>
                    <a:pt x="101684" y="4807"/>
                    <a:pt x="100275" y="4838"/>
                  </a:cubicBezTo>
                  <a:cubicBezTo>
                    <a:pt x="98717" y="4873"/>
                    <a:pt x="97089" y="4909"/>
                    <a:pt x="95451" y="4909"/>
                  </a:cubicBezTo>
                  <a:cubicBezTo>
                    <a:pt x="92163" y="4909"/>
                    <a:pt x="88835" y="4761"/>
                    <a:pt x="85957" y="4146"/>
                  </a:cubicBezTo>
                  <a:cubicBezTo>
                    <a:pt x="84251" y="3782"/>
                    <a:pt x="82598" y="3148"/>
                    <a:pt x="81006" y="2534"/>
                  </a:cubicBezTo>
                  <a:cubicBezTo>
                    <a:pt x="79092" y="1796"/>
                    <a:pt x="77111" y="1026"/>
                    <a:pt x="74958" y="709"/>
                  </a:cubicBezTo>
                  <a:cubicBezTo>
                    <a:pt x="74002" y="567"/>
                    <a:pt x="73082" y="504"/>
                    <a:pt x="72192" y="504"/>
                  </a:cubicBezTo>
                  <a:cubicBezTo>
                    <a:pt x="68372" y="504"/>
                    <a:pt x="65106" y="1668"/>
                    <a:pt x="61930" y="2794"/>
                  </a:cubicBezTo>
                  <a:cubicBezTo>
                    <a:pt x="58787" y="3912"/>
                    <a:pt x="55534" y="5063"/>
                    <a:pt x="51794" y="5063"/>
                  </a:cubicBezTo>
                  <a:cubicBezTo>
                    <a:pt x="51636" y="5063"/>
                    <a:pt x="51476" y="5061"/>
                    <a:pt x="51316" y="5056"/>
                  </a:cubicBezTo>
                  <a:cubicBezTo>
                    <a:pt x="46739" y="4937"/>
                    <a:pt x="43832" y="3590"/>
                    <a:pt x="41024" y="2290"/>
                  </a:cubicBezTo>
                  <a:cubicBezTo>
                    <a:pt x="38505" y="1123"/>
                    <a:pt x="36075" y="0"/>
                    <a:pt x="3266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32"/>
            <p:cNvSpPr/>
            <p:nvPr/>
          </p:nvSpPr>
          <p:spPr>
            <a:xfrm>
              <a:off x="3104725" y="1560300"/>
              <a:ext cx="2529100" cy="193825"/>
            </a:xfrm>
            <a:custGeom>
              <a:avLst/>
              <a:gdLst/>
              <a:ahLst/>
              <a:cxnLst/>
              <a:rect l="l" t="t" r="r" b="b"/>
              <a:pathLst>
                <a:path w="101164" h="7753" extrusionOk="0">
                  <a:moveTo>
                    <a:pt x="31129" y="1"/>
                  </a:moveTo>
                  <a:cubicBezTo>
                    <a:pt x="29564" y="1"/>
                    <a:pt x="27711" y="348"/>
                    <a:pt x="25431" y="1195"/>
                  </a:cubicBezTo>
                  <a:cubicBezTo>
                    <a:pt x="23642" y="1850"/>
                    <a:pt x="22191" y="2708"/>
                    <a:pt x="20782" y="3540"/>
                  </a:cubicBezTo>
                  <a:cubicBezTo>
                    <a:pt x="19060" y="4559"/>
                    <a:pt x="17271" y="5615"/>
                    <a:pt x="14895" y="6271"/>
                  </a:cubicBezTo>
                  <a:cubicBezTo>
                    <a:pt x="12196" y="7022"/>
                    <a:pt x="9293" y="7177"/>
                    <a:pt x="6388" y="7177"/>
                  </a:cubicBezTo>
                  <a:cubicBezTo>
                    <a:pt x="5374" y="7177"/>
                    <a:pt x="4360" y="7158"/>
                    <a:pt x="3354" y="7139"/>
                  </a:cubicBezTo>
                  <a:cubicBezTo>
                    <a:pt x="2370" y="7125"/>
                    <a:pt x="1360" y="7107"/>
                    <a:pt x="359" y="7107"/>
                  </a:cubicBezTo>
                  <a:cubicBezTo>
                    <a:pt x="239" y="7107"/>
                    <a:pt x="120" y="7107"/>
                    <a:pt x="0" y="7108"/>
                  </a:cubicBezTo>
                  <a:lnTo>
                    <a:pt x="0" y="7331"/>
                  </a:lnTo>
                  <a:cubicBezTo>
                    <a:pt x="202" y="7330"/>
                    <a:pt x="406" y="7329"/>
                    <a:pt x="610" y="7329"/>
                  </a:cubicBezTo>
                  <a:cubicBezTo>
                    <a:pt x="1519" y="7329"/>
                    <a:pt x="2443" y="7346"/>
                    <a:pt x="3339" y="7363"/>
                  </a:cubicBezTo>
                  <a:cubicBezTo>
                    <a:pt x="4332" y="7381"/>
                    <a:pt x="5334" y="7399"/>
                    <a:pt x="6337" y="7399"/>
                  </a:cubicBezTo>
                  <a:cubicBezTo>
                    <a:pt x="9272" y="7399"/>
                    <a:pt x="12211" y="7243"/>
                    <a:pt x="14952" y="6484"/>
                  </a:cubicBezTo>
                  <a:cubicBezTo>
                    <a:pt x="17349" y="5813"/>
                    <a:pt x="19149" y="4757"/>
                    <a:pt x="20886" y="3727"/>
                  </a:cubicBezTo>
                  <a:cubicBezTo>
                    <a:pt x="22290" y="2900"/>
                    <a:pt x="23731" y="2053"/>
                    <a:pt x="25494" y="1392"/>
                  </a:cubicBezTo>
                  <a:cubicBezTo>
                    <a:pt x="27770" y="548"/>
                    <a:pt x="29601" y="199"/>
                    <a:pt x="31142" y="199"/>
                  </a:cubicBezTo>
                  <a:cubicBezTo>
                    <a:pt x="34443" y="199"/>
                    <a:pt x="36416" y="1799"/>
                    <a:pt x="38589" y="3561"/>
                  </a:cubicBezTo>
                  <a:cubicBezTo>
                    <a:pt x="40992" y="5516"/>
                    <a:pt x="43478" y="7529"/>
                    <a:pt x="48148" y="7737"/>
                  </a:cubicBezTo>
                  <a:lnTo>
                    <a:pt x="48902" y="7753"/>
                  </a:lnTo>
                  <a:cubicBezTo>
                    <a:pt x="52808" y="7753"/>
                    <a:pt x="56261" y="6453"/>
                    <a:pt x="59610" y="5189"/>
                  </a:cubicBezTo>
                  <a:cubicBezTo>
                    <a:pt x="62986" y="3911"/>
                    <a:pt x="66463" y="2599"/>
                    <a:pt x="70465" y="2599"/>
                  </a:cubicBezTo>
                  <a:cubicBezTo>
                    <a:pt x="71185" y="2599"/>
                    <a:pt x="71923" y="2641"/>
                    <a:pt x="72679" y="2734"/>
                  </a:cubicBezTo>
                  <a:cubicBezTo>
                    <a:pt x="74931" y="3010"/>
                    <a:pt x="77032" y="3805"/>
                    <a:pt x="79060" y="4580"/>
                  </a:cubicBezTo>
                  <a:cubicBezTo>
                    <a:pt x="80444" y="5106"/>
                    <a:pt x="81874" y="5652"/>
                    <a:pt x="83325" y="6016"/>
                  </a:cubicBezTo>
                  <a:cubicBezTo>
                    <a:pt x="86708" y="6855"/>
                    <a:pt x="90275" y="7028"/>
                    <a:pt x="93824" y="7028"/>
                  </a:cubicBezTo>
                  <a:cubicBezTo>
                    <a:pt x="95115" y="7028"/>
                    <a:pt x="96403" y="7005"/>
                    <a:pt x="97679" y="6983"/>
                  </a:cubicBezTo>
                  <a:cubicBezTo>
                    <a:pt x="98823" y="6957"/>
                    <a:pt x="100003" y="6936"/>
                    <a:pt x="101163" y="6931"/>
                  </a:cubicBezTo>
                  <a:lnTo>
                    <a:pt x="101163" y="6718"/>
                  </a:lnTo>
                  <a:cubicBezTo>
                    <a:pt x="100009" y="6718"/>
                    <a:pt x="98823" y="6744"/>
                    <a:pt x="97679" y="6765"/>
                  </a:cubicBezTo>
                  <a:cubicBezTo>
                    <a:pt x="96402" y="6787"/>
                    <a:pt x="95113" y="6810"/>
                    <a:pt x="93823" y="6810"/>
                  </a:cubicBezTo>
                  <a:cubicBezTo>
                    <a:pt x="90286" y="6810"/>
                    <a:pt x="86738" y="6637"/>
                    <a:pt x="83377" y="5802"/>
                  </a:cubicBezTo>
                  <a:cubicBezTo>
                    <a:pt x="81947" y="5444"/>
                    <a:pt x="80517" y="4898"/>
                    <a:pt x="79138" y="4372"/>
                  </a:cubicBezTo>
                  <a:cubicBezTo>
                    <a:pt x="77100" y="3597"/>
                    <a:pt x="74983" y="2791"/>
                    <a:pt x="72705" y="2521"/>
                  </a:cubicBezTo>
                  <a:cubicBezTo>
                    <a:pt x="71934" y="2426"/>
                    <a:pt x="71184" y="2382"/>
                    <a:pt x="70451" y="2382"/>
                  </a:cubicBezTo>
                  <a:cubicBezTo>
                    <a:pt x="66419" y="2382"/>
                    <a:pt x="62925" y="3700"/>
                    <a:pt x="59532" y="4981"/>
                  </a:cubicBezTo>
                  <a:cubicBezTo>
                    <a:pt x="56208" y="6237"/>
                    <a:pt x="52773" y="7535"/>
                    <a:pt x="48909" y="7535"/>
                  </a:cubicBezTo>
                  <a:cubicBezTo>
                    <a:pt x="48662" y="7535"/>
                    <a:pt x="48414" y="7530"/>
                    <a:pt x="48163" y="7519"/>
                  </a:cubicBezTo>
                  <a:cubicBezTo>
                    <a:pt x="43566" y="7316"/>
                    <a:pt x="41106" y="5319"/>
                    <a:pt x="38729" y="3389"/>
                  </a:cubicBezTo>
                  <a:cubicBezTo>
                    <a:pt x="36602" y="1662"/>
                    <a:pt x="34553" y="1"/>
                    <a:pt x="3112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32"/>
            <p:cNvSpPr/>
            <p:nvPr/>
          </p:nvSpPr>
          <p:spPr>
            <a:xfrm>
              <a:off x="3141250" y="1460100"/>
              <a:ext cx="2455250" cy="221875"/>
            </a:xfrm>
            <a:custGeom>
              <a:avLst/>
              <a:gdLst/>
              <a:ahLst/>
              <a:cxnLst/>
              <a:rect l="l" t="t" r="r" b="b"/>
              <a:pathLst>
                <a:path w="98210" h="8875" extrusionOk="0">
                  <a:moveTo>
                    <a:pt x="29416" y="1"/>
                  </a:moveTo>
                  <a:cubicBezTo>
                    <a:pt x="28354" y="1"/>
                    <a:pt x="27159" y="160"/>
                    <a:pt x="25790" y="522"/>
                  </a:cubicBezTo>
                  <a:cubicBezTo>
                    <a:pt x="23138" y="1224"/>
                    <a:pt x="21256" y="2592"/>
                    <a:pt x="19446" y="3918"/>
                  </a:cubicBezTo>
                  <a:cubicBezTo>
                    <a:pt x="17475" y="5364"/>
                    <a:pt x="15441" y="6851"/>
                    <a:pt x="12383" y="7496"/>
                  </a:cubicBezTo>
                  <a:cubicBezTo>
                    <a:pt x="10973" y="7796"/>
                    <a:pt x="9226" y="7883"/>
                    <a:pt x="7414" y="7883"/>
                  </a:cubicBezTo>
                  <a:cubicBezTo>
                    <a:pt x="6087" y="7883"/>
                    <a:pt x="4724" y="7837"/>
                    <a:pt x="3433" y="7793"/>
                  </a:cubicBezTo>
                  <a:cubicBezTo>
                    <a:pt x="2195" y="7756"/>
                    <a:pt x="1035" y="7715"/>
                    <a:pt x="0" y="7715"/>
                  </a:cubicBezTo>
                  <a:lnTo>
                    <a:pt x="0" y="7938"/>
                  </a:lnTo>
                  <a:cubicBezTo>
                    <a:pt x="58" y="7938"/>
                    <a:pt x="117" y="7938"/>
                    <a:pt x="176" y="7938"/>
                  </a:cubicBezTo>
                  <a:cubicBezTo>
                    <a:pt x="1149" y="7938"/>
                    <a:pt x="2261" y="7977"/>
                    <a:pt x="3428" y="8016"/>
                  </a:cubicBezTo>
                  <a:cubicBezTo>
                    <a:pt x="4706" y="8060"/>
                    <a:pt x="6057" y="8105"/>
                    <a:pt x="7377" y="8105"/>
                  </a:cubicBezTo>
                  <a:cubicBezTo>
                    <a:pt x="9215" y="8105"/>
                    <a:pt x="10992" y="8017"/>
                    <a:pt x="12430" y="7715"/>
                  </a:cubicBezTo>
                  <a:cubicBezTo>
                    <a:pt x="15530" y="7059"/>
                    <a:pt x="17584" y="5551"/>
                    <a:pt x="19576" y="4100"/>
                  </a:cubicBezTo>
                  <a:cubicBezTo>
                    <a:pt x="21375" y="2790"/>
                    <a:pt x="23232" y="1432"/>
                    <a:pt x="25842" y="735"/>
                  </a:cubicBezTo>
                  <a:cubicBezTo>
                    <a:pt x="27181" y="381"/>
                    <a:pt x="28351" y="225"/>
                    <a:pt x="29392" y="225"/>
                  </a:cubicBezTo>
                  <a:cubicBezTo>
                    <a:pt x="33072" y="225"/>
                    <a:pt x="35138" y="2177"/>
                    <a:pt x="37294" y="4220"/>
                  </a:cubicBezTo>
                  <a:cubicBezTo>
                    <a:pt x="39531" y="6336"/>
                    <a:pt x="41850" y="8531"/>
                    <a:pt x="46135" y="8833"/>
                  </a:cubicBezTo>
                  <a:cubicBezTo>
                    <a:pt x="46473" y="8859"/>
                    <a:pt x="46812" y="8874"/>
                    <a:pt x="47150" y="8874"/>
                  </a:cubicBezTo>
                  <a:cubicBezTo>
                    <a:pt x="50946" y="8874"/>
                    <a:pt x="54436" y="7397"/>
                    <a:pt x="57832" y="5972"/>
                  </a:cubicBezTo>
                  <a:cubicBezTo>
                    <a:pt x="61290" y="4517"/>
                    <a:pt x="64865" y="3012"/>
                    <a:pt x="68804" y="3012"/>
                  </a:cubicBezTo>
                  <a:cubicBezTo>
                    <a:pt x="68946" y="3012"/>
                    <a:pt x="69089" y="3014"/>
                    <a:pt x="69232" y="3018"/>
                  </a:cubicBezTo>
                  <a:cubicBezTo>
                    <a:pt x="72222" y="3102"/>
                    <a:pt x="74895" y="4095"/>
                    <a:pt x="77490" y="5062"/>
                  </a:cubicBezTo>
                  <a:cubicBezTo>
                    <a:pt x="79227" y="5707"/>
                    <a:pt x="81027" y="6378"/>
                    <a:pt x="82883" y="6752"/>
                  </a:cubicBezTo>
                  <a:cubicBezTo>
                    <a:pt x="86445" y="7471"/>
                    <a:pt x="89719" y="7589"/>
                    <a:pt x="93260" y="7589"/>
                  </a:cubicBezTo>
                  <a:cubicBezTo>
                    <a:pt x="94155" y="7589"/>
                    <a:pt x="95067" y="7582"/>
                    <a:pt x="96005" y="7574"/>
                  </a:cubicBezTo>
                  <a:lnTo>
                    <a:pt x="98210" y="7559"/>
                  </a:lnTo>
                  <a:lnTo>
                    <a:pt x="98210" y="7340"/>
                  </a:lnTo>
                  <a:lnTo>
                    <a:pt x="96005" y="7351"/>
                  </a:lnTo>
                  <a:cubicBezTo>
                    <a:pt x="95028" y="7360"/>
                    <a:pt x="94079" y="7370"/>
                    <a:pt x="93148" y="7370"/>
                  </a:cubicBezTo>
                  <a:cubicBezTo>
                    <a:pt x="89665" y="7370"/>
                    <a:pt x="86435" y="7241"/>
                    <a:pt x="82930" y="6539"/>
                  </a:cubicBezTo>
                  <a:cubicBezTo>
                    <a:pt x="81089" y="6170"/>
                    <a:pt x="79295" y="5499"/>
                    <a:pt x="77563" y="4854"/>
                  </a:cubicBezTo>
                  <a:cubicBezTo>
                    <a:pt x="74963" y="3887"/>
                    <a:pt x="72264" y="2888"/>
                    <a:pt x="69242" y="2795"/>
                  </a:cubicBezTo>
                  <a:cubicBezTo>
                    <a:pt x="69098" y="2791"/>
                    <a:pt x="68955" y="2789"/>
                    <a:pt x="68813" y="2789"/>
                  </a:cubicBezTo>
                  <a:cubicBezTo>
                    <a:pt x="64828" y="2789"/>
                    <a:pt x="61223" y="4304"/>
                    <a:pt x="57749" y="5775"/>
                  </a:cubicBezTo>
                  <a:cubicBezTo>
                    <a:pt x="54236" y="7250"/>
                    <a:pt x="50959" y="8652"/>
                    <a:pt x="47207" y="8652"/>
                  </a:cubicBezTo>
                  <a:cubicBezTo>
                    <a:pt x="46860" y="8652"/>
                    <a:pt x="46508" y="8639"/>
                    <a:pt x="46151" y="8614"/>
                  </a:cubicBezTo>
                  <a:cubicBezTo>
                    <a:pt x="41944" y="8313"/>
                    <a:pt x="39655" y="6149"/>
                    <a:pt x="37445" y="4059"/>
                  </a:cubicBezTo>
                  <a:cubicBezTo>
                    <a:pt x="35257" y="1984"/>
                    <a:pt x="33164" y="1"/>
                    <a:pt x="2941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32"/>
            <p:cNvSpPr/>
            <p:nvPr/>
          </p:nvSpPr>
          <p:spPr>
            <a:xfrm>
              <a:off x="3175700" y="1396325"/>
              <a:ext cx="2385575" cy="193975"/>
            </a:xfrm>
            <a:custGeom>
              <a:avLst/>
              <a:gdLst/>
              <a:ahLst/>
              <a:cxnLst/>
              <a:rect l="l" t="t" r="r" b="b"/>
              <a:pathLst>
                <a:path w="95423" h="7759" extrusionOk="0">
                  <a:moveTo>
                    <a:pt x="27994" y="1"/>
                  </a:moveTo>
                  <a:cubicBezTo>
                    <a:pt x="27089" y="1"/>
                    <a:pt x="26107" y="102"/>
                    <a:pt x="25026" y="327"/>
                  </a:cubicBezTo>
                  <a:cubicBezTo>
                    <a:pt x="22265" y="899"/>
                    <a:pt x="20184" y="2293"/>
                    <a:pt x="18338" y="3520"/>
                  </a:cubicBezTo>
                  <a:cubicBezTo>
                    <a:pt x="16492" y="4748"/>
                    <a:pt x="14573" y="6017"/>
                    <a:pt x="12009" y="6636"/>
                  </a:cubicBezTo>
                  <a:cubicBezTo>
                    <a:pt x="10262" y="7053"/>
                    <a:pt x="8077" y="7150"/>
                    <a:pt x="5881" y="7150"/>
                  </a:cubicBezTo>
                  <a:cubicBezTo>
                    <a:pt x="4848" y="7150"/>
                    <a:pt x="3813" y="7129"/>
                    <a:pt x="2819" y="7109"/>
                  </a:cubicBezTo>
                  <a:cubicBezTo>
                    <a:pt x="1821" y="7088"/>
                    <a:pt x="869" y="7067"/>
                    <a:pt x="1" y="7067"/>
                  </a:cubicBezTo>
                  <a:lnTo>
                    <a:pt x="1" y="7291"/>
                  </a:lnTo>
                  <a:cubicBezTo>
                    <a:pt x="156" y="7289"/>
                    <a:pt x="315" y="7288"/>
                    <a:pt x="476" y="7288"/>
                  </a:cubicBezTo>
                  <a:cubicBezTo>
                    <a:pt x="1208" y="7288"/>
                    <a:pt x="1996" y="7306"/>
                    <a:pt x="2814" y="7327"/>
                  </a:cubicBezTo>
                  <a:cubicBezTo>
                    <a:pt x="3822" y="7349"/>
                    <a:pt x="4870" y="7372"/>
                    <a:pt x="5915" y="7372"/>
                  </a:cubicBezTo>
                  <a:cubicBezTo>
                    <a:pt x="8107" y="7372"/>
                    <a:pt x="10286" y="7271"/>
                    <a:pt x="12061" y="6849"/>
                  </a:cubicBezTo>
                  <a:cubicBezTo>
                    <a:pt x="14677" y="6225"/>
                    <a:pt x="16549" y="4977"/>
                    <a:pt x="18463" y="3702"/>
                  </a:cubicBezTo>
                  <a:cubicBezTo>
                    <a:pt x="20372" y="2428"/>
                    <a:pt x="22348" y="1107"/>
                    <a:pt x="25073" y="540"/>
                  </a:cubicBezTo>
                  <a:cubicBezTo>
                    <a:pt x="26134" y="319"/>
                    <a:pt x="27099" y="220"/>
                    <a:pt x="27988" y="220"/>
                  </a:cubicBezTo>
                  <a:cubicBezTo>
                    <a:pt x="31723" y="220"/>
                    <a:pt x="34115" y="1972"/>
                    <a:pt x="36618" y="3812"/>
                  </a:cubicBezTo>
                  <a:cubicBezTo>
                    <a:pt x="39151" y="5679"/>
                    <a:pt x="41772" y="7592"/>
                    <a:pt x="45954" y="7743"/>
                  </a:cubicBezTo>
                  <a:lnTo>
                    <a:pt x="46458" y="7759"/>
                  </a:lnTo>
                  <a:cubicBezTo>
                    <a:pt x="50452" y="7759"/>
                    <a:pt x="53859" y="6100"/>
                    <a:pt x="57166" y="4498"/>
                  </a:cubicBezTo>
                  <a:cubicBezTo>
                    <a:pt x="60479" y="2901"/>
                    <a:pt x="63891" y="1248"/>
                    <a:pt x="67895" y="1222"/>
                  </a:cubicBezTo>
                  <a:lnTo>
                    <a:pt x="67968" y="1222"/>
                  </a:lnTo>
                  <a:cubicBezTo>
                    <a:pt x="71078" y="1222"/>
                    <a:pt x="73694" y="2491"/>
                    <a:pt x="76221" y="3718"/>
                  </a:cubicBezTo>
                  <a:cubicBezTo>
                    <a:pt x="77735" y="4451"/>
                    <a:pt x="79165" y="5143"/>
                    <a:pt x="80689" y="5580"/>
                  </a:cubicBezTo>
                  <a:cubicBezTo>
                    <a:pt x="84895" y="6788"/>
                    <a:pt x="88165" y="6933"/>
                    <a:pt x="92534" y="6933"/>
                  </a:cubicBezTo>
                  <a:cubicBezTo>
                    <a:pt x="93166" y="6933"/>
                    <a:pt x="93822" y="6930"/>
                    <a:pt x="94507" y="6927"/>
                  </a:cubicBezTo>
                  <a:lnTo>
                    <a:pt x="95422" y="6927"/>
                  </a:lnTo>
                  <a:lnTo>
                    <a:pt x="95422" y="6703"/>
                  </a:lnTo>
                  <a:lnTo>
                    <a:pt x="94507" y="6703"/>
                  </a:lnTo>
                  <a:cubicBezTo>
                    <a:pt x="93805" y="6707"/>
                    <a:pt x="93134" y="6710"/>
                    <a:pt x="92487" y="6710"/>
                  </a:cubicBezTo>
                  <a:cubicBezTo>
                    <a:pt x="88159" y="6710"/>
                    <a:pt x="84913" y="6566"/>
                    <a:pt x="80746" y="5372"/>
                  </a:cubicBezTo>
                  <a:cubicBezTo>
                    <a:pt x="79243" y="4935"/>
                    <a:pt x="77823" y="4248"/>
                    <a:pt x="76320" y="3520"/>
                  </a:cubicBezTo>
                  <a:cubicBezTo>
                    <a:pt x="73767" y="2283"/>
                    <a:pt x="71125" y="1003"/>
                    <a:pt x="67968" y="1003"/>
                  </a:cubicBezTo>
                  <a:lnTo>
                    <a:pt x="67895" y="1003"/>
                  </a:lnTo>
                  <a:cubicBezTo>
                    <a:pt x="63839" y="1029"/>
                    <a:pt x="60401" y="2693"/>
                    <a:pt x="57078" y="4306"/>
                  </a:cubicBezTo>
                  <a:cubicBezTo>
                    <a:pt x="53784" y="5900"/>
                    <a:pt x="50346" y="7533"/>
                    <a:pt x="46436" y="7533"/>
                  </a:cubicBezTo>
                  <a:cubicBezTo>
                    <a:pt x="46278" y="7533"/>
                    <a:pt x="46119" y="7530"/>
                    <a:pt x="45959" y="7525"/>
                  </a:cubicBezTo>
                  <a:cubicBezTo>
                    <a:pt x="41850" y="7379"/>
                    <a:pt x="39260" y="5476"/>
                    <a:pt x="36748" y="3635"/>
                  </a:cubicBezTo>
                  <a:cubicBezTo>
                    <a:pt x="34212" y="1779"/>
                    <a:pt x="31788" y="1"/>
                    <a:pt x="2799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32"/>
            <p:cNvSpPr/>
            <p:nvPr/>
          </p:nvSpPr>
          <p:spPr>
            <a:xfrm>
              <a:off x="3208325" y="1323975"/>
              <a:ext cx="2319650" cy="179225"/>
            </a:xfrm>
            <a:custGeom>
              <a:avLst/>
              <a:gdLst/>
              <a:ahLst/>
              <a:cxnLst/>
              <a:rect l="l" t="t" r="r" b="b"/>
              <a:pathLst>
                <a:path w="92786" h="7169" extrusionOk="0">
                  <a:moveTo>
                    <a:pt x="66944" y="1"/>
                  </a:moveTo>
                  <a:cubicBezTo>
                    <a:pt x="62896" y="1"/>
                    <a:pt x="59612" y="1664"/>
                    <a:pt x="56428" y="3278"/>
                  </a:cubicBezTo>
                  <a:cubicBezTo>
                    <a:pt x="53282" y="4865"/>
                    <a:pt x="50094" y="6503"/>
                    <a:pt x="46011" y="6607"/>
                  </a:cubicBezTo>
                  <a:cubicBezTo>
                    <a:pt x="45885" y="6610"/>
                    <a:pt x="45759" y="6612"/>
                    <a:pt x="45635" y="6612"/>
                  </a:cubicBezTo>
                  <a:cubicBezTo>
                    <a:pt x="41739" y="6612"/>
                    <a:pt x="38779" y="5061"/>
                    <a:pt x="35917" y="3559"/>
                  </a:cubicBezTo>
                  <a:cubicBezTo>
                    <a:pt x="33087" y="2075"/>
                    <a:pt x="30185" y="553"/>
                    <a:pt x="26374" y="553"/>
                  </a:cubicBezTo>
                  <a:cubicBezTo>
                    <a:pt x="25324" y="553"/>
                    <a:pt x="24204" y="669"/>
                    <a:pt x="22998" y="933"/>
                  </a:cubicBezTo>
                  <a:cubicBezTo>
                    <a:pt x="20814" y="1417"/>
                    <a:pt x="18994" y="2540"/>
                    <a:pt x="17236" y="3632"/>
                  </a:cubicBezTo>
                  <a:cubicBezTo>
                    <a:pt x="15686" y="4589"/>
                    <a:pt x="14095" y="5567"/>
                    <a:pt x="12275" y="6097"/>
                  </a:cubicBezTo>
                  <a:cubicBezTo>
                    <a:pt x="9596" y="6870"/>
                    <a:pt x="6332" y="6960"/>
                    <a:pt x="3280" y="6960"/>
                  </a:cubicBezTo>
                  <a:cubicBezTo>
                    <a:pt x="2799" y="6960"/>
                    <a:pt x="2324" y="6957"/>
                    <a:pt x="1858" y="6955"/>
                  </a:cubicBezTo>
                  <a:cubicBezTo>
                    <a:pt x="1438" y="6955"/>
                    <a:pt x="1021" y="6951"/>
                    <a:pt x="611" y="6951"/>
                  </a:cubicBezTo>
                  <a:cubicBezTo>
                    <a:pt x="405" y="6951"/>
                    <a:pt x="202" y="6952"/>
                    <a:pt x="1" y="6955"/>
                  </a:cubicBezTo>
                  <a:lnTo>
                    <a:pt x="1" y="7168"/>
                  </a:lnTo>
                  <a:lnTo>
                    <a:pt x="3361" y="7168"/>
                  </a:lnTo>
                  <a:cubicBezTo>
                    <a:pt x="6403" y="7168"/>
                    <a:pt x="9653" y="7070"/>
                    <a:pt x="12332" y="6295"/>
                  </a:cubicBezTo>
                  <a:cubicBezTo>
                    <a:pt x="14178" y="5764"/>
                    <a:pt x="15785" y="4761"/>
                    <a:pt x="17345" y="3798"/>
                  </a:cubicBezTo>
                  <a:cubicBezTo>
                    <a:pt x="19087" y="2722"/>
                    <a:pt x="20892" y="1609"/>
                    <a:pt x="23040" y="1136"/>
                  </a:cubicBezTo>
                  <a:cubicBezTo>
                    <a:pt x="24252" y="871"/>
                    <a:pt x="25368" y="754"/>
                    <a:pt x="26413" y="754"/>
                  </a:cubicBezTo>
                  <a:cubicBezTo>
                    <a:pt x="30104" y="754"/>
                    <a:pt x="32893" y="2213"/>
                    <a:pt x="35807" y="3741"/>
                  </a:cubicBezTo>
                  <a:cubicBezTo>
                    <a:pt x="38695" y="5256"/>
                    <a:pt x="41764" y="6819"/>
                    <a:pt x="45656" y="6819"/>
                  </a:cubicBezTo>
                  <a:cubicBezTo>
                    <a:pt x="45774" y="6819"/>
                    <a:pt x="45892" y="6818"/>
                    <a:pt x="46011" y="6815"/>
                  </a:cubicBezTo>
                  <a:cubicBezTo>
                    <a:pt x="50078" y="6721"/>
                    <a:pt x="53354" y="5062"/>
                    <a:pt x="56516" y="3460"/>
                  </a:cubicBezTo>
                  <a:cubicBezTo>
                    <a:pt x="59819" y="1787"/>
                    <a:pt x="62951" y="208"/>
                    <a:pt x="66912" y="208"/>
                  </a:cubicBezTo>
                  <a:cubicBezTo>
                    <a:pt x="67211" y="208"/>
                    <a:pt x="67514" y="217"/>
                    <a:pt x="67823" y="236"/>
                  </a:cubicBezTo>
                  <a:cubicBezTo>
                    <a:pt x="70891" y="428"/>
                    <a:pt x="72831" y="1552"/>
                    <a:pt x="74885" y="2743"/>
                  </a:cubicBezTo>
                  <a:cubicBezTo>
                    <a:pt x="75847" y="3294"/>
                    <a:pt x="76835" y="3871"/>
                    <a:pt x="77969" y="4365"/>
                  </a:cubicBezTo>
                  <a:cubicBezTo>
                    <a:pt x="82948" y="6521"/>
                    <a:pt x="85742" y="6801"/>
                    <a:pt x="91815" y="6801"/>
                  </a:cubicBezTo>
                  <a:cubicBezTo>
                    <a:pt x="92130" y="6801"/>
                    <a:pt x="92453" y="6800"/>
                    <a:pt x="92786" y="6799"/>
                  </a:cubicBezTo>
                  <a:lnTo>
                    <a:pt x="92786" y="6596"/>
                  </a:lnTo>
                  <a:cubicBezTo>
                    <a:pt x="92508" y="6597"/>
                    <a:pt x="92236" y="6598"/>
                    <a:pt x="91971" y="6598"/>
                  </a:cubicBezTo>
                  <a:cubicBezTo>
                    <a:pt x="85830" y="6598"/>
                    <a:pt x="83048" y="6332"/>
                    <a:pt x="78068" y="4178"/>
                  </a:cubicBezTo>
                  <a:cubicBezTo>
                    <a:pt x="76945" y="3689"/>
                    <a:pt x="75957" y="3117"/>
                    <a:pt x="75000" y="2566"/>
                  </a:cubicBezTo>
                  <a:cubicBezTo>
                    <a:pt x="72919" y="1365"/>
                    <a:pt x="70964" y="226"/>
                    <a:pt x="67844" y="28"/>
                  </a:cubicBezTo>
                  <a:cubicBezTo>
                    <a:pt x="67540" y="10"/>
                    <a:pt x="67240" y="1"/>
                    <a:pt x="6694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32"/>
            <p:cNvSpPr/>
            <p:nvPr/>
          </p:nvSpPr>
          <p:spPr>
            <a:xfrm>
              <a:off x="3238625" y="1243150"/>
              <a:ext cx="2258025" cy="188150"/>
            </a:xfrm>
            <a:custGeom>
              <a:avLst/>
              <a:gdLst/>
              <a:ahLst/>
              <a:cxnLst/>
              <a:rect l="l" t="t" r="r" b="b"/>
              <a:pathLst>
                <a:path w="90321" h="7526" extrusionOk="0">
                  <a:moveTo>
                    <a:pt x="65857" y="0"/>
                  </a:moveTo>
                  <a:cubicBezTo>
                    <a:pt x="61764" y="0"/>
                    <a:pt x="58482" y="1763"/>
                    <a:pt x="55419" y="3401"/>
                  </a:cubicBezTo>
                  <a:cubicBezTo>
                    <a:pt x="52356" y="5040"/>
                    <a:pt x="49131" y="6730"/>
                    <a:pt x="45179" y="6849"/>
                  </a:cubicBezTo>
                  <a:cubicBezTo>
                    <a:pt x="45025" y="6854"/>
                    <a:pt x="44872" y="6857"/>
                    <a:pt x="44720" y="6857"/>
                  </a:cubicBezTo>
                  <a:cubicBezTo>
                    <a:pt x="40979" y="6857"/>
                    <a:pt x="37929" y="5409"/>
                    <a:pt x="34991" y="4010"/>
                  </a:cubicBezTo>
                  <a:cubicBezTo>
                    <a:pt x="32041" y="2602"/>
                    <a:pt x="29010" y="1161"/>
                    <a:pt x="25229" y="1161"/>
                  </a:cubicBezTo>
                  <a:cubicBezTo>
                    <a:pt x="24329" y="1161"/>
                    <a:pt x="23388" y="1242"/>
                    <a:pt x="22395" y="1425"/>
                  </a:cubicBezTo>
                  <a:cubicBezTo>
                    <a:pt x="20127" y="1841"/>
                    <a:pt x="18177" y="2944"/>
                    <a:pt x="16294" y="4015"/>
                  </a:cubicBezTo>
                  <a:cubicBezTo>
                    <a:pt x="14828" y="4858"/>
                    <a:pt x="13434" y="5643"/>
                    <a:pt x="11900" y="6142"/>
                  </a:cubicBezTo>
                  <a:cubicBezTo>
                    <a:pt x="8348" y="7286"/>
                    <a:pt x="4645" y="7291"/>
                    <a:pt x="729" y="7307"/>
                  </a:cubicBezTo>
                  <a:lnTo>
                    <a:pt x="1" y="7307"/>
                  </a:lnTo>
                  <a:lnTo>
                    <a:pt x="1" y="7525"/>
                  </a:lnTo>
                  <a:lnTo>
                    <a:pt x="729" y="7525"/>
                  </a:lnTo>
                  <a:cubicBezTo>
                    <a:pt x="4666" y="7515"/>
                    <a:pt x="8384" y="7505"/>
                    <a:pt x="11967" y="6350"/>
                  </a:cubicBezTo>
                  <a:cubicBezTo>
                    <a:pt x="13528" y="5851"/>
                    <a:pt x="14989" y="5019"/>
                    <a:pt x="16398" y="4213"/>
                  </a:cubicBezTo>
                  <a:cubicBezTo>
                    <a:pt x="18271" y="3147"/>
                    <a:pt x="20205" y="2049"/>
                    <a:pt x="22431" y="1638"/>
                  </a:cubicBezTo>
                  <a:cubicBezTo>
                    <a:pt x="23407" y="1460"/>
                    <a:pt x="24332" y="1380"/>
                    <a:pt x="25216" y="1380"/>
                  </a:cubicBezTo>
                  <a:cubicBezTo>
                    <a:pt x="28961" y="1380"/>
                    <a:pt x="31965" y="2811"/>
                    <a:pt x="34897" y="4207"/>
                  </a:cubicBezTo>
                  <a:cubicBezTo>
                    <a:pt x="37856" y="5617"/>
                    <a:pt x="40873" y="7070"/>
                    <a:pt x="44714" y="7070"/>
                  </a:cubicBezTo>
                  <a:cubicBezTo>
                    <a:pt x="44869" y="7070"/>
                    <a:pt x="45026" y="7067"/>
                    <a:pt x="45184" y="7063"/>
                  </a:cubicBezTo>
                  <a:cubicBezTo>
                    <a:pt x="49256" y="6943"/>
                    <a:pt x="52439" y="5237"/>
                    <a:pt x="55523" y="3589"/>
                  </a:cubicBezTo>
                  <a:cubicBezTo>
                    <a:pt x="58753" y="1852"/>
                    <a:pt x="61816" y="213"/>
                    <a:pt x="65846" y="213"/>
                  </a:cubicBezTo>
                  <a:lnTo>
                    <a:pt x="66252" y="213"/>
                  </a:lnTo>
                  <a:cubicBezTo>
                    <a:pt x="69518" y="307"/>
                    <a:pt x="71437" y="1482"/>
                    <a:pt x="73470" y="2725"/>
                  </a:cubicBezTo>
                  <a:cubicBezTo>
                    <a:pt x="74276" y="3219"/>
                    <a:pt x="75109" y="3724"/>
                    <a:pt x="76060" y="4192"/>
                  </a:cubicBezTo>
                  <a:cubicBezTo>
                    <a:pt x="81105" y="6676"/>
                    <a:pt x="83268" y="7173"/>
                    <a:pt x="89691" y="7173"/>
                  </a:cubicBezTo>
                  <a:cubicBezTo>
                    <a:pt x="89897" y="7173"/>
                    <a:pt x="90106" y="7173"/>
                    <a:pt x="90321" y="7172"/>
                  </a:cubicBezTo>
                  <a:lnTo>
                    <a:pt x="90321" y="6953"/>
                  </a:lnTo>
                  <a:lnTo>
                    <a:pt x="89774" y="6953"/>
                  </a:lnTo>
                  <a:cubicBezTo>
                    <a:pt x="83320" y="6953"/>
                    <a:pt x="81183" y="6470"/>
                    <a:pt x="76154" y="3999"/>
                  </a:cubicBezTo>
                  <a:cubicBezTo>
                    <a:pt x="75218" y="3537"/>
                    <a:pt x="74386" y="3027"/>
                    <a:pt x="73590" y="2533"/>
                  </a:cubicBezTo>
                  <a:cubicBezTo>
                    <a:pt x="71525" y="1274"/>
                    <a:pt x="69585" y="89"/>
                    <a:pt x="662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32"/>
            <p:cNvSpPr/>
            <p:nvPr/>
          </p:nvSpPr>
          <p:spPr>
            <a:xfrm>
              <a:off x="3256575" y="1166075"/>
              <a:ext cx="2210700" cy="201525"/>
            </a:xfrm>
            <a:custGeom>
              <a:avLst/>
              <a:gdLst/>
              <a:ahLst/>
              <a:cxnLst/>
              <a:rect l="l" t="t" r="r" b="b"/>
              <a:pathLst>
                <a:path w="88428" h="8061" extrusionOk="0">
                  <a:moveTo>
                    <a:pt x="65219" y="0"/>
                  </a:moveTo>
                  <a:cubicBezTo>
                    <a:pt x="60995" y="0"/>
                    <a:pt x="57801" y="1928"/>
                    <a:pt x="54706" y="3806"/>
                  </a:cubicBezTo>
                  <a:cubicBezTo>
                    <a:pt x="51679" y="5631"/>
                    <a:pt x="48549" y="7524"/>
                    <a:pt x="44440" y="7670"/>
                  </a:cubicBezTo>
                  <a:cubicBezTo>
                    <a:pt x="44263" y="7677"/>
                    <a:pt x="44088" y="7680"/>
                    <a:pt x="43914" y="7680"/>
                  </a:cubicBezTo>
                  <a:cubicBezTo>
                    <a:pt x="40331" y="7680"/>
                    <a:pt x="37531" y="6327"/>
                    <a:pt x="34569" y="4903"/>
                  </a:cubicBezTo>
                  <a:cubicBezTo>
                    <a:pt x="31631" y="3486"/>
                    <a:pt x="28597" y="2035"/>
                    <a:pt x="24759" y="2035"/>
                  </a:cubicBezTo>
                  <a:cubicBezTo>
                    <a:pt x="24400" y="2035"/>
                    <a:pt x="24033" y="2047"/>
                    <a:pt x="23658" y="2074"/>
                  </a:cubicBezTo>
                  <a:cubicBezTo>
                    <a:pt x="19550" y="3000"/>
                    <a:pt x="15758" y="4342"/>
                    <a:pt x="12399" y="6058"/>
                  </a:cubicBezTo>
                  <a:cubicBezTo>
                    <a:pt x="9489" y="7250"/>
                    <a:pt x="6348" y="7841"/>
                    <a:pt x="3022" y="7841"/>
                  </a:cubicBezTo>
                  <a:cubicBezTo>
                    <a:pt x="2037" y="7841"/>
                    <a:pt x="1037" y="7789"/>
                    <a:pt x="21" y="7686"/>
                  </a:cubicBezTo>
                  <a:lnTo>
                    <a:pt x="0" y="7899"/>
                  </a:lnTo>
                  <a:cubicBezTo>
                    <a:pt x="1009" y="8008"/>
                    <a:pt x="2018" y="8060"/>
                    <a:pt x="3032" y="8060"/>
                  </a:cubicBezTo>
                  <a:cubicBezTo>
                    <a:pt x="6382" y="8060"/>
                    <a:pt x="9554" y="7457"/>
                    <a:pt x="12487" y="6261"/>
                  </a:cubicBezTo>
                  <a:cubicBezTo>
                    <a:pt x="15847" y="4545"/>
                    <a:pt x="19622" y="3213"/>
                    <a:pt x="23689" y="2287"/>
                  </a:cubicBezTo>
                  <a:cubicBezTo>
                    <a:pt x="24049" y="2262"/>
                    <a:pt x="24402" y="2250"/>
                    <a:pt x="24748" y="2250"/>
                  </a:cubicBezTo>
                  <a:cubicBezTo>
                    <a:pt x="28548" y="2250"/>
                    <a:pt x="31549" y="3699"/>
                    <a:pt x="34470" y="5096"/>
                  </a:cubicBezTo>
                  <a:cubicBezTo>
                    <a:pt x="37334" y="6478"/>
                    <a:pt x="40292" y="7898"/>
                    <a:pt x="43941" y="7898"/>
                  </a:cubicBezTo>
                  <a:cubicBezTo>
                    <a:pt x="44109" y="7898"/>
                    <a:pt x="44279" y="7895"/>
                    <a:pt x="44450" y="7889"/>
                  </a:cubicBezTo>
                  <a:cubicBezTo>
                    <a:pt x="48616" y="7743"/>
                    <a:pt x="51768" y="5834"/>
                    <a:pt x="54815" y="3993"/>
                  </a:cubicBezTo>
                  <a:cubicBezTo>
                    <a:pt x="58015" y="2054"/>
                    <a:pt x="61055" y="217"/>
                    <a:pt x="65162" y="217"/>
                  </a:cubicBezTo>
                  <a:cubicBezTo>
                    <a:pt x="65494" y="217"/>
                    <a:pt x="65833" y="229"/>
                    <a:pt x="66179" y="254"/>
                  </a:cubicBezTo>
                  <a:cubicBezTo>
                    <a:pt x="70261" y="1367"/>
                    <a:pt x="73683" y="3062"/>
                    <a:pt x="76362" y="5293"/>
                  </a:cubicBezTo>
                  <a:cubicBezTo>
                    <a:pt x="78900" y="6951"/>
                    <a:pt x="81875" y="7791"/>
                    <a:pt x="85240" y="7791"/>
                  </a:cubicBezTo>
                  <a:cubicBezTo>
                    <a:pt x="86267" y="7791"/>
                    <a:pt x="87329" y="7713"/>
                    <a:pt x="88427" y="7556"/>
                  </a:cubicBezTo>
                  <a:lnTo>
                    <a:pt x="88401" y="7342"/>
                  </a:lnTo>
                  <a:cubicBezTo>
                    <a:pt x="87318" y="7495"/>
                    <a:pt x="86270" y="7571"/>
                    <a:pt x="85257" y="7571"/>
                  </a:cubicBezTo>
                  <a:cubicBezTo>
                    <a:pt x="81928" y="7571"/>
                    <a:pt x="78988" y="6748"/>
                    <a:pt x="76492" y="5117"/>
                  </a:cubicBezTo>
                  <a:cubicBezTo>
                    <a:pt x="73798" y="2875"/>
                    <a:pt x="70350" y="1164"/>
                    <a:pt x="66215" y="36"/>
                  </a:cubicBezTo>
                  <a:cubicBezTo>
                    <a:pt x="65877" y="12"/>
                    <a:pt x="65545" y="0"/>
                    <a:pt x="65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32"/>
            <p:cNvSpPr/>
            <p:nvPr/>
          </p:nvSpPr>
          <p:spPr>
            <a:xfrm>
              <a:off x="3269325" y="1100700"/>
              <a:ext cx="2169850" cy="204100"/>
            </a:xfrm>
            <a:custGeom>
              <a:avLst/>
              <a:gdLst/>
              <a:ahLst/>
              <a:cxnLst/>
              <a:rect l="l" t="t" r="r" b="b"/>
              <a:pathLst>
                <a:path w="86794" h="8164" extrusionOk="0">
                  <a:moveTo>
                    <a:pt x="64581" y="1"/>
                  </a:moveTo>
                  <a:cubicBezTo>
                    <a:pt x="60303" y="1"/>
                    <a:pt x="57134" y="1997"/>
                    <a:pt x="54082" y="3925"/>
                  </a:cubicBezTo>
                  <a:cubicBezTo>
                    <a:pt x="51117" y="5797"/>
                    <a:pt x="48054" y="7726"/>
                    <a:pt x="43925" y="7919"/>
                  </a:cubicBezTo>
                  <a:cubicBezTo>
                    <a:pt x="43695" y="7930"/>
                    <a:pt x="43467" y="7935"/>
                    <a:pt x="43243" y="7935"/>
                  </a:cubicBezTo>
                  <a:cubicBezTo>
                    <a:pt x="39864" y="7935"/>
                    <a:pt x="37054" y="6728"/>
                    <a:pt x="34153" y="5485"/>
                  </a:cubicBezTo>
                  <a:cubicBezTo>
                    <a:pt x="31240" y="4237"/>
                    <a:pt x="28236" y="2947"/>
                    <a:pt x="24615" y="2947"/>
                  </a:cubicBezTo>
                  <a:cubicBezTo>
                    <a:pt x="24388" y="2947"/>
                    <a:pt x="24160" y="2952"/>
                    <a:pt x="23928" y="2963"/>
                  </a:cubicBezTo>
                  <a:cubicBezTo>
                    <a:pt x="19763" y="3150"/>
                    <a:pt x="16143" y="4242"/>
                    <a:pt x="12638" y="5292"/>
                  </a:cubicBezTo>
                  <a:cubicBezTo>
                    <a:pt x="8794" y="6452"/>
                    <a:pt x="4821" y="7648"/>
                    <a:pt x="0" y="7726"/>
                  </a:cubicBezTo>
                  <a:lnTo>
                    <a:pt x="0" y="7945"/>
                  </a:lnTo>
                  <a:cubicBezTo>
                    <a:pt x="4847" y="7862"/>
                    <a:pt x="8841" y="6665"/>
                    <a:pt x="12695" y="5501"/>
                  </a:cubicBezTo>
                  <a:cubicBezTo>
                    <a:pt x="16341" y="4403"/>
                    <a:pt x="19789" y="3368"/>
                    <a:pt x="23933" y="3181"/>
                  </a:cubicBezTo>
                  <a:cubicBezTo>
                    <a:pt x="24162" y="3171"/>
                    <a:pt x="24389" y="3166"/>
                    <a:pt x="24613" y="3166"/>
                  </a:cubicBezTo>
                  <a:cubicBezTo>
                    <a:pt x="28183" y="3166"/>
                    <a:pt x="31172" y="4449"/>
                    <a:pt x="34059" y="5683"/>
                  </a:cubicBezTo>
                  <a:cubicBezTo>
                    <a:pt x="36894" y="6899"/>
                    <a:pt x="39816" y="8163"/>
                    <a:pt x="43264" y="8163"/>
                  </a:cubicBezTo>
                  <a:lnTo>
                    <a:pt x="43940" y="8142"/>
                  </a:lnTo>
                  <a:cubicBezTo>
                    <a:pt x="48117" y="7945"/>
                    <a:pt x="51211" y="5995"/>
                    <a:pt x="54196" y="4112"/>
                  </a:cubicBezTo>
                  <a:cubicBezTo>
                    <a:pt x="57366" y="2108"/>
                    <a:pt x="60376" y="215"/>
                    <a:pt x="64566" y="215"/>
                  </a:cubicBezTo>
                  <a:cubicBezTo>
                    <a:pt x="64714" y="215"/>
                    <a:pt x="64863" y="217"/>
                    <a:pt x="65013" y="222"/>
                  </a:cubicBezTo>
                  <a:cubicBezTo>
                    <a:pt x="69143" y="1096"/>
                    <a:pt x="72523" y="2656"/>
                    <a:pt x="75072" y="4871"/>
                  </a:cubicBezTo>
                  <a:cubicBezTo>
                    <a:pt x="77534" y="6792"/>
                    <a:pt x="80602" y="7759"/>
                    <a:pt x="84220" y="7759"/>
                  </a:cubicBezTo>
                  <a:cubicBezTo>
                    <a:pt x="85049" y="7759"/>
                    <a:pt x="85907" y="7709"/>
                    <a:pt x="86794" y="7607"/>
                  </a:cubicBezTo>
                  <a:lnTo>
                    <a:pt x="86768" y="7388"/>
                  </a:lnTo>
                  <a:cubicBezTo>
                    <a:pt x="85889" y="7490"/>
                    <a:pt x="85037" y="7540"/>
                    <a:pt x="84215" y="7540"/>
                  </a:cubicBezTo>
                  <a:cubicBezTo>
                    <a:pt x="80651" y="7540"/>
                    <a:pt x="77628" y="6590"/>
                    <a:pt x="75207" y="4705"/>
                  </a:cubicBezTo>
                  <a:cubicBezTo>
                    <a:pt x="72638" y="2469"/>
                    <a:pt x="69226" y="888"/>
                    <a:pt x="65045" y="9"/>
                  </a:cubicBezTo>
                  <a:cubicBezTo>
                    <a:pt x="64889" y="3"/>
                    <a:pt x="64734" y="1"/>
                    <a:pt x="6458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32"/>
            <p:cNvSpPr/>
            <p:nvPr/>
          </p:nvSpPr>
          <p:spPr>
            <a:xfrm>
              <a:off x="3285700" y="1039150"/>
              <a:ext cx="2126450" cy="207525"/>
            </a:xfrm>
            <a:custGeom>
              <a:avLst/>
              <a:gdLst/>
              <a:ahLst/>
              <a:cxnLst/>
              <a:rect l="l" t="t" r="r" b="b"/>
              <a:pathLst>
                <a:path w="85058" h="8301" extrusionOk="0">
                  <a:moveTo>
                    <a:pt x="63792" y="0"/>
                  </a:moveTo>
                  <a:cubicBezTo>
                    <a:pt x="59470" y="6"/>
                    <a:pt x="56344" y="2081"/>
                    <a:pt x="53432" y="4005"/>
                  </a:cubicBezTo>
                  <a:cubicBezTo>
                    <a:pt x="50520" y="5929"/>
                    <a:pt x="47503" y="7926"/>
                    <a:pt x="43265" y="8067"/>
                  </a:cubicBezTo>
                  <a:cubicBezTo>
                    <a:pt x="43091" y="8073"/>
                    <a:pt x="42919" y="8076"/>
                    <a:pt x="42748" y="8076"/>
                  </a:cubicBezTo>
                  <a:cubicBezTo>
                    <a:pt x="39388" y="8076"/>
                    <a:pt x="36463" y="6939"/>
                    <a:pt x="33628" y="5841"/>
                  </a:cubicBezTo>
                  <a:cubicBezTo>
                    <a:pt x="30722" y="4708"/>
                    <a:pt x="27726" y="3540"/>
                    <a:pt x="24191" y="3540"/>
                  </a:cubicBezTo>
                  <a:cubicBezTo>
                    <a:pt x="24107" y="3540"/>
                    <a:pt x="24023" y="3541"/>
                    <a:pt x="23939" y="3542"/>
                  </a:cubicBezTo>
                  <a:cubicBezTo>
                    <a:pt x="19711" y="3610"/>
                    <a:pt x="15722" y="4644"/>
                    <a:pt x="11951" y="5617"/>
                  </a:cubicBezTo>
                  <a:cubicBezTo>
                    <a:pt x="8181" y="6595"/>
                    <a:pt x="4281" y="7609"/>
                    <a:pt x="0" y="7749"/>
                  </a:cubicBezTo>
                  <a:lnTo>
                    <a:pt x="0" y="7963"/>
                  </a:lnTo>
                  <a:cubicBezTo>
                    <a:pt x="4307" y="7827"/>
                    <a:pt x="8217" y="6813"/>
                    <a:pt x="12003" y="5830"/>
                  </a:cubicBezTo>
                  <a:cubicBezTo>
                    <a:pt x="15972" y="4795"/>
                    <a:pt x="19732" y="3823"/>
                    <a:pt x="23939" y="3766"/>
                  </a:cubicBezTo>
                  <a:cubicBezTo>
                    <a:pt x="24036" y="3764"/>
                    <a:pt x="24134" y="3763"/>
                    <a:pt x="24230" y="3763"/>
                  </a:cubicBezTo>
                  <a:cubicBezTo>
                    <a:pt x="27698" y="3763"/>
                    <a:pt x="30666" y="4925"/>
                    <a:pt x="33545" y="6049"/>
                  </a:cubicBezTo>
                  <a:cubicBezTo>
                    <a:pt x="36395" y="7151"/>
                    <a:pt x="39338" y="8301"/>
                    <a:pt x="42750" y="8301"/>
                  </a:cubicBezTo>
                  <a:lnTo>
                    <a:pt x="43270" y="8290"/>
                  </a:lnTo>
                  <a:cubicBezTo>
                    <a:pt x="47576" y="8145"/>
                    <a:pt x="50618" y="6132"/>
                    <a:pt x="53557" y="4187"/>
                  </a:cubicBezTo>
                  <a:cubicBezTo>
                    <a:pt x="56630" y="2153"/>
                    <a:pt x="59543" y="229"/>
                    <a:pt x="63776" y="219"/>
                  </a:cubicBezTo>
                  <a:cubicBezTo>
                    <a:pt x="67900" y="832"/>
                    <a:pt x="71239" y="2247"/>
                    <a:pt x="73673" y="4431"/>
                  </a:cubicBezTo>
                  <a:cubicBezTo>
                    <a:pt x="76158" y="6590"/>
                    <a:pt x="79446" y="7685"/>
                    <a:pt x="83457" y="7685"/>
                  </a:cubicBezTo>
                  <a:cubicBezTo>
                    <a:pt x="83978" y="7685"/>
                    <a:pt x="84511" y="7667"/>
                    <a:pt x="85057" y="7630"/>
                  </a:cubicBezTo>
                  <a:lnTo>
                    <a:pt x="85047" y="7411"/>
                  </a:lnTo>
                  <a:cubicBezTo>
                    <a:pt x="84511" y="7447"/>
                    <a:pt x="83987" y="7465"/>
                    <a:pt x="83476" y="7465"/>
                  </a:cubicBezTo>
                  <a:cubicBezTo>
                    <a:pt x="79507" y="7465"/>
                    <a:pt x="76265" y="6393"/>
                    <a:pt x="73824" y="4265"/>
                  </a:cubicBezTo>
                  <a:cubicBezTo>
                    <a:pt x="71348" y="2055"/>
                    <a:pt x="67978" y="619"/>
                    <a:pt x="637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32"/>
            <p:cNvSpPr/>
            <p:nvPr/>
          </p:nvSpPr>
          <p:spPr>
            <a:xfrm>
              <a:off x="3309625" y="992225"/>
              <a:ext cx="2076650" cy="188675"/>
            </a:xfrm>
            <a:custGeom>
              <a:avLst/>
              <a:gdLst/>
              <a:ahLst/>
              <a:cxnLst/>
              <a:rect l="l" t="t" r="r" b="b"/>
              <a:pathLst>
                <a:path w="83066" h="7547" extrusionOk="0">
                  <a:moveTo>
                    <a:pt x="62290" y="0"/>
                  </a:moveTo>
                  <a:cubicBezTo>
                    <a:pt x="61828" y="0"/>
                    <a:pt x="61356" y="16"/>
                    <a:pt x="60874" y="47"/>
                  </a:cubicBezTo>
                  <a:cubicBezTo>
                    <a:pt x="57374" y="541"/>
                    <a:pt x="54820" y="2111"/>
                    <a:pt x="52345" y="3640"/>
                  </a:cubicBezTo>
                  <a:cubicBezTo>
                    <a:pt x="49531" y="5377"/>
                    <a:pt x="46619" y="7177"/>
                    <a:pt x="42313" y="7317"/>
                  </a:cubicBezTo>
                  <a:cubicBezTo>
                    <a:pt x="42132" y="7323"/>
                    <a:pt x="41952" y="7326"/>
                    <a:pt x="41774" y="7326"/>
                  </a:cubicBezTo>
                  <a:cubicBezTo>
                    <a:pt x="38394" y="7326"/>
                    <a:pt x="35552" y="6275"/>
                    <a:pt x="32796" y="5253"/>
                  </a:cubicBezTo>
                  <a:cubicBezTo>
                    <a:pt x="30320" y="4337"/>
                    <a:pt x="27756" y="3386"/>
                    <a:pt x="24781" y="3167"/>
                  </a:cubicBezTo>
                  <a:cubicBezTo>
                    <a:pt x="24247" y="3128"/>
                    <a:pt x="23711" y="3110"/>
                    <a:pt x="23173" y="3110"/>
                  </a:cubicBezTo>
                  <a:cubicBezTo>
                    <a:pt x="19040" y="3110"/>
                    <a:pt x="14814" y="4187"/>
                    <a:pt x="10714" y="5232"/>
                  </a:cubicBezTo>
                  <a:cubicBezTo>
                    <a:pt x="7188" y="6131"/>
                    <a:pt x="3542" y="7057"/>
                    <a:pt x="0" y="7291"/>
                  </a:cubicBezTo>
                  <a:lnTo>
                    <a:pt x="11" y="7515"/>
                  </a:lnTo>
                  <a:cubicBezTo>
                    <a:pt x="3584" y="7281"/>
                    <a:pt x="7234" y="6350"/>
                    <a:pt x="10766" y="5445"/>
                  </a:cubicBezTo>
                  <a:cubicBezTo>
                    <a:pt x="14857" y="4405"/>
                    <a:pt x="19066" y="3328"/>
                    <a:pt x="23166" y="3328"/>
                  </a:cubicBezTo>
                  <a:cubicBezTo>
                    <a:pt x="23699" y="3328"/>
                    <a:pt x="24231" y="3347"/>
                    <a:pt x="24761" y="3386"/>
                  </a:cubicBezTo>
                  <a:cubicBezTo>
                    <a:pt x="27715" y="3604"/>
                    <a:pt x="30263" y="4550"/>
                    <a:pt x="32723" y="5461"/>
                  </a:cubicBezTo>
                  <a:cubicBezTo>
                    <a:pt x="35495" y="6485"/>
                    <a:pt x="38355" y="7546"/>
                    <a:pt x="41767" y="7546"/>
                  </a:cubicBezTo>
                  <a:lnTo>
                    <a:pt x="42318" y="7541"/>
                  </a:lnTo>
                  <a:cubicBezTo>
                    <a:pt x="46681" y="7390"/>
                    <a:pt x="49620" y="5575"/>
                    <a:pt x="52459" y="3828"/>
                  </a:cubicBezTo>
                  <a:cubicBezTo>
                    <a:pt x="54919" y="2314"/>
                    <a:pt x="57452" y="749"/>
                    <a:pt x="60900" y="260"/>
                  </a:cubicBezTo>
                  <a:cubicBezTo>
                    <a:pt x="61374" y="229"/>
                    <a:pt x="61837" y="214"/>
                    <a:pt x="62290" y="214"/>
                  </a:cubicBezTo>
                  <a:cubicBezTo>
                    <a:pt x="66012" y="214"/>
                    <a:pt x="69042" y="1241"/>
                    <a:pt x="71332" y="3276"/>
                  </a:cubicBezTo>
                  <a:cubicBezTo>
                    <a:pt x="74198" y="5783"/>
                    <a:pt x="78145" y="7104"/>
                    <a:pt x="83065" y="7187"/>
                  </a:cubicBezTo>
                  <a:lnTo>
                    <a:pt x="83065" y="6969"/>
                  </a:lnTo>
                  <a:cubicBezTo>
                    <a:pt x="78203" y="6886"/>
                    <a:pt x="74302" y="5585"/>
                    <a:pt x="71478" y="3105"/>
                  </a:cubicBezTo>
                  <a:cubicBezTo>
                    <a:pt x="69152" y="1042"/>
                    <a:pt x="66069" y="0"/>
                    <a:pt x="622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32"/>
            <p:cNvSpPr/>
            <p:nvPr/>
          </p:nvSpPr>
          <p:spPr>
            <a:xfrm>
              <a:off x="3333550" y="956625"/>
              <a:ext cx="2028925" cy="168100"/>
            </a:xfrm>
            <a:custGeom>
              <a:avLst/>
              <a:gdLst/>
              <a:ahLst/>
              <a:cxnLst/>
              <a:rect l="l" t="t" r="r" b="b"/>
              <a:pathLst>
                <a:path w="81157" h="6724" extrusionOk="0">
                  <a:moveTo>
                    <a:pt x="61190" y="0"/>
                  </a:moveTo>
                  <a:cubicBezTo>
                    <a:pt x="60511" y="0"/>
                    <a:pt x="59830" y="49"/>
                    <a:pt x="59147" y="155"/>
                  </a:cubicBezTo>
                  <a:cubicBezTo>
                    <a:pt x="55990" y="649"/>
                    <a:pt x="53551" y="1965"/>
                    <a:pt x="51190" y="3239"/>
                  </a:cubicBezTo>
                  <a:cubicBezTo>
                    <a:pt x="48372" y="4757"/>
                    <a:pt x="45459" y="6323"/>
                    <a:pt x="41335" y="6417"/>
                  </a:cubicBezTo>
                  <a:cubicBezTo>
                    <a:pt x="41222" y="6419"/>
                    <a:pt x="41109" y="6420"/>
                    <a:pt x="40996" y="6420"/>
                  </a:cubicBezTo>
                  <a:cubicBezTo>
                    <a:pt x="37575" y="6420"/>
                    <a:pt x="34728" y="5364"/>
                    <a:pt x="31963" y="4341"/>
                  </a:cubicBezTo>
                  <a:cubicBezTo>
                    <a:pt x="29566" y="3452"/>
                    <a:pt x="27096" y="2537"/>
                    <a:pt x="24225" y="2277"/>
                  </a:cubicBezTo>
                  <a:cubicBezTo>
                    <a:pt x="23601" y="2220"/>
                    <a:pt x="22973" y="2193"/>
                    <a:pt x="22342" y="2193"/>
                  </a:cubicBezTo>
                  <a:cubicBezTo>
                    <a:pt x="18196" y="2193"/>
                    <a:pt x="13913" y="3334"/>
                    <a:pt x="9751" y="4440"/>
                  </a:cubicBezTo>
                  <a:cubicBezTo>
                    <a:pt x="6511" y="5304"/>
                    <a:pt x="3173" y="6193"/>
                    <a:pt x="0" y="6500"/>
                  </a:cubicBezTo>
                  <a:lnTo>
                    <a:pt x="16" y="6723"/>
                  </a:lnTo>
                  <a:cubicBezTo>
                    <a:pt x="3209" y="6411"/>
                    <a:pt x="6563" y="5517"/>
                    <a:pt x="9809" y="4653"/>
                  </a:cubicBezTo>
                  <a:cubicBezTo>
                    <a:pt x="13954" y="3546"/>
                    <a:pt x="18230" y="2415"/>
                    <a:pt x="22358" y="2415"/>
                  </a:cubicBezTo>
                  <a:cubicBezTo>
                    <a:pt x="22979" y="2415"/>
                    <a:pt x="23596" y="2440"/>
                    <a:pt x="24209" y="2495"/>
                  </a:cubicBezTo>
                  <a:cubicBezTo>
                    <a:pt x="27044" y="2750"/>
                    <a:pt x="29504" y="3660"/>
                    <a:pt x="31885" y="4544"/>
                  </a:cubicBezTo>
                  <a:cubicBezTo>
                    <a:pt x="34665" y="5577"/>
                    <a:pt x="37543" y="6638"/>
                    <a:pt x="41004" y="6638"/>
                  </a:cubicBezTo>
                  <a:cubicBezTo>
                    <a:pt x="41117" y="6638"/>
                    <a:pt x="41231" y="6637"/>
                    <a:pt x="41345" y="6635"/>
                  </a:cubicBezTo>
                  <a:cubicBezTo>
                    <a:pt x="45516" y="6547"/>
                    <a:pt x="48455" y="4960"/>
                    <a:pt x="51294" y="3431"/>
                  </a:cubicBezTo>
                  <a:cubicBezTo>
                    <a:pt x="53635" y="2162"/>
                    <a:pt x="56063" y="857"/>
                    <a:pt x="59184" y="379"/>
                  </a:cubicBezTo>
                  <a:cubicBezTo>
                    <a:pt x="59859" y="273"/>
                    <a:pt x="60532" y="225"/>
                    <a:pt x="61203" y="225"/>
                  </a:cubicBezTo>
                  <a:cubicBezTo>
                    <a:pt x="65138" y="225"/>
                    <a:pt x="69010" y="1888"/>
                    <a:pt x="72773" y="3509"/>
                  </a:cubicBezTo>
                  <a:cubicBezTo>
                    <a:pt x="75654" y="4747"/>
                    <a:pt x="78364" y="5907"/>
                    <a:pt x="81115" y="6396"/>
                  </a:cubicBezTo>
                  <a:lnTo>
                    <a:pt x="81156" y="6182"/>
                  </a:lnTo>
                  <a:cubicBezTo>
                    <a:pt x="78431" y="5694"/>
                    <a:pt x="75727" y="4539"/>
                    <a:pt x="72867" y="3307"/>
                  </a:cubicBezTo>
                  <a:cubicBezTo>
                    <a:pt x="69071" y="1680"/>
                    <a:pt x="65174" y="0"/>
                    <a:pt x="61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32"/>
            <p:cNvSpPr/>
            <p:nvPr/>
          </p:nvSpPr>
          <p:spPr>
            <a:xfrm>
              <a:off x="3356300" y="927675"/>
              <a:ext cx="1982900" cy="144000"/>
            </a:xfrm>
            <a:custGeom>
              <a:avLst/>
              <a:gdLst/>
              <a:ahLst/>
              <a:cxnLst/>
              <a:rect l="l" t="t" r="r" b="b"/>
              <a:pathLst>
                <a:path w="79316" h="5760" extrusionOk="0">
                  <a:moveTo>
                    <a:pt x="59916" y="0"/>
                  </a:moveTo>
                  <a:cubicBezTo>
                    <a:pt x="59100" y="0"/>
                    <a:pt x="58281" y="59"/>
                    <a:pt x="57457" y="190"/>
                  </a:cubicBezTo>
                  <a:cubicBezTo>
                    <a:pt x="54638" y="637"/>
                    <a:pt x="52324" y="1693"/>
                    <a:pt x="50088" y="2696"/>
                  </a:cubicBezTo>
                  <a:cubicBezTo>
                    <a:pt x="47123" y="4043"/>
                    <a:pt x="44326" y="5312"/>
                    <a:pt x="40415" y="5338"/>
                  </a:cubicBezTo>
                  <a:lnTo>
                    <a:pt x="40321" y="5338"/>
                  </a:lnTo>
                  <a:cubicBezTo>
                    <a:pt x="36930" y="5338"/>
                    <a:pt x="34132" y="4277"/>
                    <a:pt x="31438" y="3253"/>
                  </a:cubicBezTo>
                  <a:cubicBezTo>
                    <a:pt x="29051" y="2348"/>
                    <a:pt x="26586" y="1417"/>
                    <a:pt x="23705" y="1199"/>
                  </a:cubicBezTo>
                  <a:cubicBezTo>
                    <a:pt x="23132" y="1156"/>
                    <a:pt x="22560" y="1136"/>
                    <a:pt x="21988" y="1136"/>
                  </a:cubicBezTo>
                  <a:cubicBezTo>
                    <a:pt x="17566" y="1136"/>
                    <a:pt x="13185" y="2337"/>
                    <a:pt x="8930" y="3502"/>
                  </a:cubicBezTo>
                  <a:cubicBezTo>
                    <a:pt x="5991" y="4308"/>
                    <a:pt x="2954" y="5141"/>
                    <a:pt x="0" y="5546"/>
                  </a:cubicBezTo>
                  <a:lnTo>
                    <a:pt x="26" y="5759"/>
                  </a:lnTo>
                  <a:cubicBezTo>
                    <a:pt x="3001" y="5359"/>
                    <a:pt x="6043" y="4527"/>
                    <a:pt x="8987" y="3710"/>
                  </a:cubicBezTo>
                  <a:cubicBezTo>
                    <a:pt x="13227" y="2549"/>
                    <a:pt x="17597" y="1355"/>
                    <a:pt x="21993" y="1355"/>
                  </a:cubicBezTo>
                  <a:cubicBezTo>
                    <a:pt x="22558" y="1355"/>
                    <a:pt x="23124" y="1375"/>
                    <a:pt x="23689" y="1417"/>
                  </a:cubicBezTo>
                  <a:cubicBezTo>
                    <a:pt x="26534" y="1630"/>
                    <a:pt x="28984" y="2561"/>
                    <a:pt x="31360" y="3461"/>
                  </a:cubicBezTo>
                  <a:cubicBezTo>
                    <a:pt x="34075" y="4485"/>
                    <a:pt x="36889" y="5551"/>
                    <a:pt x="40321" y="5551"/>
                  </a:cubicBezTo>
                  <a:lnTo>
                    <a:pt x="40415" y="5551"/>
                  </a:lnTo>
                  <a:cubicBezTo>
                    <a:pt x="44372" y="5531"/>
                    <a:pt x="47326" y="4194"/>
                    <a:pt x="50176" y="2899"/>
                  </a:cubicBezTo>
                  <a:cubicBezTo>
                    <a:pt x="52402" y="1890"/>
                    <a:pt x="54701" y="850"/>
                    <a:pt x="57494" y="408"/>
                  </a:cubicBezTo>
                  <a:cubicBezTo>
                    <a:pt x="58309" y="277"/>
                    <a:pt x="59121" y="218"/>
                    <a:pt x="59931" y="218"/>
                  </a:cubicBezTo>
                  <a:cubicBezTo>
                    <a:pt x="63957" y="218"/>
                    <a:pt x="67914" y="1682"/>
                    <a:pt x="71759" y="3102"/>
                  </a:cubicBezTo>
                  <a:cubicBezTo>
                    <a:pt x="74359" y="4064"/>
                    <a:pt x="76819" y="4974"/>
                    <a:pt x="79274" y="5447"/>
                  </a:cubicBezTo>
                  <a:lnTo>
                    <a:pt x="79316" y="5234"/>
                  </a:lnTo>
                  <a:cubicBezTo>
                    <a:pt x="76876" y="4761"/>
                    <a:pt x="74427" y="3856"/>
                    <a:pt x="71832" y="2899"/>
                  </a:cubicBezTo>
                  <a:cubicBezTo>
                    <a:pt x="67959" y="1470"/>
                    <a:pt x="63985" y="0"/>
                    <a:pt x="599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32"/>
            <p:cNvSpPr/>
            <p:nvPr/>
          </p:nvSpPr>
          <p:spPr>
            <a:xfrm>
              <a:off x="3377875" y="896975"/>
              <a:ext cx="1939225" cy="124125"/>
            </a:xfrm>
            <a:custGeom>
              <a:avLst/>
              <a:gdLst/>
              <a:ahLst/>
              <a:cxnLst/>
              <a:rect l="l" t="t" r="r" b="b"/>
              <a:pathLst>
                <a:path w="77569" h="4965" extrusionOk="0">
                  <a:moveTo>
                    <a:pt x="58778" y="0"/>
                  </a:moveTo>
                  <a:cubicBezTo>
                    <a:pt x="57390" y="0"/>
                    <a:pt x="55979" y="137"/>
                    <a:pt x="54540" y="455"/>
                  </a:cubicBezTo>
                  <a:cubicBezTo>
                    <a:pt x="52486" y="918"/>
                    <a:pt x="50639" y="1636"/>
                    <a:pt x="48856" y="2338"/>
                  </a:cubicBezTo>
                  <a:cubicBezTo>
                    <a:pt x="45943" y="3482"/>
                    <a:pt x="43192" y="4569"/>
                    <a:pt x="39536" y="4616"/>
                  </a:cubicBezTo>
                  <a:cubicBezTo>
                    <a:pt x="39467" y="4617"/>
                    <a:pt x="39399" y="4617"/>
                    <a:pt x="39330" y="4617"/>
                  </a:cubicBezTo>
                  <a:cubicBezTo>
                    <a:pt x="36044" y="4617"/>
                    <a:pt x="33228" y="3528"/>
                    <a:pt x="30502" y="2479"/>
                  </a:cubicBezTo>
                  <a:cubicBezTo>
                    <a:pt x="28620" y="1750"/>
                    <a:pt x="26685" y="1002"/>
                    <a:pt x="24610" y="617"/>
                  </a:cubicBezTo>
                  <a:cubicBezTo>
                    <a:pt x="23369" y="386"/>
                    <a:pt x="22122" y="285"/>
                    <a:pt x="20873" y="285"/>
                  </a:cubicBezTo>
                  <a:cubicBezTo>
                    <a:pt x="16388" y="285"/>
                    <a:pt x="11875" y="1588"/>
                    <a:pt x="7474" y="2853"/>
                  </a:cubicBezTo>
                  <a:cubicBezTo>
                    <a:pt x="4874" y="3602"/>
                    <a:pt x="2419" y="4309"/>
                    <a:pt x="1" y="4751"/>
                  </a:cubicBezTo>
                  <a:lnTo>
                    <a:pt x="37" y="4964"/>
                  </a:lnTo>
                  <a:cubicBezTo>
                    <a:pt x="2466" y="4522"/>
                    <a:pt x="4926" y="3815"/>
                    <a:pt x="7536" y="3066"/>
                  </a:cubicBezTo>
                  <a:cubicBezTo>
                    <a:pt x="11921" y="1803"/>
                    <a:pt x="16427" y="505"/>
                    <a:pt x="20889" y="505"/>
                  </a:cubicBezTo>
                  <a:cubicBezTo>
                    <a:pt x="22122" y="505"/>
                    <a:pt x="23351" y="604"/>
                    <a:pt x="24574" y="830"/>
                  </a:cubicBezTo>
                  <a:cubicBezTo>
                    <a:pt x="26623" y="1215"/>
                    <a:pt x="28552" y="1958"/>
                    <a:pt x="30424" y="2676"/>
                  </a:cubicBezTo>
                  <a:cubicBezTo>
                    <a:pt x="33177" y="3743"/>
                    <a:pt x="36014" y="4836"/>
                    <a:pt x="39350" y="4836"/>
                  </a:cubicBezTo>
                  <a:cubicBezTo>
                    <a:pt x="39412" y="4836"/>
                    <a:pt x="39474" y="4835"/>
                    <a:pt x="39536" y="4834"/>
                  </a:cubicBezTo>
                  <a:cubicBezTo>
                    <a:pt x="43228" y="4788"/>
                    <a:pt x="46130" y="3649"/>
                    <a:pt x="48939" y="2546"/>
                  </a:cubicBezTo>
                  <a:cubicBezTo>
                    <a:pt x="50712" y="1844"/>
                    <a:pt x="52548" y="1121"/>
                    <a:pt x="54587" y="669"/>
                  </a:cubicBezTo>
                  <a:cubicBezTo>
                    <a:pt x="56006" y="355"/>
                    <a:pt x="57400" y="221"/>
                    <a:pt x="58771" y="221"/>
                  </a:cubicBezTo>
                  <a:cubicBezTo>
                    <a:pt x="63021" y="221"/>
                    <a:pt x="67056" y="1513"/>
                    <a:pt x="70984" y="2775"/>
                  </a:cubicBezTo>
                  <a:cubicBezTo>
                    <a:pt x="73122" y="3467"/>
                    <a:pt x="75332" y="4174"/>
                    <a:pt x="77522" y="4647"/>
                  </a:cubicBezTo>
                  <a:lnTo>
                    <a:pt x="77568" y="4434"/>
                  </a:lnTo>
                  <a:cubicBezTo>
                    <a:pt x="75389" y="3956"/>
                    <a:pt x="73184" y="3248"/>
                    <a:pt x="71052" y="2567"/>
                  </a:cubicBezTo>
                  <a:cubicBezTo>
                    <a:pt x="67105" y="1299"/>
                    <a:pt x="63055" y="0"/>
                    <a:pt x="5877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32"/>
            <p:cNvSpPr/>
            <p:nvPr/>
          </p:nvSpPr>
          <p:spPr>
            <a:xfrm>
              <a:off x="3399325" y="853825"/>
              <a:ext cx="1896575" cy="118250"/>
            </a:xfrm>
            <a:custGeom>
              <a:avLst/>
              <a:gdLst/>
              <a:ahLst/>
              <a:cxnLst/>
              <a:rect l="l" t="t" r="r" b="b"/>
              <a:pathLst>
                <a:path w="75863" h="4730" extrusionOk="0">
                  <a:moveTo>
                    <a:pt x="57941" y="0"/>
                  </a:moveTo>
                  <a:cubicBezTo>
                    <a:pt x="56443" y="0"/>
                    <a:pt x="54899" y="151"/>
                    <a:pt x="53287" y="502"/>
                  </a:cubicBezTo>
                  <a:cubicBezTo>
                    <a:pt x="51326" y="923"/>
                    <a:pt x="49537" y="1599"/>
                    <a:pt x="47805" y="2244"/>
                  </a:cubicBezTo>
                  <a:cubicBezTo>
                    <a:pt x="44929" y="3331"/>
                    <a:pt x="42204" y="4350"/>
                    <a:pt x="38673" y="4381"/>
                  </a:cubicBezTo>
                  <a:lnTo>
                    <a:pt x="38532" y="4381"/>
                  </a:lnTo>
                  <a:cubicBezTo>
                    <a:pt x="35261" y="4381"/>
                    <a:pt x="32500" y="3320"/>
                    <a:pt x="29826" y="2285"/>
                  </a:cubicBezTo>
                  <a:cubicBezTo>
                    <a:pt x="28001" y="1573"/>
                    <a:pt x="26108" y="840"/>
                    <a:pt x="24080" y="465"/>
                  </a:cubicBezTo>
                  <a:cubicBezTo>
                    <a:pt x="22735" y="212"/>
                    <a:pt x="21400" y="102"/>
                    <a:pt x="20075" y="102"/>
                  </a:cubicBezTo>
                  <a:cubicBezTo>
                    <a:pt x="15466" y="102"/>
                    <a:pt x="10976" y="1436"/>
                    <a:pt x="6606" y="2733"/>
                  </a:cubicBezTo>
                  <a:cubicBezTo>
                    <a:pt x="4322" y="3409"/>
                    <a:pt x="2169" y="4048"/>
                    <a:pt x="1" y="4517"/>
                  </a:cubicBezTo>
                  <a:lnTo>
                    <a:pt x="48" y="4730"/>
                  </a:lnTo>
                  <a:cubicBezTo>
                    <a:pt x="2232" y="4262"/>
                    <a:pt x="4484" y="3591"/>
                    <a:pt x="6668" y="2941"/>
                  </a:cubicBezTo>
                  <a:cubicBezTo>
                    <a:pt x="11029" y="1650"/>
                    <a:pt x="15504" y="322"/>
                    <a:pt x="20087" y="322"/>
                  </a:cubicBezTo>
                  <a:cubicBezTo>
                    <a:pt x="21395" y="322"/>
                    <a:pt x="22712" y="430"/>
                    <a:pt x="24038" y="678"/>
                  </a:cubicBezTo>
                  <a:cubicBezTo>
                    <a:pt x="26051" y="1053"/>
                    <a:pt x="27928" y="1781"/>
                    <a:pt x="29748" y="2483"/>
                  </a:cubicBezTo>
                  <a:cubicBezTo>
                    <a:pt x="32437" y="3523"/>
                    <a:pt x="35220" y="4605"/>
                    <a:pt x="38532" y="4605"/>
                  </a:cubicBezTo>
                  <a:lnTo>
                    <a:pt x="38673" y="4605"/>
                  </a:lnTo>
                  <a:cubicBezTo>
                    <a:pt x="42251" y="4574"/>
                    <a:pt x="45116" y="3492"/>
                    <a:pt x="47883" y="2452"/>
                  </a:cubicBezTo>
                  <a:cubicBezTo>
                    <a:pt x="49610" y="1807"/>
                    <a:pt x="51383" y="1141"/>
                    <a:pt x="53333" y="715"/>
                  </a:cubicBezTo>
                  <a:cubicBezTo>
                    <a:pt x="54929" y="369"/>
                    <a:pt x="56458" y="220"/>
                    <a:pt x="57943" y="220"/>
                  </a:cubicBezTo>
                  <a:cubicBezTo>
                    <a:pt x="62211" y="220"/>
                    <a:pt x="66114" y="1448"/>
                    <a:pt x="70189" y="2733"/>
                  </a:cubicBezTo>
                  <a:cubicBezTo>
                    <a:pt x="72009" y="3310"/>
                    <a:pt x="73902" y="3903"/>
                    <a:pt x="75811" y="4376"/>
                  </a:cubicBezTo>
                  <a:lnTo>
                    <a:pt x="75863" y="4163"/>
                  </a:lnTo>
                  <a:cubicBezTo>
                    <a:pt x="73959" y="3695"/>
                    <a:pt x="72077" y="3102"/>
                    <a:pt x="70256" y="2525"/>
                  </a:cubicBezTo>
                  <a:cubicBezTo>
                    <a:pt x="66161" y="1237"/>
                    <a:pt x="62238" y="0"/>
                    <a:pt x="5794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32"/>
            <p:cNvSpPr/>
            <p:nvPr/>
          </p:nvSpPr>
          <p:spPr>
            <a:xfrm>
              <a:off x="3425600" y="808175"/>
              <a:ext cx="1850150" cy="115800"/>
            </a:xfrm>
            <a:custGeom>
              <a:avLst/>
              <a:gdLst/>
              <a:ahLst/>
              <a:cxnLst/>
              <a:rect l="l" t="t" r="r" b="b"/>
              <a:pathLst>
                <a:path w="74006" h="4632" extrusionOk="0">
                  <a:moveTo>
                    <a:pt x="56922" y="0"/>
                  </a:moveTo>
                  <a:cubicBezTo>
                    <a:pt x="55324" y="0"/>
                    <a:pt x="53664" y="172"/>
                    <a:pt x="51913" y="575"/>
                  </a:cubicBezTo>
                  <a:cubicBezTo>
                    <a:pt x="50067" y="996"/>
                    <a:pt x="48366" y="1636"/>
                    <a:pt x="46723" y="2244"/>
                  </a:cubicBezTo>
                  <a:cubicBezTo>
                    <a:pt x="43852" y="3326"/>
                    <a:pt x="41132" y="4340"/>
                    <a:pt x="37617" y="4372"/>
                  </a:cubicBezTo>
                  <a:cubicBezTo>
                    <a:pt x="37562" y="4372"/>
                    <a:pt x="37508" y="4372"/>
                    <a:pt x="37455" y="4372"/>
                  </a:cubicBezTo>
                  <a:cubicBezTo>
                    <a:pt x="34228" y="4372"/>
                    <a:pt x="31488" y="3309"/>
                    <a:pt x="28838" y="2286"/>
                  </a:cubicBezTo>
                  <a:cubicBezTo>
                    <a:pt x="27085" y="1610"/>
                    <a:pt x="25270" y="908"/>
                    <a:pt x="23341" y="523"/>
                  </a:cubicBezTo>
                  <a:cubicBezTo>
                    <a:pt x="21887" y="233"/>
                    <a:pt x="20458" y="108"/>
                    <a:pt x="19051" y="108"/>
                  </a:cubicBezTo>
                  <a:cubicBezTo>
                    <a:pt x="14420" y="108"/>
                    <a:pt x="10020" y="1464"/>
                    <a:pt x="5737" y="2780"/>
                  </a:cubicBezTo>
                  <a:cubicBezTo>
                    <a:pt x="3849" y="3357"/>
                    <a:pt x="1909" y="3955"/>
                    <a:pt x="0" y="4418"/>
                  </a:cubicBezTo>
                  <a:lnTo>
                    <a:pt x="52" y="4632"/>
                  </a:lnTo>
                  <a:cubicBezTo>
                    <a:pt x="1966" y="4163"/>
                    <a:pt x="3916" y="3565"/>
                    <a:pt x="5799" y="2978"/>
                  </a:cubicBezTo>
                  <a:cubicBezTo>
                    <a:pt x="10066" y="1668"/>
                    <a:pt x="14447" y="322"/>
                    <a:pt x="19049" y="322"/>
                  </a:cubicBezTo>
                  <a:cubicBezTo>
                    <a:pt x="20443" y="322"/>
                    <a:pt x="21857" y="446"/>
                    <a:pt x="23294" y="731"/>
                  </a:cubicBezTo>
                  <a:cubicBezTo>
                    <a:pt x="25213" y="1106"/>
                    <a:pt x="27012" y="1808"/>
                    <a:pt x="28760" y="2478"/>
                  </a:cubicBezTo>
                  <a:cubicBezTo>
                    <a:pt x="31433" y="3513"/>
                    <a:pt x="34200" y="4585"/>
                    <a:pt x="37487" y="4585"/>
                  </a:cubicBezTo>
                  <a:lnTo>
                    <a:pt x="37617" y="4585"/>
                  </a:lnTo>
                  <a:cubicBezTo>
                    <a:pt x="41174" y="4559"/>
                    <a:pt x="44034" y="3487"/>
                    <a:pt x="46801" y="2452"/>
                  </a:cubicBezTo>
                  <a:cubicBezTo>
                    <a:pt x="48439" y="1844"/>
                    <a:pt x="50129" y="1210"/>
                    <a:pt x="51955" y="788"/>
                  </a:cubicBezTo>
                  <a:cubicBezTo>
                    <a:pt x="53687" y="390"/>
                    <a:pt x="55330" y="221"/>
                    <a:pt x="56915" y="221"/>
                  </a:cubicBezTo>
                  <a:cubicBezTo>
                    <a:pt x="61228" y="221"/>
                    <a:pt x="65102" y="1475"/>
                    <a:pt x="69138" y="2780"/>
                  </a:cubicBezTo>
                  <a:cubicBezTo>
                    <a:pt x="70693" y="3285"/>
                    <a:pt x="72305" y="3805"/>
                    <a:pt x="73948" y="4252"/>
                  </a:cubicBezTo>
                  <a:lnTo>
                    <a:pt x="74006" y="4039"/>
                  </a:lnTo>
                  <a:cubicBezTo>
                    <a:pt x="72362" y="3597"/>
                    <a:pt x="70755" y="3077"/>
                    <a:pt x="69205" y="2572"/>
                  </a:cubicBezTo>
                  <a:cubicBezTo>
                    <a:pt x="65147" y="1261"/>
                    <a:pt x="61258" y="0"/>
                    <a:pt x="5692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32"/>
            <p:cNvSpPr/>
            <p:nvPr/>
          </p:nvSpPr>
          <p:spPr>
            <a:xfrm>
              <a:off x="3454325" y="764575"/>
              <a:ext cx="1802175" cy="114150"/>
            </a:xfrm>
            <a:custGeom>
              <a:avLst/>
              <a:gdLst/>
              <a:ahLst/>
              <a:cxnLst/>
              <a:rect l="l" t="t" r="r" b="b"/>
              <a:pathLst>
                <a:path w="72087" h="4566" extrusionOk="0">
                  <a:moveTo>
                    <a:pt x="55794" y="0"/>
                  </a:moveTo>
                  <a:cubicBezTo>
                    <a:pt x="54103" y="0"/>
                    <a:pt x="52335" y="191"/>
                    <a:pt x="50452" y="644"/>
                  </a:cubicBezTo>
                  <a:cubicBezTo>
                    <a:pt x="48715" y="1066"/>
                    <a:pt x="47108" y="1659"/>
                    <a:pt x="45548" y="2241"/>
                  </a:cubicBezTo>
                  <a:cubicBezTo>
                    <a:pt x="42667" y="3312"/>
                    <a:pt x="39957" y="4321"/>
                    <a:pt x="36457" y="4347"/>
                  </a:cubicBezTo>
                  <a:lnTo>
                    <a:pt x="36343" y="4347"/>
                  </a:lnTo>
                  <a:cubicBezTo>
                    <a:pt x="33124" y="4347"/>
                    <a:pt x="30393" y="3297"/>
                    <a:pt x="27757" y="2277"/>
                  </a:cubicBezTo>
                  <a:cubicBezTo>
                    <a:pt x="26072" y="1638"/>
                    <a:pt x="24329" y="962"/>
                    <a:pt x="22483" y="577"/>
                  </a:cubicBezTo>
                  <a:cubicBezTo>
                    <a:pt x="20924" y="249"/>
                    <a:pt x="19408" y="109"/>
                    <a:pt x="17928" y="109"/>
                  </a:cubicBezTo>
                  <a:cubicBezTo>
                    <a:pt x="13323" y="109"/>
                    <a:pt x="9065" y="1470"/>
                    <a:pt x="4920" y="2792"/>
                  </a:cubicBezTo>
                  <a:cubicBezTo>
                    <a:pt x="3319" y="3307"/>
                    <a:pt x="1660" y="3832"/>
                    <a:pt x="1" y="4280"/>
                  </a:cubicBezTo>
                  <a:lnTo>
                    <a:pt x="63" y="4498"/>
                  </a:lnTo>
                  <a:cubicBezTo>
                    <a:pt x="1727" y="4046"/>
                    <a:pt x="3381" y="3515"/>
                    <a:pt x="4988" y="3006"/>
                  </a:cubicBezTo>
                  <a:cubicBezTo>
                    <a:pt x="9276" y="1632"/>
                    <a:pt x="13391" y="318"/>
                    <a:pt x="17874" y="318"/>
                  </a:cubicBezTo>
                  <a:cubicBezTo>
                    <a:pt x="19350" y="318"/>
                    <a:pt x="20866" y="460"/>
                    <a:pt x="22441" y="790"/>
                  </a:cubicBezTo>
                  <a:cubicBezTo>
                    <a:pt x="24272" y="1175"/>
                    <a:pt x="25999" y="1846"/>
                    <a:pt x="27679" y="2485"/>
                  </a:cubicBezTo>
                  <a:cubicBezTo>
                    <a:pt x="30336" y="3510"/>
                    <a:pt x="33082" y="4566"/>
                    <a:pt x="36343" y="4566"/>
                  </a:cubicBezTo>
                  <a:lnTo>
                    <a:pt x="36462" y="4566"/>
                  </a:lnTo>
                  <a:cubicBezTo>
                    <a:pt x="39999" y="4540"/>
                    <a:pt x="42859" y="3474"/>
                    <a:pt x="45626" y="2449"/>
                  </a:cubicBezTo>
                  <a:cubicBezTo>
                    <a:pt x="47176" y="1872"/>
                    <a:pt x="48778" y="1279"/>
                    <a:pt x="50504" y="863"/>
                  </a:cubicBezTo>
                  <a:cubicBezTo>
                    <a:pt x="52372" y="412"/>
                    <a:pt x="54127" y="222"/>
                    <a:pt x="55807" y="222"/>
                  </a:cubicBezTo>
                  <a:cubicBezTo>
                    <a:pt x="60136" y="222"/>
                    <a:pt x="63967" y="1485"/>
                    <a:pt x="67958" y="2808"/>
                  </a:cubicBezTo>
                  <a:cubicBezTo>
                    <a:pt x="69268" y="3234"/>
                    <a:pt x="70620" y="3682"/>
                    <a:pt x="72019" y="4098"/>
                  </a:cubicBezTo>
                  <a:lnTo>
                    <a:pt x="72087" y="3884"/>
                  </a:lnTo>
                  <a:cubicBezTo>
                    <a:pt x="70688" y="3474"/>
                    <a:pt x="69336" y="3026"/>
                    <a:pt x="68020" y="2595"/>
                  </a:cubicBezTo>
                  <a:cubicBezTo>
                    <a:pt x="64010" y="1272"/>
                    <a:pt x="60156" y="0"/>
                    <a:pt x="5579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32"/>
            <p:cNvSpPr/>
            <p:nvPr/>
          </p:nvSpPr>
          <p:spPr>
            <a:xfrm>
              <a:off x="3482550" y="719425"/>
              <a:ext cx="1755375" cy="112100"/>
            </a:xfrm>
            <a:custGeom>
              <a:avLst/>
              <a:gdLst/>
              <a:ahLst/>
              <a:cxnLst/>
              <a:rect l="l" t="t" r="r" b="b"/>
              <a:pathLst>
                <a:path w="70215" h="4484" extrusionOk="0">
                  <a:moveTo>
                    <a:pt x="16762" y="0"/>
                  </a:moveTo>
                  <a:cubicBezTo>
                    <a:pt x="12419" y="0"/>
                    <a:pt x="7949" y="1553"/>
                    <a:pt x="3958" y="2939"/>
                  </a:cubicBezTo>
                  <a:cubicBezTo>
                    <a:pt x="2569" y="3428"/>
                    <a:pt x="1248" y="3886"/>
                    <a:pt x="0" y="4260"/>
                  </a:cubicBezTo>
                  <a:lnTo>
                    <a:pt x="57" y="4468"/>
                  </a:lnTo>
                  <a:cubicBezTo>
                    <a:pt x="1311" y="4099"/>
                    <a:pt x="2632" y="3636"/>
                    <a:pt x="4036" y="3147"/>
                  </a:cubicBezTo>
                  <a:cubicBezTo>
                    <a:pt x="8003" y="1771"/>
                    <a:pt x="12453" y="218"/>
                    <a:pt x="16761" y="218"/>
                  </a:cubicBezTo>
                  <a:cubicBezTo>
                    <a:pt x="17141" y="218"/>
                    <a:pt x="17519" y="230"/>
                    <a:pt x="17896" y="256"/>
                  </a:cubicBezTo>
                  <a:cubicBezTo>
                    <a:pt x="20943" y="464"/>
                    <a:pt x="23564" y="1421"/>
                    <a:pt x="26097" y="2352"/>
                  </a:cubicBezTo>
                  <a:cubicBezTo>
                    <a:pt x="28911" y="3381"/>
                    <a:pt x="31818" y="4447"/>
                    <a:pt x="35323" y="4484"/>
                  </a:cubicBezTo>
                  <a:lnTo>
                    <a:pt x="35505" y="4484"/>
                  </a:lnTo>
                  <a:cubicBezTo>
                    <a:pt x="38963" y="4484"/>
                    <a:pt x="41605" y="3548"/>
                    <a:pt x="44398" y="2554"/>
                  </a:cubicBezTo>
                  <a:cubicBezTo>
                    <a:pt x="46213" y="1915"/>
                    <a:pt x="48085" y="1249"/>
                    <a:pt x="50197" y="864"/>
                  </a:cubicBezTo>
                  <a:cubicBezTo>
                    <a:pt x="51831" y="568"/>
                    <a:pt x="53348" y="438"/>
                    <a:pt x="54788" y="438"/>
                  </a:cubicBezTo>
                  <a:cubicBezTo>
                    <a:pt x="59235" y="438"/>
                    <a:pt x="62947" y="1674"/>
                    <a:pt x="67083" y="3049"/>
                  </a:cubicBezTo>
                  <a:cubicBezTo>
                    <a:pt x="68066" y="3381"/>
                    <a:pt x="69080" y="3719"/>
                    <a:pt x="70147" y="4052"/>
                  </a:cubicBezTo>
                  <a:lnTo>
                    <a:pt x="70214" y="3844"/>
                  </a:lnTo>
                  <a:cubicBezTo>
                    <a:pt x="69153" y="3511"/>
                    <a:pt x="68134" y="3173"/>
                    <a:pt x="67151" y="2840"/>
                  </a:cubicBezTo>
                  <a:cubicBezTo>
                    <a:pt x="62995" y="1459"/>
                    <a:pt x="59272" y="220"/>
                    <a:pt x="54801" y="220"/>
                  </a:cubicBezTo>
                  <a:cubicBezTo>
                    <a:pt x="53347" y="220"/>
                    <a:pt x="51813" y="351"/>
                    <a:pt x="50160" y="651"/>
                  </a:cubicBezTo>
                  <a:cubicBezTo>
                    <a:pt x="48028" y="1036"/>
                    <a:pt x="46151" y="1707"/>
                    <a:pt x="44331" y="2352"/>
                  </a:cubicBezTo>
                  <a:cubicBezTo>
                    <a:pt x="41553" y="3329"/>
                    <a:pt x="38927" y="4260"/>
                    <a:pt x="35505" y="4260"/>
                  </a:cubicBezTo>
                  <a:lnTo>
                    <a:pt x="35323" y="4260"/>
                  </a:lnTo>
                  <a:cubicBezTo>
                    <a:pt x="31859" y="4229"/>
                    <a:pt x="28968" y="3168"/>
                    <a:pt x="26170" y="2144"/>
                  </a:cubicBezTo>
                  <a:cubicBezTo>
                    <a:pt x="23622" y="1213"/>
                    <a:pt x="20990" y="245"/>
                    <a:pt x="17906" y="37"/>
                  </a:cubicBezTo>
                  <a:cubicBezTo>
                    <a:pt x="17526" y="12"/>
                    <a:pt x="17145" y="0"/>
                    <a:pt x="1676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32"/>
            <p:cNvSpPr/>
            <p:nvPr/>
          </p:nvSpPr>
          <p:spPr>
            <a:xfrm>
              <a:off x="3507375" y="679325"/>
              <a:ext cx="1712600" cy="111900"/>
            </a:xfrm>
            <a:custGeom>
              <a:avLst/>
              <a:gdLst/>
              <a:ahLst/>
              <a:cxnLst/>
              <a:rect l="l" t="t" r="r" b="b"/>
              <a:pathLst>
                <a:path w="68504" h="4476" extrusionOk="0">
                  <a:moveTo>
                    <a:pt x="15828" y="1"/>
                  </a:moveTo>
                  <a:cubicBezTo>
                    <a:pt x="11519" y="1"/>
                    <a:pt x="7219" y="1545"/>
                    <a:pt x="3386" y="2921"/>
                  </a:cubicBezTo>
                  <a:cubicBezTo>
                    <a:pt x="2195" y="3342"/>
                    <a:pt x="1077" y="3742"/>
                    <a:pt x="0" y="4091"/>
                  </a:cubicBezTo>
                  <a:lnTo>
                    <a:pt x="63" y="4299"/>
                  </a:lnTo>
                  <a:cubicBezTo>
                    <a:pt x="1150" y="3956"/>
                    <a:pt x="2268" y="3550"/>
                    <a:pt x="3459" y="3129"/>
                  </a:cubicBezTo>
                  <a:cubicBezTo>
                    <a:pt x="7279" y="1755"/>
                    <a:pt x="11564" y="221"/>
                    <a:pt x="15842" y="221"/>
                  </a:cubicBezTo>
                  <a:cubicBezTo>
                    <a:pt x="16310" y="221"/>
                    <a:pt x="16778" y="240"/>
                    <a:pt x="17246" y="279"/>
                  </a:cubicBezTo>
                  <a:cubicBezTo>
                    <a:pt x="20174" y="528"/>
                    <a:pt x="22701" y="1449"/>
                    <a:pt x="25140" y="2349"/>
                  </a:cubicBezTo>
                  <a:cubicBezTo>
                    <a:pt x="27933" y="3373"/>
                    <a:pt x="30825" y="4439"/>
                    <a:pt x="34325" y="4476"/>
                  </a:cubicBezTo>
                  <a:lnTo>
                    <a:pt x="34522" y="4476"/>
                  </a:lnTo>
                  <a:cubicBezTo>
                    <a:pt x="37960" y="4476"/>
                    <a:pt x="40597" y="3540"/>
                    <a:pt x="43379" y="2562"/>
                  </a:cubicBezTo>
                  <a:cubicBezTo>
                    <a:pt x="45111" y="1948"/>
                    <a:pt x="46895" y="1314"/>
                    <a:pt x="48897" y="924"/>
                  </a:cubicBezTo>
                  <a:cubicBezTo>
                    <a:pt x="50704" y="573"/>
                    <a:pt x="52348" y="420"/>
                    <a:pt x="53893" y="420"/>
                  </a:cubicBezTo>
                  <a:cubicBezTo>
                    <a:pt x="58219" y="420"/>
                    <a:pt x="61774" y="1619"/>
                    <a:pt x="65981" y="3040"/>
                  </a:cubicBezTo>
                  <a:cubicBezTo>
                    <a:pt x="66777" y="3316"/>
                    <a:pt x="67588" y="3586"/>
                    <a:pt x="68441" y="3867"/>
                  </a:cubicBezTo>
                  <a:lnTo>
                    <a:pt x="68504" y="3654"/>
                  </a:lnTo>
                  <a:cubicBezTo>
                    <a:pt x="67661" y="3384"/>
                    <a:pt x="66850" y="3108"/>
                    <a:pt x="66054" y="2837"/>
                  </a:cubicBezTo>
                  <a:cubicBezTo>
                    <a:pt x="61822" y="1409"/>
                    <a:pt x="58250" y="200"/>
                    <a:pt x="53897" y="200"/>
                  </a:cubicBezTo>
                  <a:cubicBezTo>
                    <a:pt x="52339" y="200"/>
                    <a:pt x="50680" y="355"/>
                    <a:pt x="48855" y="710"/>
                  </a:cubicBezTo>
                  <a:cubicBezTo>
                    <a:pt x="46838" y="1106"/>
                    <a:pt x="45043" y="1735"/>
                    <a:pt x="43312" y="2354"/>
                  </a:cubicBezTo>
                  <a:cubicBezTo>
                    <a:pt x="40540" y="3326"/>
                    <a:pt x="37929" y="4257"/>
                    <a:pt x="34522" y="4257"/>
                  </a:cubicBezTo>
                  <a:lnTo>
                    <a:pt x="34325" y="4257"/>
                  </a:lnTo>
                  <a:cubicBezTo>
                    <a:pt x="30866" y="4221"/>
                    <a:pt x="27990" y="3165"/>
                    <a:pt x="25218" y="2146"/>
                  </a:cubicBezTo>
                  <a:cubicBezTo>
                    <a:pt x="22759" y="1241"/>
                    <a:pt x="20226" y="305"/>
                    <a:pt x="17267" y="60"/>
                  </a:cubicBezTo>
                  <a:cubicBezTo>
                    <a:pt x="16787" y="20"/>
                    <a:pt x="16308" y="1"/>
                    <a:pt x="158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32"/>
            <p:cNvSpPr/>
            <p:nvPr/>
          </p:nvSpPr>
          <p:spPr>
            <a:xfrm>
              <a:off x="5106575" y="698375"/>
              <a:ext cx="544525" cy="1430325"/>
            </a:xfrm>
            <a:custGeom>
              <a:avLst/>
              <a:gdLst/>
              <a:ahLst/>
              <a:cxnLst/>
              <a:rect l="l" t="t" r="r" b="b"/>
              <a:pathLst>
                <a:path w="21781" h="57213" extrusionOk="0">
                  <a:moveTo>
                    <a:pt x="209" y="0"/>
                  </a:moveTo>
                  <a:lnTo>
                    <a:pt x="1" y="73"/>
                  </a:lnTo>
                  <a:cubicBezTo>
                    <a:pt x="6039" y="17610"/>
                    <a:pt x="12981" y="35323"/>
                    <a:pt x="19706" y="52449"/>
                  </a:cubicBezTo>
                  <a:lnTo>
                    <a:pt x="21573" y="57213"/>
                  </a:lnTo>
                  <a:lnTo>
                    <a:pt x="21781" y="57135"/>
                  </a:lnTo>
                  <a:lnTo>
                    <a:pt x="19909" y="52371"/>
                  </a:lnTo>
                  <a:cubicBezTo>
                    <a:pt x="13189" y="35245"/>
                    <a:pt x="6241" y="17537"/>
                    <a:pt x="2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32"/>
            <p:cNvSpPr/>
            <p:nvPr/>
          </p:nvSpPr>
          <p:spPr>
            <a:xfrm>
              <a:off x="5014400" y="669250"/>
              <a:ext cx="477050" cy="1460100"/>
            </a:xfrm>
            <a:custGeom>
              <a:avLst/>
              <a:gdLst/>
              <a:ahLst/>
              <a:cxnLst/>
              <a:rect l="l" t="t" r="r" b="b"/>
              <a:pathLst>
                <a:path w="19082" h="58404" extrusionOk="0">
                  <a:moveTo>
                    <a:pt x="208" y="0"/>
                  </a:moveTo>
                  <a:lnTo>
                    <a:pt x="0" y="68"/>
                  </a:lnTo>
                  <a:cubicBezTo>
                    <a:pt x="6876" y="22389"/>
                    <a:pt x="12872" y="40924"/>
                    <a:pt x="18873" y="58404"/>
                  </a:cubicBezTo>
                  <a:lnTo>
                    <a:pt x="19081" y="58331"/>
                  </a:lnTo>
                  <a:cubicBezTo>
                    <a:pt x="13080" y="40857"/>
                    <a:pt x="7089" y="22327"/>
                    <a:pt x="20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32"/>
            <p:cNvSpPr/>
            <p:nvPr/>
          </p:nvSpPr>
          <p:spPr>
            <a:xfrm>
              <a:off x="4923000" y="652075"/>
              <a:ext cx="408650" cy="1477675"/>
            </a:xfrm>
            <a:custGeom>
              <a:avLst/>
              <a:gdLst/>
              <a:ahLst/>
              <a:cxnLst/>
              <a:rect l="l" t="t" r="r" b="b"/>
              <a:pathLst>
                <a:path w="16346" h="59107" extrusionOk="0">
                  <a:moveTo>
                    <a:pt x="213" y="1"/>
                  </a:moveTo>
                  <a:lnTo>
                    <a:pt x="0" y="58"/>
                  </a:lnTo>
                  <a:cubicBezTo>
                    <a:pt x="2226" y="8072"/>
                    <a:pt x="4395" y="16175"/>
                    <a:pt x="6480" y="24002"/>
                  </a:cubicBezTo>
                  <a:cubicBezTo>
                    <a:pt x="9549" y="35475"/>
                    <a:pt x="12716" y="47342"/>
                    <a:pt x="16138" y="59106"/>
                  </a:cubicBezTo>
                  <a:lnTo>
                    <a:pt x="16346" y="59044"/>
                  </a:lnTo>
                  <a:cubicBezTo>
                    <a:pt x="12929" y="47285"/>
                    <a:pt x="9757" y="35417"/>
                    <a:pt x="6693" y="23940"/>
                  </a:cubicBezTo>
                  <a:cubicBezTo>
                    <a:pt x="4603" y="16113"/>
                    <a:pt x="2445" y="8015"/>
                    <a:pt x="21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32"/>
            <p:cNvSpPr/>
            <p:nvPr/>
          </p:nvSpPr>
          <p:spPr>
            <a:xfrm>
              <a:off x="4830425" y="649625"/>
              <a:ext cx="339100" cy="1439175"/>
            </a:xfrm>
            <a:custGeom>
              <a:avLst/>
              <a:gdLst/>
              <a:ahLst/>
              <a:cxnLst/>
              <a:rect l="l" t="t" r="r" b="b"/>
              <a:pathLst>
                <a:path w="13564" h="57567" extrusionOk="0">
                  <a:moveTo>
                    <a:pt x="219" y="0"/>
                  </a:moveTo>
                  <a:lnTo>
                    <a:pt x="0" y="52"/>
                  </a:lnTo>
                  <a:cubicBezTo>
                    <a:pt x="947" y="3843"/>
                    <a:pt x="2273" y="7520"/>
                    <a:pt x="3558" y="11083"/>
                  </a:cubicBezTo>
                  <a:cubicBezTo>
                    <a:pt x="5279" y="15847"/>
                    <a:pt x="7058" y="20772"/>
                    <a:pt x="7874" y="25910"/>
                  </a:cubicBezTo>
                  <a:cubicBezTo>
                    <a:pt x="8259" y="28328"/>
                    <a:pt x="8628" y="30746"/>
                    <a:pt x="8987" y="33087"/>
                  </a:cubicBezTo>
                  <a:cubicBezTo>
                    <a:pt x="10256" y="41397"/>
                    <a:pt x="11457" y="49245"/>
                    <a:pt x="13350" y="57566"/>
                  </a:cubicBezTo>
                  <a:lnTo>
                    <a:pt x="13564" y="57519"/>
                  </a:lnTo>
                  <a:cubicBezTo>
                    <a:pt x="11671" y="49204"/>
                    <a:pt x="10474" y="41356"/>
                    <a:pt x="9200" y="33050"/>
                  </a:cubicBezTo>
                  <a:cubicBezTo>
                    <a:pt x="8841" y="30715"/>
                    <a:pt x="8477" y="28297"/>
                    <a:pt x="8087" y="25879"/>
                  </a:cubicBezTo>
                  <a:cubicBezTo>
                    <a:pt x="7271" y="20720"/>
                    <a:pt x="5487" y="15784"/>
                    <a:pt x="3766" y="11005"/>
                  </a:cubicBezTo>
                  <a:cubicBezTo>
                    <a:pt x="2486" y="7448"/>
                    <a:pt x="1155" y="3776"/>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32"/>
            <p:cNvSpPr/>
            <p:nvPr/>
          </p:nvSpPr>
          <p:spPr>
            <a:xfrm>
              <a:off x="4734600" y="658850"/>
              <a:ext cx="277875" cy="1386650"/>
            </a:xfrm>
            <a:custGeom>
              <a:avLst/>
              <a:gdLst/>
              <a:ahLst/>
              <a:cxnLst/>
              <a:rect l="l" t="t" r="r" b="b"/>
              <a:pathLst>
                <a:path w="11115" h="55466" extrusionOk="0">
                  <a:moveTo>
                    <a:pt x="214" y="0"/>
                  </a:moveTo>
                  <a:lnTo>
                    <a:pt x="0" y="47"/>
                  </a:lnTo>
                  <a:cubicBezTo>
                    <a:pt x="760" y="3693"/>
                    <a:pt x="2029" y="7271"/>
                    <a:pt x="3251" y="10729"/>
                  </a:cubicBezTo>
                  <a:cubicBezTo>
                    <a:pt x="4769" y="15030"/>
                    <a:pt x="6345" y="19477"/>
                    <a:pt x="6928" y="24033"/>
                  </a:cubicBezTo>
                  <a:cubicBezTo>
                    <a:pt x="7385" y="27626"/>
                    <a:pt x="7775" y="31267"/>
                    <a:pt x="8145" y="34788"/>
                  </a:cubicBezTo>
                  <a:cubicBezTo>
                    <a:pt x="8868" y="41548"/>
                    <a:pt x="9606" y="48538"/>
                    <a:pt x="10896" y="55465"/>
                  </a:cubicBezTo>
                  <a:lnTo>
                    <a:pt x="11114" y="55429"/>
                  </a:lnTo>
                  <a:cubicBezTo>
                    <a:pt x="9825" y="48512"/>
                    <a:pt x="9081" y="41522"/>
                    <a:pt x="8368" y="34767"/>
                  </a:cubicBezTo>
                  <a:cubicBezTo>
                    <a:pt x="7989" y="31241"/>
                    <a:pt x="7604" y="27605"/>
                    <a:pt x="7146" y="24007"/>
                  </a:cubicBezTo>
                  <a:cubicBezTo>
                    <a:pt x="6558" y="19425"/>
                    <a:pt x="4977" y="14963"/>
                    <a:pt x="3459" y="10657"/>
                  </a:cubicBezTo>
                  <a:cubicBezTo>
                    <a:pt x="2237" y="7203"/>
                    <a:pt x="973" y="3636"/>
                    <a:pt x="21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32"/>
            <p:cNvSpPr/>
            <p:nvPr/>
          </p:nvSpPr>
          <p:spPr>
            <a:xfrm>
              <a:off x="4641625" y="684975"/>
              <a:ext cx="211175" cy="1344000"/>
            </a:xfrm>
            <a:custGeom>
              <a:avLst/>
              <a:gdLst/>
              <a:ahLst/>
              <a:cxnLst/>
              <a:rect l="l" t="t" r="r" b="b"/>
              <a:pathLst>
                <a:path w="8447" h="53760" extrusionOk="0">
                  <a:moveTo>
                    <a:pt x="214" y="1"/>
                  </a:moveTo>
                  <a:lnTo>
                    <a:pt x="1" y="37"/>
                  </a:lnTo>
                  <a:cubicBezTo>
                    <a:pt x="573" y="3662"/>
                    <a:pt x="1598" y="7308"/>
                    <a:pt x="2601" y="10839"/>
                  </a:cubicBezTo>
                  <a:cubicBezTo>
                    <a:pt x="3792" y="15072"/>
                    <a:pt x="5025" y="19446"/>
                    <a:pt x="5472" y="23794"/>
                  </a:cubicBezTo>
                  <a:cubicBezTo>
                    <a:pt x="5857" y="27564"/>
                    <a:pt x="6138" y="31465"/>
                    <a:pt x="6408" y="35235"/>
                  </a:cubicBezTo>
                  <a:cubicBezTo>
                    <a:pt x="6850" y="41341"/>
                    <a:pt x="7313" y="47654"/>
                    <a:pt x="8223" y="53760"/>
                  </a:cubicBezTo>
                  <a:lnTo>
                    <a:pt x="8447" y="53723"/>
                  </a:lnTo>
                  <a:cubicBezTo>
                    <a:pt x="7526" y="47633"/>
                    <a:pt x="7074" y="41320"/>
                    <a:pt x="6632" y="35220"/>
                  </a:cubicBezTo>
                  <a:cubicBezTo>
                    <a:pt x="6356" y="31449"/>
                    <a:pt x="6081" y="27549"/>
                    <a:pt x="5691" y="23778"/>
                  </a:cubicBezTo>
                  <a:cubicBezTo>
                    <a:pt x="5248" y="19410"/>
                    <a:pt x="4006" y="15020"/>
                    <a:pt x="2809" y="10782"/>
                  </a:cubicBezTo>
                  <a:cubicBezTo>
                    <a:pt x="1816" y="7256"/>
                    <a:pt x="786" y="3615"/>
                    <a:pt x="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32"/>
            <p:cNvSpPr/>
            <p:nvPr/>
          </p:nvSpPr>
          <p:spPr>
            <a:xfrm>
              <a:off x="4548550" y="715275"/>
              <a:ext cx="144475" cy="1345950"/>
            </a:xfrm>
            <a:custGeom>
              <a:avLst/>
              <a:gdLst/>
              <a:ahLst/>
              <a:cxnLst/>
              <a:rect l="l" t="t" r="r" b="b"/>
              <a:pathLst>
                <a:path w="5779" h="53838" extrusionOk="0">
                  <a:moveTo>
                    <a:pt x="219" y="0"/>
                  </a:moveTo>
                  <a:lnTo>
                    <a:pt x="0" y="27"/>
                  </a:lnTo>
                  <a:cubicBezTo>
                    <a:pt x="364" y="3485"/>
                    <a:pt x="1020" y="7032"/>
                    <a:pt x="1649" y="10475"/>
                  </a:cubicBezTo>
                  <a:cubicBezTo>
                    <a:pt x="2549" y="15322"/>
                    <a:pt x="3469" y="20335"/>
                    <a:pt x="3594" y="25198"/>
                  </a:cubicBezTo>
                  <a:cubicBezTo>
                    <a:pt x="3646" y="27132"/>
                    <a:pt x="3469" y="29046"/>
                    <a:pt x="3308" y="30887"/>
                  </a:cubicBezTo>
                  <a:cubicBezTo>
                    <a:pt x="3058" y="33602"/>
                    <a:pt x="2809" y="36405"/>
                    <a:pt x="3277" y="39276"/>
                  </a:cubicBezTo>
                  <a:cubicBezTo>
                    <a:pt x="3495" y="40664"/>
                    <a:pt x="3734" y="42048"/>
                    <a:pt x="3994" y="43525"/>
                  </a:cubicBezTo>
                  <a:cubicBezTo>
                    <a:pt x="4593" y="46962"/>
                    <a:pt x="5211" y="50509"/>
                    <a:pt x="5555" y="53838"/>
                  </a:cubicBezTo>
                  <a:lnTo>
                    <a:pt x="5778" y="53812"/>
                  </a:lnTo>
                  <a:cubicBezTo>
                    <a:pt x="5425" y="50483"/>
                    <a:pt x="4811" y="46921"/>
                    <a:pt x="4213" y="43483"/>
                  </a:cubicBezTo>
                  <a:cubicBezTo>
                    <a:pt x="3958" y="42017"/>
                    <a:pt x="3708" y="40623"/>
                    <a:pt x="3490" y="39245"/>
                  </a:cubicBezTo>
                  <a:cubicBezTo>
                    <a:pt x="3027" y="36400"/>
                    <a:pt x="3282" y="33607"/>
                    <a:pt x="3521" y="30913"/>
                  </a:cubicBezTo>
                  <a:cubicBezTo>
                    <a:pt x="3693" y="29057"/>
                    <a:pt x="3864" y="27143"/>
                    <a:pt x="3812" y="25192"/>
                  </a:cubicBezTo>
                  <a:cubicBezTo>
                    <a:pt x="3682" y="20309"/>
                    <a:pt x="2762" y="15290"/>
                    <a:pt x="1862" y="10433"/>
                  </a:cubicBezTo>
                  <a:cubicBezTo>
                    <a:pt x="1233" y="7001"/>
                    <a:pt x="583" y="3454"/>
                    <a:pt x="21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32"/>
            <p:cNvSpPr/>
            <p:nvPr/>
          </p:nvSpPr>
          <p:spPr>
            <a:xfrm>
              <a:off x="4451950" y="740900"/>
              <a:ext cx="81275" cy="1367125"/>
            </a:xfrm>
            <a:custGeom>
              <a:avLst/>
              <a:gdLst/>
              <a:ahLst/>
              <a:cxnLst/>
              <a:rect l="l" t="t" r="r" b="b"/>
              <a:pathLst>
                <a:path w="3251" h="54685" extrusionOk="0">
                  <a:moveTo>
                    <a:pt x="364" y="0"/>
                  </a:moveTo>
                  <a:lnTo>
                    <a:pt x="146" y="16"/>
                  </a:lnTo>
                  <a:cubicBezTo>
                    <a:pt x="312" y="3162"/>
                    <a:pt x="650" y="6418"/>
                    <a:pt x="983" y="9564"/>
                  </a:cubicBezTo>
                  <a:cubicBezTo>
                    <a:pt x="1581" y="15290"/>
                    <a:pt x="2205" y="21213"/>
                    <a:pt x="1836" y="26882"/>
                  </a:cubicBezTo>
                  <a:cubicBezTo>
                    <a:pt x="1722" y="28635"/>
                    <a:pt x="1399" y="30299"/>
                    <a:pt x="1087" y="31906"/>
                  </a:cubicBezTo>
                  <a:cubicBezTo>
                    <a:pt x="526" y="34761"/>
                    <a:pt x="0" y="37460"/>
                    <a:pt x="604" y="40529"/>
                  </a:cubicBezTo>
                  <a:cubicBezTo>
                    <a:pt x="832" y="41678"/>
                    <a:pt x="1082" y="42843"/>
                    <a:pt x="1321" y="43972"/>
                  </a:cubicBezTo>
                  <a:cubicBezTo>
                    <a:pt x="2060" y="47446"/>
                    <a:pt x="2835" y="51034"/>
                    <a:pt x="3032" y="54685"/>
                  </a:cubicBezTo>
                  <a:lnTo>
                    <a:pt x="3251" y="54674"/>
                  </a:lnTo>
                  <a:cubicBezTo>
                    <a:pt x="3048" y="51008"/>
                    <a:pt x="2283" y="47404"/>
                    <a:pt x="1534" y="43925"/>
                  </a:cubicBezTo>
                  <a:cubicBezTo>
                    <a:pt x="1295" y="42796"/>
                    <a:pt x="1046" y="41631"/>
                    <a:pt x="822" y="40487"/>
                  </a:cubicBezTo>
                  <a:cubicBezTo>
                    <a:pt x="224" y="37460"/>
                    <a:pt x="749" y="34782"/>
                    <a:pt x="1300" y="31953"/>
                  </a:cubicBezTo>
                  <a:cubicBezTo>
                    <a:pt x="1612" y="30335"/>
                    <a:pt x="1940" y="28671"/>
                    <a:pt x="2055" y="26893"/>
                  </a:cubicBezTo>
                  <a:cubicBezTo>
                    <a:pt x="2424" y="21213"/>
                    <a:pt x="1800" y="15280"/>
                    <a:pt x="1202" y="9543"/>
                  </a:cubicBezTo>
                  <a:cubicBezTo>
                    <a:pt x="874" y="6397"/>
                    <a:pt x="536" y="3141"/>
                    <a:pt x="36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32"/>
            <p:cNvSpPr/>
            <p:nvPr/>
          </p:nvSpPr>
          <p:spPr>
            <a:xfrm>
              <a:off x="4287225" y="749475"/>
              <a:ext cx="101025" cy="1378050"/>
            </a:xfrm>
            <a:custGeom>
              <a:avLst/>
              <a:gdLst/>
              <a:ahLst/>
              <a:cxnLst/>
              <a:rect l="l" t="t" r="r" b="b"/>
              <a:pathLst>
                <a:path w="4041" h="55122" extrusionOk="0">
                  <a:moveTo>
                    <a:pt x="3016" y="0"/>
                  </a:moveTo>
                  <a:cubicBezTo>
                    <a:pt x="3027" y="2933"/>
                    <a:pt x="3157" y="5976"/>
                    <a:pt x="3282" y="8919"/>
                  </a:cubicBezTo>
                  <a:cubicBezTo>
                    <a:pt x="3547" y="15176"/>
                    <a:pt x="3822" y="21645"/>
                    <a:pt x="3022" y="27798"/>
                  </a:cubicBezTo>
                  <a:cubicBezTo>
                    <a:pt x="2819" y="29374"/>
                    <a:pt x="2299" y="30918"/>
                    <a:pt x="1794" y="32421"/>
                  </a:cubicBezTo>
                  <a:cubicBezTo>
                    <a:pt x="910" y="35053"/>
                    <a:pt x="0" y="37778"/>
                    <a:pt x="858" y="40623"/>
                  </a:cubicBezTo>
                  <a:cubicBezTo>
                    <a:pt x="2304" y="45433"/>
                    <a:pt x="3209" y="49542"/>
                    <a:pt x="3230" y="55122"/>
                  </a:cubicBezTo>
                  <a:lnTo>
                    <a:pt x="3448" y="55122"/>
                  </a:lnTo>
                  <a:cubicBezTo>
                    <a:pt x="3422" y="49516"/>
                    <a:pt x="2522" y="45386"/>
                    <a:pt x="1066" y="40555"/>
                  </a:cubicBezTo>
                  <a:cubicBezTo>
                    <a:pt x="224" y="37778"/>
                    <a:pt x="1092" y="35214"/>
                    <a:pt x="2002" y="32489"/>
                  </a:cubicBezTo>
                  <a:cubicBezTo>
                    <a:pt x="2507" y="30986"/>
                    <a:pt x="3032" y="29426"/>
                    <a:pt x="3240" y="27829"/>
                  </a:cubicBezTo>
                  <a:cubicBezTo>
                    <a:pt x="4041" y="21651"/>
                    <a:pt x="3770" y="15176"/>
                    <a:pt x="3500" y="8909"/>
                  </a:cubicBezTo>
                  <a:cubicBezTo>
                    <a:pt x="3380" y="5971"/>
                    <a:pt x="3250" y="2928"/>
                    <a:pt x="323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32"/>
            <p:cNvSpPr/>
            <p:nvPr/>
          </p:nvSpPr>
          <p:spPr>
            <a:xfrm>
              <a:off x="4162925" y="738800"/>
              <a:ext cx="112225" cy="1365200"/>
            </a:xfrm>
            <a:custGeom>
              <a:avLst/>
              <a:gdLst/>
              <a:ahLst/>
              <a:cxnLst/>
              <a:rect l="l" t="t" r="r" b="b"/>
              <a:pathLst>
                <a:path w="4489" h="54608" extrusionOk="0">
                  <a:moveTo>
                    <a:pt x="4265" y="1"/>
                  </a:moveTo>
                  <a:cubicBezTo>
                    <a:pt x="4145" y="2840"/>
                    <a:pt x="4124" y="5779"/>
                    <a:pt x="4109" y="8629"/>
                  </a:cubicBezTo>
                  <a:cubicBezTo>
                    <a:pt x="4072" y="14719"/>
                    <a:pt x="4031" y="21022"/>
                    <a:pt x="2923" y="27039"/>
                  </a:cubicBezTo>
                  <a:cubicBezTo>
                    <a:pt x="2653" y="28521"/>
                    <a:pt x="2205" y="29925"/>
                    <a:pt x="1779" y="31283"/>
                  </a:cubicBezTo>
                  <a:cubicBezTo>
                    <a:pt x="858" y="34169"/>
                    <a:pt x="0" y="36889"/>
                    <a:pt x="754" y="40041"/>
                  </a:cubicBezTo>
                  <a:cubicBezTo>
                    <a:pt x="2023" y="45304"/>
                    <a:pt x="2018" y="50151"/>
                    <a:pt x="1815" y="54597"/>
                  </a:cubicBezTo>
                  <a:lnTo>
                    <a:pt x="2028" y="54608"/>
                  </a:lnTo>
                  <a:cubicBezTo>
                    <a:pt x="2242" y="50140"/>
                    <a:pt x="2247" y="45278"/>
                    <a:pt x="973" y="39989"/>
                  </a:cubicBezTo>
                  <a:cubicBezTo>
                    <a:pt x="229" y="36899"/>
                    <a:pt x="1082" y="34200"/>
                    <a:pt x="1987" y="31356"/>
                  </a:cubicBezTo>
                  <a:cubicBezTo>
                    <a:pt x="2418" y="29983"/>
                    <a:pt x="2861" y="28573"/>
                    <a:pt x="3141" y="27086"/>
                  </a:cubicBezTo>
                  <a:cubicBezTo>
                    <a:pt x="4254" y="21043"/>
                    <a:pt x="4291" y="14734"/>
                    <a:pt x="4327" y="8629"/>
                  </a:cubicBezTo>
                  <a:cubicBezTo>
                    <a:pt x="4343" y="5784"/>
                    <a:pt x="4364" y="2846"/>
                    <a:pt x="4488" y="11"/>
                  </a:cubicBezTo>
                  <a:lnTo>
                    <a:pt x="426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32"/>
            <p:cNvSpPr/>
            <p:nvPr/>
          </p:nvSpPr>
          <p:spPr>
            <a:xfrm>
              <a:off x="4048775" y="713575"/>
              <a:ext cx="133550" cy="1336350"/>
            </a:xfrm>
            <a:custGeom>
              <a:avLst/>
              <a:gdLst/>
              <a:ahLst/>
              <a:cxnLst/>
              <a:rect l="l" t="t" r="r" b="b"/>
              <a:pathLst>
                <a:path w="5342" h="53454" extrusionOk="0">
                  <a:moveTo>
                    <a:pt x="5123" y="1"/>
                  </a:moveTo>
                  <a:cubicBezTo>
                    <a:pt x="4899" y="2310"/>
                    <a:pt x="4722" y="4671"/>
                    <a:pt x="4551" y="6944"/>
                  </a:cubicBezTo>
                  <a:cubicBezTo>
                    <a:pt x="4083" y="13133"/>
                    <a:pt x="3599" y="19529"/>
                    <a:pt x="2200" y="25734"/>
                  </a:cubicBezTo>
                  <a:cubicBezTo>
                    <a:pt x="874" y="31595"/>
                    <a:pt x="702" y="37492"/>
                    <a:pt x="530" y="43192"/>
                  </a:cubicBezTo>
                  <a:cubicBezTo>
                    <a:pt x="432" y="46536"/>
                    <a:pt x="328" y="49990"/>
                    <a:pt x="0" y="53432"/>
                  </a:cubicBezTo>
                  <a:lnTo>
                    <a:pt x="218" y="53453"/>
                  </a:lnTo>
                  <a:cubicBezTo>
                    <a:pt x="546" y="50000"/>
                    <a:pt x="650" y="46542"/>
                    <a:pt x="754" y="43203"/>
                  </a:cubicBezTo>
                  <a:cubicBezTo>
                    <a:pt x="921" y="37513"/>
                    <a:pt x="1097" y="31621"/>
                    <a:pt x="2418" y="25781"/>
                  </a:cubicBezTo>
                  <a:cubicBezTo>
                    <a:pt x="3812" y="19566"/>
                    <a:pt x="4301" y="13159"/>
                    <a:pt x="4769" y="6965"/>
                  </a:cubicBezTo>
                  <a:cubicBezTo>
                    <a:pt x="4941" y="4681"/>
                    <a:pt x="5123" y="2331"/>
                    <a:pt x="5341" y="22"/>
                  </a:cubicBezTo>
                  <a:lnTo>
                    <a:pt x="51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32"/>
            <p:cNvSpPr/>
            <p:nvPr/>
          </p:nvSpPr>
          <p:spPr>
            <a:xfrm>
              <a:off x="3889100" y="681075"/>
              <a:ext cx="200250" cy="1339600"/>
            </a:xfrm>
            <a:custGeom>
              <a:avLst/>
              <a:gdLst/>
              <a:ahLst/>
              <a:cxnLst/>
              <a:rect l="l" t="t" r="r" b="b"/>
              <a:pathLst>
                <a:path w="8010" h="53584" extrusionOk="0">
                  <a:moveTo>
                    <a:pt x="7796" y="1"/>
                  </a:moveTo>
                  <a:cubicBezTo>
                    <a:pt x="7640" y="1036"/>
                    <a:pt x="7490" y="2065"/>
                    <a:pt x="7344" y="3095"/>
                  </a:cubicBezTo>
                  <a:cubicBezTo>
                    <a:pt x="6293" y="10256"/>
                    <a:pt x="5217" y="17652"/>
                    <a:pt x="3319" y="24896"/>
                  </a:cubicBezTo>
                  <a:cubicBezTo>
                    <a:pt x="1784" y="30726"/>
                    <a:pt x="1389" y="36728"/>
                    <a:pt x="1004" y="42532"/>
                  </a:cubicBezTo>
                  <a:cubicBezTo>
                    <a:pt x="770" y="46151"/>
                    <a:pt x="521" y="49896"/>
                    <a:pt x="1" y="53557"/>
                  </a:cubicBezTo>
                  <a:lnTo>
                    <a:pt x="219" y="53583"/>
                  </a:lnTo>
                  <a:cubicBezTo>
                    <a:pt x="739" y="49917"/>
                    <a:pt x="984" y="46172"/>
                    <a:pt x="1223" y="42552"/>
                  </a:cubicBezTo>
                  <a:cubicBezTo>
                    <a:pt x="1608" y="36754"/>
                    <a:pt x="2003" y="30763"/>
                    <a:pt x="3527" y="24953"/>
                  </a:cubicBezTo>
                  <a:cubicBezTo>
                    <a:pt x="5430" y="17699"/>
                    <a:pt x="6517" y="10288"/>
                    <a:pt x="7557" y="3121"/>
                  </a:cubicBezTo>
                  <a:cubicBezTo>
                    <a:pt x="7713" y="2097"/>
                    <a:pt x="7864" y="1067"/>
                    <a:pt x="8010" y="37"/>
                  </a:cubicBezTo>
                  <a:lnTo>
                    <a:pt x="7796"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32"/>
            <p:cNvSpPr/>
            <p:nvPr/>
          </p:nvSpPr>
          <p:spPr>
            <a:xfrm>
              <a:off x="3729175" y="653650"/>
              <a:ext cx="267475" cy="1396925"/>
            </a:xfrm>
            <a:custGeom>
              <a:avLst/>
              <a:gdLst/>
              <a:ahLst/>
              <a:cxnLst/>
              <a:rect l="l" t="t" r="r" b="b"/>
              <a:pathLst>
                <a:path w="10699" h="55877" extrusionOk="0">
                  <a:moveTo>
                    <a:pt x="10475" y="0"/>
                  </a:moveTo>
                  <a:cubicBezTo>
                    <a:pt x="7188" y="16637"/>
                    <a:pt x="3860" y="34377"/>
                    <a:pt x="1" y="55835"/>
                  </a:cubicBezTo>
                  <a:lnTo>
                    <a:pt x="224" y="55876"/>
                  </a:lnTo>
                  <a:cubicBezTo>
                    <a:pt x="4078" y="34423"/>
                    <a:pt x="7407" y="16684"/>
                    <a:pt x="10699" y="47"/>
                  </a:cubicBezTo>
                  <a:lnTo>
                    <a:pt x="1047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32"/>
            <p:cNvSpPr/>
            <p:nvPr/>
          </p:nvSpPr>
          <p:spPr>
            <a:xfrm>
              <a:off x="3572650" y="641175"/>
              <a:ext cx="331050" cy="1449950"/>
            </a:xfrm>
            <a:custGeom>
              <a:avLst/>
              <a:gdLst/>
              <a:ahLst/>
              <a:cxnLst/>
              <a:rect l="l" t="t" r="r" b="b"/>
              <a:pathLst>
                <a:path w="13242" h="57998" extrusionOk="0">
                  <a:moveTo>
                    <a:pt x="13023" y="0"/>
                  </a:moveTo>
                  <a:cubicBezTo>
                    <a:pt x="9398" y="15274"/>
                    <a:pt x="6189" y="29847"/>
                    <a:pt x="2798" y="45267"/>
                  </a:cubicBezTo>
                  <a:cubicBezTo>
                    <a:pt x="1878" y="49469"/>
                    <a:pt x="947" y="53697"/>
                    <a:pt x="0" y="57946"/>
                  </a:cubicBezTo>
                  <a:lnTo>
                    <a:pt x="219" y="57998"/>
                  </a:lnTo>
                  <a:cubicBezTo>
                    <a:pt x="1160" y="53749"/>
                    <a:pt x="2091" y="49516"/>
                    <a:pt x="3011" y="45308"/>
                  </a:cubicBezTo>
                  <a:cubicBezTo>
                    <a:pt x="6407" y="29888"/>
                    <a:pt x="9611" y="15326"/>
                    <a:pt x="13241" y="52"/>
                  </a:cubicBezTo>
                  <a:lnTo>
                    <a:pt x="130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32"/>
            <p:cNvSpPr/>
            <p:nvPr/>
          </p:nvSpPr>
          <p:spPr>
            <a:xfrm>
              <a:off x="3412850" y="651050"/>
              <a:ext cx="397875" cy="1473875"/>
            </a:xfrm>
            <a:custGeom>
              <a:avLst/>
              <a:gdLst/>
              <a:ahLst/>
              <a:cxnLst/>
              <a:rect l="l" t="t" r="r" b="b"/>
              <a:pathLst>
                <a:path w="15915" h="58955" extrusionOk="0">
                  <a:moveTo>
                    <a:pt x="15696" y="0"/>
                  </a:moveTo>
                  <a:cubicBezTo>
                    <a:pt x="12742" y="10287"/>
                    <a:pt x="10079" y="20637"/>
                    <a:pt x="7505" y="30637"/>
                  </a:cubicBezTo>
                  <a:cubicBezTo>
                    <a:pt x="5134" y="39869"/>
                    <a:pt x="2684" y="49412"/>
                    <a:pt x="1" y="58898"/>
                  </a:cubicBezTo>
                  <a:lnTo>
                    <a:pt x="214" y="58955"/>
                  </a:lnTo>
                  <a:cubicBezTo>
                    <a:pt x="2897" y="49474"/>
                    <a:pt x="5347" y="39931"/>
                    <a:pt x="7724" y="30689"/>
                  </a:cubicBezTo>
                  <a:cubicBezTo>
                    <a:pt x="10298" y="20689"/>
                    <a:pt x="12955" y="10339"/>
                    <a:pt x="15915" y="58"/>
                  </a:cubicBezTo>
                  <a:lnTo>
                    <a:pt x="1569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32"/>
            <p:cNvSpPr/>
            <p:nvPr/>
          </p:nvSpPr>
          <p:spPr>
            <a:xfrm>
              <a:off x="3249950" y="677175"/>
              <a:ext cx="467550" cy="1460775"/>
            </a:xfrm>
            <a:custGeom>
              <a:avLst/>
              <a:gdLst/>
              <a:ahLst/>
              <a:cxnLst/>
              <a:rect l="l" t="t" r="r" b="b"/>
              <a:pathLst>
                <a:path w="18702" h="58431" extrusionOk="0">
                  <a:moveTo>
                    <a:pt x="18494" y="1"/>
                  </a:moveTo>
                  <a:cubicBezTo>
                    <a:pt x="14604" y="10917"/>
                    <a:pt x="11239" y="22062"/>
                    <a:pt x="7983" y="32832"/>
                  </a:cubicBezTo>
                  <a:cubicBezTo>
                    <a:pt x="5461" y="41205"/>
                    <a:pt x="2850" y="49854"/>
                    <a:pt x="0" y="58362"/>
                  </a:cubicBezTo>
                  <a:lnTo>
                    <a:pt x="208" y="58430"/>
                  </a:lnTo>
                  <a:cubicBezTo>
                    <a:pt x="3058" y="49922"/>
                    <a:pt x="5669" y="41268"/>
                    <a:pt x="8196" y="32895"/>
                  </a:cubicBezTo>
                  <a:cubicBezTo>
                    <a:pt x="11447" y="22124"/>
                    <a:pt x="14806" y="10990"/>
                    <a:pt x="18702" y="79"/>
                  </a:cubicBezTo>
                  <a:lnTo>
                    <a:pt x="1849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32"/>
            <p:cNvSpPr/>
            <p:nvPr/>
          </p:nvSpPr>
          <p:spPr>
            <a:xfrm>
              <a:off x="3090400" y="710075"/>
              <a:ext cx="533875" cy="1428525"/>
            </a:xfrm>
            <a:custGeom>
              <a:avLst/>
              <a:gdLst/>
              <a:ahLst/>
              <a:cxnLst/>
              <a:rect l="l" t="t" r="r" b="b"/>
              <a:pathLst>
                <a:path w="21355" h="57141" extrusionOk="0">
                  <a:moveTo>
                    <a:pt x="21152" y="0"/>
                  </a:moveTo>
                  <a:cubicBezTo>
                    <a:pt x="16107" y="11577"/>
                    <a:pt x="11968" y="23455"/>
                    <a:pt x="7963" y="34944"/>
                  </a:cubicBezTo>
                  <a:cubicBezTo>
                    <a:pt x="5436" y="42199"/>
                    <a:pt x="2815" y="49698"/>
                    <a:pt x="1" y="57062"/>
                  </a:cubicBezTo>
                  <a:lnTo>
                    <a:pt x="199" y="57140"/>
                  </a:lnTo>
                  <a:cubicBezTo>
                    <a:pt x="3023" y="49776"/>
                    <a:pt x="5644" y="42277"/>
                    <a:pt x="8171" y="35022"/>
                  </a:cubicBezTo>
                  <a:cubicBezTo>
                    <a:pt x="12171" y="23533"/>
                    <a:pt x="16310" y="11655"/>
                    <a:pt x="21355" y="89"/>
                  </a:cubicBezTo>
                  <a:lnTo>
                    <a:pt x="21152"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6" name="Google Shape;8166;p32"/>
          <p:cNvSpPr/>
          <p:nvPr/>
        </p:nvSpPr>
        <p:spPr>
          <a:xfrm>
            <a:off x="713221" y="3446552"/>
            <a:ext cx="877891" cy="877780"/>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32"/>
          <p:cNvSpPr/>
          <p:nvPr/>
        </p:nvSpPr>
        <p:spPr>
          <a:xfrm>
            <a:off x="7753604" y="913137"/>
            <a:ext cx="395797" cy="395747"/>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8" name="Google Shape;8168;p32"/>
          <p:cNvGrpSpPr/>
          <p:nvPr/>
        </p:nvGrpSpPr>
        <p:grpSpPr>
          <a:xfrm>
            <a:off x="713218" y="539505"/>
            <a:ext cx="1018405" cy="508315"/>
            <a:chOff x="4144975" y="2777475"/>
            <a:chExt cx="1204500" cy="601200"/>
          </a:xfrm>
        </p:grpSpPr>
        <p:sp>
          <p:nvSpPr>
            <p:cNvPr id="8169" name="Google Shape;8169;p32"/>
            <p:cNvSpPr/>
            <p:nvPr/>
          </p:nvSpPr>
          <p:spPr>
            <a:xfrm>
              <a:off x="4144975" y="3296875"/>
              <a:ext cx="520225" cy="81800"/>
            </a:xfrm>
            <a:custGeom>
              <a:avLst/>
              <a:gdLst/>
              <a:ahLst/>
              <a:cxnLst/>
              <a:rect l="l" t="t" r="r" b="b"/>
              <a:pathLst>
                <a:path w="20809" h="3272" extrusionOk="0">
                  <a:moveTo>
                    <a:pt x="20475" y="333"/>
                  </a:moveTo>
                  <a:lnTo>
                    <a:pt x="20475" y="2939"/>
                  </a:lnTo>
                  <a:lnTo>
                    <a:pt x="323" y="2939"/>
                  </a:lnTo>
                  <a:lnTo>
                    <a:pt x="323" y="333"/>
                  </a:lnTo>
                  <a:close/>
                  <a:moveTo>
                    <a:pt x="0" y="1"/>
                  </a:moveTo>
                  <a:lnTo>
                    <a:pt x="0" y="3272"/>
                  </a:lnTo>
                  <a:lnTo>
                    <a:pt x="20808" y="3272"/>
                  </a:lnTo>
                  <a:lnTo>
                    <a:pt x="208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32"/>
            <p:cNvSpPr/>
            <p:nvPr/>
          </p:nvSpPr>
          <p:spPr>
            <a:xfrm>
              <a:off x="4829125" y="3296875"/>
              <a:ext cx="520350" cy="81800"/>
            </a:xfrm>
            <a:custGeom>
              <a:avLst/>
              <a:gdLst/>
              <a:ahLst/>
              <a:cxnLst/>
              <a:rect l="l" t="t" r="r" b="b"/>
              <a:pathLst>
                <a:path w="20814" h="3272" extrusionOk="0">
                  <a:moveTo>
                    <a:pt x="20481" y="333"/>
                  </a:moveTo>
                  <a:lnTo>
                    <a:pt x="20481" y="2939"/>
                  </a:lnTo>
                  <a:lnTo>
                    <a:pt x="328" y="2939"/>
                  </a:lnTo>
                  <a:lnTo>
                    <a:pt x="328" y="333"/>
                  </a:lnTo>
                  <a:close/>
                  <a:moveTo>
                    <a:pt x="0" y="1"/>
                  </a:moveTo>
                  <a:lnTo>
                    <a:pt x="0" y="3272"/>
                  </a:lnTo>
                  <a:lnTo>
                    <a:pt x="20813" y="3272"/>
                  </a:lnTo>
                  <a:lnTo>
                    <a:pt x="20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32"/>
            <p:cNvSpPr/>
            <p:nvPr/>
          </p:nvSpPr>
          <p:spPr>
            <a:xfrm>
              <a:off x="4144975" y="3037225"/>
              <a:ext cx="520225" cy="81675"/>
            </a:xfrm>
            <a:custGeom>
              <a:avLst/>
              <a:gdLst/>
              <a:ahLst/>
              <a:cxnLst/>
              <a:rect l="l" t="t" r="r" b="b"/>
              <a:pathLst>
                <a:path w="20809" h="3267" extrusionOk="0">
                  <a:moveTo>
                    <a:pt x="20475" y="329"/>
                  </a:moveTo>
                  <a:lnTo>
                    <a:pt x="20475" y="2939"/>
                  </a:lnTo>
                  <a:lnTo>
                    <a:pt x="323" y="2939"/>
                  </a:lnTo>
                  <a:lnTo>
                    <a:pt x="323" y="329"/>
                  </a:lnTo>
                  <a:close/>
                  <a:moveTo>
                    <a:pt x="0" y="1"/>
                  </a:moveTo>
                  <a:lnTo>
                    <a:pt x="0" y="3267"/>
                  </a:lnTo>
                  <a:lnTo>
                    <a:pt x="20808" y="3267"/>
                  </a:lnTo>
                  <a:lnTo>
                    <a:pt x="208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32"/>
            <p:cNvSpPr/>
            <p:nvPr/>
          </p:nvSpPr>
          <p:spPr>
            <a:xfrm>
              <a:off x="4829125" y="3037225"/>
              <a:ext cx="520350" cy="81675"/>
            </a:xfrm>
            <a:custGeom>
              <a:avLst/>
              <a:gdLst/>
              <a:ahLst/>
              <a:cxnLst/>
              <a:rect l="l" t="t" r="r" b="b"/>
              <a:pathLst>
                <a:path w="20814" h="3267" extrusionOk="0">
                  <a:moveTo>
                    <a:pt x="20481" y="329"/>
                  </a:moveTo>
                  <a:lnTo>
                    <a:pt x="20481" y="2939"/>
                  </a:lnTo>
                  <a:lnTo>
                    <a:pt x="328" y="2939"/>
                  </a:lnTo>
                  <a:lnTo>
                    <a:pt x="328" y="329"/>
                  </a:lnTo>
                  <a:close/>
                  <a:moveTo>
                    <a:pt x="0" y="1"/>
                  </a:moveTo>
                  <a:lnTo>
                    <a:pt x="0" y="3267"/>
                  </a:lnTo>
                  <a:lnTo>
                    <a:pt x="20813" y="3267"/>
                  </a:lnTo>
                  <a:lnTo>
                    <a:pt x="20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32"/>
            <p:cNvSpPr/>
            <p:nvPr/>
          </p:nvSpPr>
          <p:spPr>
            <a:xfrm>
              <a:off x="4144975" y="2777475"/>
              <a:ext cx="520225" cy="81675"/>
            </a:xfrm>
            <a:custGeom>
              <a:avLst/>
              <a:gdLst/>
              <a:ahLst/>
              <a:cxnLst/>
              <a:rect l="l" t="t" r="r" b="b"/>
              <a:pathLst>
                <a:path w="20809" h="3267" extrusionOk="0">
                  <a:moveTo>
                    <a:pt x="20475" y="328"/>
                  </a:moveTo>
                  <a:lnTo>
                    <a:pt x="20475" y="2938"/>
                  </a:lnTo>
                  <a:lnTo>
                    <a:pt x="323" y="2938"/>
                  </a:lnTo>
                  <a:lnTo>
                    <a:pt x="323" y="328"/>
                  </a:lnTo>
                  <a:close/>
                  <a:moveTo>
                    <a:pt x="0" y="0"/>
                  </a:moveTo>
                  <a:lnTo>
                    <a:pt x="0" y="3266"/>
                  </a:lnTo>
                  <a:lnTo>
                    <a:pt x="20808" y="3266"/>
                  </a:lnTo>
                  <a:lnTo>
                    <a:pt x="208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32"/>
            <p:cNvSpPr/>
            <p:nvPr/>
          </p:nvSpPr>
          <p:spPr>
            <a:xfrm>
              <a:off x="4829125" y="2777475"/>
              <a:ext cx="520350" cy="81675"/>
            </a:xfrm>
            <a:custGeom>
              <a:avLst/>
              <a:gdLst/>
              <a:ahLst/>
              <a:cxnLst/>
              <a:rect l="l" t="t" r="r" b="b"/>
              <a:pathLst>
                <a:path w="20814" h="3267" extrusionOk="0">
                  <a:moveTo>
                    <a:pt x="20481" y="328"/>
                  </a:moveTo>
                  <a:lnTo>
                    <a:pt x="20481" y="2938"/>
                  </a:lnTo>
                  <a:lnTo>
                    <a:pt x="328" y="2938"/>
                  </a:lnTo>
                  <a:lnTo>
                    <a:pt x="328" y="328"/>
                  </a:lnTo>
                  <a:close/>
                  <a:moveTo>
                    <a:pt x="0" y="0"/>
                  </a:moveTo>
                  <a:lnTo>
                    <a:pt x="0" y="3266"/>
                  </a:lnTo>
                  <a:lnTo>
                    <a:pt x="20813" y="3266"/>
                  </a:lnTo>
                  <a:lnTo>
                    <a:pt x="20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5" name="Google Shape;8175;p32"/>
          <p:cNvGrpSpPr/>
          <p:nvPr/>
        </p:nvGrpSpPr>
        <p:grpSpPr>
          <a:xfrm>
            <a:off x="1246595" y="3171061"/>
            <a:ext cx="877904" cy="697728"/>
            <a:chOff x="1175400" y="2578675"/>
            <a:chExt cx="1038325" cy="825225"/>
          </a:xfrm>
        </p:grpSpPr>
        <p:sp>
          <p:nvSpPr>
            <p:cNvPr id="8176" name="Google Shape;8176;p32"/>
            <p:cNvSpPr/>
            <p:nvPr/>
          </p:nvSpPr>
          <p:spPr>
            <a:xfrm>
              <a:off x="2189150" y="2578675"/>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32"/>
            <p:cNvSpPr/>
            <p:nvPr/>
          </p:nvSpPr>
          <p:spPr>
            <a:xfrm>
              <a:off x="2189150" y="2712200"/>
              <a:ext cx="24575" cy="24450"/>
            </a:xfrm>
            <a:custGeom>
              <a:avLst/>
              <a:gdLst/>
              <a:ahLst/>
              <a:cxnLst/>
              <a:rect l="l" t="t" r="r" b="b"/>
              <a:pathLst>
                <a:path w="983"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32"/>
            <p:cNvSpPr/>
            <p:nvPr/>
          </p:nvSpPr>
          <p:spPr>
            <a:xfrm>
              <a:off x="2189150" y="2845600"/>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32"/>
            <p:cNvSpPr/>
            <p:nvPr/>
          </p:nvSpPr>
          <p:spPr>
            <a:xfrm>
              <a:off x="2189150"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32"/>
            <p:cNvSpPr/>
            <p:nvPr/>
          </p:nvSpPr>
          <p:spPr>
            <a:xfrm>
              <a:off x="2189150"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32"/>
            <p:cNvSpPr/>
            <p:nvPr/>
          </p:nvSpPr>
          <p:spPr>
            <a:xfrm>
              <a:off x="2189150" y="3245900"/>
              <a:ext cx="24575" cy="24475"/>
            </a:xfrm>
            <a:custGeom>
              <a:avLst/>
              <a:gdLst/>
              <a:ahLst/>
              <a:cxnLst/>
              <a:rect l="l" t="t" r="r" b="b"/>
              <a:pathLst>
                <a:path w="983"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32"/>
            <p:cNvSpPr/>
            <p:nvPr/>
          </p:nvSpPr>
          <p:spPr>
            <a:xfrm>
              <a:off x="2189150" y="3379300"/>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32"/>
            <p:cNvSpPr/>
            <p:nvPr/>
          </p:nvSpPr>
          <p:spPr>
            <a:xfrm>
              <a:off x="20764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32"/>
            <p:cNvSpPr/>
            <p:nvPr/>
          </p:nvSpPr>
          <p:spPr>
            <a:xfrm>
              <a:off x="2076550" y="2712075"/>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32"/>
            <p:cNvSpPr/>
            <p:nvPr/>
          </p:nvSpPr>
          <p:spPr>
            <a:xfrm>
              <a:off x="2076550" y="28456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32"/>
            <p:cNvSpPr/>
            <p:nvPr/>
          </p:nvSpPr>
          <p:spPr>
            <a:xfrm>
              <a:off x="2076425" y="2979000"/>
              <a:ext cx="24725" cy="24575"/>
            </a:xfrm>
            <a:custGeom>
              <a:avLst/>
              <a:gdLst/>
              <a:ahLst/>
              <a:cxnLst/>
              <a:rect l="l" t="t" r="r" b="b"/>
              <a:pathLst>
                <a:path w="989" h="983"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32"/>
            <p:cNvSpPr/>
            <p:nvPr/>
          </p:nvSpPr>
          <p:spPr>
            <a:xfrm>
              <a:off x="2076425" y="31123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32"/>
            <p:cNvSpPr/>
            <p:nvPr/>
          </p:nvSpPr>
          <p:spPr>
            <a:xfrm>
              <a:off x="2076425" y="32457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32"/>
            <p:cNvSpPr/>
            <p:nvPr/>
          </p:nvSpPr>
          <p:spPr>
            <a:xfrm>
              <a:off x="2076550" y="33793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32"/>
            <p:cNvSpPr/>
            <p:nvPr/>
          </p:nvSpPr>
          <p:spPr>
            <a:xfrm>
              <a:off x="19638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32"/>
            <p:cNvSpPr/>
            <p:nvPr/>
          </p:nvSpPr>
          <p:spPr>
            <a:xfrm>
              <a:off x="1963825" y="2712200"/>
              <a:ext cx="24725" cy="24450"/>
            </a:xfrm>
            <a:custGeom>
              <a:avLst/>
              <a:gdLst/>
              <a:ahLst/>
              <a:cxnLst/>
              <a:rect l="l" t="t" r="r" b="b"/>
              <a:pathLst>
                <a:path w="989" h="978" extrusionOk="0">
                  <a:moveTo>
                    <a:pt x="0" y="0"/>
                  </a:moveTo>
                  <a:lnTo>
                    <a:pt x="0" y="978"/>
                  </a:lnTo>
                  <a:lnTo>
                    <a:pt x="988" y="978"/>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32"/>
            <p:cNvSpPr/>
            <p:nvPr/>
          </p:nvSpPr>
          <p:spPr>
            <a:xfrm>
              <a:off x="19638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32"/>
            <p:cNvSpPr/>
            <p:nvPr/>
          </p:nvSpPr>
          <p:spPr>
            <a:xfrm>
              <a:off x="19638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32"/>
            <p:cNvSpPr/>
            <p:nvPr/>
          </p:nvSpPr>
          <p:spPr>
            <a:xfrm>
              <a:off x="19638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32"/>
            <p:cNvSpPr/>
            <p:nvPr/>
          </p:nvSpPr>
          <p:spPr>
            <a:xfrm>
              <a:off x="19638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32"/>
            <p:cNvSpPr/>
            <p:nvPr/>
          </p:nvSpPr>
          <p:spPr>
            <a:xfrm>
              <a:off x="19638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32"/>
            <p:cNvSpPr/>
            <p:nvPr/>
          </p:nvSpPr>
          <p:spPr>
            <a:xfrm>
              <a:off x="1851225" y="2578675"/>
              <a:ext cx="24600" cy="24600"/>
            </a:xfrm>
            <a:custGeom>
              <a:avLst/>
              <a:gdLst/>
              <a:ahLst/>
              <a:cxnLst/>
              <a:rect l="l" t="t" r="r" b="b"/>
              <a:pathLst>
                <a:path w="984" h="984"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32"/>
            <p:cNvSpPr/>
            <p:nvPr/>
          </p:nvSpPr>
          <p:spPr>
            <a:xfrm>
              <a:off x="1851225" y="2712075"/>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32"/>
            <p:cNvSpPr/>
            <p:nvPr/>
          </p:nvSpPr>
          <p:spPr>
            <a:xfrm>
              <a:off x="1851225" y="2845600"/>
              <a:ext cx="24600" cy="24450"/>
            </a:xfrm>
            <a:custGeom>
              <a:avLst/>
              <a:gdLst/>
              <a:ahLst/>
              <a:cxnLst/>
              <a:rect l="l" t="t" r="r" b="b"/>
              <a:pathLst>
                <a:path w="984" h="978" extrusionOk="0">
                  <a:moveTo>
                    <a:pt x="1" y="0"/>
                  </a:moveTo>
                  <a:lnTo>
                    <a:pt x="1"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32"/>
            <p:cNvSpPr/>
            <p:nvPr/>
          </p:nvSpPr>
          <p:spPr>
            <a:xfrm>
              <a:off x="1851225" y="2979000"/>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32"/>
            <p:cNvSpPr/>
            <p:nvPr/>
          </p:nvSpPr>
          <p:spPr>
            <a:xfrm>
              <a:off x="1851225" y="31123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32"/>
            <p:cNvSpPr/>
            <p:nvPr/>
          </p:nvSpPr>
          <p:spPr>
            <a:xfrm>
              <a:off x="1851225" y="32457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32"/>
            <p:cNvSpPr/>
            <p:nvPr/>
          </p:nvSpPr>
          <p:spPr>
            <a:xfrm>
              <a:off x="1851225" y="3379300"/>
              <a:ext cx="24600" cy="24475"/>
            </a:xfrm>
            <a:custGeom>
              <a:avLst/>
              <a:gdLst/>
              <a:ahLst/>
              <a:cxnLst/>
              <a:rect l="l" t="t" r="r" b="b"/>
              <a:pathLst>
                <a:path w="984" h="979" extrusionOk="0">
                  <a:moveTo>
                    <a:pt x="1" y="1"/>
                  </a:moveTo>
                  <a:lnTo>
                    <a:pt x="1"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32"/>
            <p:cNvSpPr/>
            <p:nvPr/>
          </p:nvSpPr>
          <p:spPr>
            <a:xfrm>
              <a:off x="1738625" y="2578675"/>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32"/>
            <p:cNvSpPr/>
            <p:nvPr/>
          </p:nvSpPr>
          <p:spPr>
            <a:xfrm>
              <a:off x="1738625" y="2712075"/>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32"/>
            <p:cNvSpPr/>
            <p:nvPr/>
          </p:nvSpPr>
          <p:spPr>
            <a:xfrm>
              <a:off x="1738625" y="28456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32"/>
            <p:cNvSpPr/>
            <p:nvPr/>
          </p:nvSpPr>
          <p:spPr>
            <a:xfrm>
              <a:off x="1738625" y="2979000"/>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32"/>
            <p:cNvSpPr/>
            <p:nvPr/>
          </p:nvSpPr>
          <p:spPr>
            <a:xfrm>
              <a:off x="1738625" y="31123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32"/>
            <p:cNvSpPr/>
            <p:nvPr/>
          </p:nvSpPr>
          <p:spPr>
            <a:xfrm>
              <a:off x="1738625" y="32457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32"/>
            <p:cNvSpPr/>
            <p:nvPr/>
          </p:nvSpPr>
          <p:spPr>
            <a:xfrm>
              <a:off x="1738625" y="3379300"/>
              <a:ext cx="24600" cy="24475"/>
            </a:xfrm>
            <a:custGeom>
              <a:avLst/>
              <a:gdLst/>
              <a:ahLst/>
              <a:cxnLst/>
              <a:rect l="l" t="t" r="r" b="b"/>
              <a:pathLst>
                <a:path w="984" h="979" extrusionOk="0">
                  <a:moveTo>
                    <a:pt x="1" y="1"/>
                  </a:moveTo>
                  <a:lnTo>
                    <a:pt x="1" y="979"/>
                  </a:lnTo>
                  <a:lnTo>
                    <a:pt x="984" y="979"/>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32"/>
            <p:cNvSpPr/>
            <p:nvPr/>
          </p:nvSpPr>
          <p:spPr>
            <a:xfrm>
              <a:off x="16259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32"/>
            <p:cNvSpPr/>
            <p:nvPr/>
          </p:nvSpPr>
          <p:spPr>
            <a:xfrm>
              <a:off x="16260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32"/>
            <p:cNvSpPr/>
            <p:nvPr/>
          </p:nvSpPr>
          <p:spPr>
            <a:xfrm>
              <a:off x="16260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32"/>
            <p:cNvSpPr/>
            <p:nvPr/>
          </p:nvSpPr>
          <p:spPr>
            <a:xfrm>
              <a:off x="16259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32"/>
            <p:cNvSpPr/>
            <p:nvPr/>
          </p:nvSpPr>
          <p:spPr>
            <a:xfrm>
              <a:off x="16259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32"/>
            <p:cNvSpPr/>
            <p:nvPr/>
          </p:nvSpPr>
          <p:spPr>
            <a:xfrm>
              <a:off x="16259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32"/>
            <p:cNvSpPr/>
            <p:nvPr/>
          </p:nvSpPr>
          <p:spPr>
            <a:xfrm>
              <a:off x="16260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32"/>
            <p:cNvSpPr/>
            <p:nvPr/>
          </p:nvSpPr>
          <p:spPr>
            <a:xfrm>
              <a:off x="1513325" y="2578925"/>
              <a:ext cx="24725" cy="24475"/>
            </a:xfrm>
            <a:custGeom>
              <a:avLst/>
              <a:gdLst/>
              <a:ahLst/>
              <a:cxnLst/>
              <a:rect l="l" t="t" r="r" b="b"/>
              <a:pathLst>
                <a:path w="989" h="979" extrusionOk="0">
                  <a:moveTo>
                    <a:pt x="0" y="1"/>
                  </a:moveTo>
                  <a:lnTo>
                    <a:pt x="0" y="978"/>
                  </a:lnTo>
                  <a:lnTo>
                    <a:pt x="988" y="978"/>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32"/>
            <p:cNvSpPr/>
            <p:nvPr/>
          </p:nvSpPr>
          <p:spPr>
            <a:xfrm>
              <a:off x="1513325" y="271232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32"/>
            <p:cNvSpPr/>
            <p:nvPr/>
          </p:nvSpPr>
          <p:spPr>
            <a:xfrm>
              <a:off x="15133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32"/>
            <p:cNvSpPr/>
            <p:nvPr/>
          </p:nvSpPr>
          <p:spPr>
            <a:xfrm>
              <a:off x="1513325"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32"/>
            <p:cNvSpPr/>
            <p:nvPr/>
          </p:nvSpPr>
          <p:spPr>
            <a:xfrm>
              <a:off x="1513325"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32"/>
            <p:cNvSpPr/>
            <p:nvPr/>
          </p:nvSpPr>
          <p:spPr>
            <a:xfrm>
              <a:off x="15133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32"/>
            <p:cNvSpPr/>
            <p:nvPr/>
          </p:nvSpPr>
          <p:spPr>
            <a:xfrm>
              <a:off x="15133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32"/>
            <p:cNvSpPr/>
            <p:nvPr/>
          </p:nvSpPr>
          <p:spPr>
            <a:xfrm>
              <a:off x="1400725" y="257892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32"/>
            <p:cNvSpPr/>
            <p:nvPr/>
          </p:nvSpPr>
          <p:spPr>
            <a:xfrm>
              <a:off x="1400725" y="27123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32"/>
            <p:cNvSpPr/>
            <p:nvPr/>
          </p:nvSpPr>
          <p:spPr>
            <a:xfrm>
              <a:off x="1400725" y="28457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32"/>
            <p:cNvSpPr/>
            <p:nvPr/>
          </p:nvSpPr>
          <p:spPr>
            <a:xfrm>
              <a:off x="1400725" y="29791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32"/>
            <p:cNvSpPr/>
            <p:nvPr/>
          </p:nvSpPr>
          <p:spPr>
            <a:xfrm>
              <a:off x="14007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32"/>
            <p:cNvSpPr/>
            <p:nvPr/>
          </p:nvSpPr>
          <p:spPr>
            <a:xfrm>
              <a:off x="14007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32"/>
            <p:cNvSpPr/>
            <p:nvPr/>
          </p:nvSpPr>
          <p:spPr>
            <a:xfrm>
              <a:off x="1400725" y="3379300"/>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32"/>
            <p:cNvSpPr/>
            <p:nvPr/>
          </p:nvSpPr>
          <p:spPr>
            <a:xfrm>
              <a:off x="1288125" y="257867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32"/>
            <p:cNvSpPr/>
            <p:nvPr/>
          </p:nvSpPr>
          <p:spPr>
            <a:xfrm>
              <a:off x="1288125" y="27122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32"/>
            <p:cNvSpPr/>
            <p:nvPr/>
          </p:nvSpPr>
          <p:spPr>
            <a:xfrm>
              <a:off x="1288125" y="2845600"/>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32"/>
            <p:cNvSpPr/>
            <p:nvPr/>
          </p:nvSpPr>
          <p:spPr>
            <a:xfrm>
              <a:off x="12881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32"/>
            <p:cNvSpPr/>
            <p:nvPr/>
          </p:nvSpPr>
          <p:spPr>
            <a:xfrm>
              <a:off x="12881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32"/>
            <p:cNvSpPr/>
            <p:nvPr/>
          </p:nvSpPr>
          <p:spPr>
            <a:xfrm>
              <a:off x="12881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32"/>
            <p:cNvSpPr/>
            <p:nvPr/>
          </p:nvSpPr>
          <p:spPr>
            <a:xfrm>
              <a:off x="1288125" y="337917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32"/>
            <p:cNvSpPr/>
            <p:nvPr/>
          </p:nvSpPr>
          <p:spPr>
            <a:xfrm>
              <a:off x="11754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32"/>
            <p:cNvSpPr/>
            <p:nvPr/>
          </p:nvSpPr>
          <p:spPr>
            <a:xfrm>
              <a:off x="11755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32"/>
            <p:cNvSpPr/>
            <p:nvPr/>
          </p:nvSpPr>
          <p:spPr>
            <a:xfrm>
              <a:off x="11755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32"/>
            <p:cNvSpPr/>
            <p:nvPr/>
          </p:nvSpPr>
          <p:spPr>
            <a:xfrm>
              <a:off x="11754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32"/>
            <p:cNvSpPr/>
            <p:nvPr/>
          </p:nvSpPr>
          <p:spPr>
            <a:xfrm>
              <a:off x="11754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32"/>
            <p:cNvSpPr/>
            <p:nvPr/>
          </p:nvSpPr>
          <p:spPr>
            <a:xfrm>
              <a:off x="11754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32"/>
            <p:cNvSpPr/>
            <p:nvPr/>
          </p:nvSpPr>
          <p:spPr>
            <a:xfrm>
              <a:off x="11755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6" name="Google Shape;8246;p32"/>
          <p:cNvGrpSpPr/>
          <p:nvPr/>
        </p:nvGrpSpPr>
        <p:grpSpPr>
          <a:xfrm>
            <a:off x="8660938" y="4398725"/>
            <a:ext cx="149275" cy="419700"/>
            <a:chOff x="2858600" y="2769150"/>
            <a:chExt cx="149275" cy="419700"/>
          </a:xfrm>
        </p:grpSpPr>
        <p:sp>
          <p:nvSpPr>
            <p:cNvPr id="8247" name="Google Shape;8247;p32"/>
            <p:cNvSpPr/>
            <p:nvPr/>
          </p:nvSpPr>
          <p:spPr>
            <a:xfrm>
              <a:off x="2870950" y="2769150"/>
              <a:ext cx="124325" cy="124450"/>
            </a:xfrm>
            <a:custGeom>
              <a:avLst/>
              <a:gdLst/>
              <a:ahLst/>
              <a:cxnLst/>
              <a:rect l="l" t="t" r="r" b="b"/>
              <a:pathLst>
                <a:path w="4973" h="4978" extrusionOk="0">
                  <a:moveTo>
                    <a:pt x="1826" y="0"/>
                  </a:moveTo>
                  <a:lnTo>
                    <a:pt x="1826" y="1831"/>
                  </a:lnTo>
                  <a:lnTo>
                    <a:pt x="0" y="1831"/>
                  </a:lnTo>
                  <a:lnTo>
                    <a:pt x="0" y="3147"/>
                  </a:lnTo>
                  <a:lnTo>
                    <a:pt x="1826" y="3147"/>
                  </a:lnTo>
                  <a:lnTo>
                    <a:pt x="1826" y="4977"/>
                  </a:lnTo>
                  <a:lnTo>
                    <a:pt x="3147" y="4977"/>
                  </a:lnTo>
                  <a:lnTo>
                    <a:pt x="3147" y="3147"/>
                  </a:lnTo>
                  <a:lnTo>
                    <a:pt x="4972" y="3147"/>
                  </a:lnTo>
                  <a:lnTo>
                    <a:pt x="4972" y="1831"/>
                  </a:lnTo>
                  <a:lnTo>
                    <a:pt x="3147" y="1831"/>
                  </a:lnTo>
                  <a:lnTo>
                    <a:pt x="3147"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32"/>
            <p:cNvSpPr/>
            <p:nvPr/>
          </p:nvSpPr>
          <p:spPr>
            <a:xfrm>
              <a:off x="2858600" y="3039575"/>
              <a:ext cx="149275" cy="149275"/>
            </a:xfrm>
            <a:custGeom>
              <a:avLst/>
              <a:gdLst/>
              <a:ahLst/>
              <a:cxnLst/>
              <a:rect l="l" t="t" r="r" b="b"/>
              <a:pathLst>
                <a:path w="5971" h="5971" extrusionOk="0">
                  <a:moveTo>
                    <a:pt x="2320" y="1"/>
                  </a:moveTo>
                  <a:lnTo>
                    <a:pt x="2320" y="2330"/>
                  </a:lnTo>
                  <a:lnTo>
                    <a:pt x="0" y="2330"/>
                  </a:lnTo>
                  <a:lnTo>
                    <a:pt x="0" y="3641"/>
                  </a:lnTo>
                  <a:lnTo>
                    <a:pt x="2320" y="3641"/>
                  </a:lnTo>
                  <a:lnTo>
                    <a:pt x="2320" y="5971"/>
                  </a:lnTo>
                  <a:lnTo>
                    <a:pt x="3641" y="5971"/>
                  </a:lnTo>
                  <a:lnTo>
                    <a:pt x="3641" y="3641"/>
                  </a:lnTo>
                  <a:lnTo>
                    <a:pt x="5971" y="3641"/>
                  </a:lnTo>
                  <a:lnTo>
                    <a:pt x="5971" y="2330"/>
                  </a:lnTo>
                  <a:lnTo>
                    <a:pt x="3641" y="2330"/>
                  </a:lnTo>
                  <a:lnTo>
                    <a:pt x="3641"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9" name="Google Shape;8249;p32"/>
          <p:cNvGrpSpPr/>
          <p:nvPr/>
        </p:nvGrpSpPr>
        <p:grpSpPr>
          <a:xfrm>
            <a:off x="333775" y="329650"/>
            <a:ext cx="149275" cy="419700"/>
            <a:chOff x="2858600" y="2769150"/>
            <a:chExt cx="149275" cy="419700"/>
          </a:xfrm>
        </p:grpSpPr>
        <p:sp>
          <p:nvSpPr>
            <p:cNvPr id="8250" name="Google Shape;8250;p32"/>
            <p:cNvSpPr/>
            <p:nvPr/>
          </p:nvSpPr>
          <p:spPr>
            <a:xfrm>
              <a:off x="2870950" y="2769150"/>
              <a:ext cx="124325" cy="124450"/>
            </a:xfrm>
            <a:custGeom>
              <a:avLst/>
              <a:gdLst/>
              <a:ahLst/>
              <a:cxnLst/>
              <a:rect l="l" t="t" r="r" b="b"/>
              <a:pathLst>
                <a:path w="4973" h="4978" extrusionOk="0">
                  <a:moveTo>
                    <a:pt x="1826" y="0"/>
                  </a:moveTo>
                  <a:lnTo>
                    <a:pt x="1826" y="1831"/>
                  </a:lnTo>
                  <a:lnTo>
                    <a:pt x="0" y="1831"/>
                  </a:lnTo>
                  <a:lnTo>
                    <a:pt x="0" y="3147"/>
                  </a:lnTo>
                  <a:lnTo>
                    <a:pt x="1826" y="3147"/>
                  </a:lnTo>
                  <a:lnTo>
                    <a:pt x="1826" y="4977"/>
                  </a:lnTo>
                  <a:lnTo>
                    <a:pt x="3147" y="4977"/>
                  </a:lnTo>
                  <a:lnTo>
                    <a:pt x="3147" y="3147"/>
                  </a:lnTo>
                  <a:lnTo>
                    <a:pt x="4972" y="3147"/>
                  </a:lnTo>
                  <a:lnTo>
                    <a:pt x="4972" y="1831"/>
                  </a:lnTo>
                  <a:lnTo>
                    <a:pt x="3147" y="1831"/>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32"/>
            <p:cNvSpPr/>
            <p:nvPr/>
          </p:nvSpPr>
          <p:spPr>
            <a:xfrm>
              <a:off x="2858600" y="3039575"/>
              <a:ext cx="149275" cy="149275"/>
            </a:xfrm>
            <a:custGeom>
              <a:avLst/>
              <a:gdLst/>
              <a:ahLst/>
              <a:cxnLst/>
              <a:rect l="l" t="t" r="r" b="b"/>
              <a:pathLst>
                <a:path w="5971" h="5971" extrusionOk="0">
                  <a:moveTo>
                    <a:pt x="2320" y="1"/>
                  </a:moveTo>
                  <a:lnTo>
                    <a:pt x="2320" y="2330"/>
                  </a:lnTo>
                  <a:lnTo>
                    <a:pt x="0" y="2330"/>
                  </a:lnTo>
                  <a:lnTo>
                    <a:pt x="0" y="3641"/>
                  </a:lnTo>
                  <a:lnTo>
                    <a:pt x="2320" y="3641"/>
                  </a:lnTo>
                  <a:lnTo>
                    <a:pt x="2320" y="5971"/>
                  </a:lnTo>
                  <a:lnTo>
                    <a:pt x="3641" y="5971"/>
                  </a:lnTo>
                  <a:lnTo>
                    <a:pt x="3641" y="3641"/>
                  </a:lnTo>
                  <a:lnTo>
                    <a:pt x="5971" y="3641"/>
                  </a:lnTo>
                  <a:lnTo>
                    <a:pt x="5971" y="2330"/>
                  </a:lnTo>
                  <a:lnTo>
                    <a:pt x="3641" y="2330"/>
                  </a:lnTo>
                  <a:lnTo>
                    <a:pt x="3641"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2" name="Google Shape;8252;p32"/>
          <p:cNvGrpSpPr/>
          <p:nvPr/>
        </p:nvGrpSpPr>
        <p:grpSpPr>
          <a:xfrm>
            <a:off x="7094945" y="444799"/>
            <a:ext cx="877904" cy="697728"/>
            <a:chOff x="1175400" y="2578675"/>
            <a:chExt cx="1038325" cy="825225"/>
          </a:xfrm>
        </p:grpSpPr>
        <p:sp>
          <p:nvSpPr>
            <p:cNvPr id="8253" name="Google Shape;8253;p32"/>
            <p:cNvSpPr/>
            <p:nvPr/>
          </p:nvSpPr>
          <p:spPr>
            <a:xfrm>
              <a:off x="2189150" y="2578675"/>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32"/>
            <p:cNvSpPr/>
            <p:nvPr/>
          </p:nvSpPr>
          <p:spPr>
            <a:xfrm>
              <a:off x="2189150" y="2712200"/>
              <a:ext cx="24575" cy="24450"/>
            </a:xfrm>
            <a:custGeom>
              <a:avLst/>
              <a:gdLst/>
              <a:ahLst/>
              <a:cxnLst/>
              <a:rect l="l" t="t" r="r" b="b"/>
              <a:pathLst>
                <a:path w="983" h="978" extrusionOk="0">
                  <a:moveTo>
                    <a:pt x="0" y="0"/>
                  </a:moveTo>
                  <a:lnTo>
                    <a:pt x="0" y="978"/>
                  </a:lnTo>
                  <a:lnTo>
                    <a:pt x="983" y="978"/>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32"/>
            <p:cNvSpPr/>
            <p:nvPr/>
          </p:nvSpPr>
          <p:spPr>
            <a:xfrm>
              <a:off x="2189150" y="2845600"/>
              <a:ext cx="24575" cy="24600"/>
            </a:xfrm>
            <a:custGeom>
              <a:avLst/>
              <a:gdLst/>
              <a:ahLst/>
              <a:cxnLst/>
              <a:rect l="l" t="t" r="r" b="b"/>
              <a:pathLst>
                <a:path w="983"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32"/>
            <p:cNvSpPr/>
            <p:nvPr/>
          </p:nvSpPr>
          <p:spPr>
            <a:xfrm>
              <a:off x="2189150"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32"/>
            <p:cNvSpPr/>
            <p:nvPr/>
          </p:nvSpPr>
          <p:spPr>
            <a:xfrm>
              <a:off x="2189150"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32"/>
            <p:cNvSpPr/>
            <p:nvPr/>
          </p:nvSpPr>
          <p:spPr>
            <a:xfrm>
              <a:off x="2189150" y="3245900"/>
              <a:ext cx="24575" cy="24475"/>
            </a:xfrm>
            <a:custGeom>
              <a:avLst/>
              <a:gdLst/>
              <a:ahLst/>
              <a:cxnLst/>
              <a:rect l="l" t="t" r="r" b="b"/>
              <a:pathLst>
                <a:path w="983" h="979" extrusionOk="0">
                  <a:moveTo>
                    <a:pt x="0" y="1"/>
                  </a:moveTo>
                  <a:lnTo>
                    <a:pt x="0"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32"/>
            <p:cNvSpPr/>
            <p:nvPr/>
          </p:nvSpPr>
          <p:spPr>
            <a:xfrm>
              <a:off x="2189150" y="3379300"/>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32"/>
            <p:cNvSpPr/>
            <p:nvPr/>
          </p:nvSpPr>
          <p:spPr>
            <a:xfrm>
              <a:off x="20764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32"/>
            <p:cNvSpPr/>
            <p:nvPr/>
          </p:nvSpPr>
          <p:spPr>
            <a:xfrm>
              <a:off x="2076550" y="2712075"/>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32"/>
            <p:cNvSpPr/>
            <p:nvPr/>
          </p:nvSpPr>
          <p:spPr>
            <a:xfrm>
              <a:off x="2076550" y="28456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32"/>
            <p:cNvSpPr/>
            <p:nvPr/>
          </p:nvSpPr>
          <p:spPr>
            <a:xfrm>
              <a:off x="2076425" y="2979000"/>
              <a:ext cx="24725" cy="24575"/>
            </a:xfrm>
            <a:custGeom>
              <a:avLst/>
              <a:gdLst/>
              <a:ahLst/>
              <a:cxnLst/>
              <a:rect l="l" t="t" r="r" b="b"/>
              <a:pathLst>
                <a:path w="989" h="983"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32"/>
            <p:cNvSpPr/>
            <p:nvPr/>
          </p:nvSpPr>
          <p:spPr>
            <a:xfrm>
              <a:off x="2076425" y="31123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32"/>
            <p:cNvSpPr/>
            <p:nvPr/>
          </p:nvSpPr>
          <p:spPr>
            <a:xfrm>
              <a:off x="2076425" y="3245775"/>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32"/>
            <p:cNvSpPr/>
            <p:nvPr/>
          </p:nvSpPr>
          <p:spPr>
            <a:xfrm>
              <a:off x="2076550" y="33793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32"/>
            <p:cNvSpPr/>
            <p:nvPr/>
          </p:nvSpPr>
          <p:spPr>
            <a:xfrm>
              <a:off x="1963825" y="257867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32"/>
            <p:cNvSpPr/>
            <p:nvPr/>
          </p:nvSpPr>
          <p:spPr>
            <a:xfrm>
              <a:off x="1963825" y="2712200"/>
              <a:ext cx="24725" cy="24450"/>
            </a:xfrm>
            <a:custGeom>
              <a:avLst/>
              <a:gdLst/>
              <a:ahLst/>
              <a:cxnLst/>
              <a:rect l="l" t="t" r="r" b="b"/>
              <a:pathLst>
                <a:path w="989" h="978" extrusionOk="0">
                  <a:moveTo>
                    <a:pt x="0" y="0"/>
                  </a:moveTo>
                  <a:lnTo>
                    <a:pt x="0" y="978"/>
                  </a:lnTo>
                  <a:lnTo>
                    <a:pt x="988" y="978"/>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32"/>
            <p:cNvSpPr/>
            <p:nvPr/>
          </p:nvSpPr>
          <p:spPr>
            <a:xfrm>
              <a:off x="19638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32"/>
            <p:cNvSpPr/>
            <p:nvPr/>
          </p:nvSpPr>
          <p:spPr>
            <a:xfrm>
              <a:off x="19638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32"/>
            <p:cNvSpPr/>
            <p:nvPr/>
          </p:nvSpPr>
          <p:spPr>
            <a:xfrm>
              <a:off x="19638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32"/>
            <p:cNvSpPr/>
            <p:nvPr/>
          </p:nvSpPr>
          <p:spPr>
            <a:xfrm>
              <a:off x="19638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32"/>
            <p:cNvSpPr/>
            <p:nvPr/>
          </p:nvSpPr>
          <p:spPr>
            <a:xfrm>
              <a:off x="19638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32"/>
            <p:cNvSpPr/>
            <p:nvPr/>
          </p:nvSpPr>
          <p:spPr>
            <a:xfrm>
              <a:off x="1851225" y="2578675"/>
              <a:ext cx="24600" cy="24600"/>
            </a:xfrm>
            <a:custGeom>
              <a:avLst/>
              <a:gdLst/>
              <a:ahLst/>
              <a:cxnLst/>
              <a:rect l="l" t="t" r="r" b="b"/>
              <a:pathLst>
                <a:path w="984" h="984" extrusionOk="0">
                  <a:moveTo>
                    <a:pt x="1" y="0"/>
                  </a:moveTo>
                  <a:lnTo>
                    <a:pt x="1"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32"/>
            <p:cNvSpPr/>
            <p:nvPr/>
          </p:nvSpPr>
          <p:spPr>
            <a:xfrm>
              <a:off x="1851225" y="2712075"/>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32"/>
            <p:cNvSpPr/>
            <p:nvPr/>
          </p:nvSpPr>
          <p:spPr>
            <a:xfrm>
              <a:off x="1851225" y="2845600"/>
              <a:ext cx="24600" cy="24450"/>
            </a:xfrm>
            <a:custGeom>
              <a:avLst/>
              <a:gdLst/>
              <a:ahLst/>
              <a:cxnLst/>
              <a:rect l="l" t="t" r="r" b="b"/>
              <a:pathLst>
                <a:path w="984" h="978" extrusionOk="0">
                  <a:moveTo>
                    <a:pt x="1" y="0"/>
                  </a:moveTo>
                  <a:lnTo>
                    <a:pt x="1" y="978"/>
                  </a:lnTo>
                  <a:lnTo>
                    <a:pt x="983" y="978"/>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32"/>
            <p:cNvSpPr/>
            <p:nvPr/>
          </p:nvSpPr>
          <p:spPr>
            <a:xfrm>
              <a:off x="1851225" y="2979000"/>
              <a:ext cx="24600" cy="24575"/>
            </a:xfrm>
            <a:custGeom>
              <a:avLst/>
              <a:gdLst/>
              <a:ahLst/>
              <a:cxnLst/>
              <a:rect l="l" t="t" r="r" b="b"/>
              <a:pathLst>
                <a:path w="984" h="983" extrusionOk="0">
                  <a:moveTo>
                    <a:pt x="1" y="0"/>
                  </a:moveTo>
                  <a:lnTo>
                    <a:pt x="1"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32"/>
            <p:cNvSpPr/>
            <p:nvPr/>
          </p:nvSpPr>
          <p:spPr>
            <a:xfrm>
              <a:off x="1851225" y="31123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9" name="Google Shape;8279;p32"/>
            <p:cNvSpPr/>
            <p:nvPr/>
          </p:nvSpPr>
          <p:spPr>
            <a:xfrm>
              <a:off x="1851225" y="3245775"/>
              <a:ext cx="24600" cy="24600"/>
            </a:xfrm>
            <a:custGeom>
              <a:avLst/>
              <a:gdLst/>
              <a:ahLst/>
              <a:cxnLst/>
              <a:rect l="l" t="t" r="r" b="b"/>
              <a:pathLst>
                <a:path w="984" h="984" extrusionOk="0">
                  <a:moveTo>
                    <a:pt x="1" y="1"/>
                  </a:moveTo>
                  <a:lnTo>
                    <a:pt x="1"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32"/>
            <p:cNvSpPr/>
            <p:nvPr/>
          </p:nvSpPr>
          <p:spPr>
            <a:xfrm>
              <a:off x="1851225" y="3379300"/>
              <a:ext cx="24600" cy="24475"/>
            </a:xfrm>
            <a:custGeom>
              <a:avLst/>
              <a:gdLst/>
              <a:ahLst/>
              <a:cxnLst/>
              <a:rect l="l" t="t" r="r" b="b"/>
              <a:pathLst>
                <a:path w="984" h="979" extrusionOk="0">
                  <a:moveTo>
                    <a:pt x="1" y="1"/>
                  </a:moveTo>
                  <a:lnTo>
                    <a:pt x="1"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32"/>
            <p:cNvSpPr/>
            <p:nvPr/>
          </p:nvSpPr>
          <p:spPr>
            <a:xfrm>
              <a:off x="1738625" y="2578675"/>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32"/>
            <p:cNvSpPr/>
            <p:nvPr/>
          </p:nvSpPr>
          <p:spPr>
            <a:xfrm>
              <a:off x="1738625" y="2712075"/>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32"/>
            <p:cNvSpPr/>
            <p:nvPr/>
          </p:nvSpPr>
          <p:spPr>
            <a:xfrm>
              <a:off x="1738625" y="28456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32"/>
            <p:cNvSpPr/>
            <p:nvPr/>
          </p:nvSpPr>
          <p:spPr>
            <a:xfrm>
              <a:off x="1738625" y="2979000"/>
              <a:ext cx="24600" cy="24575"/>
            </a:xfrm>
            <a:custGeom>
              <a:avLst/>
              <a:gdLst/>
              <a:ahLst/>
              <a:cxnLst/>
              <a:rect l="l" t="t" r="r" b="b"/>
              <a:pathLst>
                <a:path w="984" h="983"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32"/>
            <p:cNvSpPr/>
            <p:nvPr/>
          </p:nvSpPr>
          <p:spPr>
            <a:xfrm>
              <a:off x="1738625" y="31123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32"/>
            <p:cNvSpPr/>
            <p:nvPr/>
          </p:nvSpPr>
          <p:spPr>
            <a:xfrm>
              <a:off x="1738625" y="3245775"/>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32"/>
            <p:cNvSpPr/>
            <p:nvPr/>
          </p:nvSpPr>
          <p:spPr>
            <a:xfrm>
              <a:off x="1738625" y="3379300"/>
              <a:ext cx="24600" cy="24475"/>
            </a:xfrm>
            <a:custGeom>
              <a:avLst/>
              <a:gdLst/>
              <a:ahLst/>
              <a:cxnLst/>
              <a:rect l="l" t="t" r="r" b="b"/>
              <a:pathLst>
                <a:path w="984" h="979" extrusionOk="0">
                  <a:moveTo>
                    <a:pt x="1" y="1"/>
                  </a:moveTo>
                  <a:lnTo>
                    <a:pt x="1" y="979"/>
                  </a:lnTo>
                  <a:lnTo>
                    <a:pt x="984" y="979"/>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32"/>
            <p:cNvSpPr/>
            <p:nvPr/>
          </p:nvSpPr>
          <p:spPr>
            <a:xfrm>
              <a:off x="16259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32"/>
            <p:cNvSpPr/>
            <p:nvPr/>
          </p:nvSpPr>
          <p:spPr>
            <a:xfrm>
              <a:off x="16260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32"/>
            <p:cNvSpPr/>
            <p:nvPr/>
          </p:nvSpPr>
          <p:spPr>
            <a:xfrm>
              <a:off x="16260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32"/>
            <p:cNvSpPr/>
            <p:nvPr/>
          </p:nvSpPr>
          <p:spPr>
            <a:xfrm>
              <a:off x="16259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32"/>
            <p:cNvSpPr/>
            <p:nvPr/>
          </p:nvSpPr>
          <p:spPr>
            <a:xfrm>
              <a:off x="16259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32"/>
            <p:cNvSpPr/>
            <p:nvPr/>
          </p:nvSpPr>
          <p:spPr>
            <a:xfrm>
              <a:off x="16259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32"/>
            <p:cNvSpPr/>
            <p:nvPr/>
          </p:nvSpPr>
          <p:spPr>
            <a:xfrm>
              <a:off x="16260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32"/>
            <p:cNvSpPr/>
            <p:nvPr/>
          </p:nvSpPr>
          <p:spPr>
            <a:xfrm>
              <a:off x="1513325" y="2578925"/>
              <a:ext cx="24725" cy="24475"/>
            </a:xfrm>
            <a:custGeom>
              <a:avLst/>
              <a:gdLst/>
              <a:ahLst/>
              <a:cxnLst/>
              <a:rect l="l" t="t" r="r" b="b"/>
              <a:pathLst>
                <a:path w="989" h="979" extrusionOk="0">
                  <a:moveTo>
                    <a:pt x="0" y="1"/>
                  </a:moveTo>
                  <a:lnTo>
                    <a:pt x="0" y="978"/>
                  </a:lnTo>
                  <a:lnTo>
                    <a:pt x="988" y="978"/>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32"/>
            <p:cNvSpPr/>
            <p:nvPr/>
          </p:nvSpPr>
          <p:spPr>
            <a:xfrm>
              <a:off x="1513325" y="2712325"/>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32"/>
            <p:cNvSpPr/>
            <p:nvPr/>
          </p:nvSpPr>
          <p:spPr>
            <a:xfrm>
              <a:off x="1513325" y="2845600"/>
              <a:ext cx="24725" cy="24600"/>
            </a:xfrm>
            <a:custGeom>
              <a:avLst/>
              <a:gdLst/>
              <a:ahLst/>
              <a:cxnLst/>
              <a:rect l="l" t="t" r="r" b="b"/>
              <a:pathLst>
                <a:path w="989" h="984" extrusionOk="0">
                  <a:moveTo>
                    <a:pt x="0" y="0"/>
                  </a:moveTo>
                  <a:lnTo>
                    <a:pt x="0" y="983"/>
                  </a:lnTo>
                  <a:lnTo>
                    <a:pt x="988" y="983"/>
                  </a:lnTo>
                  <a:lnTo>
                    <a:pt x="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32"/>
            <p:cNvSpPr/>
            <p:nvPr/>
          </p:nvSpPr>
          <p:spPr>
            <a:xfrm>
              <a:off x="1513325" y="2979000"/>
              <a:ext cx="24575" cy="24575"/>
            </a:xfrm>
            <a:custGeom>
              <a:avLst/>
              <a:gdLst/>
              <a:ahLst/>
              <a:cxnLst/>
              <a:rect l="l" t="t" r="r" b="b"/>
              <a:pathLst>
                <a:path w="983"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32"/>
            <p:cNvSpPr/>
            <p:nvPr/>
          </p:nvSpPr>
          <p:spPr>
            <a:xfrm>
              <a:off x="1513325" y="3112375"/>
              <a:ext cx="24575" cy="24600"/>
            </a:xfrm>
            <a:custGeom>
              <a:avLst/>
              <a:gdLst/>
              <a:ahLst/>
              <a:cxnLst/>
              <a:rect l="l" t="t" r="r" b="b"/>
              <a:pathLst>
                <a:path w="983"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32"/>
            <p:cNvSpPr/>
            <p:nvPr/>
          </p:nvSpPr>
          <p:spPr>
            <a:xfrm>
              <a:off x="1513325" y="3245900"/>
              <a:ext cx="24725" cy="24475"/>
            </a:xfrm>
            <a:custGeom>
              <a:avLst/>
              <a:gdLst/>
              <a:ahLst/>
              <a:cxnLst/>
              <a:rect l="l" t="t" r="r" b="b"/>
              <a:pathLst>
                <a:path w="989" h="979" extrusionOk="0">
                  <a:moveTo>
                    <a:pt x="0" y="1"/>
                  </a:moveTo>
                  <a:lnTo>
                    <a:pt x="0" y="979"/>
                  </a:lnTo>
                  <a:lnTo>
                    <a:pt x="988" y="979"/>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32"/>
            <p:cNvSpPr/>
            <p:nvPr/>
          </p:nvSpPr>
          <p:spPr>
            <a:xfrm>
              <a:off x="1513325" y="3379300"/>
              <a:ext cx="24725" cy="24600"/>
            </a:xfrm>
            <a:custGeom>
              <a:avLst/>
              <a:gdLst/>
              <a:ahLst/>
              <a:cxnLst/>
              <a:rect l="l" t="t" r="r" b="b"/>
              <a:pathLst>
                <a:path w="989" h="984" extrusionOk="0">
                  <a:moveTo>
                    <a:pt x="0" y="1"/>
                  </a:moveTo>
                  <a:lnTo>
                    <a:pt x="0" y="984"/>
                  </a:lnTo>
                  <a:lnTo>
                    <a:pt x="988" y="984"/>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32"/>
            <p:cNvSpPr/>
            <p:nvPr/>
          </p:nvSpPr>
          <p:spPr>
            <a:xfrm>
              <a:off x="1400725" y="257892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32"/>
            <p:cNvSpPr/>
            <p:nvPr/>
          </p:nvSpPr>
          <p:spPr>
            <a:xfrm>
              <a:off x="1400725" y="27123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32"/>
            <p:cNvSpPr/>
            <p:nvPr/>
          </p:nvSpPr>
          <p:spPr>
            <a:xfrm>
              <a:off x="1400725" y="28457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32"/>
            <p:cNvSpPr/>
            <p:nvPr/>
          </p:nvSpPr>
          <p:spPr>
            <a:xfrm>
              <a:off x="1400725" y="297912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32"/>
            <p:cNvSpPr/>
            <p:nvPr/>
          </p:nvSpPr>
          <p:spPr>
            <a:xfrm>
              <a:off x="14007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32"/>
            <p:cNvSpPr/>
            <p:nvPr/>
          </p:nvSpPr>
          <p:spPr>
            <a:xfrm>
              <a:off x="14007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32"/>
            <p:cNvSpPr/>
            <p:nvPr/>
          </p:nvSpPr>
          <p:spPr>
            <a:xfrm>
              <a:off x="1400725" y="3379300"/>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32"/>
            <p:cNvSpPr/>
            <p:nvPr/>
          </p:nvSpPr>
          <p:spPr>
            <a:xfrm>
              <a:off x="1288125" y="2578675"/>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32"/>
            <p:cNvSpPr/>
            <p:nvPr/>
          </p:nvSpPr>
          <p:spPr>
            <a:xfrm>
              <a:off x="1288125" y="2712200"/>
              <a:ext cx="24600" cy="24450"/>
            </a:xfrm>
            <a:custGeom>
              <a:avLst/>
              <a:gdLst/>
              <a:ahLst/>
              <a:cxnLst/>
              <a:rect l="l" t="t" r="r" b="b"/>
              <a:pathLst>
                <a:path w="984" h="978" extrusionOk="0">
                  <a:moveTo>
                    <a:pt x="0" y="0"/>
                  </a:moveTo>
                  <a:lnTo>
                    <a:pt x="0" y="978"/>
                  </a:lnTo>
                  <a:lnTo>
                    <a:pt x="983" y="978"/>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32"/>
            <p:cNvSpPr/>
            <p:nvPr/>
          </p:nvSpPr>
          <p:spPr>
            <a:xfrm>
              <a:off x="1288125" y="2845600"/>
              <a:ext cx="24600" cy="24600"/>
            </a:xfrm>
            <a:custGeom>
              <a:avLst/>
              <a:gdLst/>
              <a:ahLst/>
              <a:cxnLst/>
              <a:rect l="l" t="t" r="r" b="b"/>
              <a:pathLst>
                <a:path w="984" h="984"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32"/>
            <p:cNvSpPr/>
            <p:nvPr/>
          </p:nvSpPr>
          <p:spPr>
            <a:xfrm>
              <a:off x="1288125" y="2979000"/>
              <a:ext cx="24600" cy="24575"/>
            </a:xfrm>
            <a:custGeom>
              <a:avLst/>
              <a:gdLst/>
              <a:ahLst/>
              <a:cxnLst/>
              <a:rect l="l" t="t" r="r" b="b"/>
              <a:pathLst>
                <a:path w="984" h="983" extrusionOk="0">
                  <a:moveTo>
                    <a:pt x="0" y="0"/>
                  </a:moveTo>
                  <a:lnTo>
                    <a:pt x="0" y="983"/>
                  </a:lnTo>
                  <a:lnTo>
                    <a:pt x="983" y="983"/>
                  </a:lnTo>
                  <a:lnTo>
                    <a:pt x="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32"/>
            <p:cNvSpPr/>
            <p:nvPr/>
          </p:nvSpPr>
          <p:spPr>
            <a:xfrm>
              <a:off x="1288125" y="3112375"/>
              <a:ext cx="24600" cy="24600"/>
            </a:xfrm>
            <a:custGeom>
              <a:avLst/>
              <a:gdLst/>
              <a:ahLst/>
              <a:cxnLst/>
              <a:rect l="l" t="t" r="r" b="b"/>
              <a:pathLst>
                <a:path w="984" h="984" extrusionOk="0">
                  <a:moveTo>
                    <a:pt x="0" y="1"/>
                  </a:moveTo>
                  <a:lnTo>
                    <a:pt x="0" y="984"/>
                  </a:lnTo>
                  <a:lnTo>
                    <a:pt x="983" y="984"/>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32"/>
            <p:cNvSpPr/>
            <p:nvPr/>
          </p:nvSpPr>
          <p:spPr>
            <a:xfrm>
              <a:off x="1288125" y="3245900"/>
              <a:ext cx="24600" cy="24475"/>
            </a:xfrm>
            <a:custGeom>
              <a:avLst/>
              <a:gdLst/>
              <a:ahLst/>
              <a:cxnLst/>
              <a:rect l="l" t="t" r="r" b="b"/>
              <a:pathLst>
                <a:path w="984" h="979" extrusionOk="0">
                  <a:moveTo>
                    <a:pt x="0" y="1"/>
                  </a:moveTo>
                  <a:lnTo>
                    <a:pt x="0" y="979"/>
                  </a:lnTo>
                  <a:lnTo>
                    <a:pt x="983" y="979"/>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32"/>
            <p:cNvSpPr/>
            <p:nvPr/>
          </p:nvSpPr>
          <p:spPr>
            <a:xfrm>
              <a:off x="1288125" y="3379175"/>
              <a:ext cx="24600" cy="24475"/>
            </a:xfrm>
            <a:custGeom>
              <a:avLst/>
              <a:gdLst/>
              <a:ahLst/>
              <a:cxnLst/>
              <a:rect l="l" t="t" r="r" b="b"/>
              <a:pathLst>
                <a:path w="984" h="979" extrusionOk="0">
                  <a:moveTo>
                    <a:pt x="0" y="1"/>
                  </a:moveTo>
                  <a:lnTo>
                    <a:pt x="0" y="978"/>
                  </a:lnTo>
                  <a:lnTo>
                    <a:pt x="983" y="978"/>
                  </a:lnTo>
                  <a:lnTo>
                    <a:pt x="9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32"/>
            <p:cNvSpPr/>
            <p:nvPr/>
          </p:nvSpPr>
          <p:spPr>
            <a:xfrm>
              <a:off x="1175400" y="2578675"/>
              <a:ext cx="24725" cy="24600"/>
            </a:xfrm>
            <a:custGeom>
              <a:avLst/>
              <a:gdLst/>
              <a:ahLst/>
              <a:cxnLst/>
              <a:rect l="l" t="t" r="r" b="b"/>
              <a:pathLst>
                <a:path w="989" h="984" extrusionOk="0">
                  <a:moveTo>
                    <a:pt x="1" y="0"/>
                  </a:moveTo>
                  <a:lnTo>
                    <a:pt x="1" y="983"/>
                  </a:lnTo>
                  <a:lnTo>
                    <a:pt x="989" y="983"/>
                  </a:lnTo>
                  <a:lnTo>
                    <a:pt x="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32"/>
            <p:cNvSpPr/>
            <p:nvPr/>
          </p:nvSpPr>
          <p:spPr>
            <a:xfrm>
              <a:off x="1175525" y="2712200"/>
              <a:ext cx="24600" cy="24450"/>
            </a:xfrm>
            <a:custGeom>
              <a:avLst/>
              <a:gdLst/>
              <a:ahLst/>
              <a:cxnLst/>
              <a:rect l="l" t="t" r="r" b="b"/>
              <a:pathLst>
                <a:path w="984" h="978" extrusionOk="0">
                  <a:moveTo>
                    <a:pt x="1" y="0"/>
                  </a:moveTo>
                  <a:lnTo>
                    <a:pt x="1" y="978"/>
                  </a:lnTo>
                  <a:lnTo>
                    <a:pt x="984" y="978"/>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32"/>
            <p:cNvSpPr/>
            <p:nvPr/>
          </p:nvSpPr>
          <p:spPr>
            <a:xfrm>
              <a:off x="1175525" y="2845600"/>
              <a:ext cx="24600" cy="24600"/>
            </a:xfrm>
            <a:custGeom>
              <a:avLst/>
              <a:gdLst/>
              <a:ahLst/>
              <a:cxnLst/>
              <a:rect l="l" t="t" r="r" b="b"/>
              <a:pathLst>
                <a:path w="984" h="984" extrusionOk="0">
                  <a:moveTo>
                    <a:pt x="1" y="0"/>
                  </a:moveTo>
                  <a:lnTo>
                    <a:pt x="1" y="983"/>
                  </a:lnTo>
                  <a:lnTo>
                    <a:pt x="984" y="98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32"/>
            <p:cNvSpPr/>
            <p:nvPr/>
          </p:nvSpPr>
          <p:spPr>
            <a:xfrm>
              <a:off x="1175400" y="2979000"/>
              <a:ext cx="24725" cy="24575"/>
            </a:xfrm>
            <a:custGeom>
              <a:avLst/>
              <a:gdLst/>
              <a:ahLst/>
              <a:cxnLst/>
              <a:rect l="l" t="t" r="r" b="b"/>
              <a:pathLst>
                <a:path w="989" h="983" extrusionOk="0">
                  <a:moveTo>
                    <a:pt x="1" y="0"/>
                  </a:moveTo>
                  <a:lnTo>
                    <a:pt x="1" y="983"/>
                  </a:lnTo>
                  <a:lnTo>
                    <a:pt x="989" y="983"/>
                  </a:lnTo>
                  <a:lnTo>
                    <a:pt x="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32"/>
            <p:cNvSpPr/>
            <p:nvPr/>
          </p:nvSpPr>
          <p:spPr>
            <a:xfrm>
              <a:off x="1175400" y="3112375"/>
              <a:ext cx="24725" cy="24600"/>
            </a:xfrm>
            <a:custGeom>
              <a:avLst/>
              <a:gdLst/>
              <a:ahLst/>
              <a:cxnLst/>
              <a:rect l="l" t="t" r="r" b="b"/>
              <a:pathLst>
                <a:path w="989" h="984" extrusionOk="0">
                  <a:moveTo>
                    <a:pt x="1" y="1"/>
                  </a:moveTo>
                  <a:lnTo>
                    <a:pt x="1" y="984"/>
                  </a:lnTo>
                  <a:lnTo>
                    <a:pt x="989" y="984"/>
                  </a:lnTo>
                  <a:lnTo>
                    <a:pt x="9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32"/>
            <p:cNvSpPr/>
            <p:nvPr/>
          </p:nvSpPr>
          <p:spPr>
            <a:xfrm>
              <a:off x="1175400" y="3245900"/>
              <a:ext cx="24725" cy="24475"/>
            </a:xfrm>
            <a:custGeom>
              <a:avLst/>
              <a:gdLst/>
              <a:ahLst/>
              <a:cxnLst/>
              <a:rect l="l" t="t" r="r" b="b"/>
              <a:pathLst>
                <a:path w="989" h="979" extrusionOk="0">
                  <a:moveTo>
                    <a:pt x="1" y="1"/>
                  </a:moveTo>
                  <a:lnTo>
                    <a:pt x="1" y="979"/>
                  </a:lnTo>
                  <a:lnTo>
                    <a:pt x="989" y="979"/>
                  </a:lnTo>
                  <a:lnTo>
                    <a:pt x="9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32"/>
            <p:cNvSpPr/>
            <p:nvPr/>
          </p:nvSpPr>
          <p:spPr>
            <a:xfrm>
              <a:off x="1175525" y="3379300"/>
              <a:ext cx="24600" cy="24600"/>
            </a:xfrm>
            <a:custGeom>
              <a:avLst/>
              <a:gdLst/>
              <a:ahLst/>
              <a:cxnLst/>
              <a:rect l="l" t="t" r="r" b="b"/>
              <a:pathLst>
                <a:path w="984" h="984" extrusionOk="0">
                  <a:moveTo>
                    <a:pt x="1" y="1"/>
                  </a:moveTo>
                  <a:lnTo>
                    <a:pt x="1" y="984"/>
                  </a:lnTo>
                  <a:lnTo>
                    <a:pt x="984" y="984"/>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3" name="Google Shape;8323;p32"/>
          <p:cNvSpPr/>
          <p:nvPr/>
        </p:nvSpPr>
        <p:spPr>
          <a:xfrm>
            <a:off x="7340963" y="1442800"/>
            <a:ext cx="124325" cy="124300"/>
          </a:xfrm>
          <a:custGeom>
            <a:avLst/>
            <a:gdLst/>
            <a:ahLst/>
            <a:cxnLst/>
            <a:rect l="l" t="t" r="r" b="b"/>
            <a:pathLst>
              <a:path w="4973" h="4972" extrusionOk="0">
                <a:moveTo>
                  <a:pt x="1826" y="0"/>
                </a:moveTo>
                <a:lnTo>
                  <a:pt x="1826" y="1826"/>
                </a:lnTo>
                <a:lnTo>
                  <a:pt x="1" y="1826"/>
                </a:lnTo>
                <a:lnTo>
                  <a:pt x="1" y="3147"/>
                </a:lnTo>
                <a:lnTo>
                  <a:pt x="1826" y="3147"/>
                </a:lnTo>
                <a:lnTo>
                  <a:pt x="1826" y="4972"/>
                </a:lnTo>
                <a:lnTo>
                  <a:pt x="3147" y="4972"/>
                </a:lnTo>
                <a:lnTo>
                  <a:pt x="3147" y="3147"/>
                </a:lnTo>
                <a:lnTo>
                  <a:pt x="4973" y="3147"/>
                </a:lnTo>
                <a:lnTo>
                  <a:pt x="4973" y="1826"/>
                </a:lnTo>
                <a:lnTo>
                  <a:pt x="3147" y="1826"/>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32"/>
          <p:cNvSpPr/>
          <p:nvPr/>
        </p:nvSpPr>
        <p:spPr>
          <a:xfrm>
            <a:off x="1090013" y="2509600"/>
            <a:ext cx="124325" cy="124300"/>
          </a:xfrm>
          <a:custGeom>
            <a:avLst/>
            <a:gdLst/>
            <a:ahLst/>
            <a:cxnLst/>
            <a:rect l="l" t="t" r="r" b="b"/>
            <a:pathLst>
              <a:path w="4973" h="4972" extrusionOk="0">
                <a:moveTo>
                  <a:pt x="1826" y="0"/>
                </a:moveTo>
                <a:lnTo>
                  <a:pt x="1826" y="1826"/>
                </a:lnTo>
                <a:lnTo>
                  <a:pt x="1" y="1826"/>
                </a:lnTo>
                <a:lnTo>
                  <a:pt x="1" y="3147"/>
                </a:lnTo>
                <a:lnTo>
                  <a:pt x="1826" y="3147"/>
                </a:lnTo>
                <a:lnTo>
                  <a:pt x="1826" y="4972"/>
                </a:lnTo>
                <a:lnTo>
                  <a:pt x="3147" y="4972"/>
                </a:lnTo>
                <a:lnTo>
                  <a:pt x="3147" y="3147"/>
                </a:lnTo>
                <a:lnTo>
                  <a:pt x="4973" y="3147"/>
                </a:lnTo>
                <a:lnTo>
                  <a:pt x="4973" y="1826"/>
                </a:lnTo>
                <a:lnTo>
                  <a:pt x="3147" y="1826"/>
                </a:lnTo>
                <a:lnTo>
                  <a:pt x="3147"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5" name="Google Shape;8325;p32"/>
          <p:cNvGrpSpPr/>
          <p:nvPr/>
        </p:nvGrpSpPr>
        <p:grpSpPr>
          <a:xfrm>
            <a:off x="6051338" y="440206"/>
            <a:ext cx="215985" cy="186153"/>
            <a:chOff x="5629550" y="3916600"/>
            <a:chExt cx="215575" cy="185800"/>
          </a:xfrm>
        </p:grpSpPr>
        <p:sp>
          <p:nvSpPr>
            <p:cNvPr id="8326" name="Google Shape;8326;p32"/>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32"/>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32"/>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9" name="Google Shape;8329;p32"/>
          <p:cNvGrpSpPr/>
          <p:nvPr/>
        </p:nvGrpSpPr>
        <p:grpSpPr>
          <a:xfrm>
            <a:off x="2945404" y="4517136"/>
            <a:ext cx="215985" cy="186153"/>
            <a:chOff x="5629550" y="3916600"/>
            <a:chExt cx="215575" cy="185800"/>
          </a:xfrm>
        </p:grpSpPr>
        <p:sp>
          <p:nvSpPr>
            <p:cNvPr id="8330" name="Google Shape;8330;p32"/>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32"/>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32"/>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96"/>
        <p:cNvGrpSpPr/>
        <p:nvPr/>
      </p:nvGrpSpPr>
      <p:grpSpPr>
        <a:xfrm>
          <a:off x="0" y="0"/>
          <a:ext cx="0" cy="0"/>
          <a:chOff x="0" y="0"/>
          <a:chExt cx="0" cy="0"/>
        </a:xfrm>
      </p:grpSpPr>
      <p:sp>
        <p:nvSpPr>
          <p:cNvPr id="397" name="Google Shape;397;p3"/>
          <p:cNvSpPr txBox="1">
            <a:spLocks noGrp="1"/>
          </p:cNvSpPr>
          <p:nvPr>
            <p:ph type="title"/>
          </p:nvPr>
        </p:nvSpPr>
        <p:spPr>
          <a:xfrm>
            <a:off x="720000" y="2050075"/>
            <a:ext cx="3852000" cy="1635900"/>
          </a:xfrm>
          <a:prstGeom prst="rect">
            <a:avLst/>
          </a:prstGeom>
        </p:spPr>
        <p:txBody>
          <a:bodyPr spcFirstLastPara="1" wrap="square" lIns="0" tIns="0" rIns="0" bIns="0"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8" name="Google Shape;398;p3"/>
          <p:cNvSpPr txBox="1">
            <a:spLocks noGrp="1"/>
          </p:cNvSpPr>
          <p:nvPr>
            <p:ph type="title" idx="2" hasCustomPrompt="1"/>
          </p:nvPr>
        </p:nvSpPr>
        <p:spPr>
          <a:xfrm>
            <a:off x="720000" y="1031375"/>
            <a:ext cx="1288200" cy="10185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6000"/>
              <a:buNone/>
              <a:defRPr sz="6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9" name="Google Shape;399;p3"/>
          <p:cNvSpPr txBox="1">
            <a:spLocks noGrp="1"/>
          </p:cNvSpPr>
          <p:nvPr>
            <p:ph type="subTitle" idx="1"/>
          </p:nvPr>
        </p:nvSpPr>
        <p:spPr>
          <a:xfrm>
            <a:off x="720000" y="3798626"/>
            <a:ext cx="3852000" cy="313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00" name="Google Shape;400;p3"/>
          <p:cNvGrpSpPr/>
          <p:nvPr/>
        </p:nvGrpSpPr>
        <p:grpSpPr>
          <a:xfrm>
            <a:off x="5196433" y="1776467"/>
            <a:ext cx="2014350" cy="1734114"/>
            <a:chOff x="6372750" y="472138"/>
            <a:chExt cx="1057013" cy="909962"/>
          </a:xfrm>
        </p:grpSpPr>
        <p:sp>
          <p:nvSpPr>
            <p:cNvPr id="401" name="Google Shape;401;p3"/>
            <p:cNvSpPr/>
            <p:nvPr/>
          </p:nvSpPr>
          <p:spPr>
            <a:xfrm>
              <a:off x="6372750" y="472138"/>
              <a:ext cx="817950" cy="817975"/>
            </a:xfrm>
            <a:custGeom>
              <a:avLst/>
              <a:gdLst/>
              <a:ahLst/>
              <a:cxnLst/>
              <a:rect l="l" t="t" r="r" b="b"/>
              <a:pathLst>
                <a:path w="32718" h="32719" extrusionOk="0">
                  <a:moveTo>
                    <a:pt x="32718" y="16359"/>
                  </a:moveTo>
                  <a:cubicBezTo>
                    <a:pt x="32718" y="20699"/>
                    <a:pt x="30995" y="24857"/>
                    <a:pt x="27928" y="27925"/>
                  </a:cubicBezTo>
                  <a:cubicBezTo>
                    <a:pt x="24857" y="30995"/>
                    <a:pt x="20698" y="32718"/>
                    <a:pt x="16359" y="32718"/>
                  </a:cubicBezTo>
                  <a:cubicBezTo>
                    <a:pt x="12020" y="32718"/>
                    <a:pt x="7861" y="30995"/>
                    <a:pt x="4791" y="27925"/>
                  </a:cubicBezTo>
                  <a:cubicBezTo>
                    <a:pt x="1723" y="24857"/>
                    <a:pt x="0" y="20699"/>
                    <a:pt x="0" y="16359"/>
                  </a:cubicBezTo>
                  <a:cubicBezTo>
                    <a:pt x="0" y="12020"/>
                    <a:pt x="1723" y="7858"/>
                    <a:pt x="4791" y="4791"/>
                  </a:cubicBezTo>
                  <a:cubicBezTo>
                    <a:pt x="7861" y="1724"/>
                    <a:pt x="12020" y="0"/>
                    <a:pt x="16359" y="0"/>
                  </a:cubicBezTo>
                  <a:cubicBezTo>
                    <a:pt x="20698" y="0"/>
                    <a:pt x="24857" y="1724"/>
                    <a:pt x="27928" y="4791"/>
                  </a:cubicBezTo>
                  <a:cubicBezTo>
                    <a:pt x="30995" y="7858"/>
                    <a:pt x="32718" y="12020"/>
                    <a:pt x="32718" y="16359"/>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6962438" y="914774"/>
              <a:ext cx="467325" cy="467325"/>
            </a:xfrm>
            <a:custGeom>
              <a:avLst/>
              <a:gdLst/>
              <a:ahLst/>
              <a:cxnLst/>
              <a:rect l="l" t="t" r="r" b="b"/>
              <a:pathLst>
                <a:path w="20961" h="20961" extrusionOk="0">
                  <a:moveTo>
                    <a:pt x="20961" y="10481"/>
                  </a:moveTo>
                  <a:cubicBezTo>
                    <a:pt x="20961" y="16269"/>
                    <a:pt x="16270" y="20961"/>
                    <a:pt x="10481" y="20961"/>
                  </a:cubicBezTo>
                  <a:cubicBezTo>
                    <a:pt x="4692" y="20961"/>
                    <a:pt x="1" y="16269"/>
                    <a:pt x="1" y="10481"/>
                  </a:cubicBezTo>
                  <a:cubicBezTo>
                    <a:pt x="1" y="4692"/>
                    <a:pt x="4692" y="1"/>
                    <a:pt x="10481" y="1"/>
                  </a:cubicBezTo>
                  <a:cubicBezTo>
                    <a:pt x="16270" y="1"/>
                    <a:pt x="20961" y="4692"/>
                    <a:pt x="20961" y="10481"/>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3"/>
          <p:cNvGrpSpPr/>
          <p:nvPr/>
        </p:nvGrpSpPr>
        <p:grpSpPr>
          <a:xfrm>
            <a:off x="5400517" y="-697432"/>
            <a:ext cx="6060508" cy="3271671"/>
            <a:chOff x="1610225" y="215250"/>
            <a:chExt cx="3480850" cy="1878975"/>
          </a:xfrm>
        </p:grpSpPr>
        <p:sp>
          <p:nvSpPr>
            <p:cNvPr id="404" name="Google Shape;404;p3"/>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
          <p:cNvGrpSpPr/>
          <p:nvPr/>
        </p:nvGrpSpPr>
        <p:grpSpPr>
          <a:xfrm>
            <a:off x="7217688" y="3364338"/>
            <a:ext cx="215575" cy="185800"/>
            <a:chOff x="5629550" y="3916600"/>
            <a:chExt cx="215575" cy="185800"/>
          </a:xfrm>
        </p:grpSpPr>
        <p:sp>
          <p:nvSpPr>
            <p:cNvPr id="512" name="Google Shape;512;p3"/>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
          <p:cNvGrpSpPr/>
          <p:nvPr/>
        </p:nvGrpSpPr>
        <p:grpSpPr>
          <a:xfrm>
            <a:off x="1072575" y="-575997"/>
            <a:ext cx="974718" cy="974718"/>
            <a:chOff x="528900" y="1489975"/>
            <a:chExt cx="732100" cy="732100"/>
          </a:xfrm>
        </p:grpSpPr>
        <p:sp>
          <p:nvSpPr>
            <p:cNvPr id="516" name="Google Shape;516;p3"/>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3"/>
          <p:cNvGrpSpPr/>
          <p:nvPr/>
        </p:nvGrpSpPr>
        <p:grpSpPr>
          <a:xfrm>
            <a:off x="182538" y="95650"/>
            <a:ext cx="348025" cy="348100"/>
            <a:chOff x="235725" y="107550"/>
            <a:chExt cx="348025" cy="348100"/>
          </a:xfrm>
        </p:grpSpPr>
        <p:sp>
          <p:nvSpPr>
            <p:cNvPr id="524" name="Google Shape;524;p3"/>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
          <p:cNvGrpSpPr/>
          <p:nvPr/>
        </p:nvGrpSpPr>
        <p:grpSpPr>
          <a:xfrm rot="5400000">
            <a:off x="7096715" y="4744787"/>
            <a:ext cx="974732" cy="974667"/>
            <a:chOff x="5402000" y="1173700"/>
            <a:chExt cx="756075" cy="756025"/>
          </a:xfrm>
        </p:grpSpPr>
        <p:sp>
          <p:nvSpPr>
            <p:cNvPr id="527" name="Google Shape;527;p3"/>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
          <p:cNvSpPr/>
          <p:nvPr/>
        </p:nvSpPr>
        <p:spPr>
          <a:xfrm>
            <a:off x="2235225" y="519075"/>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6217888" y="4588113"/>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3"/>
          <p:cNvGrpSpPr/>
          <p:nvPr/>
        </p:nvGrpSpPr>
        <p:grpSpPr>
          <a:xfrm>
            <a:off x="267263" y="1261763"/>
            <a:ext cx="178575" cy="589975"/>
            <a:chOff x="1834925" y="4791825"/>
            <a:chExt cx="178575" cy="589975"/>
          </a:xfrm>
        </p:grpSpPr>
        <p:sp>
          <p:nvSpPr>
            <p:cNvPr id="555" name="Google Shape;555;p3"/>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3"/>
          <p:cNvGrpSpPr/>
          <p:nvPr/>
        </p:nvGrpSpPr>
        <p:grpSpPr>
          <a:xfrm>
            <a:off x="8683913" y="3296663"/>
            <a:ext cx="178575" cy="589975"/>
            <a:chOff x="1834925" y="4791825"/>
            <a:chExt cx="178575" cy="589975"/>
          </a:xfrm>
        </p:grpSpPr>
        <p:sp>
          <p:nvSpPr>
            <p:cNvPr id="583" name="Google Shape;583;p3"/>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a:off x="4231730" y="1261780"/>
            <a:ext cx="340263" cy="319082"/>
            <a:chOff x="4983775" y="5052100"/>
            <a:chExt cx="276300" cy="259100"/>
          </a:xfrm>
        </p:grpSpPr>
        <p:sp>
          <p:nvSpPr>
            <p:cNvPr id="611" name="Google Shape;611;p3"/>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3"/>
          <p:cNvGrpSpPr/>
          <p:nvPr/>
        </p:nvGrpSpPr>
        <p:grpSpPr>
          <a:xfrm>
            <a:off x="373288" y="4112125"/>
            <a:ext cx="215575" cy="185800"/>
            <a:chOff x="5629550" y="3916600"/>
            <a:chExt cx="215575" cy="185800"/>
          </a:xfrm>
        </p:grpSpPr>
        <p:sp>
          <p:nvSpPr>
            <p:cNvPr id="615" name="Google Shape;615;p3"/>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911"/>
        <p:cNvGrpSpPr/>
        <p:nvPr/>
      </p:nvGrpSpPr>
      <p:grpSpPr>
        <a:xfrm>
          <a:off x="0" y="0"/>
          <a:ext cx="0" cy="0"/>
          <a:chOff x="0" y="0"/>
          <a:chExt cx="0" cy="0"/>
        </a:xfrm>
      </p:grpSpPr>
      <p:sp>
        <p:nvSpPr>
          <p:cNvPr id="912" name="Google Shape;912;p5"/>
          <p:cNvSpPr/>
          <p:nvPr/>
        </p:nvSpPr>
        <p:spPr>
          <a:xfrm>
            <a:off x="6352450" y="161000"/>
            <a:ext cx="217305" cy="217404"/>
          </a:xfrm>
          <a:custGeom>
            <a:avLst/>
            <a:gdLst/>
            <a:ahLst/>
            <a:cxnLst/>
            <a:rect l="l" t="t" r="r" b="b"/>
            <a:pathLst>
              <a:path w="6592" h="6595" extrusionOk="0">
                <a:moveTo>
                  <a:pt x="6592" y="3299"/>
                </a:moveTo>
                <a:cubicBezTo>
                  <a:pt x="6592" y="5118"/>
                  <a:pt x="5115" y="6595"/>
                  <a:pt x="3296" y="6595"/>
                </a:cubicBezTo>
                <a:cubicBezTo>
                  <a:pt x="1477" y="6595"/>
                  <a:pt x="0" y="5118"/>
                  <a:pt x="0" y="3299"/>
                </a:cubicBezTo>
                <a:cubicBezTo>
                  <a:pt x="0" y="1477"/>
                  <a:pt x="1477" y="0"/>
                  <a:pt x="3296" y="0"/>
                </a:cubicBezTo>
                <a:cubicBezTo>
                  <a:pt x="5115" y="0"/>
                  <a:pt x="6592" y="1477"/>
                  <a:pt x="6592" y="3299"/>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5"/>
          <p:cNvGrpSpPr/>
          <p:nvPr/>
        </p:nvGrpSpPr>
        <p:grpSpPr>
          <a:xfrm>
            <a:off x="-587900" y="4604200"/>
            <a:ext cx="3480850" cy="1878975"/>
            <a:chOff x="1610225" y="215250"/>
            <a:chExt cx="3480850" cy="1878975"/>
          </a:xfrm>
        </p:grpSpPr>
        <p:sp>
          <p:nvSpPr>
            <p:cNvPr id="914" name="Google Shape;914;p5"/>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5"/>
          <p:cNvGrpSpPr/>
          <p:nvPr/>
        </p:nvGrpSpPr>
        <p:grpSpPr>
          <a:xfrm>
            <a:off x="6251050" y="-1339475"/>
            <a:ext cx="3480850" cy="1878975"/>
            <a:chOff x="1610225" y="215250"/>
            <a:chExt cx="3480850" cy="1878975"/>
          </a:xfrm>
        </p:grpSpPr>
        <p:sp>
          <p:nvSpPr>
            <p:cNvPr id="1022" name="Google Shape;1022;p5"/>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5"/>
          <p:cNvGrpSpPr/>
          <p:nvPr/>
        </p:nvGrpSpPr>
        <p:grpSpPr>
          <a:xfrm rot="10800000">
            <a:off x="8662460" y="3338706"/>
            <a:ext cx="974718" cy="974718"/>
            <a:chOff x="528900" y="1489975"/>
            <a:chExt cx="732100" cy="732100"/>
          </a:xfrm>
        </p:grpSpPr>
        <p:sp>
          <p:nvSpPr>
            <p:cNvPr id="1130" name="Google Shape;1130;p5"/>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5"/>
          <p:cNvGrpSpPr/>
          <p:nvPr/>
        </p:nvGrpSpPr>
        <p:grpSpPr>
          <a:xfrm rot="-5400000">
            <a:off x="-587944" y="825072"/>
            <a:ext cx="974732" cy="974667"/>
            <a:chOff x="5402000" y="1173700"/>
            <a:chExt cx="756075" cy="756025"/>
          </a:xfrm>
        </p:grpSpPr>
        <p:sp>
          <p:nvSpPr>
            <p:cNvPr id="1138" name="Google Shape;1138;p5"/>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5"/>
          <p:cNvGrpSpPr/>
          <p:nvPr/>
        </p:nvGrpSpPr>
        <p:grpSpPr>
          <a:xfrm>
            <a:off x="267275" y="3338700"/>
            <a:ext cx="178575" cy="589975"/>
            <a:chOff x="1834925" y="4791825"/>
            <a:chExt cx="178575" cy="589975"/>
          </a:xfrm>
        </p:grpSpPr>
        <p:sp>
          <p:nvSpPr>
            <p:cNvPr id="1164" name="Google Shape;1164;p5"/>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5"/>
          <p:cNvGrpSpPr/>
          <p:nvPr/>
        </p:nvGrpSpPr>
        <p:grpSpPr>
          <a:xfrm>
            <a:off x="182538" y="95650"/>
            <a:ext cx="348025" cy="348100"/>
            <a:chOff x="235725" y="107550"/>
            <a:chExt cx="348025" cy="348100"/>
          </a:xfrm>
        </p:grpSpPr>
        <p:sp>
          <p:nvSpPr>
            <p:cNvPr id="1192" name="Google Shape;1192;p5"/>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5"/>
          <p:cNvGrpSpPr/>
          <p:nvPr/>
        </p:nvGrpSpPr>
        <p:grpSpPr>
          <a:xfrm>
            <a:off x="8662443" y="1214813"/>
            <a:ext cx="263257" cy="681984"/>
            <a:chOff x="836413" y="539500"/>
            <a:chExt cx="308625" cy="799700"/>
          </a:xfrm>
        </p:grpSpPr>
        <p:sp>
          <p:nvSpPr>
            <p:cNvPr id="1195" name="Google Shape;1195;p5"/>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5"/>
          <p:cNvSpPr/>
          <p:nvPr/>
        </p:nvSpPr>
        <p:spPr>
          <a:xfrm>
            <a:off x="2196200" y="249088"/>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
          <p:cNvSpPr/>
          <p:nvPr/>
        </p:nvSpPr>
        <p:spPr>
          <a:xfrm>
            <a:off x="6256813" y="4846925"/>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5"/>
          <p:cNvGrpSpPr/>
          <p:nvPr/>
        </p:nvGrpSpPr>
        <p:grpSpPr>
          <a:xfrm>
            <a:off x="1397292" y="4527855"/>
            <a:ext cx="340263" cy="319082"/>
            <a:chOff x="4983775" y="5052100"/>
            <a:chExt cx="276300" cy="259100"/>
          </a:xfrm>
        </p:grpSpPr>
        <p:sp>
          <p:nvSpPr>
            <p:cNvPr id="1201" name="Google Shape;1201;p5"/>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4" name="Google Shape;1204;p5"/>
          <p:cNvSpPr txBox="1">
            <a:spLocks noGrp="1"/>
          </p:cNvSpPr>
          <p:nvPr>
            <p:ph type="title"/>
          </p:nvPr>
        </p:nvSpPr>
        <p:spPr>
          <a:xfrm>
            <a:off x="1508050" y="2615575"/>
            <a:ext cx="2704200" cy="478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b="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205" name="Google Shape;1205;p5"/>
          <p:cNvSpPr txBox="1">
            <a:spLocks noGrp="1"/>
          </p:cNvSpPr>
          <p:nvPr>
            <p:ph type="title" idx="2"/>
          </p:nvPr>
        </p:nvSpPr>
        <p:spPr>
          <a:xfrm>
            <a:off x="4931707" y="2615575"/>
            <a:ext cx="2704200" cy="478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b="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206" name="Google Shape;1206;p5"/>
          <p:cNvSpPr txBox="1">
            <a:spLocks noGrp="1"/>
          </p:cNvSpPr>
          <p:nvPr>
            <p:ph type="subTitle" idx="1"/>
          </p:nvPr>
        </p:nvSpPr>
        <p:spPr>
          <a:xfrm>
            <a:off x="4931707" y="3093775"/>
            <a:ext cx="2704200" cy="959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7" name="Google Shape;1207;p5"/>
          <p:cNvSpPr txBox="1">
            <a:spLocks noGrp="1"/>
          </p:cNvSpPr>
          <p:nvPr>
            <p:ph type="subTitle" idx="3"/>
          </p:nvPr>
        </p:nvSpPr>
        <p:spPr>
          <a:xfrm>
            <a:off x="1508050" y="3093775"/>
            <a:ext cx="2704200" cy="959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8" name="Google Shape;1208;p5"/>
          <p:cNvSpPr txBox="1">
            <a:spLocks noGrp="1"/>
          </p:cNvSpPr>
          <p:nvPr>
            <p:ph type="title" idx="4"/>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1209"/>
        <p:cNvGrpSpPr/>
        <p:nvPr/>
      </p:nvGrpSpPr>
      <p:grpSpPr>
        <a:xfrm>
          <a:off x="0" y="0"/>
          <a:ext cx="0" cy="0"/>
          <a:chOff x="0" y="0"/>
          <a:chExt cx="0" cy="0"/>
        </a:xfrm>
      </p:grpSpPr>
      <p:sp>
        <p:nvSpPr>
          <p:cNvPr id="1210" name="Google Shape;1210;p6"/>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grpSp>
        <p:nvGrpSpPr>
          <p:cNvPr id="1211" name="Google Shape;1211;p6"/>
          <p:cNvGrpSpPr/>
          <p:nvPr/>
        </p:nvGrpSpPr>
        <p:grpSpPr>
          <a:xfrm rot="10800000">
            <a:off x="6690350" y="4608575"/>
            <a:ext cx="3480850" cy="1878975"/>
            <a:chOff x="1610225" y="215250"/>
            <a:chExt cx="3480850" cy="1878975"/>
          </a:xfrm>
        </p:grpSpPr>
        <p:sp>
          <p:nvSpPr>
            <p:cNvPr id="1212" name="Google Shape;1212;p6"/>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6"/>
          <p:cNvGrpSpPr/>
          <p:nvPr/>
        </p:nvGrpSpPr>
        <p:grpSpPr>
          <a:xfrm rot="10800000">
            <a:off x="-1027200" y="-1339475"/>
            <a:ext cx="3480850" cy="1878975"/>
            <a:chOff x="1610225" y="215250"/>
            <a:chExt cx="3480850" cy="1878975"/>
          </a:xfrm>
        </p:grpSpPr>
        <p:sp>
          <p:nvSpPr>
            <p:cNvPr id="1320" name="Google Shape;1320;p6"/>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6"/>
          <p:cNvGrpSpPr/>
          <p:nvPr/>
        </p:nvGrpSpPr>
        <p:grpSpPr>
          <a:xfrm>
            <a:off x="-390950" y="539290"/>
            <a:ext cx="974718" cy="974718"/>
            <a:chOff x="528900" y="1489975"/>
            <a:chExt cx="732100" cy="732100"/>
          </a:xfrm>
        </p:grpSpPr>
        <p:sp>
          <p:nvSpPr>
            <p:cNvPr id="1428" name="Google Shape;1428;p6"/>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6"/>
          <p:cNvGrpSpPr/>
          <p:nvPr/>
        </p:nvGrpSpPr>
        <p:grpSpPr>
          <a:xfrm rot="5400000">
            <a:off x="8560215" y="3629500"/>
            <a:ext cx="974732" cy="974667"/>
            <a:chOff x="5402000" y="1173700"/>
            <a:chExt cx="756075" cy="756025"/>
          </a:xfrm>
        </p:grpSpPr>
        <p:sp>
          <p:nvSpPr>
            <p:cNvPr id="1436" name="Google Shape;1436;p6"/>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noFill/>
            <a:ln w="9525"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6"/>
          <p:cNvGrpSpPr/>
          <p:nvPr/>
        </p:nvGrpSpPr>
        <p:grpSpPr>
          <a:xfrm rot="10800000">
            <a:off x="8662387" y="1055200"/>
            <a:ext cx="178575" cy="589975"/>
            <a:chOff x="1834925" y="4791825"/>
            <a:chExt cx="178575" cy="589975"/>
          </a:xfrm>
        </p:grpSpPr>
        <p:sp>
          <p:nvSpPr>
            <p:cNvPr id="1462" name="Google Shape;1462;p6"/>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6"/>
          <p:cNvGrpSpPr/>
          <p:nvPr/>
        </p:nvGrpSpPr>
        <p:grpSpPr>
          <a:xfrm rot="10800000">
            <a:off x="8577675" y="101275"/>
            <a:ext cx="348025" cy="348100"/>
            <a:chOff x="235725" y="107550"/>
            <a:chExt cx="348025" cy="348100"/>
          </a:xfrm>
        </p:grpSpPr>
        <p:sp>
          <p:nvSpPr>
            <p:cNvPr id="1490" name="Google Shape;1490;p6"/>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6"/>
          <p:cNvGrpSpPr/>
          <p:nvPr/>
        </p:nvGrpSpPr>
        <p:grpSpPr>
          <a:xfrm rot="10800000">
            <a:off x="182538" y="3087078"/>
            <a:ext cx="263257" cy="681984"/>
            <a:chOff x="836413" y="539500"/>
            <a:chExt cx="308625" cy="799700"/>
          </a:xfrm>
        </p:grpSpPr>
        <p:sp>
          <p:nvSpPr>
            <p:cNvPr id="1493" name="Google Shape;1493;p6"/>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6" name="Google Shape;1496;p6"/>
          <p:cNvSpPr/>
          <p:nvPr/>
        </p:nvSpPr>
        <p:spPr>
          <a:xfrm>
            <a:off x="3257000" y="254675"/>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
          <p:cNvSpPr/>
          <p:nvPr/>
        </p:nvSpPr>
        <p:spPr>
          <a:xfrm>
            <a:off x="5196112" y="4852513"/>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8" name="Google Shape;1498;p6"/>
          <p:cNvGrpSpPr/>
          <p:nvPr/>
        </p:nvGrpSpPr>
        <p:grpSpPr>
          <a:xfrm>
            <a:off x="140162" y="4699163"/>
            <a:ext cx="348025" cy="348100"/>
            <a:chOff x="235725" y="107550"/>
            <a:chExt cx="348025" cy="348100"/>
          </a:xfrm>
        </p:grpSpPr>
        <p:sp>
          <p:nvSpPr>
            <p:cNvPr id="1499" name="Google Shape;1499;p6"/>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501"/>
        <p:cNvGrpSpPr/>
        <p:nvPr/>
      </p:nvGrpSpPr>
      <p:grpSpPr>
        <a:xfrm>
          <a:off x="0" y="0"/>
          <a:ext cx="0" cy="0"/>
          <a:chOff x="0" y="0"/>
          <a:chExt cx="0" cy="0"/>
        </a:xfrm>
      </p:grpSpPr>
      <p:sp>
        <p:nvSpPr>
          <p:cNvPr id="1502" name="Google Shape;1502;p7"/>
          <p:cNvSpPr txBox="1">
            <a:spLocks noGrp="1"/>
          </p:cNvSpPr>
          <p:nvPr>
            <p:ph type="title"/>
          </p:nvPr>
        </p:nvSpPr>
        <p:spPr>
          <a:xfrm>
            <a:off x="713225" y="916900"/>
            <a:ext cx="6544200" cy="5856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3" name="Google Shape;1503;p7"/>
          <p:cNvSpPr txBox="1">
            <a:spLocks noGrp="1"/>
          </p:cNvSpPr>
          <p:nvPr>
            <p:ph type="subTitle" idx="1"/>
          </p:nvPr>
        </p:nvSpPr>
        <p:spPr>
          <a:xfrm>
            <a:off x="713225" y="1730600"/>
            <a:ext cx="5002800" cy="2496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1504" name="Google Shape;1504;p7"/>
          <p:cNvGrpSpPr/>
          <p:nvPr/>
        </p:nvGrpSpPr>
        <p:grpSpPr>
          <a:xfrm>
            <a:off x="6690350" y="4608575"/>
            <a:ext cx="3480850" cy="1878975"/>
            <a:chOff x="1610225" y="215250"/>
            <a:chExt cx="3480850" cy="1878975"/>
          </a:xfrm>
        </p:grpSpPr>
        <p:sp>
          <p:nvSpPr>
            <p:cNvPr id="1505" name="Google Shape;1505;p7"/>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7"/>
          <p:cNvGrpSpPr/>
          <p:nvPr/>
        </p:nvGrpSpPr>
        <p:grpSpPr>
          <a:xfrm>
            <a:off x="-1027200" y="-1339475"/>
            <a:ext cx="3480850" cy="1878975"/>
            <a:chOff x="1610225" y="215250"/>
            <a:chExt cx="3480850" cy="1878975"/>
          </a:xfrm>
        </p:grpSpPr>
        <p:sp>
          <p:nvSpPr>
            <p:cNvPr id="1613" name="Google Shape;1613;p7"/>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7"/>
          <p:cNvGrpSpPr/>
          <p:nvPr/>
        </p:nvGrpSpPr>
        <p:grpSpPr>
          <a:xfrm>
            <a:off x="-390950" y="539290"/>
            <a:ext cx="974718" cy="974718"/>
            <a:chOff x="528900" y="1489975"/>
            <a:chExt cx="732100" cy="732100"/>
          </a:xfrm>
        </p:grpSpPr>
        <p:sp>
          <p:nvSpPr>
            <p:cNvPr id="1721" name="Google Shape;1721;p7"/>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7"/>
          <p:cNvGrpSpPr/>
          <p:nvPr/>
        </p:nvGrpSpPr>
        <p:grpSpPr>
          <a:xfrm rot="5400000">
            <a:off x="8560215" y="3629500"/>
            <a:ext cx="974732" cy="974667"/>
            <a:chOff x="5402000" y="1173700"/>
            <a:chExt cx="756075" cy="756025"/>
          </a:xfrm>
        </p:grpSpPr>
        <p:sp>
          <p:nvSpPr>
            <p:cNvPr id="1729" name="Google Shape;1729;p7"/>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4" name="Google Shape;1754;p7"/>
          <p:cNvGrpSpPr/>
          <p:nvPr/>
        </p:nvGrpSpPr>
        <p:grpSpPr>
          <a:xfrm rot="10800000">
            <a:off x="8662387" y="1055200"/>
            <a:ext cx="178575" cy="589975"/>
            <a:chOff x="1834925" y="4791825"/>
            <a:chExt cx="178575" cy="589975"/>
          </a:xfrm>
        </p:grpSpPr>
        <p:sp>
          <p:nvSpPr>
            <p:cNvPr id="1755" name="Google Shape;1755;p7"/>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2" name="Google Shape;1782;p7"/>
          <p:cNvGrpSpPr/>
          <p:nvPr/>
        </p:nvGrpSpPr>
        <p:grpSpPr>
          <a:xfrm rot="10800000">
            <a:off x="8577675" y="101275"/>
            <a:ext cx="348025" cy="348100"/>
            <a:chOff x="235725" y="107550"/>
            <a:chExt cx="348025" cy="348100"/>
          </a:xfrm>
        </p:grpSpPr>
        <p:sp>
          <p:nvSpPr>
            <p:cNvPr id="1783" name="Google Shape;1783;p7"/>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7"/>
          <p:cNvGrpSpPr/>
          <p:nvPr/>
        </p:nvGrpSpPr>
        <p:grpSpPr>
          <a:xfrm rot="10800000">
            <a:off x="182538" y="3087078"/>
            <a:ext cx="263257" cy="681984"/>
            <a:chOff x="836413" y="539500"/>
            <a:chExt cx="308625" cy="799700"/>
          </a:xfrm>
        </p:grpSpPr>
        <p:sp>
          <p:nvSpPr>
            <p:cNvPr id="1786" name="Google Shape;1786;p7"/>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7"/>
          <p:cNvSpPr/>
          <p:nvPr/>
        </p:nvSpPr>
        <p:spPr>
          <a:xfrm rot="10800000">
            <a:off x="5196037" y="4852588"/>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
          <p:cNvSpPr/>
          <p:nvPr/>
        </p:nvSpPr>
        <p:spPr>
          <a:xfrm rot="10800000">
            <a:off x="3257000" y="254675"/>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1" name="Google Shape;1791;p7"/>
          <p:cNvGrpSpPr/>
          <p:nvPr/>
        </p:nvGrpSpPr>
        <p:grpSpPr>
          <a:xfrm>
            <a:off x="140162" y="4699163"/>
            <a:ext cx="348025" cy="348100"/>
            <a:chOff x="235725" y="107550"/>
            <a:chExt cx="348025" cy="348100"/>
          </a:xfrm>
        </p:grpSpPr>
        <p:sp>
          <p:nvSpPr>
            <p:cNvPr id="1792" name="Google Shape;1792;p7"/>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7"/>
          <p:cNvGrpSpPr/>
          <p:nvPr/>
        </p:nvGrpSpPr>
        <p:grpSpPr>
          <a:xfrm rot="10800000">
            <a:off x="6618456" y="3268513"/>
            <a:ext cx="340263" cy="319082"/>
            <a:chOff x="4983775" y="5052100"/>
            <a:chExt cx="276300" cy="259100"/>
          </a:xfrm>
        </p:grpSpPr>
        <p:sp>
          <p:nvSpPr>
            <p:cNvPr id="1795" name="Google Shape;1795;p7"/>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2097"/>
        <p:cNvGrpSpPr/>
        <p:nvPr/>
      </p:nvGrpSpPr>
      <p:grpSpPr>
        <a:xfrm>
          <a:off x="0" y="0"/>
          <a:ext cx="0" cy="0"/>
          <a:chOff x="0" y="0"/>
          <a:chExt cx="0" cy="0"/>
        </a:xfrm>
      </p:grpSpPr>
      <p:sp>
        <p:nvSpPr>
          <p:cNvPr id="2098" name="Google Shape;2098;p9"/>
          <p:cNvSpPr txBox="1">
            <a:spLocks noGrp="1"/>
          </p:cNvSpPr>
          <p:nvPr>
            <p:ph type="title"/>
          </p:nvPr>
        </p:nvSpPr>
        <p:spPr>
          <a:xfrm>
            <a:off x="3748550" y="1559288"/>
            <a:ext cx="4682100" cy="728400"/>
          </a:xfrm>
          <a:prstGeom prst="rect">
            <a:avLst/>
          </a:prstGeom>
        </p:spPr>
        <p:txBody>
          <a:bodyPr spcFirstLastPara="1" wrap="square" lIns="0" tIns="0" rIns="0" bIns="0" anchor="ctr" anchorCtr="0">
            <a:noAutofit/>
          </a:bodyPr>
          <a:lstStyle>
            <a:lvl1pPr lvl="0" algn="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99" name="Google Shape;2099;p9"/>
          <p:cNvSpPr txBox="1">
            <a:spLocks noGrp="1"/>
          </p:cNvSpPr>
          <p:nvPr>
            <p:ph type="subTitle" idx="1"/>
          </p:nvPr>
        </p:nvSpPr>
        <p:spPr>
          <a:xfrm>
            <a:off x="3748550" y="2365613"/>
            <a:ext cx="4682100" cy="12186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00" name="Google Shape;2100;p9"/>
          <p:cNvGrpSpPr/>
          <p:nvPr/>
        </p:nvGrpSpPr>
        <p:grpSpPr>
          <a:xfrm>
            <a:off x="934242" y="2571742"/>
            <a:ext cx="947020" cy="946978"/>
            <a:chOff x="2353725" y="4531275"/>
            <a:chExt cx="555600" cy="555575"/>
          </a:xfrm>
        </p:grpSpPr>
        <p:sp>
          <p:nvSpPr>
            <p:cNvPr id="2101" name="Google Shape;2101;p9"/>
            <p:cNvSpPr/>
            <p:nvPr/>
          </p:nvSpPr>
          <p:spPr>
            <a:xfrm>
              <a:off x="2490700" y="4668325"/>
              <a:ext cx="418625" cy="418525"/>
            </a:xfrm>
            <a:custGeom>
              <a:avLst/>
              <a:gdLst/>
              <a:ahLst/>
              <a:cxnLst/>
              <a:rect l="l" t="t" r="r" b="b"/>
              <a:pathLst>
                <a:path w="16745" h="16741" extrusionOk="0">
                  <a:moveTo>
                    <a:pt x="16745" y="8372"/>
                  </a:moveTo>
                  <a:cubicBezTo>
                    <a:pt x="16745" y="12994"/>
                    <a:pt x="12995" y="16741"/>
                    <a:pt x="8373" y="16741"/>
                  </a:cubicBezTo>
                  <a:cubicBezTo>
                    <a:pt x="3751" y="16741"/>
                    <a:pt x="1" y="12994"/>
                    <a:pt x="1" y="8372"/>
                  </a:cubicBezTo>
                  <a:cubicBezTo>
                    <a:pt x="1" y="3747"/>
                    <a:pt x="3751" y="0"/>
                    <a:pt x="8373" y="0"/>
                  </a:cubicBezTo>
                  <a:cubicBezTo>
                    <a:pt x="12995" y="0"/>
                    <a:pt x="16745" y="3747"/>
                    <a:pt x="16745" y="8372"/>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
            <p:cNvSpPr/>
            <p:nvPr/>
          </p:nvSpPr>
          <p:spPr>
            <a:xfrm>
              <a:off x="2353725" y="4531275"/>
              <a:ext cx="197750" cy="197725"/>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
            <p:cNvSpPr/>
            <p:nvPr/>
          </p:nvSpPr>
          <p:spPr>
            <a:xfrm>
              <a:off x="2611000" y="4575625"/>
              <a:ext cx="45350" cy="45350"/>
            </a:xfrm>
            <a:custGeom>
              <a:avLst/>
              <a:gdLst/>
              <a:ahLst/>
              <a:cxnLst/>
              <a:rect l="l" t="t" r="r" b="b"/>
              <a:pathLst>
                <a:path w="1814" h="1814" extrusionOk="0">
                  <a:moveTo>
                    <a:pt x="1814" y="905"/>
                  </a:moveTo>
                  <a:cubicBezTo>
                    <a:pt x="1814" y="1408"/>
                    <a:pt x="1408" y="1814"/>
                    <a:pt x="908" y="1814"/>
                  </a:cubicBezTo>
                  <a:cubicBezTo>
                    <a:pt x="406" y="1814"/>
                    <a:pt x="0" y="1408"/>
                    <a:pt x="0" y="905"/>
                  </a:cubicBezTo>
                  <a:cubicBezTo>
                    <a:pt x="0" y="406"/>
                    <a:pt x="406" y="0"/>
                    <a:pt x="908" y="0"/>
                  </a:cubicBezTo>
                  <a:cubicBezTo>
                    <a:pt x="1408" y="0"/>
                    <a:pt x="1814" y="406"/>
                    <a:pt x="1814" y="905"/>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4" name="Google Shape;2104;p9"/>
          <p:cNvGrpSpPr/>
          <p:nvPr/>
        </p:nvGrpSpPr>
        <p:grpSpPr>
          <a:xfrm rot="5400000">
            <a:off x="7653272" y="-783757"/>
            <a:ext cx="2328409" cy="2328406"/>
            <a:chOff x="5402000" y="1173700"/>
            <a:chExt cx="756075" cy="756025"/>
          </a:xfrm>
        </p:grpSpPr>
        <p:sp>
          <p:nvSpPr>
            <p:cNvPr id="2105" name="Google Shape;2105;p9"/>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9"/>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9"/>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9"/>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9"/>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9"/>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9"/>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9"/>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9"/>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9"/>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9"/>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9"/>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9"/>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9"/>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9"/>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9"/>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9"/>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9"/>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9"/>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9"/>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9"/>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9"/>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9"/>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9"/>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0" name="Google Shape;2130;p9"/>
          <p:cNvGrpSpPr/>
          <p:nvPr/>
        </p:nvGrpSpPr>
        <p:grpSpPr>
          <a:xfrm>
            <a:off x="-2273523" y="2598911"/>
            <a:ext cx="5973487" cy="3224885"/>
            <a:chOff x="1610225" y="215250"/>
            <a:chExt cx="3480850" cy="1878975"/>
          </a:xfrm>
        </p:grpSpPr>
        <p:sp>
          <p:nvSpPr>
            <p:cNvPr id="2131" name="Google Shape;2131;p9"/>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9"/>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9"/>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9"/>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9"/>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9"/>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9"/>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9"/>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9"/>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9"/>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9"/>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9"/>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9"/>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9"/>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9"/>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9"/>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9"/>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9"/>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9"/>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9"/>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9"/>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9"/>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9"/>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9"/>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9"/>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9"/>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9"/>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9"/>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9"/>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9"/>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9"/>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9"/>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9"/>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9"/>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9"/>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9"/>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9"/>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9"/>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9"/>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9"/>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9"/>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9"/>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9"/>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9"/>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9"/>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9"/>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9"/>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9"/>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9"/>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9"/>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9"/>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9"/>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9"/>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9"/>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9"/>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9"/>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9"/>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9"/>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9"/>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9"/>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9"/>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9"/>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9"/>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9"/>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9"/>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9"/>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9"/>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9"/>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9"/>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9"/>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9"/>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9"/>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9"/>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9"/>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9"/>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9"/>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9"/>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9"/>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9"/>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9"/>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9"/>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9"/>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9"/>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9"/>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9"/>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9"/>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9"/>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9"/>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9"/>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9"/>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8" name="Google Shape;2238;p9"/>
          <p:cNvGrpSpPr/>
          <p:nvPr/>
        </p:nvGrpSpPr>
        <p:grpSpPr>
          <a:xfrm rot="10800000">
            <a:off x="8560197" y="3629481"/>
            <a:ext cx="974718" cy="974718"/>
            <a:chOff x="528900" y="1489975"/>
            <a:chExt cx="732100" cy="732100"/>
          </a:xfrm>
        </p:grpSpPr>
        <p:sp>
          <p:nvSpPr>
            <p:cNvPr id="2239" name="Google Shape;2239;p9"/>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9"/>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9"/>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9"/>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9"/>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9"/>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9"/>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9"/>
          <p:cNvGrpSpPr/>
          <p:nvPr/>
        </p:nvGrpSpPr>
        <p:grpSpPr>
          <a:xfrm rot="-5400000">
            <a:off x="-390982" y="539322"/>
            <a:ext cx="974732" cy="974667"/>
            <a:chOff x="5402000" y="1173700"/>
            <a:chExt cx="756075" cy="756025"/>
          </a:xfrm>
        </p:grpSpPr>
        <p:sp>
          <p:nvSpPr>
            <p:cNvPr id="2247" name="Google Shape;2247;p9"/>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9"/>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9"/>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9"/>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9"/>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9"/>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9"/>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9"/>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9"/>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9"/>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9"/>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9"/>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9"/>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9"/>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9"/>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9"/>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9"/>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9"/>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9"/>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9"/>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9"/>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9"/>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9"/>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9"/>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9"/>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2" name="Google Shape;2272;p9"/>
          <p:cNvGrpSpPr/>
          <p:nvPr/>
        </p:nvGrpSpPr>
        <p:grpSpPr>
          <a:xfrm rot="10800000">
            <a:off x="8167466" y="3922017"/>
            <a:ext cx="263257" cy="681984"/>
            <a:chOff x="836413" y="539500"/>
            <a:chExt cx="308625" cy="799700"/>
          </a:xfrm>
        </p:grpSpPr>
        <p:sp>
          <p:nvSpPr>
            <p:cNvPr id="2273" name="Google Shape;2273;p9"/>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9"/>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9"/>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6" name="Google Shape;2276;p9"/>
          <p:cNvGrpSpPr/>
          <p:nvPr/>
        </p:nvGrpSpPr>
        <p:grpSpPr>
          <a:xfrm rot="10800000">
            <a:off x="713207" y="539291"/>
            <a:ext cx="221038" cy="697343"/>
            <a:chOff x="7837938" y="3656850"/>
            <a:chExt cx="418475" cy="1320225"/>
          </a:xfrm>
        </p:grpSpPr>
        <p:sp>
          <p:nvSpPr>
            <p:cNvPr id="2277" name="Google Shape;2277;p9"/>
            <p:cNvSpPr/>
            <p:nvPr/>
          </p:nvSpPr>
          <p:spPr>
            <a:xfrm>
              <a:off x="7892913" y="4191300"/>
              <a:ext cx="308625" cy="308625"/>
            </a:xfrm>
            <a:custGeom>
              <a:avLst/>
              <a:gdLst/>
              <a:ahLst/>
              <a:cxnLst/>
              <a:rect l="l" t="t" r="r" b="b"/>
              <a:pathLst>
                <a:path w="12345" h="12345" extrusionOk="0">
                  <a:moveTo>
                    <a:pt x="6171" y="0"/>
                  </a:moveTo>
                  <a:cubicBezTo>
                    <a:pt x="2764" y="0"/>
                    <a:pt x="0" y="2767"/>
                    <a:pt x="0" y="6174"/>
                  </a:cubicBezTo>
                  <a:cubicBezTo>
                    <a:pt x="0" y="9581"/>
                    <a:pt x="2764" y="12345"/>
                    <a:pt x="6171" y="12345"/>
                  </a:cubicBezTo>
                  <a:cubicBezTo>
                    <a:pt x="9581" y="12345"/>
                    <a:pt x="12344" y="9581"/>
                    <a:pt x="12344" y="6174"/>
                  </a:cubicBezTo>
                  <a:cubicBezTo>
                    <a:pt x="12344" y="2767"/>
                    <a:pt x="9581" y="0"/>
                    <a:pt x="6171" y="0"/>
                  </a:cubicBezTo>
                  <a:close/>
                  <a:moveTo>
                    <a:pt x="6171" y="8931"/>
                  </a:moveTo>
                  <a:cubicBezTo>
                    <a:pt x="5055" y="8935"/>
                    <a:pt x="4048" y="8264"/>
                    <a:pt x="3621" y="7232"/>
                  </a:cubicBezTo>
                  <a:cubicBezTo>
                    <a:pt x="3191" y="6201"/>
                    <a:pt x="3428" y="5013"/>
                    <a:pt x="4216" y="4222"/>
                  </a:cubicBezTo>
                  <a:cubicBezTo>
                    <a:pt x="5004" y="3434"/>
                    <a:pt x="6192" y="3197"/>
                    <a:pt x="7223" y="3624"/>
                  </a:cubicBezTo>
                  <a:cubicBezTo>
                    <a:pt x="8255" y="4051"/>
                    <a:pt x="8925" y="5058"/>
                    <a:pt x="8928" y="6174"/>
                  </a:cubicBezTo>
                  <a:cubicBezTo>
                    <a:pt x="8928" y="7696"/>
                    <a:pt x="7692" y="8931"/>
                    <a:pt x="6171" y="8931"/>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
            <p:cNvSpPr/>
            <p:nvPr/>
          </p:nvSpPr>
          <p:spPr>
            <a:xfrm>
              <a:off x="7837938" y="3656850"/>
              <a:ext cx="418475" cy="418550"/>
            </a:xfrm>
            <a:custGeom>
              <a:avLst/>
              <a:gdLst/>
              <a:ahLst/>
              <a:cxnLst/>
              <a:rect l="l" t="t" r="r" b="b"/>
              <a:pathLst>
                <a:path w="16739" h="16742" extrusionOk="0">
                  <a:moveTo>
                    <a:pt x="12799" y="3946"/>
                  </a:moveTo>
                  <a:lnTo>
                    <a:pt x="12799" y="12802"/>
                  </a:lnTo>
                  <a:lnTo>
                    <a:pt x="3943" y="12802"/>
                  </a:lnTo>
                  <a:lnTo>
                    <a:pt x="3943" y="3946"/>
                  </a:lnTo>
                  <a:close/>
                  <a:moveTo>
                    <a:pt x="1" y="0"/>
                  </a:moveTo>
                  <a:lnTo>
                    <a:pt x="1" y="16741"/>
                  </a:lnTo>
                  <a:lnTo>
                    <a:pt x="16739" y="16741"/>
                  </a:lnTo>
                  <a:lnTo>
                    <a:pt x="16739"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
            <p:cNvSpPr/>
            <p:nvPr/>
          </p:nvSpPr>
          <p:spPr>
            <a:xfrm>
              <a:off x="7869213" y="4668825"/>
              <a:ext cx="355925" cy="308250"/>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9"/>
          <p:cNvGrpSpPr/>
          <p:nvPr/>
        </p:nvGrpSpPr>
        <p:grpSpPr>
          <a:xfrm>
            <a:off x="5100688" y="446775"/>
            <a:ext cx="215575" cy="185800"/>
            <a:chOff x="5629550" y="3916600"/>
            <a:chExt cx="215575" cy="185800"/>
          </a:xfrm>
        </p:grpSpPr>
        <p:sp>
          <p:nvSpPr>
            <p:cNvPr id="2281" name="Google Shape;2281;p9"/>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9"/>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9"/>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4" name="Google Shape;2284;p9"/>
          <p:cNvSpPr/>
          <p:nvPr/>
        </p:nvSpPr>
        <p:spPr>
          <a:xfrm>
            <a:off x="2235225" y="519075"/>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9"/>
          <p:cNvSpPr/>
          <p:nvPr/>
        </p:nvSpPr>
        <p:spPr>
          <a:xfrm>
            <a:off x="6217888" y="4588113"/>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6" name="Google Shape;2286;p9"/>
          <p:cNvGrpSpPr/>
          <p:nvPr/>
        </p:nvGrpSpPr>
        <p:grpSpPr>
          <a:xfrm>
            <a:off x="2993480" y="1305680"/>
            <a:ext cx="340263" cy="319082"/>
            <a:chOff x="4983775" y="5052100"/>
            <a:chExt cx="276300" cy="259100"/>
          </a:xfrm>
        </p:grpSpPr>
        <p:sp>
          <p:nvSpPr>
            <p:cNvPr id="2287" name="Google Shape;2287;p9"/>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9"/>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9"/>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9"/>
          <p:cNvGrpSpPr/>
          <p:nvPr/>
        </p:nvGrpSpPr>
        <p:grpSpPr>
          <a:xfrm>
            <a:off x="373288" y="4112125"/>
            <a:ext cx="215575" cy="185800"/>
            <a:chOff x="5629550" y="3916600"/>
            <a:chExt cx="215575" cy="185800"/>
          </a:xfrm>
        </p:grpSpPr>
        <p:sp>
          <p:nvSpPr>
            <p:cNvPr id="2291" name="Google Shape;2291;p9"/>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9"/>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9"/>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9"/>
          <p:cNvGrpSpPr/>
          <p:nvPr/>
        </p:nvGrpSpPr>
        <p:grpSpPr>
          <a:xfrm>
            <a:off x="3827813" y="4515675"/>
            <a:ext cx="215575" cy="185800"/>
            <a:chOff x="5629550" y="3916600"/>
            <a:chExt cx="215575" cy="185800"/>
          </a:xfrm>
        </p:grpSpPr>
        <p:sp>
          <p:nvSpPr>
            <p:cNvPr id="2295" name="Google Shape;2295;p9"/>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9"/>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9"/>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5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dk1"/>
        </a:solidFill>
        <a:effectLst/>
      </p:bgPr>
    </p:bg>
    <p:spTree>
      <p:nvGrpSpPr>
        <p:cNvPr id="1" name="Shape 2759"/>
        <p:cNvGrpSpPr/>
        <p:nvPr/>
      </p:nvGrpSpPr>
      <p:grpSpPr>
        <a:xfrm>
          <a:off x="0" y="0"/>
          <a:ext cx="0" cy="0"/>
          <a:chOff x="0" y="0"/>
          <a:chExt cx="0" cy="0"/>
        </a:xfrm>
      </p:grpSpPr>
      <p:sp>
        <p:nvSpPr>
          <p:cNvPr id="2760" name="Google Shape;2760;p13"/>
          <p:cNvSpPr txBox="1">
            <a:spLocks noGrp="1"/>
          </p:cNvSpPr>
          <p:nvPr>
            <p:ph type="title"/>
          </p:nvPr>
        </p:nvSpPr>
        <p:spPr>
          <a:xfrm>
            <a:off x="720000" y="191542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1" name="Google Shape;2761;p13"/>
          <p:cNvSpPr txBox="1">
            <a:spLocks noGrp="1"/>
          </p:cNvSpPr>
          <p:nvPr>
            <p:ph type="subTitle" idx="1"/>
          </p:nvPr>
        </p:nvSpPr>
        <p:spPr>
          <a:xfrm>
            <a:off x="720000" y="254602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2" name="Google Shape;2762;p13"/>
          <p:cNvSpPr txBox="1">
            <a:spLocks noGrp="1"/>
          </p:cNvSpPr>
          <p:nvPr>
            <p:ph type="title" idx="2"/>
          </p:nvPr>
        </p:nvSpPr>
        <p:spPr>
          <a:xfrm>
            <a:off x="3419271" y="191542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3" name="Google Shape;2763;p13"/>
          <p:cNvSpPr txBox="1">
            <a:spLocks noGrp="1"/>
          </p:cNvSpPr>
          <p:nvPr>
            <p:ph type="subTitle" idx="3"/>
          </p:nvPr>
        </p:nvSpPr>
        <p:spPr>
          <a:xfrm>
            <a:off x="3419269" y="254602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4" name="Google Shape;2764;p13"/>
          <p:cNvSpPr txBox="1">
            <a:spLocks noGrp="1"/>
          </p:cNvSpPr>
          <p:nvPr>
            <p:ph type="title" idx="4"/>
          </p:nvPr>
        </p:nvSpPr>
        <p:spPr>
          <a:xfrm>
            <a:off x="720000" y="349317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5" name="Google Shape;2765;p13"/>
          <p:cNvSpPr txBox="1">
            <a:spLocks noGrp="1"/>
          </p:cNvSpPr>
          <p:nvPr>
            <p:ph type="subTitle" idx="5"/>
          </p:nvPr>
        </p:nvSpPr>
        <p:spPr>
          <a:xfrm>
            <a:off x="720000" y="41237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6" name="Google Shape;2766;p13"/>
          <p:cNvSpPr txBox="1">
            <a:spLocks noGrp="1"/>
          </p:cNvSpPr>
          <p:nvPr>
            <p:ph type="title" idx="6"/>
          </p:nvPr>
        </p:nvSpPr>
        <p:spPr>
          <a:xfrm>
            <a:off x="3419271" y="349317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7" name="Google Shape;2767;p13"/>
          <p:cNvSpPr txBox="1">
            <a:spLocks noGrp="1"/>
          </p:cNvSpPr>
          <p:nvPr>
            <p:ph type="subTitle" idx="7"/>
          </p:nvPr>
        </p:nvSpPr>
        <p:spPr>
          <a:xfrm>
            <a:off x="3419269" y="41237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8" name="Google Shape;2768;p13"/>
          <p:cNvSpPr txBox="1">
            <a:spLocks noGrp="1"/>
          </p:cNvSpPr>
          <p:nvPr>
            <p:ph type="title" idx="8"/>
          </p:nvPr>
        </p:nvSpPr>
        <p:spPr>
          <a:xfrm>
            <a:off x="6118550" y="191542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9" name="Google Shape;2769;p13"/>
          <p:cNvSpPr txBox="1">
            <a:spLocks noGrp="1"/>
          </p:cNvSpPr>
          <p:nvPr>
            <p:ph type="subTitle" idx="9"/>
          </p:nvPr>
        </p:nvSpPr>
        <p:spPr>
          <a:xfrm>
            <a:off x="6118545" y="254602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0" name="Google Shape;2770;p13"/>
          <p:cNvSpPr txBox="1">
            <a:spLocks noGrp="1"/>
          </p:cNvSpPr>
          <p:nvPr>
            <p:ph type="title" idx="13"/>
          </p:nvPr>
        </p:nvSpPr>
        <p:spPr>
          <a:xfrm>
            <a:off x="6118550" y="3493175"/>
            <a:ext cx="2305500" cy="630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71" name="Google Shape;2771;p13"/>
          <p:cNvSpPr txBox="1">
            <a:spLocks noGrp="1"/>
          </p:cNvSpPr>
          <p:nvPr>
            <p:ph type="subTitle" idx="14"/>
          </p:nvPr>
        </p:nvSpPr>
        <p:spPr>
          <a:xfrm>
            <a:off x="6118545" y="41237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2" name="Google Shape;2772;p13"/>
          <p:cNvSpPr txBox="1">
            <a:spLocks noGrp="1"/>
          </p:cNvSpPr>
          <p:nvPr>
            <p:ph type="title" idx="15" hasCustomPrompt="1"/>
          </p:nvPr>
        </p:nvSpPr>
        <p:spPr>
          <a:xfrm>
            <a:off x="720000" y="146783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3" name="Google Shape;2773;p13"/>
          <p:cNvSpPr txBox="1">
            <a:spLocks noGrp="1"/>
          </p:cNvSpPr>
          <p:nvPr>
            <p:ph type="title" idx="16" hasCustomPrompt="1"/>
          </p:nvPr>
        </p:nvSpPr>
        <p:spPr>
          <a:xfrm>
            <a:off x="720000" y="3045566"/>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4" name="Google Shape;2774;p13"/>
          <p:cNvSpPr txBox="1">
            <a:spLocks noGrp="1"/>
          </p:cNvSpPr>
          <p:nvPr>
            <p:ph type="title" idx="17" hasCustomPrompt="1"/>
          </p:nvPr>
        </p:nvSpPr>
        <p:spPr>
          <a:xfrm>
            <a:off x="3419275" y="146783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5" name="Google Shape;2775;p13"/>
          <p:cNvSpPr txBox="1">
            <a:spLocks noGrp="1"/>
          </p:cNvSpPr>
          <p:nvPr>
            <p:ph type="title" idx="18" hasCustomPrompt="1"/>
          </p:nvPr>
        </p:nvSpPr>
        <p:spPr>
          <a:xfrm>
            <a:off x="3419275" y="3045566"/>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6" name="Google Shape;2776;p13"/>
          <p:cNvSpPr txBox="1">
            <a:spLocks noGrp="1"/>
          </p:cNvSpPr>
          <p:nvPr>
            <p:ph type="title" idx="19" hasCustomPrompt="1"/>
          </p:nvPr>
        </p:nvSpPr>
        <p:spPr>
          <a:xfrm>
            <a:off x="6118550" y="146783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7" name="Google Shape;2777;p13"/>
          <p:cNvSpPr txBox="1">
            <a:spLocks noGrp="1"/>
          </p:cNvSpPr>
          <p:nvPr>
            <p:ph type="title" idx="20" hasCustomPrompt="1"/>
          </p:nvPr>
        </p:nvSpPr>
        <p:spPr>
          <a:xfrm>
            <a:off x="6118550" y="3045566"/>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8" name="Google Shape;2778;p13"/>
          <p:cNvSpPr txBox="1">
            <a:spLocks noGrp="1"/>
          </p:cNvSpPr>
          <p:nvPr>
            <p:ph type="title" idx="21"/>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grpSp>
        <p:nvGrpSpPr>
          <p:cNvPr id="2779" name="Google Shape;2779;p13"/>
          <p:cNvGrpSpPr/>
          <p:nvPr/>
        </p:nvGrpSpPr>
        <p:grpSpPr>
          <a:xfrm>
            <a:off x="6251050" y="-826775"/>
            <a:ext cx="3480850" cy="1878975"/>
            <a:chOff x="1610225" y="215250"/>
            <a:chExt cx="3480850" cy="1878975"/>
          </a:xfrm>
        </p:grpSpPr>
        <p:sp>
          <p:nvSpPr>
            <p:cNvPr id="2780" name="Google Shape;2780;p13"/>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3"/>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3"/>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3"/>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3"/>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3"/>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3"/>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3"/>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3"/>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3"/>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3"/>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3"/>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3"/>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3"/>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3"/>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3"/>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3"/>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3"/>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3"/>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3"/>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3"/>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3"/>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3"/>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3"/>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3"/>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3"/>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3"/>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3"/>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3"/>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3"/>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3"/>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3"/>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3"/>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3"/>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3"/>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3"/>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3"/>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3"/>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3"/>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3"/>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3"/>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3"/>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3"/>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3"/>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3"/>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3"/>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3"/>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3"/>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3"/>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3"/>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3"/>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3"/>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3"/>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3"/>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3"/>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3"/>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3"/>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3"/>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3"/>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3"/>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3"/>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3"/>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3"/>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3"/>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3"/>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3"/>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3"/>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3"/>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3"/>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3"/>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3"/>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3"/>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3"/>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3"/>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3"/>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3"/>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3"/>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3"/>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3"/>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3"/>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3"/>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3"/>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3"/>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3"/>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3"/>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3"/>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3"/>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3"/>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3"/>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3"/>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3"/>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3"/>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3"/>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3"/>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3"/>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3"/>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3"/>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3"/>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3"/>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3"/>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3"/>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3"/>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3"/>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3"/>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3"/>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3"/>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3"/>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7" name="Google Shape;2887;p13"/>
          <p:cNvGrpSpPr/>
          <p:nvPr/>
        </p:nvGrpSpPr>
        <p:grpSpPr>
          <a:xfrm rot="5400000">
            <a:off x="-445285" y="3494137"/>
            <a:ext cx="974732" cy="974667"/>
            <a:chOff x="5402000" y="1173700"/>
            <a:chExt cx="756075" cy="756025"/>
          </a:xfrm>
        </p:grpSpPr>
        <p:sp>
          <p:nvSpPr>
            <p:cNvPr id="2888" name="Google Shape;2888;p13"/>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3"/>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3"/>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3"/>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3"/>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3"/>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3"/>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3"/>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3"/>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3"/>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3"/>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3"/>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3"/>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3"/>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3"/>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3"/>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3"/>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3"/>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3"/>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3"/>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3"/>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3"/>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3"/>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3"/>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3"/>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3" name="Google Shape;2913;p13"/>
          <p:cNvGrpSpPr/>
          <p:nvPr/>
        </p:nvGrpSpPr>
        <p:grpSpPr>
          <a:xfrm rot="10800000">
            <a:off x="202163" y="746375"/>
            <a:ext cx="302225" cy="2312450"/>
            <a:chOff x="8626713" y="1062600"/>
            <a:chExt cx="302225" cy="2312450"/>
          </a:xfrm>
        </p:grpSpPr>
        <p:grpSp>
          <p:nvGrpSpPr>
            <p:cNvPr id="2914" name="Google Shape;2914;p13"/>
            <p:cNvGrpSpPr/>
            <p:nvPr/>
          </p:nvGrpSpPr>
          <p:grpSpPr>
            <a:xfrm>
              <a:off x="8626713" y="2727275"/>
              <a:ext cx="146700" cy="647775"/>
              <a:chOff x="5920650" y="4318725"/>
              <a:chExt cx="146700" cy="647775"/>
            </a:xfrm>
          </p:grpSpPr>
          <p:sp>
            <p:nvSpPr>
              <p:cNvPr id="2915" name="Google Shape;2915;p13"/>
              <p:cNvSpPr/>
              <p:nvPr/>
            </p:nvSpPr>
            <p:spPr>
              <a:xfrm>
                <a:off x="6044225" y="4318725"/>
                <a:ext cx="23125" cy="647775"/>
              </a:xfrm>
              <a:custGeom>
                <a:avLst/>
                <a:gdLst/>
                <a:ahLst/>
                <a:cxnLst/>
                <a:rect l="l" t="t" r="r" b="b"/>
                <a:pathLst>
                  <a:path w="925" h="25911" fill="none" extrusionOk="0">
                    <a:moveTo>
                      <a:pt x="461" y="1"/>
                    </a:moveTo>
                    <a:cubicBezTo>
                      <a:pt x="1" y="482"/>
                      <a:pt x="1" y="1243"/>
                      <a:pt x="461" y="1727"/>
                    </a:cubicBezTo>
                    <a:lnTo>
                      <a:pt x="461" y="1727"/>
                    </a:lnTo>
                    <a:cubicBezTo>
                      <a:pt x="924" y="2208"/>
                      <a:pt x="924" y="2972"/>
                      <a:pt x="461" y="3456"/>
                    </a:cubicBezTo>
                    <a:lnTo>
                      <a:pt x="461" y="3456"/>
                    </a:lnTo>
                    <a:cubicBezTo>
                      <a:pt x="1" y="3937"/>
                      <a:pt x="1" y="4698"/>
                      <a:pt x="461" y="5179"/>
                    </a:cubicBezTo>
                    <a:lnTo>
                      <a:pt x="461" y="5179"/>
                    </a:lnTo>
                    <a:cubicBezTo>
                      <a:pt x="924" y="5663"/>
                      <a:pt x="924" y="6424"/>
                      <a:pt x="461" y="6908"/>
                    </a:cubicBezTo>
                    <a:lnTo>
                      <a:pt x="461" y="6908"/>
                    </a:lnTo>
                    <a:cubicBezTo>
                      <a:pt x="1" y="7392"/>
                      <a:pt x="1" y="8153"/>
                      <a:pt x="461" y="8634"/>
                    </a:cubicBezTo>
                    <a:lnTo>
                      <a:pt x="461" y="8634"/>
                    </a:lnTo>
                    <a:cubicBezTo>
                      <a:pt x="924" y="9119"/>
                      <a:pt x="924" y="9879"/>
                      <a:pt x="461" y="10364"/>
                    </a:cubicBezTo>
                    <a:lnTo>
                      <a:pt x="461" y="10364"/>
                    </a:lnTo>
                    <a:cubicBezTo>
                      <a:pt x="1" y="10848"/>
                      <a:pt x="1" y="11609"/>
                      <a:pt x="461" y="12093"/>
                    </a:cubicBezTo>
                    <a:lnTo>
                      <a:pt x="461" y="12093"/>
                    </a:lnTo>
                    <a:cubicBezTo>
                      <a:pt x="924" y="12574"/>
                      <a:pt x="924" y="13335"/>
                      <a:pt x="461" y="13819"/>
                    </a:cubicBezTo>
                    <a:lnTo>
                      <a:pt x="461" y="13819"/>
                    </a:lnTo>
                    <a:cubicBezTo>
                      <a:pt x="1" y="14303"/>
                      <a:pt x="1" y="15064"/>
                      <a:pt x="461" y="15548"/>
                    </a:cubicBezTo>
                    <a:lnTo>
                      <a:pt x="461" y="15548"/>
                    </a:lnTo>
                    <a:cubicBezTo>
                      <a:pt x="924" y="16029"/>
                      <a:pt x="924" y="16790"/>
                      <a:pt x="461" y="17271"/>
                    </a:cubicBezTo>
                    <a:lnTo>
                      <a:pt x="461" y="17271"/>
                    </a:lnTo>
                    <a:cubicBezTo>
                      <a:pt x="1" y="17755"/>
                      <a:pt x="1" y="18519"/>
                      <a:pt x="461" y="19000"/>
                    </a:cubicBezTo>
                    <a:lnTo>
                      <a:pt x="461" y="19000"/>
                    </a:lnTo>
                    <a:cubicBezTo>
                      <a:pt x="924" y="19484"/>
                      <a:pt x="924" y="20245"/>
                      <a:pt x="461" y="20726"/>
                    </a:cubicBezTo>
                    <a:lnTo>
                      <a:pt x="461" y="20726"/>
                    </a:lnTo>
                    <a:cubicBezTo>
                      <a:pt x="1" y="21210"/>
                      <a:pt x="1" y="21971"/>
                      <a:pt x="461" y="22455"/>
                    </a:cubicBezTo>
                    <a:lnTo>
                      <a:pt x="461" y="22455"/>
                    </a:lnTo>
                    <a:cubicBezTo>
                      <a:pt x="924" y="22939"/>
                      <a:pt x="924" y="23700"/>
                      <a:pt x="461" y="24181"/>
                    </a:cubicBezTo>
                    <a:lnTo>
                      <a:pt x="461" y="24181"/>
                    </a:lnTo>
                    <a:cubicBezTo>
                      <a:pt x="1" y="24666"/>
                      <a:pt x="1" y="25426"/>
                      <a:pt x="461" y="25910"/>
                    </a:cubicBezTo>
                  </a:path>
                </a:pathLst>
              </a:custGeom>
              <a:no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3"/>
              <p:cNvSpPr/>
              <p:nvPr/>
            </p:nvSpPr>
            <p:spPr>
              <a:xfrm>
                <a:off x="5982375" y="4318725"/>
                <a:ext cx="23175" cy="647775"/>
              </a:xfrm>
              <a:custGeom>
                <a:avLst/>
                <a:gdLst/>
                <a:ahLst/>
                <a:cxnLst/>
                <a:rect l="l" t="t" r="r" b="b"/>
                <a:pathLst>
                  <a:path w="927" h="25911" fill="none" extrusionOk="0">
                    <a:moveTo>
                      <a:pt x="463" y="1"/>
                    </a:moveTo>
                    <a:cubicBezTo>
                      <a:pt x="6" y="485"/>
                      <a:pt x="6" y="1243"/>
                      <a:pt x="463" y="1727"/>
                    </a:cubicBezTo>
                    <a:lnTo>
                      <a:pt x="463" y="1727"/>
                    </a:lnTo>
                    <a:cubicBezTo>
                      <a:pt x="926" y="2208"/>
                      <a:pt x="926" y="2972"/>
                      <a:pt x="463" y="3456"/>
                    </a:cubicBezTo>
                    <a:lnTo>
                      <a:pt x="463" y="3456"/>
                    </a:lnTo>
                    <a:cubicBezTo>
                      <a:pt x="3" y="3937"/>
                      <a:pt x="3" y="4698"/>
                      <a:pt x="463" y="5179"/>
                    </a:cubicBezTo>
                    <a:lnTo>
                      <a:pt x="463" y="5179"/>
                    </a:lnTo>
                    <a:cubicBezTo>
                      <a:pt x="926" y="5663"/>
                      <a:pt x="926" y="6424"/>
                      <a:pt x="463" y="6908"/>
                    </a:cubicBezTo>
                    <a:lnTo>
                      <a:pt x="463" y="6908"/>
                    </a:lnTo>
                    <a:cubicBezTo>
                      <a:pt x="3" y="7392"/>
                      <a:pt x="3" y="8153"/>
                      <a:pt x="463" y="8634"/>
                    </a:cubicBezTo>
                    <a:lnTo>
                      <a:pt x="463" y="8634"/>
                    </a:lnTo>
                    <a:cubicBezTo>
                      <a:pt x="926" y="9119"/>
                      <a:pt x="926" y="9879"/>
                      <a:pt x="463" y="10364"/>
                    </a:cubicBezTo>
                    <a:lnTo>
                      <a:pt x="463" y="10364"/>
                    </a:lnTo>
                    <a:cubicBezTo>
                      <a:pt x="0" y="10848"/>
                      <a:pt x="0" y="11609"/>
                      <a:pt x="463" y="12093"/>
                    </a:cubicBezTo>
                    <a:lnTo>
                      <a:pt x="463" y="12093"/>
                    </a:lnTo>
                    <a:cubicBezTo>
                      <a:pt x="923" y="12574"/>
                      <a:pt x="923" y="13335"/>
                      <a:pt x="463" y="13819"/>
                    </a:cubicBezTo>
                    <a:lnTo>
                      <a:pt x="463" y="13819"/>
                    </a:lnTo>
                    <a:cubicBezTo>
                      <a:pt x="6" y="14303"/>
                      <a:pt x="6" y="15061"/>
                      <a:pt x="463" y="15548"/>
                    </a:cubicBezTo>
                    <a:lnTo>
                      <a:pt x="463" y="15548"/>
                    </a:lnTo>
                    <a:cubicBezTo>
                      <a:pt x="923" y="16029"/>
                      <a:pt x="923" y="16790"/>
                      <a:pt x="463" y="17271"/>
                    </a:cubicBezTo>
                    <a:lnTo>
                      <a:pt x="463" y="17271"/>
                    </a:lnTo>
                    <a:cubicBezTo>
                      <a:pt x="0" y="17755"/>
                      <a:pt x="0" y="18519"/>
                      <a:pt x="463" y="19000"/>
                    </a:cubicBezTo>
                    <a:lnTo>
                      <a:pt x="463" y="19000"/>
                    </a:lnTo>
                    <a:cubicBezTo>
                      <a:pt x="923" y="19484"/>
                      <a:pt x="923" y="20245"/>
                      <a:pt x="463" y="20726"/>
                    </a:cubicBezTo>
                    <a:lnTo>
                      <a:pt x="463" y="20726"/>
                    </a:lnTo>
                    <a:cubicBezTo>
                      <a:pt x="0" y="21210"/>
                      <a:pt x="0" y="21971"/>
                      <a:pt x="463" y="22455"/>
                    </a:cubicBezTo>
                    <a:lnTo>
                      <a:pt x="463" y="22455"/>
                    </a:lnTo>
                    <a:cubicBezTo>
                      <a:pt x="923" y="22939"/>
                      <a:pt x="923" y="23700"/>
                      <a:pt x="463" y="24181"/>
                    </a:cubicBezTo>
                    <a:lnTo>
                      <a:pt x="463" y="24181"/>
                    </a:lnTo>
                    <a:cubicBezTo>
                      <a:pt x="0" y="24666"/>
                      <a:pt x="0" y="25426"/>
                      <a:pt x="463" y="25910"/>
                    </a:cubicBezTo>
                  </a:path>
                </a:pathLst>
              </a:custGeom>
              <a:no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3"/>
              <p:cNvSpPr/>
              <p:nvPr/>
            </p:nvSpPr>
            <p:spPr>
              <a:xfrm>
                <a:off x="5920650" y="4318725"/>
                <a:ext cx="23025" cy="647775"/>
              </a:xfrm>
              <a:custGeom>
                <a:avLst/>
                <a:gdLst/>
                <a:ahLst/>
                <a:cxnLst/>
                <a:rect l="l" t="t" r="r" b="b"/>
                <a:pathLst>
                  <a:path w="921" h="25911" fill="none" extrusionOk="0">
                    <a:moveTo>
                      <a:pt x="460" y="1"/>
                    </a:moveTo>
                    <a:cubicBezTo>
                      <a:pt x="0" y="485"/>
                      <a:pt x="0" y="1243"/>
                      <a:pt x="460" y="1727"/>
                    </a:cubicBezTo>
                    <a:lnTo>
                      <a:pt x="460" y="1727"/>
                    </a:lnTo>
                    <a:cubicBezTo>
                      <a:pt x="920" y="2208"/>
                      <a:pt x="920" y="2972"/>
                      <a:pt x="460" y="3456"/>
                    </a:cubicBezTo>
                    <a:lnTo>
                      <a:pt x="460" y="3456"/>
                    </a:lnTo>
                    <a:cubicBezTo>
                      <a:pt x="0" y="3937"/>
                      <a:pt x="0" y="4695"/>
                      <a:pt x="460" y="5179"/>
                    </a:cubicBezTo>
                    <a:lnTo>
                      <a:pt x="460" y="5179"/>
                    </a:lnTo>
                    <a:cubicBezTo>
                      <a:pt x="920" y="5663"/>
                      <a:pt x="920" y="6424"/>
                      <a:pt x="460" y="6908"/>
                    </a:cubicBezTo>
                    <a:lnTo>
                      <a:pt x="460" y="6908"/>
                    </a:lnTo>
                    <a:cubicBezTo>
                      <a:pt x="0" y="7392"/>
                      <a:pt x="0" y="8150"/>
                      <a:pt x="460" y="8634"/>
                    </a:cubicBezTo>
                    <a:lnTo>
                      <a:pt x="460" y="8634"/>
                    </a:lnTo>
                    <a:cubicBezTo>
                      <a:pt x="920" y="9119"/>
                      <a:pt x="920" y="9879"/>
                      <a:pt x="460" y="10364"/>
                    </a:cubicBezTo>
                    <a:lnTo>
                      <a:pt x="460" y="10364"/>
                    </a:lnTo>
                    <a:cubicBezTo>
                      <a:pt x="0" y="10848"/>
                      <a:pt x="0" y="11609"/>
                      <a:pt x="460" y="12093"/>
                    </a:cubicBezTo>
                    <a:lnTo>
                      <a:pt x="460" y="12093"/>
                    </a:lnTo>
                    <a:cubicBezTo>
                      <a:pt x="920" y="12574"/>
                      <a:pt x="920" y="13335"/>
                      <a:pt x="460" y="13819"/>
                    </a:cubicBezTo>
                    <a:lnTo>
                      <a:pt x="460" y="13819"/>
                    </a:lnTo>
                    <a:cubicBezTo>
                      <a:pt x="0" y="14303"/>
                      <a:pt x="0" y="15061"/>
                      <a:pt x="460" y="15548"/>
                    </a:cubicBezTo>
                    <a:lnTo>
                      <a:pt x="460" y="15548"/>
                    </a:lnTo>
                    <a:cubicBezTo>
                      <a:pt x="920" y="16029"/>
                      <a:pt x="920" y="16790"/>
                      <a:pt x="460" y="17271"/>
                    </a:cubicBezTo>
                    <a:lnTo>
                      <a:pt x="460" y="17271"/>
                    </a:lnTo>
                    <a:cubicBezTo>
                      <a:pt x="0" y="17758"/>
                      <a:pt x="0" y="18516"/>
                      <a:pt x="460" y="19000"/>
                    </a:cubicBezTo>
                    <a:lnTo>
                      <a:pt x="460" y="19000"/>
                    </a:lnTo>
                    <a:cubicBezTo>
                      <a:pt x="920" y="19484"/>
                      <a:pt x="920" y="20245"/>
                      <a:pt x="460" y="20726"/>
                    </a:cubicBezTo>
                    <a:lnTo>
                      <a:pt x="460" y="20726"/>
                    </a:lnTo>
                    <a:cubicBezTo>
                      <a:pt x="0" y="21213"/>
                      <a:pt x="0" y="21971"/>
                      <a:pt x="460" y="22455"/>
                    </a:cubicBezTo>
                    <a:lnTo>
                      <a:pt x="460" y="22455"/>
                    </a:lnTo>
                    <a:cubicBezTo>
                      <a:pt x="920" y="22939"/>
                      <a:pt x="920" y="23700"/>
                      <a:pt x="460" y="24181"/>
                    </a:cubicBezTo>
                    <a:lnTo>
                      <a:pt x="460" y="24181"/>
                    </a:lnTo>
                    <a:cubicBezTo>
                      <a:pt x="0" y="24666"/>
                      <a:pt x="0" y="25426"/>
                      <a:pt x="460" y="25910"/>
                    </a:cubicBezTo>
                  </a:path>
                </a:pathLst>
              </a:custGeom>
              <a:no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13"/>
            <p:cNvGrpSpPr/>
            <p:nvPr/>
          </p:nvGrpSpPr>
          <p:grpSpPr>
            <a:xfrm>
              <a:off x="8848488" y="1062600"/>
              <a:ext cx="80450" cy="863375"/>
              <a:chOff x="6142425" y="2654050"/>
              <a:chExt cx="80450" cy="863375"/>
            </a:xfrm>
          </p:grpSpPr>
          <p:sp>
            <p:nvSpPr>
              <p:cNvPr id="2919" name="Google Shape;2919;p13"/>
              <p:cNvSpPr/>
              <p:nvPr/>
            </p:nvSpPr>
            <p:spPr>
              <a:xfrm>
                <a:off x="6142425" y="2654050"/>
                <a:ext cx="80450" cy="80475"/>
              </a:xfrm>
              <a:custGeom>
                <a:avLst/>
                <a:gdLst/>
                <a:ahLst/>
                <a:cxnLst/>
                <a:rect l="l" t="t" r="r" b="b"/>
                <a:pathLst>
                  <a:path w="3218" h="3219" extrusionOk="0">
                    <a:moveTo>
                      <a:pt x="1363" y="1"/>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3"/>
              <p:cNvSpPr/>
              <p:nvPr/>
            </p:nvSpPr>
            <p:spPr>
              <a:xfrm>
                <a:off x="6142425" y="2849825"/>
                <a:ext cx="80450" cy="80450"/>
              </a:xfrm>
              <a:custGeom>
                <a:avLst/>
                <a:gdLst/>
                <a:ahLst/>
                <a:cxnLst/>
                <a:rect l="l" t="t" r="r" b="b"/>
                <a:pathLst>
                  <a:path w="3218" h="3218" extrusionOk="0">
                    <a:moveTo>
                      <a:pt x="1363" y="0"/>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3"/>
              <p:cNvSpPr/>
              <p:nvPr/>
            </p:nvSpPr>
            <p:spPr>
              <a:xfrm>
                <a:off x="6142425" y="3045575"/>
                <a:ext cx="80450" cy="80475"/>
              </a:xfrm>
              <a:custGeom>
                <a:avLst/>
                <a:gdLst/>
                <a:ahLst/>
                <a:cxnLst/>
                <a:rect l="l" t="t" r="r" b="b"/>
                <a:pathLst>
                  <a:path w="3218" h="3219" extrusionOk="0">
                    <a:moveTo>
                      <a:pt x="1363" y="1"/>
                    </a:moveTo>
                    <a:lnTo>
                      <a:pt x="1363" y="1360"/>
                    </a:lnTo>
                    <a:lnTo>
                      <a:pt x="0" y="1360"/>
                    </a:lnTo>
                    <a:lnTo>
                      <a:pt x="0" y="1856"/>
                    </a:lnTo>
                    <a:lnTo>
                      <a:pt x="1363" y="1856"/>
                    </a:lnTo>
                    <a:lnTo>
                      <a:pt x="1363" y="3219"/>
                    </a:lnTo>
                    <a:lnTo>
                      <a:pt x="1859" y="3219"/>
                    </a:lnTo>
                    <a:lnTo>
                      <a:pt x="1859" y="1856"/>
                    </a:lnTo>
                    <a:lnTo>
                      <a:pt x="3218" y="1856"/>
                    </a:lnTo>
                    <a:lnTo>
                      <a:pt x="3218" y="1360"/>
                    </a:lnTo>
                    <a:lnTo>
                      <a:pt x="1859" y="1360"/>
                    </a:lnTo>
                    <a:lnTo>
                      <a:pt x="1859" y="1"/>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3"/>
              <p:cNvSpPr/>
              <p:nvPr/>
            </p:nvSpPr>
            <p:spPr>
              <a:xfrm>
                <a:off x="6142425" y="3241350"/>
                <a:ext cx="80450" cy="80475"/>
              </a:xfrm>
              <a:custGeom>
                <a:avLst/>
                <a:gdLst/>
                <a:ahLst/>
                <a:cxnLst/>
                <a:rect l="l" t="t" r="r" b="b"/>
                <a:pathLst>
                  <a:path w="3218" h="3219" extrusionOk="0">
                    <a:moveTo>
                      <a:pt x="1363" y="0"/>
                    </a:moveTo>
                    <a:lnTo>
                      <a:pt x="1363" y="1357"/>
                    </a:lnTo>
                    <a:lnTo>
                      <a:pt x="0" y="1357"/>
                    </a:lnTo>
                    <a:lnTo>
                      <a:pt x="0" y="1856"/>
                    </a:lnTo>
                    <a:lnTo>
                      <a:pt x="1363" y="1856"/>
                    </a:lnTo>
                    <a:lnTo>
                      <a:pt x="1363" y="3218"/>
                    </a:lnTo>
                    <a:lnTo>
                      <a:pt x="1859" y="3218"/>
                    </a:lnTo>
                    <a:lnTo>
                      <a:pt x="1859" y="1856"/>
                    </a:lnTo>
                    <a:lnTo>
                      <a:pt x="3218" y="1856"/>
                    </a:lnTo>
                    <a:lnTo>
                      <a:pt x="3218" y="1357"/>
                    </a:lnTo>
                    <a:lnTo>
                      <a:pt x="1859" y="1357"/>
                    </a:lnTo>
                    <a:lnTo>
                      <a:pt x="1859"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3"/>
              <p:cNvSpPr/>
              <p:nvPr/>
            </p:nvSpPr>
            <p:spPr>
              <a:xfrm>
                <a:off x="6142425" y="3436975"/>
                <a:ext cx="80450" cy="80450"/>
              </a:xfrm>
              <a:custGeom>
                <a:avLst/>
                <a:gdLst/>
                <a:ahLst/>
                <a:cxnLst/>
                <a:rect l="l" t="t" r="r" b="b"/>
                <a:pathLst>
                  <a:path w="3218" h="3218" extrusionOk="0">
                    <a:moveTo>
                      <a:pt x="1363" y="0"/>
                    </a:moveTo>
                    <a:lnTo>
                      <a:pt x="1363" y="1362"/>
                    </a:lnTo>
                    <a:lnTo>
                      <a:pt x="0" y="1362"/>
                    </a:lnTo>
                    <a:lnTo>
                      <a:pt x="0" y="1859"/>
                    </a:lnTo>
                    <a:lnTo>
                      <a:pt x="1363" y="1859"/>
                    </a:lnTo>
                    <a:lnTo>
                      <a:pt x="1363" y="3218"/>
                    </a:lnTo>
                    <a:lnTo>
                      <a:pt x="1859" y="3218"/>
                    </a:lnTo>
                    <a:lnTo>
                      <a:pt x="1859" y="1859"/>
                    </a:lnTo>
                    <a:lnTo>
                      <a:pt x="3218" y="1859"/>
                    </a:lnTo>
                    <a:lnTo>
                      <a:pt x="3218" y="1362"/>
                    </a:lnTo>
                    <a:lnTo>
                      <a:pt x="1859" y="1362"/>
                    </a:lnTo>
                    <a:lnTo>
                      <a:pt x="1859"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13"/>
            <p:cNvSpPr/>
            <p:nvPr/>
          </p:nvSpPr>
          <p:spPr>
            <a:xfrm>
              <a:off x="8888713" y="2122250"/>
              <a:ext cx="25" cy="1252800"/>
            </a:xfrm>
            <a:custGeom>
              <a:avLst/>
              <a:gdLst/>
              <a:ahLst/>
              <a:cxnLst/>
              <a:rect l="l" t="t" r="r" b="b"/>
              <a:pathLst>
                <a:path w="1" h="50112" fill="none" extrusionOk="0">
                  <a:moveTo>
                    <a:pt x="0" y="50111"/>
                  </a:moveTo>
                  <a:lnTo>
                    <a:pt x="0" y="0"/>
                  </a:lnTo>
                </a:path>
              </a:pathLst>
            </a:custGeom>
            <a:solidFill>
              <a:schemeClr val="accent2"/>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5" name="Google Shape;2925;p13"/>
          <p:cNvSpPr/>
          <p:nvPr/>
        </p:nvSpPr>
        <p:spPr>
          <a:xfrm rot="10800000">
            <a:off x="8769900" y="2606388"/>
            <a:ext cx="41225" cy="345450"/>
          </a:xfrm>
          <a:custGeom>
            <a:avLst/>
            <a:gdLst/>
            <a:ahLst/>
            <a:cxnLst/>
            <a:rect l="l" t="t" r="r" b="b"/>
            <a:pathLst>
              <a:path w="1649" h="13818" extrusionOk="0">
                <a:moveTo>
                  <a:pt x="1" y="13818"/>
                </a:moveTo>
                <a:lnTo>
                  <a:pt x="1649" y="12089"/>
                </a:lnTo>
                <a:lnTo>
                  <a:pt x="1" y="10363"/>
                </a:lnTo>
                <a:lnTo>
                  <a:pt x="1649" y="8634"/>
                </a:lnTo>
                <a:lnTo>
                  <a:pt x="1" y="6908"/>
                </a:lnTo>
                <a:lnTo>
                  <a:pt x="1649" y="5178"/>
                </a:lnTo>
                <a:lnTo>
                  <a:pt x="1" y="3455"/>
                </a:lnTo>
                <a:lnTo>
                  <a:pt x="1649" y="1726"/>
                </a:lnTo>
                <a:lnTo>
                  <a:pt x="1" y="0"/>
                </a:lnTo>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6" name="Google Shape;2926;p13"/>
          <p:cNvGrpSpPr/>
          <p:nvPr/>
        </p:nvGrpSpPr>
        <p:grpSpPr>
          <a:xfrm>
            <a:off x="8701225" y="1474163"/>
            <a:ext cx="178575" cy="589975"/>
            <a:chOff x="1834925" y="4791825"/>
            <a:chExt cx="178575" cy="589975"/>
          </a:xfrm>
        </p:grpSpPr>
        <p:sp>
          <p:nvSpPr>
            <p:cNvPr id="2927" name="Google Shape;2927;p13"/>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3"/>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3"/>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3"/>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3"/>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3"/>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3"/>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3"/>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3"/>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3"/>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3"/>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3"/>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3"/>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3"/>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3"/>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3"/>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3"/>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3"/>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3"/>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3"/>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3"/>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3"/>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3"/>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3"/>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3"/>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3"/>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3"/>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13"/>
          <p:cNvGrpSpPr/>
          <p:nvPr/>
        </p:nvGrpSpPr>
        <p:grpSpPr>
          <a:xfrm rot="10800000">
            <a:off x="8616500" y="4704225"/>
            <a:ext cx="348025" cy="348100"/>
            <a:chOff x="235725" y="107550"/>
            <a:chExt cx="348025" cy="348100"/>
          </a:xfrm>
        </p:grpSpPr>
        <p:sp>
          <p:nvSpPr>
            <p:cNvPr id="2955" name="Google Shape;2955;p13"/>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3"/>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7" name="Google Shape;2957;p13"/>
          <p:cNvSpPr/>
          <p:nvPr/>
        </p:nvSpPr>
        <p:spPr>
          <a:xfrm rot="10800000">
            <a:off x="6192825" y="4857663"/>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3"/>
          <p:cNvSpPr/>
          <p:nvPr/>
        </p:nvSpPr>
        <p:spPr>
          <a:xfrm rot="10800000">
            <a:off x="2262188" y="249050"/>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9" name="Google Shape;2959;p13"/>
          <p:cNvGrpSpPr/>
          <p:nvPr/>
        </p:nvGrpSpPr>
        <p:grpSpPr>
          <a:xfrm>
            <a:off x="8614475" y="3494112"/>
            <a:ext cx="974718" cy="974718"/>
            <a:chOff x="528900" y="1489975"/>
            <a:chExt cx="732100" cy="732100"/>
          </a:xfrm>
        </p:grpSpPr>
        <p:sp>
          <p:nvSpPr>
            <p:cNvPr id="2960" name="Google Shape;2960;p13"/>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3"/>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3"/>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3"/>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3"/>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3"/>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3"/>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7" name="Google Shape;2967;p13"/>
          <p:cNvSpPr/>
          <p:nvPr/>
        </p:nvSpPr>
        <p:spPr>
          <a:xfrm>
            <a:off x="215819" y="4740752"/>
            <a:ext cx="274913" cy="275046"/>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3"/>
          <p:cNvSpPr/>
          <p:nvPr/>
        </p:nvSpPr>
        <p:spPr>
          <a:xfrm>
            <a:off x="200310" y="228266"/>
            <a:ext cx="305930" cy="82868"/>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1" name="Shape 4446"/>
        <p:cNvGrpSpPr/>
        <p:nvPr/>
      </p:nvGrpSpPr>
      <p:grpSpPr>
        <a:xfrm>
          <a:off x="0" y="0"/>
          <a:ext cx="0" cy="0"/>
          <a:chOff x="0" y="0"/>
          <a:chExt cx="0" cy="0"/>
        </a:xfrm>
      </p:grpSpPr>
      <p:sp>
        <p:nvSpPr>
          <p:cNvPr id="4447" name="Google Shape;4447;p19"/>
          <p:cNvSpPr txBox="1">
            <a:spLocks noGrp="1"/>
          </p:cNvSpPr>
          <p:nvPr>
            <p:ph type="title"/>
          </p:nvPr>
        </p:nvSpPr>
        <p:spPr>
          <a:xfrm>
            <a:off x="1715238" y="3074525"/>
            <a:ext cx="2505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4448" name="Google Shape;4448;p19"/>
          <p:cNvSpPr txBox="1">
            <a:spLocks noGrp="1"/>
          </p:cNvSpPr>
          <p:nvPr>
            <p:ph type="title" idx="2"/>
          </p:nvPr>
        </p:nvSpPr>
        <p:spPr>
          <a:xfrm>
            <a:off x="4923112" y="3074525"/>
            <a:ext cx="2505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4449" name="Google Shape;4449;p19"/>
          <p:cNvSpPr txBox="1">
            <a:spLocks noGrp="1"/>
          </p:cNvSpPr>
          <p:nvPr>
            <p:ph type="subTitle" idx="1"/>
          </p:nvPr>
        </p:nvSpPr>
        <p:spPr>
          <a:xfrm>
            <a:off x="4923112" y="3633425"/>
            <a:ext cx="2505600" cy="599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50" name="Google Shape;4450;p19"/>
          <p:cNvSpPr txBox="1">
            <a:spLocks noGrp="1"/>
          </p:cNvSpPr>
          <p:nvPr>
            <p:ph type="subTitle" idx="3"/>
          </p:nvPr>
        </p:nvSpPr>
        <p:spPr>
          <a:xfrm>
            <a:off x="1715238" y="3633425"/>
            <a:ext cx="2505600" cy="599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51" name="Google Shape;4451;p19"/>
          <p:cNvSpPr txBox="1">
            <a:spLocks noGrp="1"/>
          </p:cNvSpPr>
          <p:nvPr>
            <p:ph type="title" idx="4"/>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4452" name="Google Shape;4452;p19"/>
          <p:cNvGrpSpPr/>
          <p:nvPr/>
        </p:nvGrpSpPr>
        <p:grpSpPr>
          <a:xfrm>
            <a:off x="6690350" y="4608575"/>
            <a:ext cx="3480850" cy="1878975"/>
            <a:chOff x="1610225" y="215250"/>
            <a:chExt cx="3480850" cy="1878975"/>
          </a:xfrm>
        </p:grpSpPr>
        <p:sp>
          <p:nvSpPr>
            <p:cNvPr id="4453" name="Google Shape;4453;p19"/>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9"/>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9"/>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9"/>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9"/>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9"/>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9"/>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9"/>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9"/>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9"/>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9"/>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9"/>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9"/>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9"/>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9"/>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9"/>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9"/>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9"/>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9"/>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9"/>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9"/>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9"/>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9"/>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9"/>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9"/>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9"/>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9"/>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9"/>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9"/>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9"/>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9"/>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9"/>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9"/>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9"/>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9"/>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9"/>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9"/>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9"/>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9"/>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9"/>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9"/>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9"/>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9"/>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9"/>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9"/>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9"/>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9"/>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9"/>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9"/>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9"/>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9"/>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9"/>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9"/>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9"/>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9"/>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9"/>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9"/>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9"/>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9"/>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9"/>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9"/>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9"/>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9"/>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9"/>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9"/>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9"/>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9"/>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9"/>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9"/>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9"/>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9"/>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9"/>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9"/>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9"/>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9"/>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9"/>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9"/>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9"/>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9"/>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9"/>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9"/>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9"/>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9"/>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9"/>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9"/>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9"/>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9"/>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9"/>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9"/>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9"/>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9"/>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9"/>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9"/>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9"/>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9"/>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9"/>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9"/>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9"/>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9"/>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9"/>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9"/>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9"/>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9"/>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9"/>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9"/>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9"/>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9"/>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rgbClr val="FFFFFF"/>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0" name="Google Shape;4560;p19"/>
          <p:cNvGrpSpPr/>
          <p:nvPr/>
        </p:nvGrpSpPr>
        <p:grpSpPr>
          <a:xfrm>
            <a:off x="-1027200" y="-1339475"/>
            <a:ext cx="3480850" cy="1878975"/>
            <a:chOff x="1610225" y="215250"/>
            <a:chExt cx="3480850" cy="1878975"/>
          </a:xfrm>
        </p:grpSpPr>
        <p:sp>
          <p:nvSpPr>
            <p:cNvPr id="4561" name="Google Shape;4561;p19"/>
            <p:cNvSpPr/>
            <p:nvPr/>
          </p:nvSpPr>
          <p:spPr>
            <a:xfrm>
              <a:off x="1610225" y="215250"/>
              <a:ext cx="2363025" cy="1878975"/>
            </a:xfrm>
            <a:custGeom>
              <a:avLst/>
              <a:gdLst/>
              <a:ahLst/>
              <a:cxnLst/>
              <a:rect l="l" t="t" r="r" b="b"/>
              <a:pathLst>
                <a:path w="94521" h="75159" fill="none" extrusionOk="0">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9"/>
            <p:cNvSpPr/>
            <p:nvPr/>
          </p:nvSpPr>
          <p:spPr>
            <a:xfrm>
              <a:off x="2096325" y="1579600"/>
              <a:ext cx="1729500" cy="448850"/>
            </a:xfrm>
            <a:custGeom>
              <a:avLst/>
              <a:gdLst/>
              <a:ahLst/>
              <a:cxnLst/>
              <a:rect l="l" t="t" r="r" b="b"/>
              <a:pathLst>
                <a:path w="69180" h="17954" fill="none" extrusionOk="0">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9"/>
            <p:cNvSpPr/>
            <p:nvPr/>
          </p:nvSpPr>
          <p:spPr>
            <a:xfrm>
              <a:off x="2090600" y="1529975"/>
              <a:ext cx="1741175" cy="441250"/>
            </a:xfrm>
            <a:custGeom>
              <a:avLst/>
              <a:gdLst/>
              <a:ahLst/>
              <a:cxnLst/>
              <a:rect l="l" t="t" r="r" b="b"/>
              <a:pathLst>
                <a:path w="69647" h="17650" fill="none" extrusionOk="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9"/>
            <p:cNvSpPr/>
            <p:nvPr/>
          </p:nvSpPr>
          <p:spPr>
            <a:xfrm>
              <a:off x="2060250" y="1500350"/>
              <a:ext cx="1780150" cy="419450"/>
            </a:xfrm>
            <a:custGeom>
              <a:avLst/>
              <a:gdLst/>
              <a:ahLst/>
              <a:cxnLst/>
              <a:rect l="l" t="t" r="r" b="b"/>
              <a:pathLst>
                <a:path w="71206" h="16778" fill="none" extrusionOk="0">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9"/>
            <p:cNvSpPr/>
            <p:nvPr/>
          </p:nvSpPr>
          <p:spPr>
            <a:xfrm>
              <a:off x="2011825" y="1491575"/>
              <a:ext cx="1839025" cy="380800"/>
            </a:xfrm>
            <a:custGeom>
              <a:avLst/>
              <a:gdLst/>
              <a:ahLst/>
              <a:cxnLst/>
              <a:rect l="l" t="t" r="r" b="b"/>
              <a:pathLst>
                <a:path w="73561" h="15232" fill="none" extrusionOk="0">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9"/>
            <p:cNvSpPr/>
            <p:nvPr/>
          </p:nvSpPr>
          <p:spPr>
            <a:xfrm>
              <a:off x="1951825" y="1476900"/>
              <a:ext cx="1910300" cy="350900"/>
            </a:xfrm>
            <a:custGeom>
              <a:avLst/>
              <a:gdLst/>
              <a:ahLst/>
              <a:cxnLst/>
              <a:rect l="l" t="t" r="r" b="b"/>
              <a:pathLst>
                <a:path w="76412" h="14036" fill="none" extrusionOk="0">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9"/>
            <p:cNvSpPr/>
            <p:nvPr/>
          </p:nvSpPr>
          <p:spPr>
            <a:xfrm>
              <a:off x="1886500" y="1463825"/>
              <a:ext cx="1987150" cy="319525"/>
            </a:xfrm>
            <a:custGeom>
              <a:avLst/>
              <a:gdLst/>
              <a:ahLst/>
              <a:cxnLst/>
              <a:rect l="l" t="t" r="r" b="b"/>
              <a:pathLst>
                <a:path w="79486" h="12781" fill="none" extrusionOk="0">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9"/>
            <p:cNvSpPr/>
            <p:nvPr/>
          </p:nvSpPr>
          <p:spPr>
            <a:xfrm>
              <a:off x="1822375" y="1449025"/>
              <a:ext cx="2062100" cy="288400"/>
            </a:xfrm>
            <a:custGeom>
              <a:avLst/>
              <a:gdLst/>
              <a:ahLst/>
              <a:cxnLst/>
              <a:rect l="l" t="t" r="r" b="b"/>
              <a:pathLst>
                <a:path w="82484" h="11536" fill="none" extrusionOk="0">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9"/>
            <p:cNvSpPr/>
            <p:nvPr/>
          </p:nvSpPr>
          <p:spPr>
            <a:xfrm>
              <a:off x="1765925" y="1428275"/>
              <a:ext cx="2127775" cy="259600"/>
            </a:xfrm>
            <a:custGeom>
              <a:avLst/>
              <a:gdLst/>
              <a:ahLst/>
              <a:cxnLst/>
              <a:rect l="l" t="t" r="r" b="b"/>
              <a:pathLst>
                <a:path w="85111" h="10384" fill="none" extrusionOk="0">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9"/>
            <p:cNvSpPr/>
            <p:nvPr/>
          </p:nvSpPr>
          <p:spPr>
            <a:xfrm>
              <a:off x="1723675" y="1392550"/>
              <a:ext cx="2176950" cy="240375"/>
            </a:xfrm>
            <a:custGeom>
              <a:avLst/>
              <a:gdLst/>
              <a:ahLst/>
              <a:cxnLst/>
              <a:rect l="l" t="t" r="r" b="b"/>
              <a:pathLst>
                <a:path w="87078" h="9615" fill="none" extrusionOk="0">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9"/>
            <p:cNvSpPr/>
            <p:nvPr/>
          </p:nvSpPr>
          <p:spPr>
            <a:xfrm>
              <a:off x="1701950" y="1352775"/>
              <a:ext cx="2202350" cy="222650"/>
            </a:xfrm>
            <a:custGeom>
              <a:avLst/>
              <a:gdLst/>
              <a:ahLst/>
              <a:cxnLst/>
              <a:rect l="l" t="t" r="r" b="b"/>
              <a:pathLst>
                <a:path w="88094" h="8906" fill="none" extrusionOk="0">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9"/>
            <p:cNvSpPr/>
            <p:nvPr/>
          </p:nvSpPr>
          <p:spPr>
            <a:xfrm>
              <a:off x="1705325" y="1299550"/>
              <a:ext cx="2199425" cy="217675"/>
            </a:xfrm>
            <a:custGeom>
              <a:avLst/>
              <a:gdLst/>
              <a:ahLst/>
              <a:cxnLst/>
              <a:rect l="l" t="t" r="r" b="b"/>
              <a:pathLst>
                <a:path w="87977" h="8707" fill="none" extrusionOk="0">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9"/>
            <p:cNvSpPr/>
            <p:nvPr/>
          </p:nvSpPr>
          <p:spPr>
            <a:xfrm>
              <a:off x="1729000" y="1257450"/>
              <a:ext cx="2178325" cy="218425"/>
            </a:xfrm>
            <a:custGeom>
              <a:avLst/>
              <a:gdLst/>
              <a:ahLst/>
              <a:cxnLst/>
              <a:rect l="l" t="t" r="r" b="b"/>
              <a:pathLst>
                <a:path w="87133" h="8737" fill="none" extrusionOk="0">
                  <a:moveTo>
                    <a:pt x="1" y="2764"/>
                  </a:moveTo>
                  <a:cubicBezTo>
                    <a:pt x="19712" y="2286"/>
                    <a:pt x="39394" y="350"/>
                    <a:pt x="59112" y="121"/>
                  </a:cubicBezTo>
                  <a:cubicBezTo>
                    <a:pt x="69291" y="1"/>
                    <a:pt x="77425" y="6584"/>
                    <a:pt x="87132" y="873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9"/>
            <p:cNvSpPr/>
            <p:nvPr/>
          </p:nvSpPr>
          <p:spPr>
            <a:xfrm>
              <a:off x="1768100" y="1231150"/>
              <a:ext cx="2144175" cy="218200"/>
            </a:xfrm>
            <a:custGeom>
              <a:avLst/>
              <a:gdLst/>
              <a:ahLst/>
              <a:cxnLst/>
              <a:rect l="l" t="t" r="r" b="b"/>
              <a:pathLst>
                <a:path w="85767" h="8728" fill="none" extrusionOk="0">
                  <a:moveTo>
                    <a:pt x="0" y="1841"/>
                  </a:moveTo>
                  <a:cubicBezTo>
                    <a:pt x="18512" y="1420"/>
                    <a:pt x="37021" y="361"/>
                    <a:pt x="55533" y="133"/>
                  </a:cubicBezTo>
                  <a:cubicBezTo>
                    <a:pt x="66353" y="0"/>
                    <a:pt x="75645" y="5702"/>
                    <a:pt x="85767" y="87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9"/>
            <p:cNvSpPr/>
            <p:nvPr/>
          </p:nvSpPr>
          <p:spPr>
            <a:xfrm>
              <a:off x="1818250" y="1216100"/>
              <a:ext cx="2100650" cy="217225"/>
            </a:xfrm>
            <a:custGeom>
              <a:avLst/>
              <a:gdLst/>
              <a:ahLst/>
              <a:cxnLst/>
              <a:rect l="l" t="t" r="r" b="b"/>
              <a:pathLst>
                <a:path w="84026" h="8689" fill="none" extrusionOk="0">
                  <a:moveTo>
                    <a:pt x="0" y="605"/>
                  </a:moveTo>
                  <a:cubicBezTo>
                    <a:pt x="16990" y="347"/>
                    <a:pt x="33987" y="214"/>
                    <a:pt x="50980" y="88"/>
                  </a:cubicBezTo>
                  <a:cubicBezTo>
                    <a:pt x="62795" y="1"/>
                    <a:pt x="73085" y="4767"/>
                    <a:pt x="84025" y="86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9"/>
            <p:cNvSpPr/>
            <p:nvPr/>
          </p:nvSpPr>
          <p:spPr>
            <a:xfrm>
              <a:off x="1875150" y="1186050"/>
              <a:ext cx="2051350" cy="237575"/>
            </a:xfrm>
            <a:custGeom>
              <a:avLst/>
              <a:gdLst/>
              <a:ahLst/>
              <a:cxnLst/>
              <a:rect l="l" t="t" r="r" b="b"/>
              <a:pathLst>
                <a:path w="82054" h="9503" fill="none" extrusionOk="0">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9"/>
            <p:cNvSpPr/>
            <p:nvPr/>
          </p:nvSpPr>
          <p:spPr>
            <a:xfrm>
              <a:off x="1934175" y="1144025"/>
              <a:ext cx="2000200" cy="272000"/>
            </a:xfrm>
            <a:custGeom>
              <a:avLst/>
              <a:gdLst/>
              <a:ahLst/>
              <a:cxnLst/>
              <a:rect l="l" t="t" r="r" b="b"/>
              <a:pathLst>
                <a:path w="80008" h="10880" fill="none" extrusionOk="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9"/>
            <p:cNvSpPr/>
            <p:nvPr/>
          </p:nvSpPr>
          <p:spPr>
            <a:xfrm>
              <a:off x="1991000" y="1100025"/>
              <a:ext cx="1950975" cy="306325"/>
            </a:xfrm>
            <a:custGeom>
              <a:avLst/>
              <a:gdLst/>
              <a:ahLst/>
              <a:cxnLst/>
              <a:rect l="l" t="t" r="r" b="b"/>
              <a:pathLst>
                <a:path w="78039" h="12253" fill="none" extrusionOk="0">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9"/>
            <p:cNvSpPr/>
            <p:nvPr/>
          </p:nvSpPr>
          <p:spPr>
            <a:xfrm>
              <a:off x="2041150" y="1054100"/>
              <a:ext cx="1907450" cy="336150"/>
            </a:xfrm>
            <a:custGeom>
              <a:avLst/>
              <a:gdLst/>
              <a:ahLst/>
              <a:cxnLst/>
              <a:rect l="l" t="t" r="r" b="b"/>
              <a:pathLst>
                <a:path w="76298" h="13446" fill="none" extrusionOk="0">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9"/>
            <p:cNvSpPr/>
            <p:nvPr/>
          </p:nvSpPr>
          <p:spPr>
            <a:xfrm>
              <a:off x="2080225" y="1004775"/>
              <a:ext cx="1873250" cy="358850"/>
            </a:xfrm>
            <a:custGeom>
              <a:avLst/>
              <a:gdLst/>
              <a:ahLst/>
              <a:cxnLst/>
              <a:rect l="l" t="t" r="r" b="b"/>
              <a:pathLst>
                <a:path w="74930" h="14354" fill="none" extrusionOk="0">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9"/>
            <p:cNvSpPr/>
            <p:nvPr/>
          </p:nvSpPr>
          <p:spPr>
            <a:xfrm>
              <a:off x="2103850" y="950725"/>
              <a:ext cx="1852250" cy="371725"/>
            </a:xfrm>
            <a:custGeom>
              <a:avLst/>
              <a:gdLst/>
              <a:ahLst/>
              <a:cxnLst/>
              <a:rect l="l" t="t" r="r" b="b"/>
              <a:pathLst>
                <a:path w="74090" h="14869" fill="none" extrusionOk="0">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9"/>
            <p:cNvSpPr/>
            <p:nvPr/>
          </p:nvSpPr>
          <p:spPr>
            <a:xfrm>
              <a:off x="2108275" y="892025"/>
              <a:ext cx="1847975" cy="373050"/>
            </a:xfrm>
            <a:custGeom>
              <a:avLst/>
              <a:gdLst/>
              <a:ahLst/>
              <a:cxnLst/>
              <a:rect l="l" t="t" r="r" b="b"/>
              <a:pathLst>
                <a:path w="73919" h="14922" fill="none" extrusionOk="0">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9"/>
            <p:cNvSpPr/>
            <p:nvPr/>
          </p:nvSpPr>
          <p:spPr>
            <a:xfrm>
              <a:off x="2100000" y="843525"/>
              <a:ext cx="1851675" cy="362550"/>
            </a:xfrm>
            <a:custGeom>
              <a:avLst/>
              <a:gdLst/>
              <a:ahLst/>
              <a:cxnLst/>
              <a:rect l="l" t="t" r="r" b="b"/>
              <a:pathLst>
                <a:path w="74067" h="14502" fill="none" extrusionOk="0">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9"/>
            <p:cNvSpPr/>
            <p:nvPr/>
          </p:nvSpPr>
          <p:spPr>
            <a:xfrm>
              <a:off x="2083550" y="807600"/>
              <a:ext cx="1857600" cy="338925"/>
            </a:xfrm>
            <a:custGeom>
              <a:avLst/>
              <a:gdLst/>
              <a:ahLst/>
              <a:cxnLst/>
              <a:rect l="l" t="t" r="r" b="b"/>
              <a:pathLst>
                <a:path w="74304" h="13557" fill="none" extrusionOk="0">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9"/>
            <p:cNvSpPr/>
            <p:nvPr/>
          </p:nvSpPr>
          <p:spPr>
            <a:xfrm>
              <a:off x="2061225" y="780825"/>
              <a:ext cx="1864975" cy="305625"/>
            </a:xfrm>
            <a:custGeom>
              <a:avLst/>
              <a:gdLst/>
              <a:ahLst/>
              <a:cxnLst/>
              <a:rect l="l" t="t" r="r" b="b"/>
              <a:pathLst>
                <a:path w="74599" h="12225" fill="none" extrusionOk="0">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9"/>
            <p:cNvSpPr/>
            <p:nvPr/>
          </p:nvSpPr>
          <p:spPr>
            <a:xfrm>
              <a:off x="2034900" y="721500"/>
              <a:ext cx="1873325" cy="304725"/>
            </a:xfrm>
            <a:custGeom>
              <a:avLst/>
              <a:gdLst/>
              <a:ahLst/>
              <a:cxnLst/>
              <a:rect l="l" t="t" r="r" b="b"/>
              <a:pathLst>
                <a:path w="74933" h="12189" fill="none" extrusionOk="0">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9"/>
            <p:cNvSpPr/>
            <p:nvPr/>
          </p:nvSpPr>
          <p:spPr>
            <a:xfrm>
              <a:off x="2006775" y="631225"/>
              <a:ext cx="1882275" cy="334575"/>
            </a:xfrm>
            <a:custGeom>
              <a:avLst/>
              <a:gdLst/>
              <a:ahLst/>
              <a:cxnLst/>
              <a:rect l="l" t="t" r="r" b="b"/>
              <a:pathLst>
                <a:path w="75291" h="13383" fill="none" extrusionOk="0">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9"/>
            <p:cNvSpPr/>
            <p:nvPr/>
          </p:nvSpPr>
          <p:spPr>
            <a:xfrm>
              <a:off x="1978975" y="541000"/>
              <a:ext cx="1891200" cy="364350"/>
            </a:xfrm>
            <a:custGeom>
              <a:avLst/>
              <a:gdLst/>
              <a:ahLst/>
              <a:cxnLst/>
              <a:rect l="l" t="t" r="r" b="b"/>
              <a:pathLst>
                <a:path w="75648" h="14574" fill="none" extrusionOk="0">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9"/>
            <p:cNvSpPr/>
            <p:nvPr/>
          </p:nvSpPr>
          <p:spPr>
            <a:xfrm>
              <a:off x="1953700" y="437550"/>
              <a:ext cx="1899275" cy="407575"/>
            </a:xfrm>
            <a:custGeom>
              <a:avLst/>
              <a:gdLst/>
              <a:ahLst/>
              <a:cxnLst/>
              <a:rect l="l" t="t" r="r" b="b"/>
              <a:pathLst>
                <a:path w="75971" h="16303" fill="none" extrusionOk="0">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9"/>
            <p:cNvSpPr/>
            <p:nvPr/>
          </p:nvSpPr>
          <p:spPr>
            <a:xfrm>
              <a:off x="1933025" y="367800"/>
              <a:ext cx="1906250" cy="417425"/>
            </a:xfrm>
            <a:custGeom>
              <a:avLst/>
              <a:gdLst/>
              <a:ahLst/>
              <a:cxnLst/>
              <a:rect l="l" t="t" r="r" b="b"/>
              <a:pathLst>
                <a:path w="76250" h="16697" fill="none" extrusionOk="0">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9"/>
            <p:cNvSpPr/>
            <p:nvPr/>
          </p:nvSpPr>
          <p:spPr>
            <a:xfrm>
              <a:off x="1918900" y="288400"/>
              <a:ext cx="1911650" cy="437500"/>
            </a:xfrm>
            <a:custGeom>
              <a:avLst/>
              <a:gdLst/>
              <a:ahLst/>
              <a:cxnLst/>
              <a:rect l="l" t="t" r="r" b="b"/>
              <a:pathLst>
                <a:path w="76466" h="17500" fill="none" extrusionOk="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9"/>
            <p:cNvSpPr/>
            <p:nvPr/>
          </p:nvSpPr>
          <p:spPr>
            <a:xfrm>
              <a:off x="3738075" y="655650"/>
              <a:ext cx="117000" cy="1408050"/>
            </a:xfrm>
            <a:custGeom>
              <a:avLst/>
              <a:gdLst/>
              <a:ahLst/>
              <a:cxnLst/>
              <a:rect l="l" t="t" r="r" b="b"/>
              <a:pathLst>
                <a:path w="4680" h="56322" fill="none" extrusionOk="0">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9"/>
            <p:cNvSpPr/>
            <p:nvPr/>
          </p:nvSpPr>
          <p:spPr>
            <a:xfrm>
              <a:off x="3659125" y="637925"/>
              <a:ext cx="148650" cy="1424875"/>
            </a:xfrm>
            <a:custGeom>
              <a:avLst/>
              <a:gdLst/>
              <a:ahLst/>
              <a:cxnLst/>
              <a:rect l="l" t="t" r="r" b="b"/>
              <a:pathLst>
                <a:path w="5946" h="56995" fill="none" extrusionOk="0">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9"/>
            <p:cNvSpPr/>
            <p:nvPr/>
          </p:nvSpPr>
          <p:spPr>
            <a:xfrm>
              <a:off x="3585975" y="614750"/>
              <a:ext cx="181350" cy="1435125"/>
            </a:xfrm>
            <a:custGeom>
              <a:avLst/>
              <a:gdLst/>
              <a:ahLst/>
              <a:cxnLst/>
              <a:rect l="l" t="t" r="r" b="b"/>
              <a:pathLst>
                <a:path w="7254" h="57405" fill="none" extrusionOk="0">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9"/>
            <p:cNvSpPr/>
            <p:nvPr/>
          </p:nvSpPr>
          <p:spPr>
            <a:xfrm>
              <a:off x="3516375" y="587025"/>
              <a:ext cx="216225" cy="1439550"/>
            </a:xfrm>
            <a:custGeom>
              <a:avLst/>
              <a:gdLst/>
              <a:ahLst/>
              <a:cxnLst/>
              <a:rect l="l" t="t" r="r" b="b"/>
              <a:pathLst>
                <a:path w="8649" h="57582" fill="none" extrusionOk="0">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9"/>
            <p:cNvSpPr/>
            <p:nvPr/>
          </p:nvSpPr>
          <p:spPr>
            <a:xfrm>
              <a:off x="3424725" y="555825"/>
              <a:ext cx="277050" cy="1439175"/>
            </a:xfrm>
            <a:custGeom>
              <a:avLst/>
              <a:gdLst/>
              <a:ahLst/>
              <a:cxnLst/>
              <a:rect l="l" t="t" r="r" b="b"/>
              <a:pathLst>
                <a:path w="11082" h="57567" fill="none" extrusionOk="0">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9"/>
            <p:cNvSpPr/>
            <p:nvPr/>
          </p:nvSpPr>
          <p:spPr>
            <a:xfrm>
              <a:off x="3345400" y="521900"/>
              <a:ext cx="327350" cy="1435125"/>
            </a:xfrm>
            <a:custGeom>
              <a:avLst/>
              <a:gdLst/>
              <a:ahLst/>
              <a:cxnLst/>
              <a:rect l="l" t="t" r="r" b="b"/>
              <a:pathLst>
                <a:path w="13094" h="57405" fill="none" extrusionOk="0">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9"/>
            <p:cNvSpPr/>
            <p:nvPr/>
          </p:nvSpPr>
          <p:spPr>
            <a:xfrm>
              <a:off x="3267525" y="486200"/>
              <a:ext cx="379525" cy="1428200"/>
            </a:xfrm>
            <a:custGeom>
              <a:avLst/>
              <a:gdLst/>
              <a:ahLst/>
              <a:cxnLst/>
              <a:rect l="l" t="t" r="r" b="b"/>
              <a:pathLst>
                <a:path w="15181" h="57128" fill="none" extrusionOk="0">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9"/>
            <p:cNvSpPr/>
            <p:nvPr/>
          </p:nvSpPr>
          <p:spPr>
            <a:xfrm>
              <a:off x="3185575" y="449750"/>
              <a:ext cx="436975" cy="1419475"/>
            </a:xfrm>
            <a:custGeom>
              <a:avLst/>
              <a:gdLst/>
              <a:ahLst/>
              <a:cxnLst/>
              <a:rect l="l" t="t" r="r" b="b"/>
              <a:pathLst>
                <a:path w="17479" h="56779" fill="none" extrusionOk="0">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9"/>
            <p:cNvSpPr/>
            <p:nvPr/>
          </p:nvSpPr>
          <p:spPr>
            <a:xfrm>
              <a:off x="3124375" y="413350"/>
              <a:ext cx="477200" cy="1409925"/>
            </a:xfrm>
            <a:custGeom>
              <a:avLst/>
              <a:gdLst/>
              <a:ahLst/>
              <a:cxnLst/>
              <a:rect l="l" t="t" r="r" b="b"/>
              <a:pathLst>
                <a:path w="19088" h="56397" fill="none" extrusionOk="0">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9"/>
            <p:cNvSpPr/>
            <p:nvPr/>
          </p:nvSpPr>
          <p:spPr>
            <a:xfrm>
              <a:off x="3049275" y="377950"/>
              <a:ext cx="463275" cy="1400600"/>
            </a:xfrm>
            <a:custGeom>
              <a:avLst/>
              <a:gdLst/>
              <a:ahLst/>
              <a:cxnLst/>
              <a:rect l="l" t="t" r="r" b="b"/>
              <a:pathLst>
                <a:path w="18531" h="56024" fill="none" extrusionOk="0">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9"/>
            <p:cNvSpPr/>
            <p:nvPr/>
          </p:nvSpPr>
          <p:spPr>
            <a:xfrm>
              <a:off x="2983125" y="344500"/>
              <a:ext cx="492375" cy="1392400"/>
            </a:xfrm>
            <a:custGeom>
              <a:avLst/>
              <a:gdLst/>
              <a:ahLst/>
              <a:cxnLst/>
              <a:rect l="l" t="t" r="r" b="b"/>
              <a:pathLst>
                <a:path w="19695" h="55696" fill="none" extrusionOk="0">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9"/>
            <p:cNvSpPr/>
            <p:nvPr/>
          </p:nvSpPr>
          <p:spPr>
            <a:xfrm>
              <a:off x="2918850" y="313975"/>
              <a:ext cx="516500" cy="1386225"/>
            </a:xfrm>
            <a:custGeom>
              <a:avLst/>
              <a:gdLst/>
              <a:ahLst/>
              <a:cxnLst/>
              <a:rect l="l" t="t" r="r" b="b"/>
              <a:pathLst>
                <a:path w="20660" h="55449" fill="none" extrusionOk="0">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9"/>
            <p:cNvSpPr/>
            <p:nvPr/>
          </p:nvSpPr>
          <p:spPr>
            <a:xfrm>
              <a:off x="2853300" y="287050"/>
              <a:ext cx="540550" cy="1383325"/>
            </a:xfrm>
            <a:custGeom>
              <a:avLst/>
              <a:gdLst/>
              <a:ahLst/>
              <a:cxnLst/>
              <a:rect l="l" t="t" r="r" b="b"/>
              <a:pathLst>
                <a:path w="21622" h="55333" fill="none" extrusionOk="0">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9"/>
            <p:cNvSpPr/>
            <p:nvPr/>
          </p:nvSpPr>
          <p:spPr>
            <a:xfrm>
              <a:off x="2791650" y="265025"/>
              <a:ext cx="553250" cy="1384300"/>
            </a:xfrm>
            <a:custGeom>
              <a:avLst/>
              <a:gdLst/>
              <a:ahLst/>
              <a:cxnLst/>
              <a:rect l="l" t="t" r="r" b="b"/>
              <a:pathLst>
                <a:path w="22130" h="55372" fill="none" extrusionOk="0">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9"/>
            <p:cNvSpPr/>
            <p:nvPr/>
          </p:nvSpPr>
          <p:spPr>
            <a:xfrm>
              <a:off x="2731575" y="248475"/>
              <a:ext cx="555600" cy="1390550"/>
            </a:xfrm>
            <a:custGeom>
              <a:avLst/>
              <a:gdLst/>
              <a:ahLst/>
              <a:cxnLst/>
              <a:rect l="l" t="t" r="r" b="b"/>
              <a:pathLst>
                <a:path w="22224" h="55622" fill="none" extrusionOk="0">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9"/>
            <p:cNvSpPr/>
            <p:nvPr/>
          </p:nvSpPr>
          <p:spPr>
            <a:xfrm>
              <a:off x="2672875" y="238500"/>
              <a:ext cx="549650" cy="1400000"/>
            </a:xfrm>
            <a:custGeom>
              <a:avLst/>
              <a:gdLst/>
              <a:ahLst/>
              <a:cxnLst/>
              <a:rect l="l" t="t" r="r" b="b"/>
              <a:pathLst>
                <a:path w="21986" h="56000" fill="none" extrusionOk="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9"/>
            <p:cNvSpPr/>
            <p:nvPr/>
          </p:nvSpPr>
          <p:spPr>
            <a:xfrm>
              <a:off x="2622050" y="241425"/>
              <a:ext cx="522125" cy="1398950"/>
            </a:xfrm>
            <a:custGeom>
              <a:avLst/>
              <a:gdLst/>
              <a:ahLst/>
              <a:cxnLst/>
              <a:rect l="l" t="t" r="r" b="b"/>
              <a:pathLst>
                <a:path w="20885" h="55958" fill="none" extrusionOk="0">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9"/>
            <p:cNvSpPr/>
            <p:nvPr/>
          </p:nvSpPr>
          <p:spPr>
            <a:xfrm>
              <a:off x="2577925" y="256750"/>
              <a:ext cx="476650" cy="1387600"/>
            </a:xfrm>
            <a:custGeom>
              <a:avLst/>
              <a:gdLst/>
              <a:ahLst/>
              <a:cxnLst/>
              <a:rect l="l" t="t" r="r" b="b"/>
              <a:pathLst>
                <a:path w="19066" h="55504" fill="none" extrusionOk="0">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9"/>
            <p:cNvSpPr/>
            <p:nvPr/>
          </p:nvSpPr>
          <p:spPr>
            <a:xfrm>
              <a:off x="2539950" y="282025"/>
              <a:ext cx="481250" cy="1368800"/>
            </a:xfrm>
            <a:custGeom>
              <a:avLst/>
              <a:gdLst/>
              <a:ahLst/>
              <a:cxnLst/>
              <a:rect l="l" t="t" r="r" b="b"/>
              <a:pathLst>
                <a:path w="19250" h="54752" fill="none" extrusionOk="0">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9"/>
            <p:cNvSpPr/>
            <p:nvPr/>
          </p:nvSpPr>
          <p:spPr>
            <a:xfrm>
              <a:off x="2504700" y="315175"/>
              <a:ext cx="395225" cy="1344975"/>
            </a:xfrm>
            <a:custGeom>
              <a:avLst/>
              <a:gdLst/>
              <a:ahLst/>
              <a:cxnLst/>
              <a:rect l="l" t="t" r="r" b="b"/>
              <a:pathLst>
                <a:path w="15809" h="53799" fill="none" extrusionOk="0">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9"/>
            <p:cNvSpPr/>
            <p:nvPr/>
          </p:nvSpPr>
          <p:spPr>
            <a:xfrm>
              <a:off x="2475150" y="354125"/>
              <a:ext cx="291500" cy="1318650"/>
            </a:xfrm>
            <a:custGeom>
              <a:avLst/>
              <a:gdLst/>
              <a:ahLst/>
              <a:cxnLst/>
              <a:rect l="l" t="t" r="r" b="b"/>
              <a:pathLst>
                <a:path w="11660" h="52746" fill="none" extrusionOk="0">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9"/>
            <p:cNvSpPr/>
            <p:nvPr/>
          </p:nvSpPr>
          <p:spPr>
            <a:xfrm>
              <a:off x="2432375" y="396600"/>
              <a:ext cx="196900" cy="1292550"/>
            </a:xfrm>
            <a:custGeom>
              <a:avLst/>
              <a:gdLst/>
              <a:ahLst/>
              <a:cxnLst/>
              <a:rect l="l" t="t" r="r" b="b"/>
              <a:pathLst>
                <a:path w="7876" h="51702" fill="none" extrusionOk="0">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9"/>
            <p:cNvSpPr/>
            <p:nvPr/>
          </p:nvSpPr>
          <p:spPr>
            <a:xfrm>
              <a:off x="2373650" y="440350"/>
              <a:ext cx="155425" cy="1269400"/>
            </a:xfrm>
            <a:custGeom>
              <a:avLst/>
              <a:gdLst/>
              <a:ahLst/>
              <a:cxnLst/>
              <a:rect l="l" t="t" r="r" b="b"/>
              <a:pathLst>
                <a:path w="6217" h="50776" fill="none" extrusionOk="0">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9"/>
            <p:cNvSpPr/>
            <p:nvPr/>
          </p:nvSpPr>
          <p:spPr>
            <a:xfrm>
              <a:off x="2315925" y="483425"/>
              <a:ext cx="120225" cy="1251450"/>
            </a:xfrm>
            <a:custGeom>
              <a:avLst/>
              <a:gdLst/>
              <a:ahLst/>
              <a:cxnLst/>
              <a:rect l="l" t="t" r="r" b="b"/>
              <a:pathLst>
                <a:path w="4809" h="50058" fill="none" extrusionOk="0">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9"/>
            <p:cNvSpPr/>
            <p:nvPr/>
          </p:nvSpPr>
          <p:spPr>
            <a:xfrm>
              <a:off x="2235325" y="523425"/>
              <a:ext cx="148575" cy="1241600"/>
            </a:xfrm>
            <a:custGeom>
              <a:avLst/>
              <a:gdLst/>
              <a:ahLst/>
              <a:cxnLst/>
              <a:rect l="l" t="t" r="r" b="b"/>
              <a:pathLst>
                <a:path w="5943" h="49664" fill="none" extrusionOk="0">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9"/>
            <p:cNvSpPr/>
            <p:nvPr/>
          </p:nvSpPr>
          <p:spPr>
            <a:xfrm>
              <a:off x="2107300" y="558300"/>
              <a:ext cx="246000" cy="1242275"/>
            </a:xfrm>
            <a:custGeom>
              <a:avLst/>
              <a:gdLst/>
              <a:ahLst/>
              <a:cxnLst/>
              <a:rect l="l" t="t" r="r" b="b"/>
              <a:pathLst>
                <a:path w="9840" h="49691" fill="none" extrusionOk="0">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9"/>
            <p:cNvSpPr/>
            <p:nvPr/>
          </p:nvSpPr>
          <p:spPr>
            <a:xfrm>
              <a:off x="1986950" y="585825"/>
              <a:ext cx="342525" cy="1256175"/>
            </a:xfrm>
            <a:custGeom>
              <a:avLst/>
              <a:gdLst/>
              <a:ahLst/>
              <a:cxnLst/>
              <a:rect l="l" t="t" r="r" b="b"/>
              <a:pathLst>
                <a:path w="13701" h="50247" fill="none" extrusionOk="0">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9"/>
            <p:cNvSpPr/>
            <p:nvPr/>
          </p:nvSpPr>
          <p:spPr>
            <a:xfrm>
              <a:off x="1873650" y="603850"/>
              <a:ext cx="423350" cy="1285800"/>
            </a:xfrm>
            <a:custGeom>
              <a:avLst/>
              <a:gdLst/>
              <a:ahLst/>
              <a:cxnLst/>
              <a:rect l="l" t="t" r="r" b="b"/>
              <a:pathLst>
                <a:path w="16934" h="51432" fill="none" extrusionOk="0">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9"/>
            <p:cNvSpPr/>
            <p:nvPr/>
          </p:nvSpPr>
          <p:spPr>
            <a:xfrm>
              <a:off x="1770425" y="610250"/>
              <a:ext cx="498000" cy="1333700"/>
            </a:xfrm>
            <a:custGeom>
              <a:avLst/>
              <a:gdLst/>
              <a:ahLst/>
              <a:cxnLst/>
              <a:rect l="l" t="t" r="r" b="b"/>
              <a:pathLst>
                <a:path w="19920" h="53348" fill="none" extrusionOk="0">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9"/>
            <p:cNvSpPr/>
            <p:nvPr/>
          </p:nvSpPr>
          <p:spPr>
            <a:xfrm>
              <a:off x="1686150" y="602725"/>
              <a:ext cx="534925" cy="1402700"/>
            </a:xfrm>
            <a:custGeom>
              <a:avLst/>
              <a:gdLst/>
              <a:ahLst/>
              <a:cxnLst/>
              <a:rect l="l" t="t" r="r" b="b"/>
              <a:pathLst>
                <a:path w="21397" h="56108" fill="none" extrusionOk="0">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9"/>
            <p:cNvSpPr/>
            <p:nvPr/>
          </p:nvSpPr>
          <p:spPr>
            <a:xfrm>
              <a:off x="3823250" y="303525"/>
              <a:ext cx="1267825" cy="1746875"/>
            </a:xfrm>
            <a:custGeom>
              <a:avLst/>
              <a:gdLst/>
              <a:ahLst/>
              <a:cxnLst/>
              <a:rect l="l" t="t" r="r" b="b"/>
              <a:pathLst>
                <a:path w="50713" h="69875" fill="none" extrusionOk="0">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9"/>
            <p:cNvSpPr/>
            <p:nvPr/>
          </p:nvSpPr>
          <p:spPr>
            <a:xfrm>
              <a:off x="3825800" y="1685000"/>
              <a:ext cx="732100" cy="307050"/>
            </a:xfrm>
            <a:custGeom>
              <a:avLst/>
              <a:gdLst/>
              <a:ahLst/>
              <a:cxnLst/>
              <a:rect l="l" t="t" r="r" b="b"/>
              <a:pathLst>
                <a:path w="29284" h="12282" fill="none" extrusionOk="0">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9"/>
            <p:cNvSpPr/>
            <p:nvPr/>
          </p:nvSpPr>
          <p:spPr>
            <a:xfrm>
              <a:off x="3831750" y="1660350"/>
              <a:ext cx="743225" cy="280050"/>
            </a:xfrm>
            <a:custGeom>
              <a:avLst/>
              <a:gdLst/>
              <a:ahLst/>
              <a:cxnLst/>
              <a:rect l="l" t="t" r="r" b="b"/>
              <a:pathLst>
                <a:path w="29729" h="11202" fill="none" extrusionOk="0">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9"/>
            <p:cNvSpPr/>
            <p:nvPr/>
          </p:nvSpPr>
          <p:spPr>
            <a:xfrm>
              <a:off x="3840375" y="1645675"/>
              <a:ext cx="759775" cy="248200"/>
            </a:xfrm>
            <a:custGeom>
              <a:avLst/>
              <a:gdLst/>
              <a:ahLst/>
              <a:cxnLst/>
              <a:rect l="l" t="t" r="r" b="b"/>
              <a:pathLst>
                <a:path w="30391" h="9928" fill="none" extrusionOk="0">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9"/>
            <p:cNvSpPr/>
            <p:nvPr/>
          </p:nvSpPr>
          <p:spPr>
            <a:xfrm>
              <a:off x="3850825" y="1637650"/>
              <a:ext cx="780075" cy="213150"/>
            </a:xfrm>
            <a:custGeom>
              <a:avLst/>
              <a:gdLst/>
              <a:ahLst/>
              <a:cxnLst/>
              <a:rect l="l" t="t" r="r" b="b"/>
              <a:pathLst>
                <a:path w="31203" h="8526" fill="none" extrusionOk="0">
                  <a:moveTo>
                    <a:pt x="1" y="8525"/>
                  </a:moveTo>
                  <a:cubicBezTo>
                    <a:pt x="5152" y="7587"/>
                    <a:pt x="8968" y="5293"/>
                    <a:pt x="13491" y="2923"/>
                  </a:cubicBezTo>
                  <a:cubicBezTo>
                    <a:pt x="19054" y="0"/>
                    <a:pt x="25089" y="165"/>
                    <a:pt x="31203" y="88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9"/>
            <p:cNvSpPr/>
            <p:nvPr/>
          </p:nvSpPr>
          <p:spPr>
            <a:xfrm>
              <a:off x="3862100" y="1632525"/>
              <a:ext cx="802575" cy="177150"/>
            </a:xfrm>
            <a:custGeom>
              <a:avLst/>
              <a:gdLst/>
              <a:ahLst/>
              <a:cxnLst/>
              <a:rect l="l" t="t" r="r" b="b"/>
              <a:pathLst>
                <a:path w="32103" h="7086" fill="none" extrusionOk="0">
                  <a:moveTo>
                    <a:pt x="1" y="7085"/>
                  </a:moveTo>
                  <a:cubicBezTo>
                    <a:pt x="5191" y="6276"/>
                    <a:pt x="9494" y="4334"/>
                    <a:pt x="14276" y="2370"/>
                  </a:cubicBezTo>
                  <a:cubicBezTo>
                    <a:pt x="20037" y="7"/>
                    <a:pt x="25968" y="1"/>
                    <a:pt x="32102" y="6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9"/>
            <p:cNvSpPr/>
            <p:nvPr/>
          </p:nvSpPr>
          <p:spPr>
            <a:xfrm>
              <a:off x="3873625" y="1623875"/>
              <a:ext cx="825100" cy="144900"/>
            </a:xfrm>
            <a:custGeom>
              <a:avLst/>
              <a:gdLst/>
              <a:ahLst/>
              <a:cxnLst/>
              <a:rect l="l" t="t" r="r" b="b"/>
              <a:pathLst>
                <a:path w="33004" h="5796" fill="none" extrusionOk="0">
                  <a:moveTo>
                    <a:pt x="0" y="5796"/>
                  </a:moveTo>
                  <a:cubicBezTo>
                    <a:pt x="5284" y="5116"/>
                    <a:pt x="10023" y="3558"/>
                    <a:pt x="15063" y="1979"/>
                  </a:cubicBezTo>
                  <a:cubicBezTo>
                    <a:pt x="20969" y="136"/>
                    <a:pt x="26866" y="1"/>
                    <a:pt x="33003" y="6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9"/>
            <p:cNvSpPr/>
            <p:nvPr/>
          </p:nvSpPr>
          <p:spPr>
            <a:xfrm>
              <a:off x="3884450" y="1612450"/>
              <a:ext cx="846375" cy="114075"/>
            </a:xfrm>
            <a:custGeom>
              <a:avLst/>
              <a:gdLst/>
              <a:ahLst/>
              <a:cxnLst/>
              <a:rect l="l" t="t" r="r" b="b"/>
              <a:pathLst>
                <a:path w="33855" h="4563" fill="none" extrusionOk="0">
                  <a:moveTo>
                    <a:pt x="0" y="4562"/>
                  </a:moveTo>
                  <a:cubicBezTo>
                    <a:pt x="5422" y="4015"/>
                    <a:pt x="10534" y="2848"/>
                    <a:pt x="15821" y="1609"/>
                  </a:cubicBezTo>
                  <a:cubicBezTo>
                    <a:pt x="21814" y="211"/>
                    <a:pt x="27726" y="1"/>
                    <a:pt x="33854" y="5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9"/>
            <p:cNvSpPr/>
            <p:nvPr/>
          </p:nvSpPr>
          <p:spPr>
            <a:xfrm>
              <a:off x="3893675" y="1584550"/>
              <a:ext cx="864350" cy="96725"/>
            </a:xfrm>
            <a:custGeom>
              <a:avLst/>
              <a:gdLst/>
              <a:ahLst/>
              <a:cxnLst/>
              <a:rect l="l" t="t" r="r" b="b"/>
              <a:pathLst>
                <a:path w="34574" h="3869" fill="none" extrusionOk="0">
                  <a:moveTo>
                    <a:pt x="1" y="3868"/>
                  </a:moveTo>
                  <a:cubicBezTo>
                    <a:pt x="11663" y="3050"/>
                    <a:pt x="22795" y="1"/>
                    <a:pt x="34574" y="84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9"/>
            <p:cNvSpPr/>
            <p:nvPr/>
          </p:nvSpPr>
          <p:spPr>
            <a:xfrm>
              <a:off x="3900600" y="1560425"/>
              <a:ext cx="877350" cy="71000"/>
            </a:xfrm>
            <a:custGeom>
              <a:avLst/>
              <a:gdLst/>
              <a:ahLst/>
              <a:cxnLst/>
              <a:rect l="l" t="t" r="r" b="b"/>
              <a:pathLst>
                <a:path w="35094" h="2840" fill="none" extrusionOk="0">
                  <a:moveTo>
                    <a:pt x="1" y="2839"/>
                  </a:moveTo>
                  <a:cubicBezTo>
                    <a:pt x="11752" y="2382"/>
                    <a:pt x="23300" y="1"/>
                    <a:pt x="35094" y="55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9"/>
            <p:cNvSpPr/>
            <p:nvPr/>
          </p:nvSpPr>
          <p:spPr>
            <a:xfrm>
              <a:off x="3904275" y="1525175"/>
              <a:ext cx="883750" cy="50250"/>
            </a:xfrm>
            <a:custGeom>
              <a:avLst/>
              <a:gdLst/>
              <a:ahLst/>
              <a:cxnLst/>
              <a:rect l="l" t="t" r="r" b="b"/>
              <a:pathLst>
                <a:path w="35350" h="2010" fill="none" extrusionOk="0">
                  <a:moveTo>
                    <a:pt x="1" y="2009"/>
                  </a:moveTo>
                  <a:cubicBezTo>
                    <a:pt x="11822" y="1955"/>
                    <a:pt x="23523" y="0"/>
                    <a:pt x="35350" y="12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9"/>
            <p:cNvSpPr/>
            <p:nvPr/>
          </p:nvSpPr>
          <p:spPr>
            <a:xfrm>
              <a:off x="3904725" y="1464650"/>
              <a:ext cx="887525" cy="75575"/>
            </a:xfrm>
            <a:custGeom>
              <a:avLst/>
              <a:gdLst/>
              <a:ahLst/>
              <a:cxnLst/>
              <a:rect l="l" t="t" r="r" b="b"/>
              <a:pathLst>
                <a:path w="35501" h="3023" fill="none" extrusionOk="0">
                  <a:moveTo>
                    <a:pt x="1" y="2103"/>
                  </a:moveTo>
                  <a:cubicBezTo>
                    <a:pt x="11888" y="3023"/>
                    <a:pt x="23619" y="1"/>
                    <a:pt x="35500" y="13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9"/>
            <p:cNvSpPr/>
            <p:nvPr/>
          </p:nvSpPr>
          <p:spPr>
            <a:xfrm>
              <a:off x="3907300" y="1400375"/>
              <a:ext cx="901775" cy="127150"/>
            </a:xfrm>
            <a:custGeom>
              <a:avLst/>
              <a:gdLst/>
              <a:ahLst/>
              <a:cxnLst/>
              <a:rect l="l" t="t" r="r" b="b"/>
              <a:pathLst>
                <a:path w="36071" h="5086" fill="none" extrusionOk="0">
                  <a:moveTo>
                    <a:pt x="0" y="3020"/>
                  </a:moveTo>
                  <a:cubicBezTo>
                    <a:pt x="12074" y="5086"/>
                    <a:pt x="23985" y="0"/>
                    <a:pt x="36071" y="26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9"/>
            <p:cNvSpPr/>
            <p:nvPr/>
          </p:nvSpPr>
          <p:spPr>
            <a:xfrm>
              <a:off x="3912250" y="1340900"/>
              <a:ext cx="924725" cy="185500"/>
            </a:xfrm>
            <a:custGeom>
              <a:avLst/>
              <a:gdLst/>
              <a:ahLst/>
              <a:cxnLst/>
              <a:rect l="l" t="t" r="r" b="b"/>
              <a:pathLst>
                <a:path w="36989" h="7420" fill="none" extrusionOk="0">
                  <a:moveTo>
                    <a:pt x="1" y="4337"/>
                  </a:moveTo>
                  <a:cubicBezTo>
                    <a:pt x="12345" y="7419"/>
                    <a:pt x="24608" y="1"/>
                    <a:pt x="36988" y="20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9"/>
            <p:cNvSpPr/>
            <p:nvPr/>
          </p:nvSpPr>
          <p:spPr>
            <a:xfrm>
              <a:off x="3918875" y="1284825"/>
              <a:ext cx="953875" cy="198500"/>
            </a:xfrm>
            <a:custGeom>
              <a:avLst/>
              <a:gdLst/>
              <a:ahLst/>
              <a:cxnLst/>
              <a:rect l="l" t="t" r="r" b="b"/>
              <a:pathLst>
                <a:path w="38155" h="7940" fill="none" extrusionOk="0">
                  <a:moveTo>
                    <a:pt x="0" y="5940"/>
                  </a:moveTo>
                  <a:cubicBezTo>
                    <a:pt x="6306" y="7939"/>
                    <a:pt x="12859" y="6126"/>
                    <a:pt x="18963" y="4214"/>
                  </a:cubicBezTo>
                  <a:cubicBezTo>
                    <a:pt x="25260" y="2235"/>
                    <a:pt x="31473" y="1"/>
                    <a:pt x="38155" y="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9"/>
            <p:cNvSpPr/>
            <p:nvPr/>
          </p:nvSpPr>
          <p:spPr>
            <a:xfrm>
              <a:off x="3926475" y="1224000"/>
              <a:ext cx="986800" cy="260600"/>
            </a:xfrm>
            <a:custGeom>
              <a:avLst/>
              <a:gdLst/>
              <a:ahLst/>
              <a:cxnLst/>
              <a:rect l="l" t="t" r="r" b="b"/>
              <a:pathLst>
                <a:path w="39472" h="10424" fill="none" extrusionOk="0">
                  <a:moveTo>
                    <a:pt x="0" y="7985"/>
                  </a:moveTo>
                  <a:cubicBezTo>
                    <a:pt x="6532" y="10423"/>
                    <a:pt x="13397" y="7958"/>
                    <a:pt x="19583" y="5570"/>
                  </a:cubicBezTo>
                  <a:cubicBezTo>
                    <a:pt x="26030" y="3080"/>
                    <a:pt x="32444" y="148"/>
                    <a:pt x="3947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9"/>
            <p:cNvSpPr/>
            <p:nvPr/>
          </p:nvSpPr>
          <p:spPr>
            <a:xfrm>
              <a:off x="3934350" y="1163100"/>
              <a:ext cx="1021025" cy="324425"/>
            </a:xfrm>
            <a:custGeom>
              <a:avLst/>
              <a:gdLst/>
              <a:ahLst/>
              <a:cxnLst/>
              <a:rect l="l" t="t" r="r" b="b"/>
              <a:pathLst>
                <a:path w="40841" h="12977" fill="none" extrusionOk="0">
                  <a:moveTo>
                    <a:pt x="1" y="10117"/>
                  </a:moveTo>
                  <a:cubicBezTo>
                    <a:pt x="6782" y="12977"/>
                    <a:pt x="13969" y="9816"/>
                    <a:pt x="20236" y="6975"/>
                  </a:cubicBezTo>
                  <a:cubicBezTo>
                    <a:pt x="26824" y="3982"/>
                    <a:pt x="33458" y="317"/>
                    <a:pt x="40841"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9"/>
            <p:cNvSpPr/>
            <p:nvPr/>
          </p:nvSpPr>
          <p:spPr>
            <a:xfrm>
              <a:off x="3941950" y="1102075"/>
              <a:ext cx="1053950" cy="386500"/>
            </a:xfrm>
            <a:custGeom>
              <a:avLst/>
              <a:gdLst/>
              <a:ahLst/>
              <a:cxnLst/>
              <a:rect l="l" t="t" r="r" b="b"/>
              <a:pathLst>
                <a:path w="42158" h="15460" fill="none" extrusionOk="0">
                  <a:moveTo>
                    <a:pt x="1" y="12170"/>
                  </a:moveTo>
                  <a:cubicBezTo>
                    <a:pt x="7037" y="15460"/>
                    <a:pt x="14519" y="11599"/>
                    <a:pt x="20855" y="8339"/>
                  </a:cubicBezTo>
                  <a:cubicBezTo>
                    <a:pt x="27564" y="4884"/>
                    <a:pt x="34432" y="478"/>
                    <a:pt x="4215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9"/>
            <p:cNvSpPr/>
            <p:nvPr/>
          </p:nvSpPr>
          <p:spPr>
            <a:xfrm>
              <a:off x="3948575" y="1041100"/>
              <a:ext cx="1083100" cy="441925"/>
            </a:xfrm>
            <a:custGeom>
              <a:avLst/>
              <a:gdLst/>
              <a:ahLst/>
              <a:cxnLst/>
              <a:rect l="l" t="t" r="r" b="b"/>
              <a:pathLst>
                <a:path w="43324" h="17677" fill="none" extrusionOk="0">
                  <a:moveTo>
                    <a:pt x="0" y="13966"/>
                  </a:moveTo>
                  <a:cubicBezTo>
                    <a:pt x="7292" y="17676"/>
                    <a:pt x="14970" y="13214"/>
                    <a:pt x="21399" y="9572"/>
                  </a:cubicBezTo>
                  <a:cubicBezTo>
                    <a:pt x="28057" y="5801"/>
                    <a:pt x="35403" y="328"/>
                    <a:pt x="43324"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9"/>
            <p:cNvSpPr/>
            <p:nvPr/>
          </p:nvSpPr>
          <p:spPr>
            <a:xfrm>
              <a:off x="3953450" y="980050"/>
              <a:ext cx="1106050" cy="487100"/>
            </a:xfrm>
            <a:custGeom>
              <a:avLst/>
              <a:gdLst/>
              <a:ahLst/>
              <a:cxnLst/>
              <a:rect l="l" t="t" r="r" b="b"/>
              <a:pathLst>
                <a:path w="44242" h="19484" fill="none" extrusionOk="0">
                  <a:moveTo>
                    <a:pt x="1" y="15343"/>
                  </a:moveTo>
                  <a:cubicBezTo>
                    <a:pt x="7518" y="19484"/>
                    <a:pt x="15277" y="14573"/>
                    <a:pt x="21817" y="10592"/>
                  </a:cubicBezTo>
                  <a:cubicBezTo>
                    <a:pt x="28508" y="6523"/>
                    <a:pt x="36089" y="340"/>
                    <a:pt x="44242"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9"/>
            <p:cNvSpPr/>
            <p:nvPr/>
          </p:nvSpPr>
          <p:spPr>
            <a:xfrm>
              <a:off x="3956075" y="918925"/>
              <a:ext cx="1120275" cy="465600"/>
            </a:xfrm>
            <a:custGeom>
              <a:avLst/>
              <a:gdLst/>
              <a:ahLst/>
              <a:cxnLst/>
              <a:rect l="l" t="t" r="r" b="b"/>
              <a:pathLst>
                <a:path w="44811" h="18624" fill="none" extrusionOk="0">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9"/>
            <p:cNvSpPr/>
            <p:nvPr/>
          </p:nvSpPr>
          <p:spPr>
            <a:xfrm>
              <a:off x="3956225" y="858325"/>
              <a:ext cx="1120650" cy="474725"/>
            </a:xfrm>
            <a:custGeom>
              <a:avLst/>
              <a:gdLst/>
              <a:ahLst/>
              <a:cxnLst/>
              <a:rect l="l" t="t" r="r" b="b"/>
              <a:pathLst>
                <a:path w="44826" h="18989" fill="none" extrusionOk="0">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9"/>
            <p:cNvSpPr/>
            <p:nvPr/>
          </p:nvSpPr>
          <p:spPr>
            <a:xfrm>
              <a:off x="3951650" y="804875"/>
              <a:ext cx="1084475" cy="462450"/>
            </a:xfrm>
            <a:custGeom>
              <a:avLst/>
              <a:gdLst/>
              <a:ahLst/>
              <a:cxnLst/>
              <a:rect l="l" t="t" r="r" b="b"/>
              <a:pathLst>
                <a:path w="43379" h="18498" fill="none" extrusionOk="0">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9"/>
            <p:cNvSpPr/>
            <p:nvPr/>
          </p:nvSpPr>
          <p:spPr>
            <a:xfrm>
              <a:off x="3941125" y="758275"/>
              <a:ext cx="1016950" cy="445600"/>
            </a:xfrm>
            <a:custGeom>
              <a:avLst/>
              <a:gdLst/>
              <a:ahLst/>
              <a:cxnLst/>
              <a:rect l="l" t="t" r="r" b="b"/>
              <a:pathLst>
                <a:path w="40678" h="17824" fill="none" extrusionOk="0">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9"/>
            <p:cNvSpPr/>
            <p:nvPr/>
          </p:nvSpPr>
          <p:spPr>
            <a:xfrm>
              <a:off x="3926175" y="715875"/>
              <a:ext cx="930425" cy="425225"/>
            </a:xfrm>
            <a:custGeom>
              <a:avLst/>
              <a:gdLst/>
              <a:ahLst/>
              <a:cxnLst/>
              <a:rect l="l" t="t" r="r" b="b"/>
              <a:pathLst>
                <a:path w="37217" h="17009" fill="none" extrusionOk="0">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9"/>
            <p:cNvSpPr/>
            <p:nvPr/>
          </p:nvSpPr>
          <p:spPr>
            <a:xfrm>
              <a:off x="3908200" y="674375"/>
              <a:ext cx="837275" cy="404100"/>
            </a:xfrm>
            <a:custGeom>
              <a:avLst/>
              <a:gdLst/>
              <a:ahLst/>
              <a:cxnLst/>
              <a:rect l="l" t="t" r="r" b="b"/>
              <a:pathLst>
                <a:path w="33491" h="16164" fill="none" extrusionOk="0">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9"/>
            <p:cNvSpPr/>
            <p:nvPr/>
          </p:nvSpPr>
          <p:spPr>
            <a:xfrm>
              <a:off x="3889025" y="629875"/>
              <a:ext cx="749325" cy="386050"/>
            </a:xfrm>
            <a:custGeom>
              <a:avLst/>
              <a:gdLst/>
              <a:ahLst/>
              <a:cxnLst/>
              <a:rect l="l" t="t" r="r" b="b"/>
              <a:pathLst>
                <a:path w="29973" h="15442" fill="none" extrusionOk="0">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9"/>
            <p:cNvSpPr/>
            <p:nvPr/>
          </p:nvSpPr>
          <p:spPr>
            <a:xfrm>
              <a:off x="3870150" y="583850"/>
              <a:ext cx="678900" cy="368850"/>
            </a:xfrm>
            <a:custGeom>
              <a:avLst/>
              <a:gdLst/>
              <a:ahLst/>
              <a:cxnLst/>
              <a:rect l="l" t="t" r="r" b="b"/>
              <a:pathLst>
                <a:path w="27156" h="14754" fill="none" extrusionOk="0">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9"/>
            <p:cNvSpPr/>
            <p:nvPr/>
          </p:nvSpPr>
          <p:spPr>
            <a:xfrm>
              <a:off x="3852950" y="530100"/>
              <a:ext cx="638425" cy="359450"/>
            </a:xfrm>
            <a:custGeom>
              <a:avLst/>
              <a:gdLst/>
              <a:ahLst/>
              <a:cxnLst/>
              <a:rect l="l" t="t" r="r" b="b"/>
              <a:pathLst>
                <a:path w="25537" h="14378" fill="none" extrusionOk="0">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9"/>
            <p:cNvSpPr/>
            <p:nvPr/>
          </p:nvSpPr>
          <p:spPr>
            <a:xfrm>
              <a:off x="3839250" y="467325"/>
              <a:ext cx="639575" cy="355700"/>
            </a:xfrm>
            <a:custGeom>
              <a:avLst/>
              <a:gdLst/>
              <a:ahLst/>
              <a:cxnLst/>
              <a:rect l="l" t="t" r="r" b="b"/>
              <a:pathLst>
                <a:path w="25583" h="14228" fill="none" extrusionOk="0">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9"/>
            <p:cNvSpPr/>
            <p:nvPr/>
          </p:nvSpPr>
          <p:spPr>
            <a:xfrm>
              <a:off x="3830525" y="392675"/>
              <a:ext cx="694900" cy="361425"/>
            </a:xfrm>
            <a:custGeom>
              <a:avLst/>
              <a:gdLst/>
              <a:ahLst/>
              <a:cxnLst/>
              <a:rect l="l" t="t" r="r" b="b"/>
              <a:pathLst>
                <a:path w="27796" h="14457" fill="none" extrusionOk="0">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9"/>
            <p:cNvSpPr/>
            <p:nvPr/>
          </p:nvSpPr>
          <p:spPr>
            <a:xfrm>
              <a:off x="4366700" y="306000"/>
              <a:ext cx="662050" cy="1463225"/>
            </a:xfrm>
            <a:custGeom>
              <a:avLst/>
              <a:gdLst/>
              <a:ahLst/>
              <a:cxnLst/>
              <a:rect l="l" t="t" r="r" b="b"/>
              <a:pathLst>
                <a:path w="26482" h="58529" fill="none" extrusionOk="0">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9"/>
            <p:cNvSpPr/>
            <p:nvPr/>
          </p:nvSpPr>
          <p:spPr>
            <a:xfrm>
              <a:off x="4297475" y="317725"/>
              <a:ext cx="658875" cy="1443825"/>
            </a:xfrm>
            <a:custGeom>
              <a:avLst/>
              <a:gdLst/>
              <a:ahLst/>
              <a:cxnLst/>
              <a:rect l="l" t="t" r="r" b="b"/>
              <a:pathLst>
                <a:path w="26355" h="57753" fill="none" extrusionOk="0">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9"/>
            <p:cNvSpPr/>
            <p:nvPr/>
          </p:nvSpPr>
          <p:spPr>
            <a:xfrm>
              <a:off x="4235525" y="337350"/>
              <a:ext cx="648800" cy="1424050"/>
            </a:xfrm>
            <a:custGeom>
              <a:avLst/>
              <a:gdLst/>
              <a:ahLst/>
              <a:cxnLst/>
              <a:rect l="l" t="t" r="r" b="b"/>
              <a:pathLst>
                <a:path w="25952" h="56962" fill="none" extrusionOk="0">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9"/>
            <p:cNvSpPr/>
            <p:nvPr/>
          </p:nvSpPr>
          <p:spPr>
            <a:xfrm>
              <a:off x="4199650" y="363500"/>
              <a:ext cx="612525" cy="1404600"/>
            </a:xfrm>
            <a:custGeom>
              <a:avLst/>
              <a:gdLst/>
              <a:ahLst/>
              <a:cxnLst/>
              <a:rect l="l" t="t" r="r" b="b"/>
              <a:pathLst>
                <a:path w="24501" h="56184" fill="none" extrusionOk="0">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9"/>
            <p:cNvSpPr/>
            <p:nvPr/>
          </p:nvSpPr>
          <p:spPr>
            <a:xfrm>
              <a:off x="4169975" y="394700"/>
              <a:ext cx="578750" cy="1385950"/>
            </a:xfrm>
            <a:custGeom>
              <a:avLst/>
              <a:gdLst/>
              <a:ahLst/>
              <a:cxnLst/>
              <a:rect l="l" t="t" r="r" b="b"/>
              <a:pathLst>
                <a:path w="23150" h="55438" fill="none" extrusionOk="0">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9"/>
            <p:cNvSpPr/>
            <p:nvPr/>
          </p:nvSpPr>
          <p:spPr>
            <a:xfrm>
              <a:off x="4143350" y="429450"/>
              <a:ext cx="530100" cy="1368575"/>
            </a:xfrm>
            <a:custGeom>
              <a:avLst/>
              <a:gdLst/>
              <a:ahLst/>
              <a:cxnLst/>
              <a:rect l="l" t="t" r="r" b="b"/>
              <a:pathLst>
                <a:path w="21204" h="54743" fill="none" extrusionOk="0">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9"/>
            <p:cNvSpPr/>
            <p:nvPr/>
          </p:nvSpPr>
          <p:spPr>
            <a:xfrm>
              <a:off x="4122375" y="466500"/>
              <a:ext cx="501925" cy="1353025"/>
            </a:xfrm>
            <a:custGeom>
              <a:avLst/>
              <a:gdLst/>
              <a:ahLst/>
              <a:cxnLst/>
              <a:rect l="l" t="t" r="r" b="b"/>
              <a:pathLst>
                <a:path w="20077" h="54121" fill="none" extrusionOk="0">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9"/>
            <p:cNvSpPr/>
            <p:nvPr/>
          </p:nvSpPr>
          <p:spPr>
            <a:xfrm>
              <a:off x="4100050" y="504325"/>
              <a:ext cx="439675" cy="1339925"/>
            </a:xfrm>
            <a:custGeom>
              <a:avLst/>
              <a:gdLst/>
              <a:ahLst/>
              <a:cxnLst/>
              <a:rect l="l" t="t" r="r" b="b"/>
              <a:pathLst>
                <a:path w="17587" h="53597" fill="none" extrusionOk="0">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9"/>
            <p:cNvSpPr/>
            <p:nvPr/>
          </p:nvSpPr>
          <p:spPr>
            <a:xfrm>
              <a:off x="4076750" y="541525"/>
              <a:ext cx="379750" cy="1329575"/>
            </a:xfrm>
            <a:custGeom>
              <a:avLst/>
              <a:gdLst/>
              <a:ahLst/>
              <a:cxnLst/>
              <a:rect l="l" t="t" r="r" b="b"/>
              <a:pathLst>
                <a:path w="15190" h="53183" fill="none" extrusionOk="0">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9"/>
            <p:cNvSpPr/>
            <p:nvPr/>
          </p:nvSpPr>
          <p:spPr>
            <a:xfrm>
              <a:off x="4054425" y="576725"/>
              <a:ext cx="324625" cy="1322775"/>
            </a:xfrm>
            <a:custGeom>
              <a:avLst/>
              <a:gdLst/>
              <a:ahLst/>
              <a:cxnLst/>
              <a:rect l="l" t="t" r="r" b="b"/>
              <a:pathLst>
                <a:path w="12985" h="52911" fill="none" extrusionOk="0">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9"/>
            <p:cNvSpPr/>
            <p:nvPr/>
          </p:nvSpPr>
          <p:spPr>
            <a:xfrm>
              <a:off x="4031100" y="608375"/>
              <a:ext cx="283675" cy="1319850"/>
            </a:xfrm>
            <a:custGeom>
              <a:avLst/>
              <a:gdLst/>
              <a:ahLst/>
              <a:cxnLst/>
              <a:rect l="l" t="t" r="r" b="b"/>
              <a:pathLst>
                <a:path w="11347" h="52794" fill="none" extrusionOk="0">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9"/>
            <p:cNvSpPr/>
            <p:nvPr/>
          </p:nvSpPr>
          <p:spPr>
            <a:xfrm>
              <a:off x="4005025" y="635275"/>
              <a:ext cx="240225" cy="1321375"/>
            </a:xfrm>
            <a:custGeom>
              <a:avLst/>
              <a:gdLst/>
              <a:ahLst/>
              <a:cxnLst/>
              <a:rect l="l" t="t" r="r" b="b"/>
              <a:pathLst>
                <a:path w="9609" h="52855" fill="none" extrusionOk="0">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9"/>
            <p:cNvSpPr/>
            <p:nvPr/>
          </p:nvSpPr>
          <p:spPr>
            <a:xfrm>
              <a:off x="3973975" y="655800"/>
              <a:ext cx="208575" cy="1327825"/>
            </a:xfrm>
            <a:custGeom>
              <a:avLst/>
              <a:gdLst/>
              <a:ahLst/>
              <a:cxnLst/>
              <a:rect l="l" t="t" r="r" b="b"/>
              <a:pathLst>
                <a:path w="8343" h="53113" fill="none" extrusionOk="0">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9"/>
            <p:cNvSpPr/>
            <p:nvPr/>
          </p:nvSpPr>
          <p:spPr>
            <a:xfrm>
              <a:off x="3929250" y="668800"/>
              <a:ext cx="189025" cy="1339725"/>
            </a:xfrm>
            <a:custGeom>
              <a:avLst/>
              <a:gdLst/>
              <a:ahLst/>
              <a:cxnLst/>
              <a:rect l="l" t="t" r="r" b="b"/>
              <a:pathLst>
                <a:path w="7561" h="53589" fill="none" extrusionOk="0">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9"/>
            <p:cNvSpPr/>
            <p:nvPr/>
          </p:nvSpPr>
          <p:spPr>
            <a:xfrm>
              <a:off x="3890000" y="672575"/>
              <a:ext cx="169625" cy="1357675"/>
            </a:xfrm>
            <a:custGeom>
              <a:avLst/>
              <a:gdLst/>
              <a:ahLst/>
              <a:cxnLst/>
              <a:rect l="l" t="t" r="r" b="b"/>
              <a:pathLst>
                <a:path w="6785" h="54307" fill="none" extrusionOk="0">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cap="flat" cmpd="sng">
              <a:solidFill>
                <a:schemeClr val="l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8" name="Google Shape;4668;p19"/>
          <p:cNvGrpSpPr/>
          <p:nvPr/>
        </p:nvGrpSpPr>
        <p:grpSpPr>
          <a:xfrm>
            <a:off x="-390950" y="539290"/>
            <a:ext cx="974718" cy="974718"/>
            <a:chOff x="528900" y="1489975"/>
            <a:chExt cx="732100" cy="732100"/>
          </a:xfrm>
        </p:grpSpPr>
        <p:sp>
          <p:nvSpPr>
            <p:cNvPr id="4669" name="Google Shape;4669;p19"/>
            <p:cNvSpPr/>
            <p:nvPr/>
          </p:nvSpPr>
          <p:spPr>
            <a:xfrm>
              <a:off x="528900" y="1489975"/>
              <a:ext cx="732100" cy="732100"/>
            </a:xfrm>
            <a:custGeom>
              <a:avLst/>
              <a:gdLst/>
              <a:ahLst/>
              <a:cxnLst/>
              <a:rect l="l" t="t" r="r" b="b"/>
              <a:pathLst>
                <a:path w="29284" h="29284" fill="none" extrusionOk="0">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9"/>
            <p:cNvSpPr/>
            <p:nvPr/>
          </p:nvSpPr>
          <p:spPr>
            <a:xfrm>
              <a:off x="589775" y="1550850"/>
              <a:ext cx="610325" cy="610325"/>
            </a:xfrm>
            <a:custGeom>
              <a:avLst/>
              <a:gdLst/>
              <a:ahLst/>
              <a:cxnLst/>
              <a:rect l="l" t="t" r="r" b="b"/>
              <a:pathLst>
                <a:path w="24413" h="24413" fill="none" extrusionOk="0">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9"/>
            <p:cNvSpPr/>
            <p:nvPr/>
          </p:nvSpPr>
          <p:spPr>
            <a:xfrm>
              <a:off x="650675" y="1611750"/>
              <a:ext cx="488525" cy="488550"/>
            </a:xfrm>
            <a:custGeom>
              <a:avLst/>
              <a:gdLst/>
              <a:ahLst/>
              <a:cxnLst/>
              <a:rect l="l" t="t" r="r" b="b"/>
              <a:pathLst>
                <a:path w="19541" h="19542" fill="none" extrusionOk="0">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9"/>
            <p:cNvSpPr/>
            <p:nvPr/>
          </p:nvSpPr>
          <p:spPr>
            <a:xfrm>
              <a:off x="711200" y="1672275"/>
              <a:ext cx="367500" cy="367500"/>
            </a:xfrm>
            <a:custGeom>
              <a:avLst/>
              <a:gdLst/>
              <a:ahLst/>
              <a:cxnLst/>
              <a:rect l="l" t="t" r="r" b="b"/>
              <a:pathLst>
                <a:path w="14700" h="14700" fill="none" extrusionOk="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9"/>
            <p:cNvSpPr/>
            <p:nvPr/>
          </p:nvSpPr>
          <p:spPr>
            <a:xfrm>
              <a:off x="771200" y="1732275"/>
              <a:ext cx="247500" cy="247500"/>
            </a:xfrm>
            <a:custGeom>
              <a:avLst/>
              <a:gdLst/>
              <a:ahLst/>
              <a:cxnLst/>
              <a:rect l="l" t="t" r="r" b="b"/>
              <a:pathLst>
                <a:path w="9900" h="9900" fill="none" extrusionOk="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9"/>
            <p:cNvSpPr/>
            <p:nvPr/>
          </p:nvSpPr>
          <p:spPr>
            <a:xfrm>
              <a:off x="828625" y="1789700"/>
              <a:ext cx="132650" cy="132725"/>
            </a:xfrm>
            <a:custGeom>
              <a:avLst/>
              <a:gdLst/>
              <a:ahLst/>
              <a:cxnLst/>
              <a:rect l="l" t="t" r="r" b="b"/>
              <a:pathLst>
                <a:path w="5306" h="5309" fill="none" extrusionOk="0">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9"/>
            <p:cNvSpPr/>
            <p:nvPr/>
          </p:nvSpPr>
          <p:spPr>
            <a:xfrm>
              <a:off x="863500" y="1824675"/>
              <a:ext cx="62875" cy="62775"/>
            </a:xfrm>
            <a:custGeom>
              <a:avLst/>
              <a:gdLst/>
              <a:ahLst/>
              <a:cxnLst/>
              <a:rect l="l" t="t" r="r" b="b"/>
              <a:pathLst>
                <a:path w="2515" h="2511" fill="none" extrusionOk="0">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6" name="Google Shape;4676;p19"/>
          <p:cNvGrpSpPr/>
          <p:nvPr/>
        </p:nvGrpSpPr>
        <p:grpSpPr>
          <a:xfrm rot="5400000">
            <a:off x="8560215" y="3629500"/>
            <a:ext cx="974732" cy="974667"/>
            <a:chOff x="5402000" y="1173700"/>
            <a:chExt cx="756075" cy="756025"/>
          </a:xfrm>
        </p:grpSpPr>
        <p:sp>
          <p:nvSpPr>
            <p:cNvPr id="4677" name="Google Shape;4677;p19"/>
            <p:cNvSpPr/>
            <p:nvPr/>
          </p:nvSpPr>
          <p:spPr>
            <a:xfrm>
              <a:off x="5402000" y="1173700"/>
              <a:ext cx="756075" cy="756025"/>
            </a:xfrm>
            <a:custGeom>
              <a:avLst/>
              <a:gdLst/>
              <a:ahLst/>
              <a:cxnLst/>
              <a:rect l="l" t="t" r="r" b="b"/>
              <a:pathLst>
                <a:path w="30243" h="30241" fill="none" extrusionOk="0">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9"/>
            <p:cNvSpPr/>
            <p:nvPr/>
          </p:nvSpPr>
          <p:spPr>
            <a:xfrm>
              <a:off x="5428450" y="1200775"/>
              <a:ext cx="697900" cy="697975"/>
            </a:xfrm>
            <a:custGeom>
              <a:avLst/>
              <a:gdLst/>
              <a:ahLst/>
              <a:cxnLst/>
              <a:rect l="l" t="t" r="r" b="b"/>
              <a:pathLst>
                <a:path w="27916" h="27919" fill="none" extrusionOk="0">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9"/>
            <p:cNvSpPr/>
            <p:nvPr/>
          </p:nvSpPr>
          <p:spPr>
            <a:xfrm>
              <a:off x="5450400" y="1224075"/>
              <a:ext cx="639875" cy="641600"/>
            </a:xfrm>
            <a:custGeom>
              <a:avLst/>
              <a:gdLst/>
              <a:ahLst/>
              <a:cxnLst/>
              <a:rect l="l" t="t" r="r" b="b"/>
              <a:pathLst>
                <a:path w="25595" h="25664" fill="none" extrusionOk="0">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9"/>
            <p:cNvSpPr/>
            <p:nvPr/>
          </p:nvSpPr>
          <p:spPr>
            <a:xfrm>
              <a:off x="5468825" y="1245425"/>
              <a:ext cx="581675" cy="583425"/>
            </a:xfrm>
            <a:custGeom>
              <a:avLst/>
              <a:gdLst/>
              <a:ahLst/>
              <a:cxnLst/>
              <a:rect l="l" t="t" r="r" b="b"/>
              <a:pathLst>
                <a:path w="23267" h="23337" fill="none" extrusionOk="0">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9"/>
            <p:cNvSpPr/>
            <p:nvPr/>
          </p:nvSpPr>
          <p:spPr>
            <a:xfrm>
              <a:off x="5484525" y="1263925"/>
              <a:ext cx="523500" cy="526650"/>
            </a:xfrm>
            <a:custGeom>
              <a:avLst/>
              <a:gdLst/>
              <a:ahLst/>
              <a:cxnLst/>
              <a:rect l="l" t="t" r="r" b="b"/>
              <a:pathLst>
                <a:path w="20940" h="21066" fill="none" extrusionOk="0">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9"/>
            <p:cNvSpPr/>
            <p:nvPr/>
          </p:nvSpPr>
          <p:spPr>
            <a:xfrm>
              <a:off x="5497325" y="1282350"/>
              <a:ext cx="466650" cy="466725"/>
            </a:xfrm>
            <a:custGeom>
              <a:avLst/>
              <a:gdLst/>
              <a:ahLst/>
              <a:cxnLst/>
              <a:rect l="l" t="t" r="r" b="b"/>
              <a:pathLst>
                <a:path w="18666" h="18669" fill="none" extrusionOk="0">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9"/>
            <p:cNvSpPr/>
            <p:nvPr/>
          </p:nvSpPr>
          <p:spPr>
            <a:xfrm>
              <a:off x="5510700" y="1300300"/>
              <a:ext cx="407175" cy="407125"/>
            </a:xfrm>
            <a:custGeom>
              <a:avLst/>
              <a:gdLst/>
              <a:ahLst/>
              <a:cxnLst/>
              <a:rect l="l" t="t" r="r" b="b"/>
              <a:pathLst>
                <a:path w="16287" h="16285" fill="none" extrusionOk="0">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9"/>
            <p:cNvSpPr/>
            <p:nvPr/>
          </p:nvSpPr>
          <p:spPr>
            <a:xfrm>
              <a:off x="5522800" y="1317000"/>
              <a:ext cx="348925" cy="349000"/>
            </a:xfrm>
            <a:custGeom>
              <a:avLst/>
              <a:gdLst/>
              <a:ahLst/>
              <a:cxnLst/>
              <a:rect l="l" t="t" r="r" b="b"/>
              <a:pathLst>
                <a:path w="13957" h="13960" fill="none" extrusionOk="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9"/>
            <p:cNvSpPr/>
            <p:nvPr/>
          </p:nvSpPr>
          <p:spPr>
            <a:xfrm>
              <a:off x="5534225" y="1333850"/>
              <a:ext cx="293525" cy="291700"/>
            </a:xfrm>
            <a:custGeom>
              <a:avLst/>
              <a:gdLst/>
              <a:ahLst/>
              <a:cxnLst/>
              <a:rect l="l" t="t" r="r" b="b"/>
              <a:pathLst>
                <a:path w="11741" h="11668" fill="none" extrusionOk="0">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9"/>
            <p:cNvSpPr/>
            <p:nvPr/>
          </p:nvSpPr>
          <p:spPr>
            <a:xfrm>
              <a:off x="5548125" y="1351350"/>
              <a:ext cx="233850" cy="234075"/>
            </a:xfrm>
            <a:custGeom>
              <a:avLst/>
              <a:gdLst/>
              <a:ahLst/>
              <a:cxnLst/>
              <a:rect l="l" t="t" r="r" b="b"/>
              <a:pathLst>
                <a:path w="9354" h="9363" fill="none" extrusionOk="0">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9"/>
            <p:cNvSpPr/>
            <p:nvPr/>
          </p:nvSpPr>
          <p:spPr>
            <a:xfrm>
              <a:off x="5564525" y="1370975"/>
              <a:ext cx="175425" cy="175650"/>
            </a:xfrm>
            <a:custGeom>
              <a:avLst/>
              <a:gdLst/>
              <a:ahLst/>
              <a:cxnLst/>
              <a:rect l="l" t="t" r="r" b="b"/>
              <a:pathLst>
                <a:path w="7017" h="7026" fill="none" extrusionOk="0">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9"/>
            <p:cNvSpPr/>
            <p:nvPr/>
          </p:nvSpPr>
          <p:spPr>
            <a:xfrm>
              <a:off x="5582425" y="1391950"/>
              <a:ext cx="117375" cy="118050"/>
            </a:xfrm>
            <a:custGeom>
              <a:avLst/>
              <a:gdLst/>
              <a:ahLst/>
              <a:cxnLst/>
              <a:rect l="l" t="t" r="r" b="b"/>
              <a:pathLst>
                <a:path w="4695" h="4722" fill="none" extrusionOk="0">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9"/>
            <p:cNvSpPr/>
            <p:nvPr/>
          </p:nvSpPr>
          <p:spPr>
            <a:xfrm>
              <a:off x="5604750" y="1416150"/>
              <a:ext cx="59100" cy="58900"/>
            </a:xfrm>
            <a:custGeom>
              <a:avLst/>
              <a:gdLst/>
              <a:ahLst/>
              <a:cxnLst/>
              <a:rect l="l" t="t" r="r" b="b"/>
              <a:pathLst>
                <a:path w="2364" h="2356" fill="none" extrusionOk="0">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9"/>
            <p:cNvSpPr/>
            <p:nvPr/>
          </p:nvSpPr>
          <p:spPr>
            <a:xfrm>
              <a:off x="5631800" y="1443900"/>
              <a:ext cx="148200" cy="485750"/>
            </a:xfrm>
            <a:custGeom>
              <a:avLst/>
              <a:gdLst/>
              <a:ahLst/>
              <a:cxnLst/>
              <a:rect l="l" t="t" r="r" b="b"/>
              <a:pathLst>
                <a:path w="5928" h="19430" fill="none" extrusionOk="0">
                  <a:moveTo>
                    <a:pt x="4" y="1"/>
                  </a:moveTo>
                  <a:cubicBezTo>
                    <a:pt x="1" y="6845"/>
                    <a:pt x="5714" y="12589"/>
                    <a:pt x="5928" y="19430"/>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9"/>
            <p:cNvSpPr/>
            <p:nvPr/>
          </p:nvSpPr>
          <p:spPr>
            <a:xfrm>
              <a:off x="5573250" y="1443900"/>
              <a:ext cx="59025" cy="432450"/>
            </a:xfrm>
            <a:custGeom>
              <a:avLst/>
              <a:gdLst/>
              <a:ahLst/>
              <a:cxnLst/>
              <a:rect l="l" t="t" r="r" b="b"/>
              <a:pathLst>
                <a:path w="2361" h="17298" fill="none" extrusionOk="0">
                  <a:moveTo>
                    <a:pt x="2346" y="1"/>
                  </a:moveTo>
                  <a:cubicBezTo>
                    <a:pt x="0" y="5341"/>
                    <a:pt x="2361" y="11686"/>
                    <a:pt x="563" y="17298"/>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9"/>
            <p:cNvSpPr/>
            <p:nvPr/>
          </p:nvSpPr>
          <p:spPr>
            <a:xfrm>
              <a:off x="5448975" y="1443900"/>
              <a:ext cx="182925" cy="294125"/>
            </a:xfrm>
            <a:custGeom>
              <a:avLst/>
              <a:gdLst/>
              <a:ahLst/>
              <a:cxnLst/>
              <a:rect l="l" t="t" r="r" b="b"/>
              <a:pathLst>
                <a:path w="7317" h="11765" fill="none" extrusionOk="0">
                  <a:moveTo>
                    <a:pt x="7317" y="1"/>
                  </a:moveTo>
                  <a:cubicBezTo>
                    <a:pt x="5245" y="1585"/>
                    <a:pt x="4601" y="3540"/>
                    <a:pt x="3705" y="5916"/>
                  </a:cubicBezTo>
                  <a:cubicBezTo>
                    <a:pt x="2833" y="8225"/>
                    <a:pt x="1817" y="10051"/>
                    <a:pt x="0" y="11765"/>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9"/>
            <p:cNvSpPr/>
            <p:nvPr/>
          </p:nvSpPr>
          <p:spPr>
            <a:xfrm>
              <a:off x="5402000" y="1443900"/>
              <a:ext cx="229900" cy="107825"/>
            </a:xfrm>
            <a:custGeom>
              <a:avLst/>
              <a:gdLst/>
              <a:ahLst/>
              <a:cxnLst/>
              <a:rect l="l" t="t" r="r" b="b"/>
              <a:pathLst>
                <a:path w="9196" h="4313" fill="none" extrusionOk="0">
                  <a:moveTo>
                    <a:pt x="9196" y="1"/>
                  </a:moveTo>
                  <a:cubicBezTo>
                    <a:pt x="7154" y="211"/>
                    <a:pt x="6029" y="779"/>
                    <a:pt x="4592" y="2151"/>
                  </a:cubicBezTo>
                  <a:cubicBezTo>
                    <a:pt x="3152" y="3522"/>
                    <a:pt x="2042" y="4096"/>
                    <a:pt x="0" y="4313"/>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9"/>
            <p:cNvSpPr/>
            <p:nvPr/>
          </p:nvSpPr>
          <p:spPr>
            <a:xfrm>
              <a:off x="5448975" y="1360075"/>
              <a:ext cx="182925" cy="83850"/>
            </a:xfrm>
            <a:custGeom>
              <a:avLst/>
              <a:gdLst/>
              <a:ahLst/>
              <a:cxnLst/>
              <a:rect l="l" t="t" r="r" b="b"/>
              <a:pathLst>
                <a:path w="7317" h="3354" fill="none" extrusionOk="0">
                  <a:moveTo>
                    <a:pt x="7317" y="3354"/>
                  </a:moveTo>
                  <a:cubicBezTo>
                    <a:pt x="4938" y="2064"/>
                    <a:pt x="2397" y="1258"/>
                    <a:pt x="0" y="1"/>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9"/>
            <p:cNvSpPr/>
            <p:nvPr/>
          </p:nvSpPr>
          <p:spPr>
            <a:xfrm>
              <a:off x="5587300" y="1221600"/>
              <a:ext cx="44600" cy="222325"/>
            </a:xfrm>
            <a:custGeom>
              <a:avLst/>
              <a:gdLst/>
              <a:ahLst/>
              <a:cxnLst/>
              <a:rect l="l" t="t" r="r" b="b"/>
              <a:pathLst>
                <a:path w="1784" h="8893" fill="none" extrusionOk="0">
                  <a:moveTo>
                    <a:pt x="1784" y="8893"/>
                  </a:moveTo>
                  <a:cubicBezTo>
                    <a:pt x="434" y="5979"/>
                    <a:pt x="1228" y="3014"/>
                    <a:pt x="1" y="0"/>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9"/>
            <p:cNvSpPr/>
            <p:nvPr/>
          </p:nvSpPr>
          <p:spPr>
            <a:xfrm>
              <a:off x="5631875" y="1173700"/>
              <a:ext cx="148125" cy="270225"/>
            </a:xfrm>
            <a:custGeom>
              <a:avLst/>
              <a:gdLst/>
              <a:ahLst/>
              <a:cxnLst/>
              <a:rect l="l" t="t" r="r" b="b"/>
              <a:pathLst>
                <a:path w="5925" h="10809" fill="none" extrusionOk="0">
                  <a:moveTo>
                    <a:pt x="1" y="10809"/>
                  </a:moveTo>
                  <a:cubicBezTo>
                    <a:pt x="524" y="6214"/>
                    <a:pt x="5384" y="4587"/>
                    <a:pt x="5925" y="1"/>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9"/>
            <p:cNvSpPr/>
            <p:nvPr/>
          </p:nvSpPr>
          <p:spPr>
            <a:xfrm>
              <a:off x="5631875" y="1221600"/>
              <a:ext cx="333450" cy="222325"/>
            </a:xfrm>
            <a:custGeom>
              <a:avLst/>
              <a:gdLst/>
              <a:ahLst/>
              <a:cxnLst/>
              <a:rect l="l" t="t" r="r" b="b"/>
              <a:pathLst>
                <a:path w="13338" h="8893" fill="none" extrusionOk="0">
                  <a:moveTo>
                    <a:pt x="1" y="8893"/>
                  </a:moveTo>
                  <a:cubicBezTo>
                    <a:pt x="3240" y="4562"/>
                    <a:pt x="9600" y="4012"/>
                    <a:pt x="13337" y="0"/>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9"/>
            <p:cNvSpPr/>
            <p:nvPr/>
          </p:nvSpPr>
          <p:spPr>
            <a:xfrm>
              <a:off x="5631875" y="1360075"/>
              <a:ext cx="471775" cy="83850"/>
            </a:xfrm>
            <a:custGeom>
              <a:avLst/>
              <a:gdLst/>
              <a:ahLst/>
              <a:cxnLst/>
              <a:rect l="l" t="t" r="r" b="b"/>
              <a:pathLst>
                <a:path w="18871" h="3354" fill="none" extrusionOk="0">
                  <a:moveTo>
                    <a:pt x="1" y="3354"/>
                  </a:moveTo>
                  <a:cubicBezTo>
                    <a:pt x="2722" y="1790"/>
                    <a:pt x="6439" y="1955"/>
                    <a:pt x="9485" y="1709"/>
                  </a:cubicBezTo>
                  <a:cubicBezTo>
                    <a:pt x="12658" y="1459"/>
                    <a:pt x="15875" y="1149"/>
                    <a:pt x="18871" y="1"/>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9"/>
            <p:cNvSpPr/>
            <p:nvPr/>
          </p:nvSpPr>
          <p:spPr>
            <a:xfrm>
              <a:off x="5631875" y="1443900"/>
              <a:ext cx="526050" cy="107825"/>
            </a:xfrm>
            <a:custGeom>
              <a:avLst/>
              <a:gdLst/>
              <a:ahLst/>
              <a:cxnLst/>
              <a:rect l="l" t="t" r="r" b="b"/>
              <a:pathLst>
                <a:path w="21042" h="4313" fill="none" extrusionOk="0">
                  <a:moveTo>
                    <a:pt x="1" y="1"/>
                  </a:moveTo>
                  <a:cubicBezTo>
                    <a:pt x="7191" y="10"/>
                    <a:pt x="13855" y="4141"/>
                    <a:pt x="21042" y="4313"/>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9"/>
            <p:cNvSpPr/>
            <p:nvPr/>
          </p:nvSpPr>
          <p:spPr>
            <a:xfrm>
              <a:off x="5631875" y="1443900"/>
              <a:ext cx="471775" cy="294125"/>
            </a:xfrm>
            <a:custGeom>
              <a:avLst/>
              <a:gdLst/>
              <a:ahLst/>
              <a:cxnLst/>
              <a:rect l="l" t="t" r="r" b="b"/>
              <a:pathLst>
                <a:path w="18871" h="11765" fill="none" extrusionOk="0">
                  <a:moveTo>
                    <a:pt x="1" y="1"/>
                  </a:moveTo>
                  <a:cubicBezTo>
                    <a:pt x="6406" y="3723"/>
                    <a:pt x="12511" y="7961"/>
                    <a:pt x="18871" y="11765"/>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9"/>
            <p:cNvSpPr/>
            <p:nvPr/>
          </p:nvSpPr>
          <p:spPr>
            <a:xfrm>
              <a:off x="5631875" y="1443900"/>
              <a:ext cx="333450" cy="432450"/>
            </a:xfrm>
            <a:custGeom>
              <a:avLst/>
              <a:gdLst/>
              <a:ahLst/>
              <a:cxnLst/>
              <a:rect l="l" t="t" r="r" b="b"/>
              <a:pathLst>
                <a:path w="13338" h="17298" fill="none" extrusionOk="0">
                  <a:moveTo>
                    <a:pt x="1" y="1"/>
                  </a:moveTo>
                  <a:cubicBezTo>
                    <a:pt x="3700" y="6246"/>
                    <a:pt x="9335" y="11232"/>
                    <a:pt x="13337" y="17298"/>
                  </a:cubicBezTo>
                </a:path>
              </a:pathLst>
            </a:custGeom>
            <a:noFill/>
            <a:ln w="9525" cap="flat" cmpd="sng">
              <a:solidFill>
                <a:schemeClr val="accen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2" name="Google Shape;4702;p19"/>
          <p:cNvGrpSpPr/>
          <p:nvPr/>
        </p:nvGrpSpPr>
        <p:grpSpPr>
          <a:xfrm rot="10800000">
            <a:off x="8577675" y="101275"/>
            <a:ext cx="348025" cy="348100"/>
            <a:chOff x="235725" y="107550"/>
            <a:chExt cx="348025" cy="348100"/>
          </a:xfrm>
        </p:grpSpPr>
        <p:sp>
          <p:nvSpPr>
            <p:cNvPr id="4703" name="Google Shape;4703;p19"/>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9"/>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5" name="Google Shape;4705;p19"/>
          <p:cNvGrpSpPr/>
          <p:nvPr/>
        </p:nvGrpSpPr>
        <p:grpSpPr>
          <a:xfrm rot="10800000">
            <a:off x="182538" y="3087078"/>
            <a:ext cx="263257" cy="681984"/>
            <a:chOff x="836413" y="539500"/>
            <a:chExt cx="308625" cy="799700"/>
          </a:xfrm>
        </p:grpSpPr>
        <p:sp>
          <p:nvSpPr>
            <p:cNvPr id="4706" name="Google Shape;4706;p19"/>
            <p:cNvSpPr/>
            <p:nvPr/>
          </p:nvSpPr>
          <p:spPr>
            <a:xfrm>
              <a:off x="836413" y="734050"/>
              <a:ext cx="308625" cy="308625"/>
            </a:xfrm>
            <a:custGeom>
              <a:avLst/>
              <a:gdLst/>
              <a:ahLst/>
              <a:cxnLst/>
              <a:rect l="l" t="t" r="r" b="b"/>
              <a:pathLst>
                <a:path w="12345" h="12345" extrusionOk="0">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9"/>
            <p:cNvSpPr/>
            <p:nvPr/>
          </p:nvSpPr>
          <p:spPr>
            <a:xfrm>
              <a:off x="887838" y="1133250"/>
              <a:ext cx="205850" cy="205950"/>
            </a:xfrm>
            <a:custGeom>
              <a:avLst/>
              <a:gdLst/>
              <a:ahLst/>
              <a:cxnLst/>
              <a:rect l="l" t="t" r="r" b="b"/>
              <a:pathLst>
                <a:path w="8234" h="8238" extrusionOk="0">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9"/>
            <p:cNvSpPr/>
            <p:nvPr/>
          </p:nvSpPr>
          <p:spPr>
            <a:xfrm>
              <a:off x="876188" y="539500"/>
              <a:ext cx="229075" cy="62050"/>
            </a:xfrm>
            <a:custGeom>
              <a:avLst/>
              <a:gdLst/>
              <a:ahLst/>
              <a:cxnLst/>
              <a:rect l="l" t="t" r="r" b="b"/>
              <a:pathLst>
                <a:path w="9163" h="2482" extrusionOk="0">
                  <a:moveTo>
                    <a:pt x="0" y="0"/>
                  </a:moveTo>
                  <a:lnTo>
                    <a:pt x="0" y="2481"/>
                  </a:lnTo>
                  <a:lnTo>
                    <a:pt x="9163" y="2481"/>
                  </a:lnTo>
                  <a:lnTo>
                    <a:pt x="9163" y="0"/>
                  </a:lnTo>
                  <a:close/>
                </a:path>
              </a:pathLst>
            </a:custGeom>
            <a:gradFill>
              <a:gsLst>
                <a:gs pos="0">
                  <a:schemeClr val="dk2"/>
                </a:gs>
                <a:gs pos="100000">
                  <a:schemeClr val="accent1"/>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9" name="Google Shape;4709;p19"/>
          <p:cNvSpPr/>
          <p:nvPr/>
        </p:nvSpPr>
        <p:spPr>
          <a:xfrm rot="10800000">
            <a:off x="5196037" y="4852588"/>
            <a:ext cx="690975" cy="41225"/>
          </a:xfrm>
          <a:custGeom>
            <a:avLst/>
            <a:gdLst/>
            <a:ahLst/>
            <a:cxnLst/>
            <a:rect l="l" t="t" r="r" b="b"/>
            <a:pathLst>
              <a:path w="27639" h="1649" fill="none" extrusionOk="0">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cap="flat" cmpd="sng">
            <a:solidFill>
              <a:schemeClr val="dk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9"/>
          <p:cNvSpPr/>
          <p:nvPr/>
        </p:nvSpPr>
        <p:spPr>
          <a:xfrm rot="10800000">
            <a:off x="3257000" y="254675"/>
            <a:ext cx="690900" cy="41300"/>
          </a:xfrm>
          <a:custGeom>
            <a:avLst/>
            <a:gdLst/>
            <a:ahLst/>
            <a:cxnLst/>
            <a:rect l="l" t="t" r="r" b="b"/>
            <a:pathLst>
              <a:path w="27636" h="1652" extrusionOk="0">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1" name="Google Shape;4711;p19"/>
          <p:cNvGrpSpPr/>
          <p:nvPr/>
        </p:nvGrpSpPr>
        <p:grpSpPr>
          <a:xfrm>
            <a:off x="140162" y="4699163"/>
            <a:ext cx="348025" cy="348100"/>
            <a:chOff x="235725" y="107550"/>
            <a:chExt cx="348025" cy="348100"/>
          </a:xfrm>
        </p:grpSpPr>
        <p:sp>
          <p:nvSpPr>
            <p:cNvPr id="4712" name="Google Shape;4712;p19"/>
            <p:cNvSpPr/>
            <p:nvPr/>
          </p:nvSpPr>
          <p:spPr>
            <a:xfrm>
              <a:off x="235725" y="107550"/>
              <a:ext cx="173525" cy="173525"/>
            </a:xfrm>
            <a:custGeom>
              <a:avLst/>
              <a:gdLst/>
              <a:ahLst/>
              <a:cxnLst/>
              <a:rect l="l" t="t" r="r" b="b"/>
              <a:pathLst>
                <a:path w="6941" h="6941" extrusionOk="0">
                  <a:moveTo>
                    <a:pt x="0" y="0"/>
                  </a:moveTo>
                  <a:lnTo>
                    <a:pt x="0" y="6941"/>
                  </a:lnTo>
                  <a:lnTo>
                    <a:pt x="6941" y="6941"/>
                  </a:lnTo>
                  <a:lnTo>
                    <a:pt x="6941" y="0"/>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9"/>
            <p:cNvSpPr/>
            <p:nvPr/>
          </p:nvSpPr>
          <p:spPr>
            <a:xfrm>
              <a:off x="410200" y="282175"/>
              <a:ext cx="173550" cy="173475"/>
            </a:xfrm>
            <a:custGeom>
              <a:avLst/>
              <a:gdLst/>
              <a:ahLst/>
              <a:cxnLst/>
              <a:rect l="l" t="t" r="r" b="b"/>
              <a:pathLst>
                <a:path w="6942" h="6939" fill="none" extrusionOk="0">
                  <a:moveTo>
                    <a:pt x="1" y="1"/>
                  </a:moveTo>
                  <a:lnTo>
                    <a:pt x="6941" y="1"/>
                  </a:lnTo>
                  <a:lnTo>
                    <a:pt x="6941" y="6938"/>
                  </a:lnTo>
                  <a:lnTo>
                    <a:pt x="1" y="6938"/>
                  </a:lnTo>
                  <a:close/>
                </a:path>
              </a:pathLst>
            </a:custGeom>
            <a:noFill/>
            <a:ln w="9525" cap="flat" cmpd="sng">
              <a:solidFill>
                <a:schemeClr val="accent1"/>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4" name="Google Shape;4714;p19"/>
          <p:cNvGrpSpPr/>
          <p:nvPr/>
        </p:nvGrpSpPr>
        <p:grpSpPr>
          <a:xfrm rot="10800000">
            <a:off x="7630856" y="3594238"/>
            <a:ext cx="340263" cy="319082"/>
            <a:chOff x="4983775" y="5052100"/>
            <a:chExt cx="276300" cy="259100"/>
          </a:xfrm>
        </p:grpSpPr>
        <p:sp>
          <p:nvSpPr>
            <p:cNvPr id="4715" name="Google Shape;4715;p19"/>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9"/>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9"/>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8" name="Google Shape;4718;p19"/>
          <p:cNvGrpSpPr/>
          <p:nvPr/>
        </p:nvGrpSpPr>
        <p:grpSpPr>
          <a:xfrm>
            <a:off x="1172906" y="1478763"/>
            <a:ext cx="340263" cy="319082"/>
            <a:chOff x="4983775" y="5052100"/>
            <a:chExt cx="276300" cy="259100"/>
          </a:xfrm>
        </p:grpSpPr>
        <p:sp>
          <p:nvSpPr>
            <p:cNvPr id="4719" name="Google Shape;4719;p19"/>
            <p:cNvSpPr/>
            <p:nvPr/>
          </p:nvSpPr>
          <p:spPr>
            <a:xfrm>
              <a:off x="5028200" y="5230725"/>
              <a:ext cx="80475" cy="80475"/>
            </a:xfrm>
            <a:custGeom>
              <a:avLst/>
              <a:gdLst/>
              <a:ahLst/>
              <a:cxnLst/>
              <a:rect l="l" t="t" r="r" b="b"/>
              <a:pathLst>
                <a:path w="3219" h="3219" extrusionOk="0">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9"/>
            <p:cNvSpPr/>
            <p:nvPr/>
          </p:nvSpPr>
          <p:spPr>
            <a:xfrm>
              <a:off x="4983775" y="5052100"/>
              <a:ext cx="58350" cy="58375"/>
            </a:xfrm>
            <a:custGeom>
              <a:avLst/>
              <a:gdLst/>
              <a:ahLst/>
              <a:cxnLst/>
              <a:rect l="l" t="t" r="r" b="b"/>
              <a:pathLst>
                <a:path w="2334" h="2335" extrusionOk="0">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9"/>
            <p:cNvSpPr/>
            <p:nvPr/>
          </p:nvSpPr>
          <p:spPr>
            <a:xfrm>
              <a:off x="5142025" y="5062550"/>
              <a:ext cx="118050" cy="118050"/>
            </a:xfrm>
            <a:custGeom>
              <a:avLst/>
              <a:gdLst/>
              <a:ahLst/>
              <a:cxnLst/>
              <a:rect l="l" t="t" r="r" b="b"/>
              <a:pathLst>
                <a:path w="4722" h="4722" extrusionOk="0">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2" name="Google Shape;4722;p19"/>
          <p:cNvGrpSpPr/>
          <p:nvPr/>
        </p:nvGrpSpPr>
        <p:grpSpPr>
          <a:xfrm rot="5400000">
            <a:off x="8341488" y="1055525"/>
            <a:ext cx="178575" cy="589975"/>
            <a:chOff x="1834925" y="4791825"/>
            <a:chExt cx="178575" cy="589975"/>
          </a:xfrm>
        </p:grpSpPr>
        <p:sp>
          <p:nvSpPr>
            <p:cNvPr id="4723" name="Google Shape;4723;p19"/>
            <p:cNvSpPr/>
            <p:nvPr/>
          </p:nvSpPr>
          <p:spPr>
            <a:xfrm>
              <a:off x="1839900" y="4932125"/>
              <a:ext cx="29100" cy="29100"/>
            </a:xfrm>
            <a:custGeom>
              <a:avLst/>
              <a:gdLst/>
              <a:ahLst/>
              <a:cxnLst/>
              <a:rect l="l" t="t" r="r" b="b"/>
              <a:pathLst>
                <a:path w="1164" h="1164" extrusionOk="0">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9"/>
            <p:cNvSpPr/>
            <p:nvPr/>
          </p:nvSpPr>
          <p:spPr>
            <a:xfrm>
              <a:off x="1912125" y="4932125"/>
              <a:ext cx="29200" cy="29100"/>
            </a:xfrm>
            <a:custGeom>
              <a:avLst/>
              <a:gdLst/>
              <a:ahLst/>
              <a:cxnLst/>
              <a:rect l="l" t="t" r="r" b="b"/>
              <a:pathLst>
                <a:path w="1168" h="1164" extrusionOk="0">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9"/>
            <p:cNvSpPr/>
            <p:nvPr/>
          </p:nvSpPr>
          <p:spPr>
            <a:xfrm>
              <a:off x="1984300" y="4932125"/>
              <a:ext cx="29125" cy="29100"/>
            </a:xfrm>
            <a:custGeom>
              <a:avLst/>
              <a:gdLst/>
              <a:ahLst/>
              <a:cxnLst/>
              <a:rect l="l" t="t" r="r" b="b"/>
              <a:pathLst>
                <a:path w="1165" h="1164" extrusionOk="0">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9"/>
            <p:cNvSpPr/>
            <p:nvPr/>
          </p:nvSpPr>
          <p:spPr>
            <a:xfrm>
              <a:off x="1839900" y="500217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9"/>
            <p:cNvSpPr/>
            <p:nvPr/>
          </p:nvSpPr>
          <p:spPr>
            <a:xfrm>
              <a:off x="1912125" y="500217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9"/>
            <p:cNvSpPr/>
            <p:nvPr/>
          </p:nvSpPr>
          <p:spPr>
            <a:xfrm>
              <a:off x="1984300" y="500217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9"/>
            <p:cNvSpPr/>
            <p:nvPr/>
          </p:nvSpPr>
          <p:spPr>
            <a:xfrm>
              <a:off x="1839900" y="4861975"/>
              <a:ext cx="29100" cy="29125"/>
            </a:xfrm>
            <a:custGeom>
              <a:avLst/>
              <a:gdLst/>
              <a:ahLst/>
              <a:cxnLst/>
              <a:rect l="l" t="t" r="r" b="b"/>
              <a:pathLst>
                <a:path w="1164" h="1165" extrusionOk="0">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9"/>
            <p:cNvSpPr/>
            <p:nvPr/>
          </p:nvSpPr>
          <p:spPr>
            <a:xfrm>
              <a:off x="1912125" y="4861975"/>
              <a:ext cx="29200" cy="29125"/>
            </a:xfrm>
            <a:custGeom>
              <a:avLst/>
              <a:gdLst/>
              <a:ahLst/>
              <a:cxnLst/>
              <a:rect l="l" t="t" r="r" b="b"/>
              <a:pathLst>
                <a:path w="1168" h="1165" extrusionOk="0">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9"/>
            <p:cNvSpPr/>
            <p:nvPr/>
          </p:nvSpPr>
          <p:spPr>
            <a:xfrm>
              <a:off x="1984300" y="4861975"/>
              <a:ext cx="29125" cy="29125"/>
            </a:xfrm>
            <a:custGeom>
              <a:avLst/>
              <a:gdLst/>
              <a:ahLst/>
              <a:cxnLst/>
              <a:rect l="l" t="t" r="r" b="b"/>
              <a:pathLst>
                <a:path w="1165" h="1165" extrusionOk="0">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9"/>
            <p:cNvSpPr/>
            <p:nvPr/>
          </p:nvSpPr>
          <p:spPr>
            <a:xfrm>
              <a:off x="1839900" y="4791825"/>
              <a:ext cx="29100" cy="29200"/>
            </a:xfrm>
            <a:custGeom>
              <a:avLst/>
              <a:gdLst/>
              <a:ahLst/>
              <a:cxnLst/>
              <a:rect l="l" t="t" r="r" b="b"/>
              <a:pathLst>
                <a:path w="1164" h="1168" extrusionOk="0">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9"/>
            <p:cNvSpPr/>
            <p:nvPr/>
          </p:nvSpPr>
          <p:spPr>
            <a:xfrm>
              <a:off x="1912125" y="4791825"/>
              <a:ext cx="29200" cy="29200"/>
            </a:xfrm>
            <a:custGeom>
              <a:avLst/>
              <a:gdLst/>
              <a:ahLst/>
              <a:cxnLst/>
              <a:rect l="l" t="t" r="r" b="b"/>
              <a:pathLst>
                <a:path w="1168" h="1168" extrusionOk="0">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9"/>
            <p:cNvSpPr/>
            <p:nvPr/>
          </p:nvSpPr>
          <p:spPr>
            <a:xfrm>
              <a:off x="1984300" y="4791825"/>
              <a:ext cx="29125" cy="29200"/>
            </a:xfrm>
            <a:custGeom>
              <a:avLst/>
              <a:gdLst/>
              <a:ahLst/>
              <a:cxnLst/>
              <a:rect l="l" t="t" r="r" b="b"/>
              <a:pathLst>
                <a:path w="1165" h="1168" extrusionOk="0">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9"/>
            <p:cNvSpPr/>
            <p:nvPr/>
          </p:nvSpPr>
          <p:spPr>
            <a:xfrm>
              <a:off x="1839900" y="5072175"/>
              <a:ext cx="29100" cy="29200"/>
            </a:xfrm>
            <a:custGeom>
              <a:avLst/>
              <a:gdLst/>
              <a:ahLst/>
              <a:cxnLst/>
              <a:rect l="l" t="t" r="r" b="b"/>
              <a:pathLst>
                <a:path w="1164" h="1168" extrusionOk="0">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9"/>
            <p:cNvSpPr/>
            <p:nvPr/>
          </p:nvSpPr>
          <p:spPr>
            <a:xfrm>
              <a:off x="1912125" y="5072175"/>
              <a:ext cx="29200" cy="29200"/>
            </a:xfrm>
            <a:custGeom>
              <a:avLst/>
              <a:gdLst/>
              <a:ahLst/>
              <a:cxnLst/>
              <a:rect l="l" t="t" r="r" b="b"/>
              <a:pathLst>
                <a:path w="1168" h="1168" extrusionOk="0">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9"/>
            <p:cNvSpPr/>
            <p:nvPr/>
          </p:nvSpPr>
          <p:spPr>
            <a:xfrm>
              <a:off x="1984300" y="5072175"/>
              <a:ext cx="29125" cy="29200"/>
            </a:xfrm>
            <a:custGeom>
              <a:avLst/>
              <a:gdLst/>
              <a:ahLst/>
              <a:cxnLst/>
              <a:rect l="l" t="t" r="r" b="b"/>
              <a:pathLst>
                <a:path w="1165" h="1168" extrusionOk="0">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9"/>
            <p:cNvSpPr/>
            <p:nvPr/>
          </p:nvSpPr>
          <p:spPr>
            <a:xfrm>
              <a:off x="1839900" y="5142325"/>
              <a:ext cx="29100" cy="29100"/>
            </a:xfrm>
            <a:custGeom>
              <a:avLst/>
              <a:gdLst/>
              <a:ahLst/>
              <a:cxnLst/>
              <a:rect l="l" t="t" r="r" b="b"/>
              <a:pathLst>
                <a:path w="1164" h="1164" extrusionOk="0">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9"/>
            <p:cNvSpPr/>
            <p:nvPr/>
          </p:nvSpPr>
          <p:spPr>
            <a:xfrm>
              <a:off x="1912125" y="5142325"/>
              <a:ext cx="29200" cy="29100"/>
            </a:xfrm>
            <a:custGeom>
              <a:avLst/>
              <a:gdLst/>
              <a:ahLst/>
              <a:cxnLst/>
              <a:rect l="l" t="t" r="r" b="b"/>
              <a:pathLst>
                <a:path w="1168" h="1164" extrusionOk="0">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9"/>
            <p:cNvSpPr/>
            <p:nvPr/>
          </p:nvSpPr>
          <p:spPr>
            <a:xfrm>
              <a:off x="1984300" y="5142325"/>
              <a:ext cx="29125" cy="29100"/>
            </a:xfrm>
            <a:custGeom>
              <a:avLst/>
              <a:gdLst/>
              <a:ahLst/>
              <a:cxnLst/>
              <a:rect l="l" t="t" r="r" b="b"/>
              <a:pathLst>
                <a:path w="1165" h="1164" extrusionOk="0">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9"/>
            <p:cNvSpPr/>
            <p:nvPr/>
          </p:nvSpPr>
          <p:spPr>
            <a:xfrm>
              <a:off x="1839900" y="5212375"/>
              <a:ext cx="29100" cy="29200"/>
            </a:xfrm>
            <a:custGeom>
              <a:avLst/>
              <a:gdLst/>
              <a:ahLst/>
              <a:cxnLst/>
              <a:rect l="l" t="t" r="r" b="b"/>
              <a:pathLst>
                <a:path w="1164" h="1168" extrusionOk="0">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9"/>
            <p:cNvSpPr/>
            <p:nvPr/>
          </p:nvSpPr>
          <p:spPr>
            <a:xfrm>
              <a:off x="1912125" y="5212375"/>
              <a:ext cx="29200" cy="29200"/>
            </a:xfrm>
            <a:custGeom>
              <a:avLst/>
              <a:gdLst/>
              <a:ahLst/>
              <a:cxnLst/>
              <a:rect l="l" t="t" r="r" b="b"/>
              <a:pathLst>
                <a:path w="1168" h="1168" extrusionOk="0">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9"/>
            <p:cNvSpPr/>
            <p:nvPr/>
          </p:nvSpPr>
          <p:spPr>
            <a:xfrm>
              <a:off x="1984300" y="5212375"/>
              <a:ext cx="29125" cy="29200"/>
            </a:xfrm>
            <a:custGeom>
              <a:avLst/>
              <a:gdLst/>
              <a:ahLst/>
              <a:cxnLst/>
              <a:rect l="l" t="t" r="r" b="b"/>
              <a:pathLst>
                <a:path w="1165" h="1168" extrusionOk="0">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9"/>
            <p:cNvSpPr/>
            <p:nvPr/>
          </p:nvSpPr>
          <p:spPr>
            <a:xfrm>
              <a:off x="1839900" y="5282525"/>
              <a:ext cx="29100" cy="29125"/>
            </a:xfrm>
            <a:custGeom>
              <a:avLst/>
              <a:gdLst/>
              <a:ahLst/>
              <a:cxnLst/>
              <a:rect l="l" t="t" r="r" b="b"/>
              <a:pathLst>
                <a:path w="1164" h="1165" extrusionOk="0">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9"/>
            <p:cNvSpPr/>
            <p:nvPr/>
          </p:nvSpPr>
          <p:spPr>
            <a:xfrm>
              <a:off x="1912125" y="5282525"/>
              <a:ext cx="29200" cy="29125"/>
            </a:xfrm>
            <a:custGeom>
              <a:avLst/>
              <a:gdLst/>
              <a:ahLst/>
              <a:cxnLst/>
              <a:rect l="l" t="t" r="r" b="b"/>
              <a:pathLst>
                <a:path w="1168" h="1165" extrusionOk="0">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9"/>
            <p:cNvSpPr/>
            <p:nvPr/>
          </p:nvSpPr>
          <p:spPr>
            <a:xfrm>
              <a:off x="1984300" y="5282525"/>
              <a:ext cx="29125" cy="29125"/>
            </a:xfrm>
            <a:custGeom>
              <a:avLst/>
              <a:gdLst/>
              <a:ahLst/>
              <a:cxnLst/>
              <a:rect l="l" t="t" r="r" b="b"/>
              <a:pathLst>
                <a:path w="1165" h="1165" extrusionOk="0">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9"/>
            <p:cNvSpPr/>
            <p:nvPr/>
          </p:nvSpPr>
          <p:spPr>
            <a:xfrm>
              <a:off x="1834925" y="5352600"/>
              <a:ext cx="34150" cy="29200"/>
            </a:xfrm>
            <a:custGeom>
              <a:avLst/>
              <a:gdLst/>
              <a:ahLst/>
              <a:cxnLst/>
              <a:rect l="l" t="t" r="r" b="b"/>
              <a:pathLst>
                <a:path w="1366" h="1168" extrusionOk="0">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9"/>
            <p:cNvSpPr/>
            <p:nvPr/>
          </p:nvSpPr>
          <p:spPr>
            <a:xfrm>
              <a:off x="1907125" y="5352600"/>
              <a:ext cx="34125" cy="29200"/>
            </a:xfrm>
            <a:custGeom>
              <a:avLst/>
              <a:gdLst/>
              <a:ahLst/>
              <a:cxnLst/>
              <a:rect l="l" t="t" r="r" b="b"/>
              <a:pathLst>
                <a:path w="1365" h="1168" extrusionOk="0">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9"/>
            <p:cNvSpPr/>
            <p:nvPr/>
          </p:nvSpPr>
          <p:spPr>
            <a:xfrm>
              <a:off x="1979425" y="5352600"/>
              <a:ext cx="34075" cy="29200"/>
            </a:xfrm>
            <a:custGeom>
              <a:avLst/>
              <a:gdLst/>
              <a:ahLst/>
              <a:cxnLst/>
              <a:rect l="l" t="t" r="r" b="b"/>
              <a:pathLst>
                <a:path w="1363" h="1168" extrusionOk="0">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0" name="Google Shape;4750;p19"/>
          <p:cNvGrpSpPr/>
          <p:nvPr/>
        </p:nvGrpSpPr>
        <p:grpSpPr>
          <a:xfrm>
            <a:off x="6862775" y="446775"/>
            <a:ext cx="215575" cy="185800"/>
            <a:chOff x="5629550" y="3916600"/>
            <a:chExt cx="215575" cy="185800"/>
          </a:xfrm>
        </p:grpSpPr>
        <p:sp>
          <p:nvSpPr>
            <p:cNvPr id="4751" name="Google Shape;4751;p19"/>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9"/>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9"/>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4" name="Google Shape;4754;p19"/>
          <p:cNvGrpSpPr/>
          <p:nvPr/>
        </p:nvGrpSpPr>
        <p:grpSpPr>
          <a:xfrm>
            <a:off x="2065650" y="4515675"/>
            <a:ext cx="215575" cy="185800"/>
            <a:chOff x="5629550" y="3916600"/>
            <a:chExt cx="215575" cy="185800"/>
          </a:xfrm>
        </p:grpSpPr>
        <p:sp>
          <p:nvSpPr>
            <p:cNvPr id="4755" name="Google Shape;4755;p19"/>
            <p:cNvSpPr/>
            <p:nvPr/>
          </p:nvSpPr>
          <p:spPr>
            <a:xfrm>
              <a:off x="5629550" y="4028550"/>
              <a:ext cx="73850" cy="73850"/>
            </a:xfrm>
            <a:custGeom>
              <a:avLst/>
              <a:gdLst/>
              <a:ahLst/>
              <a:cxnLst/>
              <a:rect l="l" t="t" r="r" b="b"/>
              <a:pathLst>
                <a:path w="2954" h="2954" extrusionOk="0">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9"/>
            <p:cNvSpPr/>
            <p:nvPr/>
          </p:nvSpPr>
          <p:spPr>
            <a:xfrm>
              <a:off x="5804875" y="4046975"/>
              <a:ext cx="40250" cy="40225"/>
            </a:xfrm>
            <a:custGeom>
              <a:avLst/>
              <a:gdLst/>
              <a:ahLst/>
              <a:cxnLst/>
              <a:rect l="l" t="t" r="r" b="b"/>
              <a:pathLst>
                <a:path w="1610" h="1609" extrusionOk="0">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9"/>
            <p:cNvSpPr/>
            <p:nvPr/>
          </p:nvSpPr>
          <p:spPr>
            <a:xfrm>
              <a:off x="5716525" y="3916600"/>
              <a:ext cx="50775" cy="50775"/>
            </a:xfrm>
            <a:custGeom>
              <a:avLst/>
              <a:gdLst/>
              <a:ahLst/>
              <a:cxnLst/>
              <a:rect l="l" t="t" r="r" b="b"/>
              <a:pathLst>
                <a:path w="2031" h="2031" extrusionOk="0">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1pPr>
            <a:lvl2pPr lvl="1"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2pPr>
            <a:lvl3pPr lvl="2"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3pPr>
            <a:lvl4pPr lvl="3"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4pPr>
            <a:lvl5pPr lvl="4"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5pPr>
            <a:lvl6pPr lvl="5"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6pPr>
            <a:lvl7pPr lvl="6"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7pPr>
            <a:lvl8pPr lvl="7"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8pPr>
            <a:lvl9pPr lvl="8" rtl="0">
              <a:spcBef>
                <a:spcPts val="0"/>
              </a:spcBef>
              <a:spcAft>
                <a:spcPts val="0"/>
              </a:spcAft>
              <a:buClr>
                <a:schemeClr val="lt1"/>
              </a:buClr>
              <a:buSzPts val="3500"/>
              <a:buFont typeface="Shrikhand"/>
              <a:buNone/>
              <a:defRPr sz="3500">
                <a:solidFill>
                  <a:schemeClr val="lt1"/>
                </a:solidFill>
                <a:latin typeface="Shrikhand"/>
                <a:ea typeface="Shrikhand"/>
                <a:cs typeface="Shrikhand"/>
                <a:sym typeface="Shrikhan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1pPr>
            <a:lvl2pPr marL="914400" lvl="1"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2pPr>
            <a:lvl3pPr marL="1371600" lvl="2"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3pPr>
            <a:lvl4pPr marL="1828800" lvl="3"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4pPr>
            <a:lvl5pPr marL="2286000" lvl="4"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5pPr>
            <a:lvl6pPr marL="2743200" lvl="5"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6pPr>
            <a:lvl7pPr marL="3200400" lvl="6"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7pPr>
            <a:lvl8pPr marL="3657600" lvl="7"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8pPr>
            <a:lvl9pPr marL="4114800" lvl="8" indent="-317500">
              <a:lnSpc>
                <a:spcPct val="100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5" r:id="rId9"/>
    <p:sldLayoutId id="2147483673" r:id="rId10"/>
    <p:sldLayoutId id="2147483676"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s://qiskit.org/textbook/ch-algorithms/quantum-phase-estimation.html#3.2-The-Solution-"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42"/>
        <p:cNvGrpSpPr/>
        <p:nvPr/>
      </p:nvGrpSpPr>
      <p:grpSpPr>
        <a:xfrm>
          <a:off x="0" y="0"/>
          <a:ext cx="0" cy="0"/>
          <a:chOff x="0" y="0"/>
          <a:chExt cx="0" cy="0"/>
        </a:xfrm>
      </p:grpSpPr>
      <p:sp>
        <p:nvSpPr>
          <p:cNvPr id="8343" name="Google Shape;8343;p36"/>
          <p:cNvSpPr txBox="1">
            <a:spLocks noGrp="1"/>
          </p:cNvSpPr>
          <p:nvPr>
            <p:ph type="ctrTitle"/>
          </p:nvPr>
        </p:nvSpPr>
        <p:spPr>
          <a:xfrm>
            <a:off x="713250" y="1413275"/>
            <a:ext cx="7717500" cy="181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Learning Quantum Phase Estimation by Variational Quantum Circuits</a:t>
            </a:r>
            <a:endParaRPr dirty="0"/>
          </a:p>
        </p:txBody>
      </p:sp>
      <p:sp>
        <p:nvSpPr>
          <p:cNvPr id="8344" name="Google Shape;8344;p36"/>
          <p:cNvSpPr txBox="1">
            <a:spLocks noGrp="1"/>
          </p:cNvSpPr>
          <p:nvPr>
            <p:ph type="subTitle" idx="1"/>
          </p:nvPr>
        </p:nvSpPr>
        <p:spPr>
          <a:xfrm>
            <a:off x="2672925" y="3511650"/>
            <a:ext cx="5006700" cy="39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1400" dirty="0">
                <a:solidFill>
                  <a:schemeClr val="tx2">
                    <a:lumMod val="50000"/>
                  </a:schemeClr>
                </a:solidFill>
              </a:rPr>
              <a:t>Team</a:t>
            </a:r>
            <a:r>
              <a:rPr lang="en" dirty="0"/>
              <a:t> </a:t>
            </a:r>
            <a:r>
              <a:rPr lang="en" b="1" i="1" dirty="0"/>
              <a:t>LearnQPE</a:t>
            </a:r>
            <a:endParaRPr b="1" i="1" dirty="0"/>
          </a:p>
        </p:txBody>
      </p:sp>
      <p:sp>
        <p:nvSpPr>
          <p:cNvPr id="8345" name="Google Shape;8345;p36"/>
          <p:cNvSpPr txBox="1"/>
          <p:nvPr/>
        </p:nvSpPr>
        <p:spPr>
          <a:xfrm>
            <a:off x="6643350" y="539500"/>
            <a:ext cx="1787400" cy="391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2200" dirty="0">
              <a:solidFill>
                <a:schemeClr val="lt1"/>
              </a:solidFill>
              <a:latin typeface="Shrikhand"/>
              <a:ea typeface="Shrikhand"/>
              <a:cs typeface="Shrikhand"/>
              <a:sym typeface="Shrikhand"/>
            </a:endParaRPr>
          </a:p>
        </p:txBody>
      </p:sp>
      <p:grpSp>
        <p:nvGrpSpPr>
          <p:cNvPr id="8346" name="Google Shape;8346;p36"/>
          <p:cNvGrpSpPr/>
          <p:nvPr/>
        </p:nvGrpSpPr>
        <p:grpSpPr>
          <a:xfrm>
            <a:off x="8232083" y="159679"/>
            <a:ext cx="713272" cy="614042"/>
            <a:chOff x="6372750" y="472138"/>
            <a:chExt cx="1057013" cy="909962"/>
          </a:xfrm>
        </p:grpSpPr>
        <p:sp>
          <p:nvSpPr>
            <p:cNvPr id="8347" name="Google Shape;8347;p36"/>
            <p:cNvSpPr/>
            <p:nvPr/>
          </p:nvSpPr>
          <p:spPr>
            <a:xfrm>
              <a:off x="6372750" y="472138"/>
              <a:ext cx="817950" cy="817975"/>
            </a:xfrm>
            <a:custGeom>
              <a:avLst/>
              <a:gdLst/>
              <a:ahLst/>
              <a:cxnLst/>
              <a:rect l="l" t="t" r="r" b="b"/>
              <a:pathLst>
                <a:path w="32718" h="32719" extrusionOk="0">
                  <a:moveTo>
                    <a:pt x="32718" y="16359"/>
                  </a:moveTo>
                  <a:cubicBezTo>
                    <a:pt x="32718" y="20699"/>
                    <a:pt x="30995" y="24857"/>
                    <a:pt x="27928" y="27925"/>
                  </a:cubicBezTo>
                  <a:cubicBezTo>
                    <a:pt x="24857" y="30995"/>
                    <a:pt x="20698" y="32718"/>
                    <a:pt x="16359" y="32718"/>
                  </a:cubicBezTo>
                  <a:cubicBezTo>
                    <a:pt x="12020" y="32718"/>
                    <a:pt x="7861" y="30995"/>
                    <a:pt x="4791" y="27925"/>
                  </a:cubicBezTo>
                  <a:cubicBezTo>
                    <a:pt x="1723" y="24857"/>
                    <a:pt x="0" y="20699"/>
                    <a:pt x="0" y="16359"/>
                  </a:cubicBezTo>
                  <a:cubicBezTo>
                    <a:pt x="0" y="12020"/>
                    <a:pt x="1723" y="7858"/>
                    <a:pt x="4791" y="4791"/>
                  </a:cubicBezTo>
                  <a:cubicBezTo>
                    <a:pt x="7861" y="1724"/>
                    <a:pt x="12020" y="0"/>
                    <a:pt x="16359" y="0"/>
                  </a:cubicBezTo>
                  <a:cubicBezTo>
                    <a:pt x="20698" y="0"/>
                    <a:pt x="24857" y="1724"/>
                    <a:pt x="27928" y="4791"/>
                  </a:cubicBezTo>
                  <a:cubicBezTo>
                    <a:pt x="30995" y="7858"/>
                    <a:pt x="32718" y="12020"/>
                    <a:pt x="32718" y="16359"/>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36"/>
            <p:cNvSpPr/>
            <p:nvPr/>
          </p:nvSpPr>
          <p:spPr>
            <a:xfrm>
              <a:off x="6962438" y="914774"/>
              <a:ext cx="467325" cy="467325"/>
            </a:xfrm>
            <a:custGeom>
              <a:avLst/>
              <a:gdLst/>
              <a:ahLst/>
              <a:cxnLst/>
              <a:rect l="l" t="t" r="r" b="b"/>
              <a:pathLst>
                <a:path w="20961" h="20961" extrusionOk="0">
                  <a:moveTo>
                    <a:pt x="20961" y="10481"/>
                  </a:moveTo>
                  <a:cubicBezTo>
                    <a:pt x="20961" y="16269"/>
                    <a:pt x="16270" y="20961"/>
                    <a:pt x="10481" y="20961"/>
                  </a:cubicBezTo>
                  <a:cubicBezTo>
                    <a:pt x="4692" y="20961"/>
                    <a:pt x="1" y="16269"/>
                    <a:pt x="1" y="10481"/>
                  </a:cubicBezTo>
                  <a:cubicBezTo>
                    <a:pt x="1" y="4692"/>
                    <a:pt x="4692" y="1"/>
                    <a:pt x="10481" y="1"/>
                  </a:cubicBezTo>
                  <a:cubicBezTo>
                    <a:pt x="16270" y="1"/>
                    <a:pt x="20961" y="4692"/>
                    <a:pt x="20961" y="10481"/>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33"/>
        <p:cNvGrpSpPr/>
        <p:nvPr/>
      </p:nvGrpSpPr>
      <p:grpSpPr>
        <a:xfrm>
          <a:off x="0" y="0"/>
          <a:ext cx="0" cy="0"/>
          <a:chOff x="0" y="0"/>
          <a:chExt cx="0" cy="0"/>
        </a:xfrm>
      </p:grpSpPr>
      <p:sp>
        <p:nvSpPr>
          <p:cNvPr id="8434" name="Google Shape;8434;p44"/>
          <p:cNvSpPr txBox="1">
            <a:spLocks noGrp="1"/>
          </p:cNvSpPr>
          <p:nvPr>
            <p:ph type="title"/>
          </p:nvPr>
        </p:nvSpPr>
        <p:spPr>
          <a:xfrm>
            <a:off x="1508050" y="2615575"/>
            <a:ext cx="27042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Full</a:t>
            </a:r>
            <a:endParaRPr dirty="0"/>
          </a:p>
        </p:txBody>
      </p:sp>
      <p:sp>
        <p:nvSpPr>
          <p:cNvPr id="8435" name="Google Shape;8435;p44"/>
          <p:cNvSpPr txBox="1">
            <a:spLocks noGrp="1"/>
          </p:cNvSpPr>
          <p:nvPr>
            <p:ph type="title" idx="2"/>
          </p:nvPr>
        </p:nvSpPr>
        <p:spPr>
          <a:xfrm>
            <a:off x="4931707" y="2615575"/>
            <a:ext cx="27042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Linear</a:t>
            </a:r>
            <a:endParaRPr dirty="0"/>
          </a:p>
        </p:txBody>
      </p:sp>
      <p:sp>
        <p:nvSpPr>
          <p:cNvPr id="8436" name="Google Shape;8436;p44"/>
          <p:cNvSpPr txBox="1">
            <a:spLocks noGrp="1"/>
          </p:cNvSpPr>
          <p:nvPr>
            <p:ph type="subTitle" idx="1"/>
          </p:nvPr>
        </p:nvSpPr>
        <p:spPr>
          <a:xfrm>
            <a:off x="4931707" y="3093775"/>
            <a:ext cx="2704200" cy="95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Create entanglement of only the adjcent qubits</a:t>
            </a:r>
          </a:p>
          <a:p>
            <a:pPr marL="0" lvl="0" indent="0" algn="ctr" rtl="0">
              <a:spcBef>
                <a:spcPts val="0"/>
              </a:spcBef>
              <a:spcAft>
                <a:spcPts val="0"/>
              </a:spcAft>
              <a:buNone/>
            </a:pPr>
            <a:r>
              <a:rPr lang="en" dirty="0">
                <a:sym typeface="Wingdings" panose="05000000000000000000" pitchFamily="2" charset="2"/>
              </a:rPr>
              <a:t> Less gates</a:t>
            </a:r>
          </a:p>
          <a:p>
            <a:pPr marL="0" lvl="0" indent="0" algn="ctr" rtl="0">
              <a:spcBef>
                <a:spcPts val="0"/>
              </a:spcBef>
              <a:spcAft>
                <a:spcPts val="0"/>
              </a:spcAft>
            </a:pPr>
            <a:r>
              <a:rPr lang="en" dirty="0">
                <a:sym typeface="Wingdings" panose="05000000000000000000" pitchFamily="2" charset="2"/>
              </a:rPr>
              <a:t>  Comparable when there are less qubits </a:t>
            </a:r>
            <a:endParaRPr dirty="0"/>
          </a:p>
        </p:txBody>
      </p:sp>
      <p:sp>
        <p:nvSpPr>
          <p:cNvPr id="8437" name="Google Shape;8437;p44"/>
          <p:cNvSpPr txBox="1">
            <a:spLocks noGrp="1"/>
          </p:cNvSpPr>
          <p:nvPr>
            <p:ph type="subTitle" idx="3"/>
          </p:nvPr>
        </p:nvSpPr>
        <p:spPr>
          <a:xfrm>
            <a:off x="1508050" y="3093775"/>
            <a:ext cx="2704200" cy="95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Create entanglement of all combinations of qubits</a:t>
            </a:r>
          </a:p>
          <a:p>
            <a:pPr marL="0" lvl="0" indent="0" algn="ctr" rtl="0">
              <a:spcBef>
                <a:spcPts val="0"/>
              </a:spcBef>
              <a:spcAft>
                <a:spcPts val="0"/>
              </a:spcAft>
              <a:buNone/>
            </a:pPr>
            <a:r>
              <a:rPr lang="en-US" dirty="0">
                <a:sym typeface="Wingdings" panose="05000000000000000000" pitchFamily="2" charset="2"/>
              </a:rPr>
              <a:t> More Expressive</a:t>
            </a:r>
          </a:p>
          <a:p>
            <a:pPr marL="0" lvl="0" indent="0" algn="ctr" rtl="0">
              <a:spcBef>
                <a:spcPts val="0"/>
              </a:spcBef>
              <a:spcAft>
                <a:spcPts val="0"/>
              </a:spcAft>
            </a:pPr>
            <a:r>
              <a:rPr lang="en-US" dirty="0">
                <a:sym typeface="Wingdings" panose="05000000000000000000" pitchFamily="2" charset="2"/>
              </a:rPr>
              <a:t> has significant difference when there are more qubits</a:t>
            </a:r>
            <a:endParaRPr dirty="0"/>
          </a:p>
        </p:txBody>
      </p:sp>
      <p:sp>
        <p:nvSpPr>
          <p:cNvPr id="8438" name="Google Shape;8438;p44"/>
          <p:cNvSpPr txBox="1">
            <a:spLocks noGrp="1"/>
          </p:cNvSpPr>
          <p:nvPr>
            <p:ph type="title" idx="4"/>
          </p:nvPr>
        </p:nvSpPr>
        <p:spPr>
          <a:xfrm>
            <a:off x="713225" y="539500"/>
            <a:ext cx="77175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Full &amp; Linear Entangler</a:t>
            </a:r>
            <a:endParaRPr dirty="0"/>
          </a:p>
        </p:txBody>
      </p:sp>
      <p:grpSp>
        <p:nvGrpSpPr>
          <p:cNvPr id="2" name="Google Shape;9092;p71">
            <a:extLst>
              <a:ext uri="{FF2B5EF4-FFF2-40B4-BE49-F238E27FC236}">
                <a16:creationId xmlns:a16="http://schemas.microsoft.com/office/drawing/2014/main" id="{FABA40FB-13F7-75F8-4C9E-03BEEF9F6A7E}"/>
              </a:ext>
            </a:extLst>
          </p:cNvPr>
          <p:cNvGrpSpPr/>
          <p:nvPr/>
        </p:nvGrpSpPr>
        <p:grpSpPr>
          <a:xfrm>
            <a:off x="2620906" y="1863314"/>
            <a:ext cx="478576" cy="478199"/>
            <a:chOff x="1757138" y="3761400"/>
            <a:chExt cx="349325" cy="349050"/>
          </a:xfrm>
        </p:grpSpPr>
        <p:sp>
          <p:nvSpPr>
            <p:cNvPr id="3" name="Google Shape;9093;p71">
              <a:extLst>
                <a:ext uri="{FF2B5EF4-FFF2-40B4-BE49-F238E27FC236}">
                  <a16:creationId xmlns:a16="http://schemas.microsoft.com/office/drawing/2014/main" id="{94494AF8-0E6A-64A1-1625-BC34E91D0422}"/>
                </a:ext>
              </a:extLst>
            </p:cNvPr>
            <p:cNvSpPr/>
            <p:nvPr/>
          </p:nvSpPr>
          <p:spPr>
            <a:xfrm>
              <a:off x="1822263" y="3818100"/>
              <a:ext cx="215850" cy="235350"/>
            </a:xfrm>
            <a:custGeom>
              <a:avLst/>
              <a:gdLst/>
              <a:ahLst/>
              <a:cxnLst/>
              <a:rect l="l" t="t" r="r" b="b"/>
              <a:pathLst>
                <a:path w="8634" h="9414" extrusionOk="0">
                  <a:moveTo>
                    <a:pt x="4382" y="1"/>
                  </a:moveTo>
                  <a:cubicBezTo>
                    <a:pt x="4197" y="1"/>
                    <a:pt x="4013" y="115"/>
                    <a:pt x="3969" y="344"/>
                  </a:cubicBezTo>
                  <a:lnTo>
                    <a:pt x="3969" y="3993"/>
                  </a:lnTo>
                  <a:lnTo>
                    <a:pt x="811" y="2163"/>
                  </a:lnTo>
                  <a:cubicBezTo>
                    <a:pt x="737" y="2122"/>
                    <a:pt x="665" y="2104"/>
                    <a:pt x="598" y="2104"/>
                  </a:cubicBezTo>
                  <a:cubicBezTo>
                    <a:pt x="228" y="2104"/>
                    <a:pt x="1" y="2651"/>
                    <a:pt x="398" y="2877"/>
                  </a:cubicBezTo>
                  <a:lnTo>
                    <a:pt x="3567" y="4707"/>
                  </a:lnTo>
                  <a:lnTo>
                    <a:pt x="398" y="6538"/>
                  </a:lnTo>
                  <a:cubicBezTo>
                    <a:pt x="197" y="6638"/>
                    <a:pt x="130" y="6895"/>
                    <a:pt x="253" y="7095"/>
                  </a:cubicBezTo>
                  <a:cubicBezTo>
                    <a:pt x="320" y="7218"/>
                    <a:pt x="465" y="7296"/>
                    <a:pt x="610" y="7296"/>
                  </a:cubicBezTo>
                  <a:cubicBezTo>
                    <a:pt x="621" y="7298"/>
                    <a:pt x="633" y="7299"/>
                    <a:pt x="644" y="7299"/>
                  </a:cubicBezTo>
                  <a:cubicBezTo>
                    <a:pt x="700" y="7299"/>
                    <a:pt x="755" y="7278"/>
                    <a:pt x="811" y="7241"/>
                  </a:cubicBezTo>
                  <a:lnTo>
                    <a:pt x="3969" y="5422"/>
                  </a:lnTo>
                  <a:lnTo>
                    <a:pt x="3969" y="9071"/>
                  </a:lnTo>
                  <a:cubicBezTo>
                    <a:pt x="4013" y="9299"/>
                    <a:pt x="4197" y="9414"/>
                    <a:pt x="4382" y="9414"/>
                  </a:cubicBezTo>
                  <a:cubicBezTo>
                    <a:pt x="4566" y="9414"/>
                    <a:pt x="4750" y="9299"/>
                    <a:pt x="4794" y="9071"/>
                  </a:cubicBezTo>
                  <a:lnTo>
                    <a:pt x="4794" y="5422"/>
                  </a:lnTo>
                  <a:lnTo>
                    <a:pt x="7964" y="7241"/>
                  </a:lnTo>
                  <a:cubicBezTo>
                    <a:pt x="8020" y="7285"/>
                    <a:pt x="8098" y="7296"/>
                    <a:pt x="8176" y="7296"/>
                  </a:cubicBezTo>
                  <a:cubicBezTo>
                    <a:pt x="8184" y="7297"/>
                    <a:pt x="8192" y="7297"/>
                    <a:pt x="8200" y="7297"/>
                  </a:cubicBezTo>
                  <a:cubicBezTo>
                    <a:pt x="8336" y="7297"/>
                    <a:pt x="8459" y="7211"/>
                    <a:pt x="8522" y="7095"/>
                  </a:cubicBezTo>
                  <a:cubicBezTo>
                    <a:pt x="8633" y="6895"/>
                    <a:pt x="8566" y="6638"/>
                    <a:pt x="8366" y="6538"/>
                  </a:cubicBezTo>
                  <a:lnTo>
                    <a:pt x="5196" y="4707"/>
                  </a:lnTo>
                  <a:lnTo>
                    <a:pt x="8366" y="2877"/>
                  </a:lnTo>
                  <a:cubicBezTo>
                    <a:pt x="8566" y="2766"/>
                    <a:pt x="8633" y="2520"/>
                    <a:pt x="8522" y="2319"/>
                  </a:cubicBezTo>
                  <a:cubicBezTo>
                    <a:pt x="8447" y="2184"/>
                    <a:pt x="8305" y="2109"/>
                    <a:pt x="8163" y="2109"/>
                  </a:cubicBezTo>
                  <a:cubicBezTo>
                    <a:pt x="8095" y="2109"/>
                    <a:pt x="8026" y="2127"/>
                    <a:pt x="7964" y="2163"/>
                  </a:cubicBezTo>
                  <a:lnTo>
                    <a:pt x="4794" y="3993"/>
                  </a:lnTo>
                  <a:lnTo>
                    <a:pt x="4794" y="344"/>
                  </a:lnTo>
                  <a:cubicBezTo>
                    <a:pt x="4750" y="115"/>
                    <a:pt x="4566" y="1"/>
                    <a:pt x="4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094;p71">
              <a:extLst>
                <a:ext uri="{FF2B5EF4-FFF2-40B4-BE49-F238E27FC236}">
                  <a16:creationId xmlns:a16="http://schemas.microsoft.com/office/drawing/2014/main" id="{5F075376-1633-FD78-7C23-62A376A1F701}"/>
                </a:ext>
              </a:extLst>
            </p:cNvPr>
            <p:cNvSpPr/>
            <p:nvPr/>
          </p:nvSpPr>
          <p:spPr>
            <a:xfrm>
              <a:off x="1757138" y="3761400"/>
              <a:ext cx="349325" cy="349050"/>
            </a:xfrm>
            <a:custGeom>
              <a:avLst/>
              <a:gdLst/>
              <a:ahLst/>
              <a:cxnLst/>
              <a:rect l="l" t="t" r="r" b="b"/>
              <a:pathLst>
                <a:path w="13973" h="13962" extrusionOk="0">
                  <a:moveTo>
                    <a:pt x="11930" y="804"/>
                  </a:moveTo>
                  <a:cubicBezTo>
                    <a:pt x="12611" y="815"/>
                    <a:pt x="13158" y="1362"/>
                    <a:pt x="13158" y="2032"/>
                  </a:cubicBezTo>
                  <a:lnTo>
                    <a:pt x="13158" y="11908"/>
                  </a:lnTo>
                  <a:cubicBezTo>
                    <a:pt x="13158" y="12589"/>
                    <a:pt x="12611" y="13135"/>
                    <a:pt x="11930" y="13135"/>
                  </a:cubicBezTo>
                  <a:lnTo>
                    <a:pt x="2054" y="13135"/>
                  </a:lnTo>
                  <a:cubicBezTo>
                    <a:pt x="1373" y="13135"/>
                    <a:pt x="827" y="12589"/>
                    <a:pt x="827" y="11908"/>
                  </a:cubicBezTo>
                  <a:lnTo>
                    <a:pt x="827" y="2032"/>
                  </a:lnTo>
                  <a:cubicBezTo>
                    <a:pt x="827" y="1351"/>
                    <a:pt x="1373" y="804"/>
                    <a:pt x="2054" y="804"/>
                  </a:cubicBezTo>
                  <a:close/>
                  <a:moveTo>
                    <a:pt x="2034" y="1"/>
                  </a:moveTo>
                  <a:cubicBezTo>
                    <a:pt x="916" y="1"/>
                    <a:pt x="1" y="911"/>
                    <a:pt x="12" y="2032"/>
                  </a:cubicBezTo>
                  <a:lnTo>
                    <a:pt x="12" y="11908"/>
                  </a:lnTo>
                  <a:cubicBezTo>
                    <a:pt x="12" y="13046"/>
                    <a:pt x="927" y="13961"/>
                    <a:pt x="2054" y="13961"/>
                  </a:cubicBezTo>
                  <a:lnTo>
                    <a:pt x="11930" y="13961"/>
                  </a:lnTo>
                  <a:cubicBezTo>
                    <a:pt x="13057" y="13950"/>
                    <a:pt x="13972" y="13035"/>
                    <a:pt x="13972" y="11908"/>
                  </a:cubicBezTo>
                  <a:lnTo>
                    <a:pt x="13972" y="2032"/>
                  </a:lnTo>
                  <a:cubicBezTo>
                    <a:pt x="13972" y="905"/>
                    <a:pt x="13057" y="1"/>
                    <a:pt x="11930" y="1"/>
                  </a:cubicBezTo>
                  <a:lnTo>
                    <a:pt x="2054" y="1"/>
                  </a:lnTo>
                  <a:cubicBezTo>
                    <a:pt x="2047" y="1"/>
                    <a:pt x="2040" y="1"/>
                    <a:pt x="2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9126;p71">
            <a:extLst>
              <a:ext uri="{FF2B5EF4-FFF2-40B4-BE49-F238E27FC236}">
                <a16:creationId xmlns:a16="http://schemas.microsoft.com/office/drawing/2014/main" id="{8CA5AB49-1CB6-4DCA-4AB2-83FCAEA1C5A0}"/>
              </a:ext>
            </a:extLst>
          </p:cNvPr>
          <p:cNvGrpSpPr/>
          <p:nvPr/>
        </p:nvGrpSpPr>
        <p:grpSpPr>
          <a:xfrm>
            <a:off x="6044520" y="1862903"/>
            <a:ext cx="478575" cy="478609"/>
            <a:chOff x="4026438" y="3152375"/>
            <a:chExt cx="349300" cy="349325"/>
          </a:xfrm>
        </p:grpSpPr>
        <p:sp>
          <p:nvSpPr>
            <p:cNvPr id="6" name="Google Shape;9127;p71">
              <a:extLst>
                <a:ext uri="{FF2B5EF4-FFF2-40B4-BE49-F238E27FC236}">
                  <a16:creationId xmlns:a16="http://schemas.microsoft.com/office/drawing/2014/main" id="{7A85B71C-EB99-9844-313E-C1E753E7B3F2}"/>
                </a:ext>
              </a:extLst>
            </p:cNvPr>
            <p:cNvSpPr/>
            <p:nvPr/>
          </p:nvSpPr>
          <p:spPr>
            <a:xfrm>
              <a:off x="4081938" y="3316700"/>
              <a:ext cx="238575" cy="20675"/>
            </a:xfrm>
            <a:custGeom>
              <a:avLst/>
              <a:gdLst/>
              <a:ahLst/>
              <a:cxnLst/>
              <a:rect l="l" t="t" r="r" b="b"/>
              <a:pathLst>
                <a:path w="9543" h="827" extrusionOk="0">
                  <a:moveTo>
                    <a:pt x="403" y="1"/>
                  </a:moveTo>
                  <a:cubicBezTo>
                    <a:pt x="179" y="12"/>
                    <a:pt x="1" y="190"/>
                    <a:pt x="1" y="425"/>
                  </a:cubicBezTo>
                  <a:cubicBezTo>
                    <a:pt x="1" y="648"/>
                    <a:pt x="179" y="826"/>
                    <a:pt x="403" y="826"/>
                  </a:cubicBezTo>
                  <a:lnTo>
                    <a:pt x="9140" y="826"/>
                  </a:lnTo>
                  <a:cubicBezTo>
                    <a:pt x="9364" y="826"/>
                    <a:pt x="9542" y="648"/>
                    <a:pt x="9542" y="425"/>
                  </a:cubicBezTo>
                  <a:cubicBezTo>
                    <a:pt x="9542" y="190"/>
                    <a:pt x="9364" y="12"/>
                    <a:pt x="9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28;p71">
              <a:extLst>
                <a:ext uri="{FF2B5EF4-FFF2-40B4-BE49-F238E27FC236}">
                  <a16:creationId xmlns:a16="http://schemas.microsoft.com/office/drawing/2014/main" id="{9E084BFB-0879-78C1-8325-901F337E6AB8}"/>
                </a:ext>
              </a:extLst>
            </p:cNvPr>
            <p:cNvSpPr/>
            <p:nvPr/>
          </p:nvSpPr>
          <p:spPr>
            <a:xfrm>
              <a:off x="4026438" y="3152375"/>
              <a:ext cx="349300" cy="349325"/>
            </a:xfrm>
            <a:custGeom>
              <a:avLst/>
              <a:gdLst/>
              <a:ahLst/>
              <a:cxnLst/>
              <a:rect l="l" t="t" r="r" b="b"/>
              <a:pathLst>
                <a:path w="13972" h="13973" extrusionOk="0">
                  <a:moveTo>
                    <a:pt x="2033" y="826"/>
                  </a:moveTo>
                  <a:cubicBezTo>
                    <a:pt x="2040" y="826"/>
                    <a:pt x="2047" y="826"/>
                    <a:pt x="2053" y="827"/>
                  </a:cubicBezTo>
                  <a:lnTo>
                    <a:pt x="11930" y="827"/>
                  </a:lnTo>
                  <a:cubicBezTo>
                    <a:pt x="12610" y="827"/>
                    <a:pt x="13157" y="1373"/>
                    <a:pt x="13157" y="2054"/>
                  </a:cubicBezTo>
                  <a:lnTo>
                    <a:pt x="13157" y="11930"/>
                  </a:lnTo>
                  <a:cubicBezTo>
                    <a:pt x="13146" y="12600"/>
                    <a:pt x="12599" y="13147"/>
                    <a:pt x="11930" y="13158"/>
                  </a:cubicBezTo>
                  <a:lnTo>
                    <a:pt x="2053" y="13158"/>
                  </a:lnTo>
                  <a:cubicBezTo>
                    <a:pt x="1373" y="13158"/>
                    <a:pt x="826" y="12611"/>
                    <a:pt x="826" y="11930"/>
                  </a:cubicBezTo>
                  <a:lnTo>
                    <a:pt x="826" y="2054"/>
                  </a:lnTo>
                  <a:cubicBezTo>
                    <a:pt x="815" y="1380"/>
                    <a:pt x="1362" y="826"/>
                    <a:pt x="2033" y="826"/>
                  </a:cubicBezTo>
                  <a:close/>
                  <a:moveTo>
                    <a:pt x="2053" y="1"/>
                  </a:moveTo>
                  <a:cubicBezTo>
                    <a:pt x="926" y="1"/>
                    <a:pt x="0" y="927"/>
                    <a:pt x="0" y="2054"/>
                  </a:cubicBezTo>
                  <a:lnTo>
                    <a:pt x="0" y="11930"/>
                  </a:lnTo>
                  <a:cubicBezTo>
                    <a:pt x="11" y="13057"/>
                    <a:pt x="926" y="13972"/>
                    <a:pt x="2053" y="13972"/>
                  </a:cubicBezTo>
                  <a:lnTo>
                    <a:pt x="11930" y="13972"/>
                  </a:lnTo>
                  <a:cubicBezTo>
                    <a:pt x="13057" y="13961"/>
                    <a:pt x="13961" y="13057"/>
                    <a:pt x="13972" y="11930"/>
                  </a:cubicBezTo>
                  <a:lnTo>
                    <a:pt x="13972" y="2054"/>
                  </a:lnTo>
                  <a:cubicBezTo>
                    <a:pt x="13972" y="927"/>
                    <a:pt x="13057" y="1"/>
                    <a:pt x="11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矩形 9">
            <a:extLst>
              <a:ext uri="{FF2B5EF4-FFF2-40B4-BE49-F238E27FC236}">
                <a16:creationId xmlns:a16="http://schemas.microsoft.com/office/drawing/2014/main" id="{55C1D2D9-07CE-D5DE-E427-3D3C5B7EA6EB}"/>
              </a:ext>
            </a:extLst>
          </p:cNvPr>
          <p:cNvSpPr/>
          <p:nvPr/>
        </p:nvSpPr>
        <p:spPr>
          <a:xfrm>
            <a:off x="6120560" y="4836543"/>
            <a:ext cx="970353" cy="2242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DD46022D-356B-B10F-EA52-AD48E2A63181}"/>
              </a:ext>
            </a:extLst>
          </p:cNvPr>
          <p:cNvSpPr txBox="1"/>
          <p:nvPr/>
        </p:nvSpPr>
        <p:spPr>
          <a:xfrm>
            <a:off x="4572000" y="4753053"/>
            <a:ext cx="4587095" cy="307777"/>
          </a:xfrm>
          <a:prstGeom prst="rect">
            <a:avLst/>
          </a:prstGeom>
          <a:noFill/>
        </p:spPr>
        <p:txBody>
          <a:bodyPr wrap="square">
            <a:spAutoFit/>
          </a:bodyPr>
          <a:lstStyle/>
          <a:p>
            <a:r>
              <a:rPr lang="it-IT" altLang="zh-TW" b="0" i="0" dirty="0">
                <a:solidFill>
                  <a:schemeClr val="bg1"/>
                </a:solidFill>
                <a:effectLst/>
                <a:latin typeface="+mj-lt"/>
              </a:rPr>
              <a:t> Pierpaolo Pravatto </a:t>
            </a:r>
            <a:r>
              <a:rPr lang="it-IT" altLang="zh-TW" b="0" i="1" dirty="0">
                <a:solidFill>
                  <a:schemeClr val="bg1"/>
                </a:solidFill>
                <a:effectLst/>
                <a:latin typeface="+mj-lt"/>
              </a:rPr>
              <a:t>et al</a:t>
            </a:r>
            <a:r>
              <a:rPr lang="it-IT" altLang="zh-TW" b="0" i="0" dirty="0">
                <a:solidFill>
                  <a:schemeClr val="bg1"/>
                </a:solidFill>
                <a:effectLst/>
                <a:latin typeface="+mj-lt"/>
              </a:rPr>
              <a:t> 2021 </a:t>
            </a:r>
            <a:r>
              <a:rPr lang="it-IT" altLang="zh-TW" b="0" i="1" dirty="0">
                <a:solidFill>
                  <a:schemeClr val="bg1"/>
                </a:solidFill>
                <a:effectLst/>
                <a:latin typeface="+mj-lt"/>
              </a:rPr>
              <a:t>New J. Phys.</a:t>
            </a:r>
            <a:r>
              <a:rPr lang="it-IT" altLang="zh-TW" b="0" i="0" dirty="0">
                <a:solidFill>
                  <a:schemeClr val="bg1"/>
                </a:solidFill>
                <a:effectLst/>
                <a:latin typeface="+mj-lt"/>
              </a:rPr>
              <a:t> </a:t>
            </a:r>
            <a:r>
              <a:rPr lang="it-IT" altLang="zh-TW" b="1" i="0" dirty="0">
                <a:solidFill>
                  <a:schemeClr val="bg1"/>
                </a:solidFill>
                <a:effectLst/>
                <a:latin typeface="+mj-lt"/>
              </a:rPr>
              <a:t>23</a:t>
            </a:r>
            <a:r>
              <a:rPr lang="it-IT" altLang="zh-TW" b="0" i="0" dirty="0">
                <a:solidFill>
                  <a:schemeClr val="bg1"/>
                </a:solidFill>
                <a:effectLst/>
                <a:latin typeface="+mj-lt"/>
              </a:rPr>
              <a:t> 123045</a:t>
            </a:r>
            <a:endParaRPr lang="en-US" altLang="zh-TW" dirty="0">
              <a:solidFill>
                <a:schemeClr val="bg1"/>
              </a:solidFill>
              <a:effectLst/>
              <a:latin typeface="+mj-lt"/>
            </a:endParaRPr>
          </a:p>
        </p:txBody>
      </p:sp>
    </p:spTree>
    <p:extLst>
      <p:ext uri="{BB962C8B-B14F-4D97-AF65-F5344CB8AC3E}">
        <p14:creationId xmlns:p14="http://schemas.microsoft.com/office/powerpoint/2010/main" val="159922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14"/>
        <p:cNvGrpSpPr/>
        <p:nvPr/>
      </p:nvGrpSpPr>
      <p:grpSpPr>
        <a:xfrm>
          <a:off x="0" y="0"/>
          <a:ext cx="0" cy="0"/>
          <a:chOff x="0" y="0"/>
          <a:chExt cx="0" cy="0"/>
        </a:xfrm>
      </p:grpSpPr>
      <p:sp>
        <p:nvSpPr>
          <p:cNvPr id="8415" name="Google Shape;8415;p41"/>
          <p:cNvSpPr txBox="1">
            <a:spLocks noGrp="1"/>
          </p:cNvSpPr>
          <p:nvPr>
            <p:ph type="title"/>
          </p:nvPr>
        </p:nvSpPr>
        <p:spPr>
          <a:xfrm>
            <a:off x="720000" y="2147842"/>
            <a:ext cx="3852000" cy="163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000" dirty="0"/>
              <a:t>Learning QPE </a:t>
            </a:r>
            <a:br>
              <a:rPr lang="en-US" sz="4000" dirty="0"/>
            </a:br>
            <a:r>
              <a:rPr lang="en-US" sz="4000" dirty="0"/>
              <a:t>by VQC </a:t>
            </a:r>
            <a:endParaRPr sz="4000" dirty="0"/>
          </a:p>
        </p:txBody>
      </p:sp>
      <p:sp>
        <p:nvSpPr>
          <p:cNvPr id="8416" name="Google Shape;8416;p41"/>
          <p:cNvSpPr txBox="1">
            <a:spLocks noGrp="1"/>
          </p:cNvSpPr>
          <p:nvPr>
            <p:ph type="title" idx="2"/>
          </p:nvPr>
        </p:nvSpPr>
        <p:spPr>
          <a:xfrm>
            <a:off x="720000" y="1031375"/>
            <a:ext cx="1288200" cy="1018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03</a:t>
            </a:r>
            <a:endParaRPr dirty="0"/>
          </a:p>
        </p:txBody>
      </p:sp>
      <p:sp>
        <p:nvSpPr>
          <p:cNvPr id="8417" name="Google Shape;8417;p41"/>
          <p:cNvSpPr txBox="1">
            <a:spLocks noGrp="1"/>
          </p:cNvSpPr>
          <p:nvPr>
            <p:ph type="subTitle" idx="1"/>
          </p:nvPr>
        </p:nvSpPr>
        <p:spPr>
          <a:xfrm>
            <a:off x="720000" y="4057418"/>
            <a:ext cx="3852000" cy="313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Applicability, Method</a:t>
            </a:r>
          </a:p>
        </p:txBody>
      </p:sp>
    </p:spTree>
    <p:extLst>
      <p:ext uri="{BB962C8B-B14F-4D97-AF65-F5344CB8AC3E}">
        <p14:creationId xmlns:p14="http://schemas.microsoft.com/office/powerpoint/2010/main" val="161898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6"/>
        <p:cNvGrpSpPr/>
        <p:nvPr/>
      </p:nvGrpSpPr>
      <p:grpSpPr>
        <a:xfrm>
          <a:off x="0" y="0"/>
          <a:ext cx="0" cy="0"/>
          <a:chOff x="0" y="0"/>
          <a:chExt cx="0" cy="0"/>
        </a:xfrm>
      </p:grpSpPr>
      <p:sp>
        <p:nvSpPr>
          <p:cNvPr id="8767" name="Google Shape;8767;p56"/>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LearnQPE process</a:t>
            </a:r>
            <a:endParaRPr dirty="0"/>
          </a:p>
        </p:txBody>
      </p:sp>
      <p:sp>
        <p:nvSpPr>
          <p:cNvPr id="8768" name="Google Shape;8768;p56"/>
          <p:cNvSpPr txBox="1"/>
          <p:nvPr/>
        </p:nvSpPr>
        <p:spPr>
          <a:xfrm>
            <a:off x="1531962" y="1744217"/>
            <a:ext cx="613500" cy="447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dirty="0">
                <a:solidFill>
                  <a:srgbClr val="FF8CC9"/>
                </a:solidFill>
                <a:latin typeface="Shrikhand"/>
                <a:ea typeface="Shrikhand"/>
                <a:cs typeface="Shrikhand"/>
                <a:sym typeface="Shrikhand"/>
              </a:rPr>
              <a:t>01</a:t>
            </a:r>
            <a:endParaRPr sz="3000" dirty="0">
              <a:solidFill>
                <a:srgbClr val="FF8CC9"/>
              </a:solidFill>
              <a:latin typeface="Shrikhand"/>
              <a:ea typeface="Shrikhand"/>
              <a:cs typeface="Shrikhand"/>
              <a:sym typeface="Shrikhand"/>
            </a:endParaRPr>
          </a:p>
        </p:txBody>
      </p:sp>
      <p:sp>
        <p:nvSpPr>
          <p:cNvPr id="8769" name="Google Shape;8769;p56"/>
          <p:cNvSpPr txBox="1"/>
          <p:nvPr/>
        </p:nvSpPr>
        <p:spPr>
          <a:xfrm>
            <a:off x="1098762" y="2370087"/>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dirty="0">
                <a:solidFill>
                  <a:srgbClr val="FFFFFF"/>
                </a:solidFill>
                <a:latin typeface="Shrikhand"/>
                <a:ea typeface="Shrikhand"/>
                <a:cs typeface="Shrikhand"/>
                <a:sym typeface="Shrikhand"/>
              </a:rPr>
              <a:t>Run QPE simulation</a:t>
            </a:r>
            <a:endParaRPr sz="1800" dirty="0">
              <a:solidFill>
                <a:srgbClr val="FFFFFF"/>
              </a:solidFill>
              <a:latin typeface="Shrikhand"/>
              <a:ea typeface="Shrikhand"/>
              <a:cs typeface="Shrikhand"/>
              <a:sym typeface="Shrikhand"/>
            </a:endParaRPr>
          </a:p>
        </p:txBody>
      </p:sp>
      <p:sp>
        <p:nvSpPr>
          <p:cNvPr id="8770" name="Google Shape;8770;p56"/>
          <p:cNvSpPr txBox="1"/>
          <p:nvPr/>
        </p:nvSpPr>
        <p:spPr>
          <a:xfrm>
            <a:off x="1202044" y="3164250"/>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6AF3F8"/>
                </a:solidFill>
                <a:latin typeface="Open Sans"/>
                <a:ea typeface="Open Sans"/>
                <a:cs typeface="Open Sans"/>
                <a:sym typeface="Open Sans"/>
              </a:rPr>
              <a:t>Obtain the ideal wave function after QPE  </a:t>
            </a:r>
            <a:endParaRPr dirty="0">
              <a:solidFill>
                <a:srgbClr val="6AF3F8"/>
              </a:solidFill>
              <a:latin typeface="Open Sans"/>
              <a:ea typeface="Open Sans"/>
              <a:cs typeface="Open Sans"/>
              <a:sym typeface="Open Sans"/>
            </a:endParaRPr>
          </a:p>
        </p:txBody>
      </p:sp>
      <p:sp>
        <p:nvSpPr>
          <p:cNvPr id="8771" name="Google Shape;8771;p56"/>
          <p:cNvSpPr txBox="1"/>
          <p:nvPr/>
        </p:nvSpPr>
        <p:spPr>
          <a:xfrm>
            <a:off x="3358912" y="1744875"/>
            <a:ext cx="613500" cy="447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dirty="0">
                <a:solidFill>
                  <a:srgbClr val="FF8CC9"/>
                </a:solidFill>
                <a:latin typeface="Shrikhand"/>
                <a:ea typeface="Shrikhand"/>
                <a:cs typeface="Shrikhand"/>
                <a:sym typeface="Shrikhand"/>
              </a:rPr>
              <a:t>02</a:t>
            </a:r>
            <a:endParaRPr sz="3000" dirty="0">
              <a:solidFill>
                <a:srgbClr val="FF8CC9"/>
              </a:solidFill>
              <a:latin typeface="Shrikhand"/>
              <a:ea typeface="Shrikhand"/>
              <a:cs typeface="Shrikhand"/>
              <a:sym typeface="Shrikhand"/>
            </a:endParaRPr>
          </a:p>
        </p:txBody>
      </p:sp>
      <p:sp>
        <p:nvSpPr>
          <p:cNvPr id="8772" name="Google Shape;8772;p56"/>
          <p:cNvSpPr txBox="1"/>
          <p:nvPr/>
        </p:nvSpPr>
        <p:spPr>
          <a:xfrm>
            <a:off x="2920612" y="2370087"/>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ltLang="zh-TW" sz="1800" dirty="0">
                <a:solidFill>
                  <a:srgbClr val="FFFFFF"/>
                </a:solidFill>
                <a:latin typeface="Shrikhand"/>
                <a:ea typeface="Shrikhand"/>
                <a:cs typeface="Shrikhand"/>
                <a:sym typeface="Shrikhand"/>
              </a:rPr>
              <a:t>Train parameters</a:t>
            </a:r>
            <a:endParaRPr sz="1800" dirty="0">
              <a:solidFill>
                <a:srgbClr val="FFFFFF"/>
              </a:solidFill>
              <a:latin typeface="Shrikhand"/>
              <a:ea typeface="Shrikhand"/>
              <a:cs typeface="Shrikhand"/>
              <a:sym typeface="Shrikhand"/>
            </a:endParaRPr>
          </a:p>
        </p:txBody>
      </p:sp>
      <p:sp>
        <p:nvSpPr>
          <p:cNvPr id="8773" name="Google Shape;8773;p56"/>
          <p:cNvSpPr txBox="1"/>
          <p:nvPr/>
        </p:nvSpPr>
        <p:spPr>
          <a:xfrm>
            <a:off x="2920612" y="3264874"/>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6AF3F8"/>
                </a:solidFill>
                <a:latin typeface="Open Sans"/>
                <a:ea typeface="Open Sans"/>
                <a:cs typeface="Open Sans"/>
                <a:sym typeface="Open Sans"/>
              </a:rPr>
              <a:t>Use the simulation result &amp; optimizer to train the free parameters</a:t>
            </a:r>
            <a:endParaRPr dirty="0">
              <a:solidFill>
                <a:srgbClr val="6AF3F8"/>
              </a:solidFill>
              <a:latin typeface="Open Sans"/>
              <a:ea typeface="Open Sans"/>
              <a:cs typeface="Open Sans"/>
              <a:sym typeface="Open Sans"/>
            </a:endParaRPr>
          </a:p>
        </p:txBody>
      </p:sp>
      <p:sp>
        <p:nvSpPr>
          <p:cNvPr id="8774" name="Google Shape;8774;p56"/>
          <p:cNvSpPr txBox="1"/>
          <p:nvPr/>
        </p:nvSpPr>
        <p:spPr>
          <a:xfrm>
            <a:off x="5179638" y="1744875"/>
            <a:ext cx="613500" cy="447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rgbClr val="FF8CC9"/>
                </a:solidFill>
                <a:latin typeface="Shrikhand"/>
                <a:ea typeface="Shrikhand"/>
                <a:cs typeface="Shrikhand"/>
                <a:sym typeface="Shrikhand"/>
              </a:rPr>
              <a:t>03</a:t>
            </a:r>
            <a:endParaRPr sz="3000">
              <a:solidFill>
                <a:srgbClr val="FF8CC9"/>
              </a:solidFill>
              <a:latin typeface="Shrikhand"/>
              <a:ea typeface="Shrikhand"/>
              <a:cs typeface="Shrikhand"/>
              <a:sym typeface="Shrikhand"/>
            </a:endParaRPr>
          </a:p>
        </p:txBody>
      </p:sp>
      <p:sp>
        <p:nvSpPr>
          <p:cNvPr id="8775" name="Google Shape;8775;p56"/>
          <p:cNvSpPr txBox="1"/>
          <p:nvPr/>
        </p:nvSpPr>
        <p:spPr>
          <a:xfrm>
            <a:off x="4746386" y="2370087"/>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dirty="0">
                <a:solidFill>
                  <a:srgbClr val="FFFFFF"/>
                </a:solidFill>
                <a:latin typeface="Shrikhand"/>
                <a:ea typeface="Shrikhand"/>
                <a:cs typeface="Shrikhand"/>
                <a:sym typeface="Shrikhand"/>
              </a:rPr>
              <a:t>Feed back to VQC</a:t>
            </a:r>
            <a:endParaRPr sz="1800" dirty="0">
              <a:solidFill>
                <a:srgbClr val="FFFFFF"/>
              </a:solidFill>
              <a:latin typeface="Shrikhand"/>
              <a:ea typeface="Shrikhand"/>
              <a:cs typeface="Shrikhand"/>
              <a:sym typeface="Shrikhand"/>
            </a:endParaRPr>
          </a:p>
        </p:txBody>
      </p:sp>
      <p:sp>
        <p:nvSpPr>
          <p:cNvPr id="8776" name="Google Shape;8776;p56"/>
          <p:cNvSpPr txBox="1"/>
          <p:nvPr/>
        </p:nvSpPr>
        <p:spPr>
          <a:xfrm>
            <a:off x="4746386" y="3160262"/>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lt2"/>
                </a:solidFill>
                <a:latin typeface="Open Sans"/>
                <a:ea typeface="Open Sans"/>
                <a:cs typeface="Open Sans"/>
                <a:sym typeface="Open Sans"/>
              </a:rPr>
              <a:t>Use the trained parameters to set the gates in VQC</a:t>
            </a:r>
            <a:endParaRPr dirty="0">
              <a:solidFill>
                <a:srgbClr val="6AF3F8"/>
              </a:solidFill>
              <a:latin typeface="Open Sans"/>
              <a:ea typeface="Open Sans"/>
              <a:cs typeface="Open Sans"/>
              <a:sym typeface="Open Sans"/>
            </a:endParaRPr>
          </a:p>
        </p:txBody>
      </p:sp>
      <p:sp>
        <p:nvSpPr>
          <p:cNvPr id="8777" name="Google Shape;8777;p56"/>
          <p:cNvSpPr txBox="1"/>
          <p:nvPr/>
        </p:nvSpPr>
        <p:spPr>
          <a:xfrm>
            <a:off x="6998538" y="1744217"/>
            <a:ext cx="613500" cy="447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dirty="0">
                <a:solidFill>
                  <a:srgbClr val="FF8CC9"/>
                </a:solidFill>
                <a:latin typeface="Shrikhand"/>
                <a:ea typeface="Shrikhand"/>
                <a:cs typeface="Shrikhand"/>
                <a:sym typeface="Shrikhand"/>
              </a:rPr>
              <a:t>04</a:t>
            </a:r>
            <a:endParaRPr sz="3000" dirty="0">
              <a:solidFill>
                <a:srgbClr val="FF8CC9"/>
              </a:solidFill>
              <a:latin typeface="Shrikhand"/>
              <a:ea typeface="Shrikhand"/>
              <a:cs typeface="Shrikhand"/>
              <a:sym typeface="Shrikhand"/>
            </a:endParaRPr>
          </a:p>
        </p:txBody>
      </p:sp>
      <p:sp>
        <p:nvSpPr>
          <p:cNvPr id="8778" name="Google Shape;8778;p56"/>
          <p:cNvSpPr txBox="1"/>
          <p:nvPr/>
        </p:nvSpPr>
        <p:spPr>
          <a:xfrm>
            <a:off x="6572160" y="2366171"/>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dirty="0">
                <a:solidFill>
                  <a:srgbClr val="FFFFFF"/>
                </a:solidFill>
                <a:latin typeface="Shrikhand"/>
                <a:ea typeface="Shrikhand"/>
                <a:cs typeface="Shrikhand"/>
                <a:sym typeface="Shrikhand"/>
              </a:rPr>
              <a:t>Run trained VQC</a:t>
            </a:r>
            <a:endParaRPr sz="1800" dirty="0">
              <a:solidFill>
                <a:srgbClr val="FFFFFF"/>
              </a:solidFill>
              <a:latin typeface="Shrikhand"/>
              <a:ea typeface="Shrikhand"/>
              <a:cs typeface="Shrikhand"/>
              <a:sym typeface="Shrikhand"/>
            </a:endParaRPr>
          </a:p>
        </p:txBody>
      </p:sp>
      <p:sp>
        <p:nvSpPr>
          <p:cNvPr id="8779" name="Google Shape;8779;p56"/>
          <p:cNvSpPr txBox="1"/>
          <p:nvPr/>
        </p:nvSpPr>
        <p:spPr>
          <a:xfrm>
            <a:off x="6565338" y="3164250"/>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6AF3F8"/>
                </a:solidFill>
                <a:latin typeface="Open Sans"/>
                <a:ea typeface="Open Sans"/>
                <a:cs typeface="Open Sans"/>
                <a:sym typeface="Open Sans"/>
              </a:rPr>
              <a:t>Run the VQC; yield the approximated wave function</a:t>
            </a:r>
            <a:endParaRPr dirty="0">
              <a:solidFill>
                <a:srgbClr val="6AF3F8"/>
              </a:solidFill>
              <a:latin typeface="Open Sans"/>
              <a:ea typeface="Open Sans"/>
              <a:cs typeface="Open Sans"/>
              <a:sym typeface="Open Sans"/>
            </a:endParaRPr>
          </a:p>
        </p:txBody>
      </p:sp>
      <p:sp>
        <p:nvSpPr>
          <p:cNvPr id="8783" name="Google Shape;8783;p56"/>
          <p:cNvSpPr/>
          <p:nvPr/>
        </p:nvSpPr>
        <p:spPr>
          <a:xfrm rot="5400000">
            <a:off x="2661299" y="1853098"/>
            <a:ext cx="188000" cy="162818"/>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56"/>
          <p:cNvSpPr/>
          <p:nvPr/>
        </p:nvSpPr>
        <p:spPr>
          <a:xfrm rot="5400000">
            <a:off x="4482025" y="1851246"/>
            <a:ext cx="188000" cy="162818"/>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56"/>
          <p:cNvSpPr/>
          <p:nvPr/>
        </p:nvSpPr>
        <p:spPr>
          <a:xfrm rot="5400000">
            <a:off x="6302751" y="1846689"/>
            <a:ext cx="188000" cy="162818"/>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51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0553C5-826D-481F-4ABD-7CF454A782C5}"/>
              </a:ext>
            </a:extLst>
          </p:cNvPr>
          <p:cNvSpPr>
            <a:spLocks noGrp="1"/>
          </p:cNvSpPr>
          <p:nvPr>
            <p:ph type="title"/>
          </p:nvPr>
        </p:nvSpPr>
        <p:spPr>
          <a:xfrm>
            <a:off x="984713" y="1410049"/>
            <a:ext cx="2704200" cy="478200"/>
          </a:xfrm>
        </p:spPr>
        <p:txBody>
          <a:bodyPr/>
          <a:lstStyle/>
          <a:p>
            <a:r>
              <a:rPr lang="en-US" altLang="zh-TW" dirty="0"/>
              <a:t>QPE Simulation</a:t>
            </a:r>
            <a:endParaRPr lang="zh-TW" altLang="en-US" dirty="0"/>
          </a:p>
        </p:txBody>
      </p:sp>
      <p:sp>
        <p:nvSpPr>
          <p:cNvPr id="5" name="副標題 4">
            <a:extLst>
              <a:ext uri="{FF2B5EF4-FFF2-40B4-BE49-F238E27FC236}">
                <a16:creationId xmlns:a16="http://schemas.microsoft.com/office/drawing/2014/main" id="{3D96ED06-C41C-3BE6-D683-A80E202B7D83}"/>
              </a:ext>
            </a:extLst>
          </p:cNvPr>
          <p:cNvSpPr>
            <a:spLocks noGrp="1"/>
          </p:cNvSpPr>
          <p:nvPr>
            <p:ph type="subTitle" idx="3"/>
          </p:nvPr>
        </p:nvSpPr>
        <p:spPr>
          <a:xfrm>
            <a:off x="984713" y="1888249"/>
            <a:ext cx="2704200" cy="959100"/>
          </a:xfrm>
        </p:spPr>
        <p:txBody>
          <a:bodyPr/>
          <a:lstStyle/>
          <a:p>
            <a:r>
              <a:rPr lang="en-US" altLang="zh-TW" dirty="0"/>
              <a:t>Must run the QPE simulation to obtain a ground truth to train the VQC</a:t>
            </a:r>
            <a:endParaRPr lang="zh-TW" altLang="en-US" dirty="0"/>
          </a:p>
        </p:txBody>
      </p:sp>
      <p:sp>
        <p:nvSpPr>
          <p:cNvPr id="6" name="標題 5">
            <a:extLst>
              <a:ext uri="{FF2B5EF4-FFF2-40B4-BE49-F238E27FC236}">
                <a16:creationId xmlns:a16="http://schemas.microsoft.com/office/drawing/2014/main" id="{660A76C5-B3EA-6966-A64D-3AE861448261}"/>
              </a:ext>
            </a:extLst>
          </p:cNvPr>
          <p:cNvSpPr>
            <a:spLocks noGrp="1"/>
          </p:cNvSpPr>
          <p:nvPr>
            <p:ph type="title" idx="4"/>
          </p:nvPr>
        </p:nvSpPr>
        <p:spPr/>
        <p:txBody>
          <a:bodyPr/>
          <a:lstStyle/>
          <a:p>
            <a:r>
              <a:rPr lang="en-US" altLang="zh-TW" dirty="0"/>
              <a:t>Applicability</a:t>
            </a:r>
            <a:endParaRPr lang="zh-TW" altLang="en-US" dirty="0"/>
          </a:p>
        </p:txBody>
      </p:sp>
      <p:sp>
        <p:nvSpPr>
          <p:cNvPr id="7" name="箭號: 向右 6">
            <a:extLst>
              <a:ext uri="{FF2B5EF4-FFF2-40B4-BE49-F238E27FC236}">
                <a16:creationId xmlns:a16="http://schemas.microsoft.com/office/drawing/2014/main" id="{782C475E-C14C-AFCD-2A4F-AB91E6B15B55}"/>
              </a:ext>
            </a:extLst>
          </p:cNvPr>
          <p:cNvSpPr/>
          <p:nvPr/>
        </p:nvSpPr>
        <p:spPr>
          <a:xfrm>
            <a:off x="4042913" y="1728533"/>
            <a:ext cx="1288211" cy="55101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Google Shape;9000;p68">
            <a:extLst>
              <a:ext uri="{FF2B5EF4-FFF2-40B4-BE49-F238E27FC236}">
                <a16:creationId xmlns:a16="http://schemas.microsoft.com/office/drawing/2014/main" id="{79105F9A-E11B-D061-70F4-63B0FA761D69}"/>
              </a:ext>
            </a:extLst>
          </p:cNvPr>
          <p:cNvSpPr txBox="1">
            <a:spLocks noGrp="1"/>
          </p:cNvSpPr>
          <p:nvPr>
            <p:ph type="subTitle" idx="1"/>
          </p:nvPr>
        </p:nvSpPr>
        <p:spPr>
          <a:xfrm>
            <a:off x="5614925" y="1525239"/>
            <a:ext cx="2815800" cy="9576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US" dirty="0"/>
              <a:t>Simulation of QPE on classical computer must be achievable for this approach to function.</a:t>
            </a:r>
            <a:endParaRPr dirty="0"/>
          </a:p>
        </p:txBody>
      </p:sp>
      <p:sp>
        <p:nvSpPr>
          <p:cNvPr id="13" name="副標題 4">
            <a:extLst>
              <a:ext uri="{FF2B5EF4-FFF2-40B4-BE49-F238E27FC236}">
                <a16:creationId xmlns:a16="http://schemas.microsoft.com/office/drawing/2014/main" id="{A4E06FA7-EAE2-A64B-8ACC-95684943BC33}"/>
              </a:ext>
            </a:extLst>
          </p:cNvPr>
          <p:cNvSpPr txBox="1">
            <a:spLocks/>
          </p:cNvSpPr>
          <p:nvPr/>
        </p:nvSpPr>
        <p:spPr>
          <a:xfrm>
            <a:off x="1540505" y="3193672"/>
            <a:ext cx="6062940" cy="95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2800"/>
              <a:buFont typeface="Open Sans"/>
              <a:buNone/>
              <a:defRPr sz="1400" b="0" i="0" u="none" strike="noStrike" cap="none">
                <a:solidFill>
                  <a:schemeClr val="lt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9pPr>
          </a:lstStyle>
          <a:p>
            <a:r>
              <a:rPr lang="en-US" altLang="zh-TW" dirty="0"/>
              <a:t>In this project, we use the QPE circuit with 5 counting qubits as the example in the Qiskit </a:t>
            </a:r>
            <a:r>
              <a:rPr lang="en-US" altLang="zh-TW" dirty="0">
                <a:solidFill>
                  <a:schemeClr val="accent1"/>
                </a:solidFill>
                <a:hlinkClick r:id="rId2">
                  <a:extLst>
                    <a:ext uri="{A12FA001-AC4F-418D-AE19-62706E023703}">
                      <ahyp:hlinkClr xmlns:ahyp="http://schemas.microsoft.com/office/drawing/2018/hyperlinkcolor" val="tx"/>
                    </a:ext>
                  </a:extLst>
                </a:hlinkClick>
              </a:rPr>
              <a:t>documentation</a:t>
            </a:r>
            <a:endParaRPr lang="zh-TW" altLang="en-US" dirty="0">
              <a:solidFill>
                <a:schemeClr val="accent1"/>
              </a:solidFill>
            </a:endParaRPr>
          </a:p>
        </p:txBody>
      </p:sp>
    </p:spTree>
    <p:extLst>
      <p:ext uri="{BB962C8B-B14F-4D97-AF65-F5344CB8AC3E}">
        <p14:creationId xmlns:p14="http://schemas.microsoft.com/office/powerpoint/2010/main" val="276626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70"/>
        <p:cNvGrpSpPr/>
        <p:nvPr/>
      </p:nvGrpSpPr>
      <p:grpSpPr>
        <a:xfrm>
          <a:off x="0" y="0"/>
          <a:ext cx="0" cy="0"/>
          <a:chOff x="0" y="0"/>
          <a:chExt cx="0" cy="0"/>
        </a:xfrm>
      </p:grpSpPr>
      <p:sp>
        <p:nvSpPr>
          <p:cNvPr id="8671" name="Google Shape;8671;p51"/>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dirty="0"/>
              <a:t>Our Method</a:t>
            </a:r>
            <a:endParaRPr dirty="0"/>
          </a:p>
        </p:txBody>
      </p:sp>
      <p:sp>
        <p:nvSpPr>
          <p:cNvPr id="8672" name="Google Shape;8672;p51"/>
          <p:cNvSpPr/>
          <p:nvPr/>
        </p:nvSpPr>
        <p:spPr>
          <a:xfrm>
            <a:off x="3801275" y="1944813"/>
            <a:ext cx="1541400" cy="15414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51"/>
          <p:cNvSpPr txBox="1"/>
          <p:nvPr/>
        </p:nvSpPr>
        <p:spPr>
          <a:xfrm>
            <a:off x="1178131" y="1367197"/>
            <a:ext cx="1546800" cy="478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a:solidFill>
                  <a:srgbClr val="FFFFFF"/>
                </a:solidFill>
                <a:latin typeface="Shrikhand"/>
                <a:ea typeface="Shrikhand"/>
                <a:cs typeface="Shrikhand"/>
                <a:sym typeface="Shrikhand"/>
              </a:rPr>
              <a:t>5 counting qubits</a:t>
            </a:r>
            <a:endParaRPr sz="2000" dirty="0">
              <a:solidFill>
                <a:srgbClr val="FFFFFF"/>
              </a:solidFill>
              <a:latin typeface="Shrikhand"/>
              <a:ea typeface="Shrikhand"/>
              <a:cs typeface="Shrikhand"/>
              <a:sym typeface="Shrikhand"/>
            </a:endParaRPr>
          </a:p>
        </p:txBody>
      </p:sp>
      <p:sp>
        <p:nvSpPr>
          <p:cNvPr id="8674" name="Google Shape;8674;p51"/>
          <p:cNvSpPr txBox="1"/>
          <p:nvPr/>
        </p:nvSpPr>
        <p:spPr>
          <a:xfrm>
            <a:off x="952495" y="1976817"/>
            <a:ext cx="1772400" cy="527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dirty="0">
                <a:solidFill>
                  <a:srgbClr val="6AF3F8"/>
                </a:solidFill>
                <a:latin typeface="Open Sans"/>
                <a:ea typeface="Open Sans"/>
                <a:cs typeface="Open Sans"/>
                <a:sym typeface="Open Sans"/>
              </a:rPr>
              <a:t>Yield more accurate approximation for the phase angle</a:t>
            </a:r>
            <a:endParaRPr dirty="0">
              <a:solidFill>
                <a:srgbClr val="6AF3F8"/>
              </a:solidFill>
              <a:latin typeface="Open Sans"/>
              <a:ea typeface="Open Sans"/>
              <a:cs typeface="Open Sans"/>
              <a:sym typeface="Open Sans"/>
            </a:endParaRPr>
          </a:p>
        </p:txBody>
      </p:sp>
      <mc:AlternateContent xmlns:mc="http://schemas.openxmlformats.org/markup-compatibility/2006" xmlns:a14="http://schemas.microsoft.com/office/drawing/2010/main">
        <mc:Choice Requires="a14">
          <p:sp>
            <p:nvSpPr>
              <p:cNvPr id="8675" name="Google Shape;8675;p51"/>
              <p:cNvSpPr txBox="1"/>
              <p:nvPr/>
            </p:nvSpPr>
            <p:spPr>
              <a:xfrm>
                <a:off x="1049431" y="2928680"/>
                <a:ext cx="1541400" cy="478200"/>
              </a:xfrm>
              <a:prstGeom prst="rect">
                <a:avLst/>
              </a:prstGeom>
              <a:noFill/>
              <a:ln>
                <a:noFill/>
              </a:ln>
            </p:spPr>
            <p:txBody>
              <a:bodyPr spcFirstLastPara="1" wrap="square" lIns="0" tIns="0" rIns="0" bIns="0" anchor="ctr" anchorCtr="0">
                <a:noAutofit/>
              </a:bodyPr>
              <a:lstStyle/>
              <a:p>
                <a14:m>
                  <m:oMath xmlns:m="http://schemas.openxmlformats.org/officeDocument/2006/math">
                    <m:sSub>
                      <m:sSubPr>
                        <m:ctrlPr>
                          <a:rPr lang="ar-AE" altLang="zh-TW" sz="2200" i="1" dirty="0" smtClean="0">
                            <a:solidFill>
                              <a:srgbClr val="FFFFFF"/>
                            </a:solidFill>
                            <a:latin typeface="Cambria Math" panose="02040503050406030204" pitchFamily="18" charset="0"/>
                            <a:cs typeface="Shrikhand"/>
                            <a:sym typeface="Shrikhand"/>
                          </a:rPr>
                        </m:ctrlPr>
                      </m:sSubPr>
                      <m:e>
                        <m:r>
                          <a:rPr lang="zh-TW" altLang="ar-AE" sz="2200" b="0" i="1" dirty="0" smtClean="0">
                            <a:solidFill>
                              <a:srgbClr val="FFFFFF"/>
                            </a:solidFill>
                            <a:latin typeface="Cambria Math" panose="02040503050406030204" pitchFamily="18" charset="0"/>
                            <a:cs typeface="Shrikhand"/>
                            <a:sym typeface="Shrikhand"/>
                          </a:rPr>
                          <m:t>𝑅</m:t>
                        </m:r>
                      </m:e>
                      <m:sub>
                        <m:r>
                          <a:rPr lang="zh-TW" altLang="ar-AE" sz="2200" b="0" i="1" dirty="0" smtClean="0">
                            <a:solidFill>
                              <a:srgbClr val="FFFFFF"/>
                            </a:solidFill>
                            <a:latin typeface="Cambria Math" panose="02040503050406030204" pitchFamily="18" charset="0"/>
                            <a:cs typeface="Shrikhand"/>
                            <a:sym typeface="Shrikhand"/>
                          </a:rPr>
                          <m:t>𝑦</m:t>
                        </m:r>
                      </m:sub>
                    </m:sSub>
                    <m:sSub>
                      <m:sSubPr>
                        <m:ctrlPr>
                          <a:rPr lang="ar-AE" altLang="zh-TW" sz="2200" i="1" dirty="0" smtClean="0">
                            <a:solidFill>
                              <a:srgbClr val="FFFFFF"/>
                            </a:solidFill>
                            <a:latin typeface="Cambria Math" panose="02040503050406030204" pitchFamily="18" charset="0"/>
                            <a:cs typeface="Shrikhand"/>
                            <a:sym typeface="Shrikhand"/>
                          </a:rPr>
                        </m:ctrlPr>
                      </m:sSubPr>
                      <m:e>
                        <m:r>
                          <a:rPr lang="zh-TW" altLang="ar-AE" sz="2200" b="0" i="1" dirty="0" smtClean="0">
                            <a:solidFill>
                              <a:srgbClr val="FFFFFF"/>
                            </a:solidFill>
                            <a:latin typeface="Cambria Math" panose="02040503050406030204" pitchFamily="18" charset="0"/>
                            <a:cs typeface="Shrikhand"/>
                            <a:sym typeface="Shrikhand"/>
                          </a:rPr>
                          <m:t>𝑅</m:t>
                        </m:r>
                      </m:e>
                      <m:sub>
                        <m:r>
                          <a:rPr lang="zh-TW" altLang="ar-AE" sz="2200" b="0" i="1" dirty="0" smtClean="0">
                            <a:solidFill>
                              <a:srgbClr val="FFFFFF"/>
                            </a:solidFill>
                            <a:latin typeface="Cambria Math" panose="02040503050406030204" pitchFamily="18" charset="0"/>
                            <a:cs typeface="Shrikhand"/>
                            <a:sym typeface="Shrikhand"/>
                          </a:rPr>
                          <m:t>𝑧</m:t>
                        </m:r>
                      </m:sub>
                    </m:sSub>
                  </m:oMath>
                </a14:m>
                <a:r>
                  <a:rPr lang="en-US" altLang="zh-TW" sz="2200" dirty="0">
                    <a:solidFill>
                      <a:srgbClr val="FFFFFF"/>
                    </a:solidFill>
                    <a:latin typeface="Shrikhand"/>
                    <a:ea typeface="Shrikhand"/>
                    <a:cs typeface="Shrikhand"/>
                    <a:sym typeface="Shrikhand"/>
                  </a:rPr>
                  <a:t> Form</a:t>
                </a:r>
                <a:endParaRPr lang="ar-AE" altLang="zh-TW" sz="2200" dirty="0">
                  <a:solidFill>
                    <a:srgbClr val="FFFFFF"/>
                  </a:solidFill>
                  <a:latin typeface="Shrikhand"/>
                  <a:ea typeface="Shrikhand"/>
                  <a:cs typeface="Shrikhand"/>
                  <a:sym typeface="Shrikhand"/>
                </a:endParaRPr>
              </a:p>
            </p:txBody>
          </p:sp>
        </mc:Choice>
        <mc:Fallback xmlns="">
          <p:sp>
            <p:nvSpPr>
              <p:cNvPr id="8675" name="Google Shape;8675;p51"/>
              <p:cNvSpPr txBox="1">
                <a:spLocks noRot="1" noChangeAspect="1" noMove="1" noResize="1" noEditPoints="1" noAdjustHandles="1" noChangeArrowheads="1" noChangeShapeType="1" noTextEdit="1"/>
              </p:cNvSpPr>
              <p:nvPr/>
            </p:nvSpPr>
            <p:spPr>
              <a:xfrm>
                <a:off x="1049431" y="2928680"/>
                <a:ext cx="1541400" cy="478200"/>
              </a:xfrm>
              <a:prstGeom prst="rect">
                <a:avLst/>
              </a:prstGeom>
              <a:blipFill>
                <a:blip r:embed="rId3"/>
                <a:stretch>
                  <a:fillRect l="-6324" r="-7510" b="-22785"/>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676" name="Google Shape;8676;p51"/>
              <p:cNvSpPr txBox="1"/>
              <p:nvPr/>
            </p:nvSpPr>
            <p:spPr>
              <a:xfrm>
                <a:off x="818431" y="3542443"/>
                <a:ext cx="1772400" cy="527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dirty="0">
                    <a:solidFill>
                      <a:srgbClr val="6AF3F8"/>
                    </a:solidFill>
                    <a:latin typeface="Open Sans"/>
                    <a:ea typeface="Open Sans"/>
                    <a:cs typeface="Open Sans"/>
                    <a:sym typeface="Open Sans"/>
                  </a:rPr>
                  <a:t>Layer = 1, one set of entangler &amp; layer of </a:t>
                </a:r>
                <a14:m>
                  <m:oMath xmlns:m="http://schemas.openxmlformats.org/officeDocument/2006/math">
                    <m:sSub>
                      <m:sSubPr>
                        <m:ctrlPr>
                          <a:rPr lang="en-US" altLang="zh-TW" i="1" smtClean="0">
                            <a:solidFill>
                              <a:srgbClr val="6AF3F8"/>
                            </a:solidFill>
                            <a:latin typeface="Cambria Math" panose="02040503050406030204" pitchFamily="18" charset="0"/>
                            <a:ea typeface="Open Sans"/>
                            <a:cs typeface="Open Sans"/>
                            <a:sym typeface="Open Sans"/>
                          </a:rPr>
                        </m:ctrlPr>
                      </m:sSubPr>
                      <m:e>
                        <m:r>
                          <a:rPr lang="en-US" altLang="zh-TW" b="0" i="1" smtClean="0">
                            <a:solidFill>
                              <a:srgbClr val="6AF3F8"/>
                            </a:solidFill>
                            <a:latin typeface="Cambria Math" panose="02040503050406030204" pitchFamily="18" charset="0"/>
                            <a:ea typeface="Open Sans"/>
                            <a:cs typeface="Open Sans"/>
                            <a:sym typeface="Open Sans"/>
                          </a:rPr>
                          <m:t>𝑅</m:t>
                        </m:r>
                      </m:e>
                      <m:sub>
                        <m:r>
                          <a:rPr lang="en-US" altLang="zh-TW" b="0" i="1" smtClean="0">
                            <a:solidFill>
                              <a:srgbClr val="6AF3F8"/>
                            </a:solidFill>
                            <a:latin typeface="Cambria Math" panose="02040503050406030204" pitchFamily="18" charset="0"/>
                            <a:ea typeface="Open Sans"/>
                            <a:cs typeface="Open Sans"/>
                            <a:sym typeface="Open Sans"/>
                          </a:rPr>
                          <m:t>𝑦</m:t>
                        </m:r>
                      </m:sub>
                    </m:sSub>
                    <m:sSub>
                      <m:sSubPr>
                        <m:ctrlPr>
                          <a:rPr lang="en-US" altLang="zh-TW" i="1" smtClean="0">
                            <a:solidFill>
                              <a:srgbClr val="6AF3F8"/>
                            </a:solidFill>
                            <a:latin typeface="Cambria Math" panose="02040503050406030204" pitchFamily="18" charset="0"/>
                            <a:ea typeface="Open Sans"/>
                            <a:cs typeface="Open Sans"/>
                            <a:sym typeface="Open Sans"/>
                          </a:rPr>
                        </m:ctrlPr>
                      </m:sSubPr>
                      <m:e>
                        <m:r>
                          <a:rPr lang="en-US" altLang="zh-TW" b="0" i="1" smtClean="0">
                            <a:solidFill>
                              <a:srgbClr val="6AF3F8"/>
                            </a:solidFill>
                            <a:latin typeface="Cambria Math" panose="02040503050406030204" pitchFamily="18" charset="0"/>
                            <a:ea typeface="Open Sans"/>
                            <a:cs typeface="Open Sans"/>
                            <a:sym typeface="Open Sans"/>
                          </a:rPr>
                          <m:t>𝑅</m:t>
                        </m:r>
                      </m:e>
                      <m:sub>
                        <m:r>
                          <a:rPr lang="en-US" altLang="zh-TW" b="0" i="1" smtClean="0">
                            <a:solidFill>
                              <a:srgbClr val="6AF3F8"/>
                            </a:solidFill>
                            <a:latin typeface="Cambria Math" panose="02040503050406030204" pitchFamily="18" charset="0"/>
                            <a:ea typeface="Open Sans"/>
                            <a:cs typeface="Open Sans"/>
                            <a:sym typeface="Open Sans"/>
                          </a:rPr>
                          <m:t>𝑧</m:t>
                        </m:r>
                      </m:sub>
                    </m:sSub>
                  </m:oMath>
                </a14:m>
                <a:r>
                  <a:rPr lang="en-US" dirty="0">
                    <a:solidFill>
                      <a:srgbClr val="6AF3F8"/>
                    </a:solidFill>
                    <a:latin typeface="Open Sans"/>
                    <a:ea typeface="Open Sans"/>
                    <a:cs typeface="Open Sans"/>
                    <a:sym typeface="Open Sans"/>
                  </a:rPr>
                  <a:t> rotations</a:t>
                </a:r>
                <a:endParaRPr dirty="0">
                  <a:solidFill>
                    <a:srgbClr val="6AF3F8"/>
                  </a:solidFill>
                  <a:latin typeface="Open Sans"/>
                  <a:ea typeface="Open Sans"/>
                  <a:cs typeface="Open Sans"/>
                  <a:sym typeface="Open Sans"/>
                </a:endParaRPr>
              </a:p>
            </p:txBody>
          </p:sp>
        </mc:Choice>
        <mc:Fallback xmlns="">
          <p:sp>
            <p:nvSpPr>
              <p:cNvPr id="8676" name="Google Shape;8676;p51"/>
              <p:cNvSpPr txBox="1">
                <a:spLocks noRot="1" noChangeAspect="1" noMove="1" noResize="1" noEditPoints="1" noAdjustHandles="1" noChangeArrowheads="1" noChangeShapeType="1" noTextEdit="1"/>
              </p:cNvSpPr>
              <p:nvPr/>
            </p:nvSpPr>
            <p:spPr>
              <a:xfrm>
                <a:off x="818431" y="3542443"/>
                <a:ext cx="1772400" cy="527700"/>
              </a:xfrm>
              <a:prstGeom prst="rect">
                <a:avLst/>
              </a:prstGeom>
              <a:blipFill>
                <a:blip r:embed="rId4"/>
                <a:stretch>
                  <a:fillRect l="-6186" t="-24138" r="-2405" b="-29885"/>
                </a:stretch>
              </a:blipFill>
              <a:ln>
                <a:noFill/>
              </a:ln>
            </p:spPr>
            <p:txBody>
              <a:bodyPr/>
              <a:lstStyle/>
              <a:p>
                <a:r>
                  <a:rPr lang="zh-TW" altLang="en-US">
                    <a:noFill/>
                  </a:rPr>
                  <a:t> </a:t>
                </a:r>
              </a:p>
            </p:txBody>
          </p:sp>
        </mc:Fallback>
      </mc:AlternateContent>
      <p:sp>
        <p:nvSpPr>
          <p:cNvPr id="8677" name="Google Shape;8677;p51"/>
          <p:cNvSpPr txBox="1"/>
          <p:nvPr/>
        </p:nvSpPr>
        <p:spPr>
          <a:xfrm>
            <a:off x="6808813" y="2836050"/>
            <a:ext cx="1541400" cy="4782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2200" dirty="0">
                <a:solidFill>
                  <a:srgbClr val="FFFFFF"/>
                </a:solidFill>
                <a:latin typeface="Shrikhand"/>
                <a:ea typeface="Shrikhand"/>
                <a:cs typeface="Shrikhand"/>
                <a:sym typeface="Shrikhand"/>
              </a:rPr>
              <a:t>COBYLA</a:t>
            </a:r>
            <a:endParaRPr sz="2200" dirty="0">
              <a:solidFill>
                <a:srgbClr val="FFFFFF"/>
              </a:solidFill>
              <a:latin typeface="Shrikhand"/>
              <a:ea typeface="Shrikhand"/>
              <a:cs typeface="Shrikhand"/>
              <a:sym typeface="Shrikhand"/>
            </a:endParaRPr>
          </a:p>
        </p:txBody>
      </p:sp>
      <p:sp>
        <p:nvSpPr>
          <p:cNvPr id="8678" name="Google Shape;8678;p51"/>
          <p:cNvSpPr txBox="1"/>
          <p:nvPr/>
        </p:nvSpPr>
        <p:spPr>
          <a:xfrm>
            <a:off x="6338505" y="3314238"/>
            <a:ext cx="2011666" cy="527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a:solidFill>
                  <a:srgbClr val="6AF3F8"/>
                </a:solidFill>
                <a:latin typeface="Open Sans"/>
                <a:ea typeface="Open Sans"/>
                <a:cs typeface="Open Sans"/>
                <a:sym typeface="Open Sans"/>
              </a:rPr>
              <a:t>Only one function evaluation per iteration</a:t>
            </a:r>
            <a:endParaRPr dirty="0">
              <a:solidFill>
                <a:srgbClr val="6AF3F8"/>
              </a:solidFill>
              <a:latin typeface="Open Sans"/>
              <a:ea typeface="Open Sans"/>
              <a:cs typeface="Open Sans"/>
              <a:sym typeface="Open Sans"/>
            </a:endParaRPr>
          </a:p>
        </p:txBody>
      </p:sp>
      <p:sp>
        <p:nvSpPr>
          <p:cNvPr id="8679" name="Google Shape;8679;p51"/>
          <p:cNvSpPr txBox="1"/>
          <p:nvPr/>
        </p:nvSpPr>
        <p:spPr>
          <a:xfrm>
            <a:off x="6808857" y="1589125"/>
            <a:ext cx="1541400" cy="4782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2200" dirty="0">
                <a:solidFill>
                  <a:srgbClr val="FFFFFF"/>
                </a:solidFill>
                <a:latin typeface="Shrikhand"/>
                <a:ea typeface="Shrikhand"/>
                <a:cs typeface="Shrikhand"/>
                <a:sym typeface="Shrikhand"/>
              </a:rPr>
              <a:t>Full Entangler</a:t>
            </a:r>
            <a:endParaRPr sz="2200" dirty="0">
              <a:solidFill>
                <a:srgbClr val="FFFFFF"/>
              </a:solidFill>
              <a:latin typeface="Shrikhand"/>
              <a:ea typeface="Shrikhand"/>
              <a:cs typeface="Shrikhand"/>
              <a:sym typeface="Shrikhand"/>
            </a:endParaRPr>
          </a:p>
        </p:txBody>
      </p:sp>
      <p:sp>
        <p:nvSpPr>
          <p:cNvPr id="8680" name="Google Shape;8680;p51"/>
          <p:cNvSpPr txBox="1"/>
          <p:nvPr/>
        </p:nvSpPr>
        <p:spPr>
          <a:xfrm>
            <a:off x="6577771" y="2187807"/>
            <a:ext cx="1772400" cy="527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a:solidFill>
                  <a:srgbClr val="6AF3F8"/>
                </a:solidFill>
                <a:latin typeface="Open Sans"/>
                <a:ea typeface="Open Sans"/>
                <a:cs typeface="Open Sans"/>
                <a:sym typeface="Open Sans"/>
              </a:rPr>
              <a:t>More epressive</a:t>
            </a:r>
            <a:endParaRPr dirty="0">
              <a:solidFill>
                <a:srgbClr val="6AF3F8"/>
              </a:solidFill>
              <a:latin typeface="Open Sans"/>
              <a:ea typeface="Open Sans"/>
              <a:cs typeface="Open Sans"/>
              <a:sym typeface="Open Sans"/>
            </a:endParaRPr>
          </a:p>
        </p:txBody>
      </p:sp>
      <p:cxnSp>
        <p:nvCxnSpPr>
          <p:cNvPr id="8681" name="Google Shape;8681;p51"/>
          <p:cNvCxnSpPr>
            <a:cxnSpLocks/>
            <a:stCxn id="8672" idx="6"/>
            <a:endCxn id="8679" idx="1"/>
          </p:cNvCxnSpPr>
          <p:nvPr/>
        </p:nvCxnSpPr>
        <p:spPr>
          <a:xfrm flipV="1">
            <a:off x="5342675" y="1828225"/>
            <a:ext cx="1466182" cy="887288"/>
          </a:xfrm>
          <a:prstGeom prst="curvedConnector3">
            <a:avLst>
              <a:gd name="adj1" fmla="val 45293"/>
            </a:avLst>
          </a:prstGeom>
          <a:noFill/>
          <a:ln w="19050" cap="flat" cmpd="sng">
            <a:solidFill>
              <a:schemeClr val="dk2"/>
            </a:solidFill>
            <a:prstDash val="solid"/>
            <a:round/>
            <a:headEnd type="oval" w="med" len="med"/>
            <a:tailEnd type="none" w="med" len="med"/>
          </a:ln>
        </p:spPr>
      </p:cxnSp>
      <p:cxnSp>
        <p:nvCxnSpPr>
          <p:cNvPr id="8682" name="Google Shape;8682;p51"/>
          <p:cNvCxnSpPr>
            <a:cxnSpLocks/>
            <a:stCxn id="8672" idx="3"/>
            <a:endCxn id="8675" idx="3"/>
          </p:cNvCxnSpPr>
          <p:nvPr/>
        </p:nvCxnSpPr>
        <p:spPr>
          <a:xfrm rot="5400000" flipH="1">
            <a:off x="3262570" y="2496042"/>
            <a:ext cx="92700" cy="1436177"/>
          </a:xfrm>
          <a:prstGeom prst="curvedConnector4">
            <a:avLst>
              <a:gd name="adj1" fmla="val -581608"/>
              <a:gd name="adj2" fmla="val 49049"/>
            </a:avLst>
          </a:prstGeom>
          <a:noFill/>
          <a:ln w="19050" cap="flat" cmpd="sng">
            <a:solidFill>
              <a:schemeClr val="dk2"/>
            </a:solidFill>
            <a:prstDash val="solid"/>
            <a:round/>
            <a:headEnd type="oval" w="med" len="med"/>
            <a:tailEnd type="none" w="med" len="med"/>
          </a:ln>
        </p:spPr>
      </p:cxnSp>
      <p:cxnSp>
        <p:nvCxnSpPr>
          <p:cNvPr id="8683" name="Google Shape;8683;p51"/>
          <p:cNvCxnSpPr>
            <a:stCxn id="8672" idx="5"/>
            <a:endCxn id="8677" idx="1"/>
          </p:cNvCxnSpPr>
          <p:nvPr/>
        </p:nvCxnSpPr>
        <p:spPr>
          <a:xfrm rot="5400000" flipH="1" flipV="1">
            <a:off x="5870212" y="2321879"/>
            <a:ext cx="185330" cy="1691871"/>
          </a:xfrm>
          <a:prstGeom prst="curvedConnector4">
            <a:avLst>
              <a:gd name="adj1" fmla="val -250576"/>
              <a:gd name="adj2" fmla="val 53612"/>
            </a:avLst>
          </a:prstGeom>
          <a:noFill/>
          <a:ln w="19050" cap="flat" cmpd="sng">
            <a:solidFill>
              <a:schemeClr val="dk2"/>
            </a:solidFill>
            <a:prstDash val="solid"/>
            <a:round/>
            <a:headEnd type="oval" w="med" len="med"/>
            <a:tailEnd type="none" w="med" len="med"/>
          </a:ln>
        </p:spPr>
      </p:cxnSp>
      <p:cxnSp>
        <p:nvCxnSpPr>
          <p:cNvPr id="8684" name="Google Shape;8684;p51"/>
          <p:cNvCxnSpPr>
            <a:cxnSpLocks/>
            <a:stCxn id="8673" idx="3"/>
            <a:endCxn id="8672" idx="2"/>
          </p:cNvCxnSpPr>
          <p:nvPr/>
        </p:nvCxnSpPr>
        <p:spPr>
          <a:xfrm>
            <a:off x="2724931" y="1606297"/>
            <a:ext cx="1076344" cy="1109216"/>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4" name="Google Shape;8671;p51">
            <a:extLst>
              <a:ext uri="{FF2B5EF4-FFF2-40B4-BE49-F238E27FC236}">
                <a16:creationId xmlns:a16="http://schemas.microsoft.com/office/drawing/2014/main" id="{74164850-98ED-C90A-AAA2-887ABFBFD24A}"/>
              </a:ext>
            </a:extLst>
          </p:cNvPr>
          <p:cNvSpPr txBox="1">
            <a:spLocks/>
          </p:cNvSpPr>
          <p:nvPr/>
        </p:nvSpPr>
        <p:spPr>
          <a:xfrm>
            <a:off x="4132216" y="2497114"/>
            <a:ext cx="1036159" cy="478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1pPr>
            <a:lvl2pPr marR="0" lvl="1"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2pPr>
            <a:lvl3pPr marR="0" lvl="2"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3pPr>
            <a:lvl4pPr marR="0" lvl="3"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4pPr>
            <a:lvl5pPr marR="0" lvl="4"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5pPr>
            <a:lvl6pPr marR="0" lvl="5"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6pPr>
            <a:lvl7pPr marR="0" lvl="6"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7pPr>
            <a:lvl8pPr marR="0" lvl="7"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8pPr>
            <a:lvl9pPr marR="0" lvl="8"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9pPr>
          </a:lstStyle>
          <a:p>
            <a:pPr>
              <a:buClr>
                <a:schemeClr val="dk1"/>
              </a:buClr>
              <a:buSzPts val="1100"/>
              <a:buFont typeface="Arial"/>
              <a:buNone/>
            </a:pPr>
            <a:r>
              <a:rPr lang="en-US" sz="2400" dirty="0">
                <a:solidFill>
                  <a:schemeClr val="bg2"/>
                </a:solidFill>
              </a:rPr>
              <a:t>Learn QPE</a:t>
            </a:r>
          </a:p>
        </p:txBody>
      </p:sp>
    </p:spTree>
    <p:extLst>
      <p:ext uri="{BB962C8B-B14F-4D97-AF65-F5344CB8AC3E}">
        <p14:creationId xmlns:p14="http://schemas.microsoft.com/office/powerpoint/2010/main" val="2557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82"/>
        <p:cNvGrpSpPr/>
        <p:nvPr/>
      </p:nvGrpSpPr>
      <p:grpSpPr>
        <a:xfrm>
          <a:off x="0" y="0"/>
          <a:ext cx="0" cy="0"/>
          <a:chOff x="0" y="0"/>
          <a:chExt cx="0" cy="0"/>
        </a:xfrm>
      </p:grpSpPr>
      <p:sp>
        <p:nvSpPr>
          <p:cNvPr id="8383" name="Google Shape;8383;p40"/>
          <p:cNvSpPr txBox="1">
            <a:spLocks noGrp="1"/>
          </p:cNvSpPr>
          <p:nvPr>
            <p:ph type="title"/>
          </p:nvPr>
        </p:nvSpPr>
        <p:spPr>
          <a:xfrm>
            <a:off x="720000" y="1915425"/>
            <a:ext cx="2305500" cy="6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Ideal QPE</a:t>
            </a:r>
            <a:endParaRPr dirty="0"/>
          </a:p>
        </p:txBody>
      </p:sp>
      <p:sp>
        <p:nvSpPr>
          <p:cNvPr id="8384" name="Google Shape;8384;p40"/>
          <p:cNvSpPr txBox="1">
            <a:spLocks noGrp="1"/>
          </p:cNvSpPr>
          <p:nvPr>
            <p:ph type="subTitle" idx="1"/>
          </p:nvPr>
        </p:nvSpPr>
        <p:spPr>
          <a:xfrm>
            <a:off x="504677" y="2552063"/>
            <a:ext cx="2914596" cy="48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QPE simulation without noise </a:t>
            </a:r>
          </a:p>
          <a:p>
            <a:pPr marL="0" lvl="0" indent="0" algn="l" rtl="0">
              <a:spcBef>
                <a:spcPts val="0"/>
              </a:spcBef>
              <a:spcAft>
                <a:spcPts val="0"/>
              </a:spcAft>
              <a:buNone/>
            </a:pPr>
            <a:r>
              <a:rPr lang="en-US" dirty="0"/>
              <a:t>(backend = </a:t>
            </a:r>
            <a:r>
              <a:rPr lang="en-US" dirty="0" err="1"/>
              <a:t>ibmq_qasm_simulator</a:t>
            </a:r>
            <a:r>
              <a:rPr lang="en-US" dirty="0"/>
              <a:t>)</a:t>
            </a:r>
            <a:endParaRPr dirty="0"/>
          </a:p>
        </p:txBody>
      </p:sp>
      <p:sp>
        <p:nvSpPr>
          <p:cNvPr id="8385" name="Google Shape;8385;p40"/>
          <p:cNvSpPr txBox="1">
            <a:spLocks noGrp="1"/>
          </p:cNvSpPr>
          <p:nvPr>
            <p:ph type="title" idx="2"/>
          </p:nvPr>
        </p:nvSpPr>
        <p:spPr>
          <a:xfrm>
            <a:off x="3478800" y="1915416"/>
            <a:ext cx="2305500" cy="6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Noisy QPE</a:t>
            </a:r>
            <a:endParaRPr dirty="0"/>
          </a:p>
        </p:txBody>
      </p:sp>
      <p:sp>
        <p:nvSpPr>
          <p:cNvPr id="8386" name="Google Shape;8386;p40"/>
          <p:cNvSpPr txBox="1">
            <a:spLocks noGrp="1"/>
          </p:cNvSpPr>
          <p:nvPr>
            <p:ph type="subTitle" idx="3"/>
          </p:nvPr>
        </p:nvSpPr>
        <p:spPr>
          <a:xfrm>
            <a:off x="3478798" y="2546016"/>
            <a:ext cx="2305500" cy="48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QPE simulation with noise (backend= ibm_oslo_sim)</a:t>
            </a:r>
            <a:endParaRPr dirty="0"/>
          </a:p>
        </p:txBody>
      </p:sp>
      <p:sp>
        <p:nvSpPr>
          <p:cNvPr id="8387" name="Google Shape;8387;p40"/>
          <p:cNvSpPr txBox="1">
            <a:spLocks noGrp="1"/>
          </p:cNvSpPr>
          <p:nvPr>
            <p:ph type="title" idx="4"/>
          </p:nvPr>
        </p:nvSpPr>
        <p:spPr>
          <a:xfrm>
            <a:off x="720000" y="3493175"/>
            <a:ext cx="2305500" cy="6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Ideal VQC</a:t>
            </a:r>
            <a:endParaRPr dirty="0"/>
          </a:p>
        </p:txBody>
      </p:sp>
      <p:sp>
        <p:nvSpPr>
          <p:cNvPr id="8389" name="Google Shape;8389;p40"/>
          <p:cNvSpPr txBox="1">
            <a:spLocks noGrp="1"/>
          </p:cNvSpPr>
          <p:nvPr>
            <p:ph type="title" idx="6"/>
          </p:nvPr>
        </p:nvSpPr>
        <p:spPr>
          <a:xfrm>
            <a:off x="3478800" y="3493166"/>
            <a:ext cx="2305500" cy="6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Noisy VQC</a:t>
            </a:r>
            <a:endParaRPr dirty="0"/>
          </a:p>
        </p:txBody>
      </p:sp>
      <p:sp>
        <p:nvSpPr>
          <p:cNvPr id="8391" name="Google Shape;8391;p40"/>
          <p:cNvSpPr txBox="1">
            <a:spLocks noGrp="1"/>
          </p:cNvSpPr>
          <p:nvPr>
            <p:ph type="title" idx="8"/>
          </p:nvPr>
        </p:nvSpPr>
        <p:spPr>
          <a:xfrm>
            <a:off x="6118550" y="1915425"/>
            <a:ext cx="2305500" cy="6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QPE real hardware</a:t>
            </a:r>
            <a:endParaRPr dirty="0"/>
          </a:p>
        </p:txBody>
      </p:sp>
      <p:sp>
        <p:nvSpPr>
          <p:cNvPr id="8392" name="Google Shape;8392;p40"/>
          <p:cNvSpPr txBox="1">
            <a:spLocks noGrp="1"/>
          </p:cNvSpPr>
          <p:nvPr>
            <p:ph type="subTitle" idx="9"/>
          </p:nvPr>
        </p:nvSpPr>
        <p:spPr>
          <a:xfrm>
            <a:off x="6118545" y="2546025"/>
            <a:ext cx="2520778" cy="48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Run QPE circuit on ibm_oslo</a:t>
            </a:r>
            <a:endParaRPr dirty="0"/>
          </a:p>
        </p:txBody>
      </p:sp>
      <p:sp>
        <p:nvSpPr>
          <p:cNvPr id="8393" name="Google Shape;8393;p40"/>
          <p:cNvSpPr txBox="1">
            <a:spLocks noGrp="1"/>
          </p:cNvSpPr>
          <p:nvPr>
            <p:ph type="title" idx="13"/>
          </p:nvPr>
        </p:nvSpPr>
        <p:spPr>
          <a:xfrm>
            <a:off x="6118550" y="3493175"/>
            <a:ext cx="2305500" cy="63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VQC real hardware</a:t>
            </a:r>
            <a:endParaRPr dirty="0"/>
          </a:p>
        </p:txBody>
      </p:sp>
      <p:sp>
        <p:nvSpPr>
          <p:cNvPr id="8394" name="Google Shape;8394;p40"/>
          <p:cNvSpPr txBox="1">
            <a:spLocks noGrp="1"/>
          </p:cNvSpPr>
          <p:nvPr>
            <p:ph type="subTitle" idx="14"/>
          </p:nvPr>
        </p:nvSpPr>
        <p:spPr>
          <a:xfrm>
            <a:off x="6118545" y="4123775"/>
            <a:ext cx="2520778" cy="48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Run VQC circuit on </a:t>
            </a:r>
            <a:r>
              <a:rPr lang="en-US" altLang="zh-TW" dirty="0" err="1"/>
              <a:t>ibm_oslo</a:t>
            </a:r>
            <a:endParaRPr lang="en-US" altLang="zh-TW" dirty="0"/>
          </a:p>
          <a:p>
            <a:pPr marL="0" lvl="0" indent="0" algn="l" rtl="0">
              <a:spcBef>
                <a:spcPts val="0"/>
              </a:spcBef>
              <a:spcAft>
                <a:spcPts val="0"/>
              </a:spcAft>
              <a:buNone/>
            </a:pPr>
            <a:r>
              <a:rPr lang="en-US" altLang="zh-TW" dirty="0"/>
              <a:t>(Train with noisy simulation)</a:t>
            </a:r>
          </a:p>
        </p:txBody>
      </p:sp>
      <p:sp>
        <p:nvSpPr>
          <p:cNvPr id="8395" name="Google Shape;8395;p40"/>
          <p:cNvSpPr txBox="1">
            <a:spLocks noGrp="1"/>
          </p:cNvSpPr>
          <p:nvPr>
            <p:ph type="title" idx="15"/>
          </p:nvPr>
        </p:nvSpPr>
        <p:spPr>
          <a:xfrm>
            <a:off x="720000" y="1467833"/>
            <a:ext cx="734700" cy="44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01</a:t>
            </a:r>
            <a:endParaRPr/>
          </a:p>
        </p:txBody>
      </p:sp>
      <p:sp>
        <p:nvSpPr>
          <p:cNvPr id="8396" name="Google Shape;8396;p40"/>
          <p:cNvSpPr txBox="1">
            <a:spLocks noGrp="1"/>
          </p:cNvSpPr>
          <p:nvPr>
            <p:ph type="title" idx="16"/>
          </p:nvPr>
        </p:nvSpPr>
        <p:spPr>
          <a:xfrm>
            <a:off x="720000" y="3045566"/>
            <a:ext cx="734700" cy="44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04</a:t>
            </a:r>
            <a:endParaRPr/>
          </a:p>
        </p:txBody>
      </p:sp>
      <p:sp>
        <p:nvSpPr>
          <p:cNvPr id="8397" name="Google Shape;8397;p40"/>
          <p:cNvSpPr txBox="1">
            <a:spLocks noGrp="1"/>
          </p:cNvSpPr>
          <p:nvPr>
            <p:ph type="title" idx="17"/>
          </p:nvPr>
        </p:nvSpPr>
        <p:spPr>
          <a:xfrm>
            <a:off x="3478804" y="1467824"/>
            <a:ext cx="734700" cy="44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02</a:t>
            </a:r>
            <a:endParaRPr dirty="0"/>
          </a:p>
        </p:txBody>
      </p:sp>
      <p:sp>
        <p:nvSpPr>
          <p:cNvPr id="8398" name="Google Shape;8398;p40"/>
          <p:cNvSpPr txBox="1">
            <a:spLocks noGrp="1"/>
          </p:cNvSpPr>
          <p:nvPr>
            <p:ph type="title" idx="18"/>
          </p:nvPr>
        </p:nvSpPr>
        <p:spPr>
          <a:xfrm>
            <a:off x="3478804" y="3045557"/>
            <a:ext cx="734700" cy="44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05</a:t>
            </a:r>
            <a:endParaRPr/>
          </a:p>
        </p:txBody>
      </p:sp>
      <p:sp>
        <p:nvSpPr>
          <p:cNvPr id="8399" name="Google Shape;8399;p40"/>
          <p:cNvSpPr txBox="1">
            <a:spLocks noGrp="1"/>
          </p:cNvSpPr>
          <p:nvPr>
            <p:ph type="title" idx="19"/>
          </p:nvPr>
        </p:nvSpPr>
        <p:spPr>
          <a:xfrm>
            <a:off x="6118550" y="1467833"/>
            <a:ext cx="734700" cy="44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03</a:t>
            </a:r>
            <a:endParaRPr/>
          </a:p>
        </p:txBody>
      </p:sp>
      <p:sp>
        <p:nvSpPr>
          <p:cNvPr id="8400" name="Google Shape;8400;p40"/>
          <p:cNvSpPr txBox="1">
            <a:spLocks noGrp="1"/>
          </p:cNvSpPr>
          <p:nvPr>
            <p:ph type="title" idx="20"/>
          </p:nvPr>
        </p:nvSpPr>
        <p:spPr>
          <a:xfrm>
            <a:off x="6118550" y="3045566"/>
            <a:ext cx="734700" cy="44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06</a:t>
            </a:r>
            <a:endParaRPr/>
          </a:p>
        </p:txBody>
      </p:sp>
      <p:sp>
        <p:nvSpPr>
          <p:cNvPr id="8401" name="Google Shape;8401;p40"/>
          <p:cNvSpPr txBox="1">
            <a:spLocks noGrp="1"/>
          </p:cNvSpPr>
          <p:nvPr>
            <p:ph type="title" idx="21"/>
          </p:nvPr>
        </p:nvSpPr>
        <p:spPr>
          <a:xfrm>
            <a:off x="713225" y="539500"/>
            <a:ext cx="77175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Testing Condition</a:t>
            </a:r>
            <a:endParaRPr dirty="0"/>
          </a:p>
        </p:txBody>
      </p:sp>
      <p:grpSp>
        <p:nvGrpSpPr>
          <p:cNvPr id="8402" name="Google Shape;8402;p40"/>
          <p:cNvGrpSpPr/>
          <p:nvPr/>
        </p:nvGrpSpPr>
        <p:grpSpPr>
          <a:xfrm rot="10800000">
            <a:off x="7043744" y="816563"/>
            <a:ext cx="896675" cy="657600"/>
            <a:chOff x="2353725" y="4531275"/>
            <a:chExt cx="896675" cy="657600"/>
          </a:xfrm>
        </p:grpSpPr>
        <p:sp>
          <p:nvSpPr>
            <p:cNvPr id="8403" name="Google Shape;8403;p40"/>
            <p:cNvSpPr/>
            <p:nvPr/>
          </p:nvSpPr>
          <p:spPr>
            <a:xfrm>
              <a:off x="2490700" y="4668325"/>
              <a:ext cx="418625" cy="418525"/>
            </a:xfrm>
            <a:custGeom>
              <a:avLst/>
              <a:gdLst/>
              <a:ahLst/>
              <a:cxnLst/>
              <a:rect l="l" t="t" r="r" b="b"/>
              <a:pathLst>
                <a:path w="16745" h="16741" extrusionOk="0">
                  <a:moveTo>
                    <a:pt x="16745" y="8372"/>
                  </a:moveTo>
                  <a:cubicBezTo>
                    <a:pt x="16745" y="12994"/>
                    <a:pt x="12995" y="16741"/>
                    <a:pt x="8373" y="16741"/>
                  </a:cubicBezTo>
                  <a:cubicBezTo>
                    <a:pt x="3751" y="16741"/>
                    <a:pt x="1" y="12994"/>
                    <a:pt x="1" y="8372"/>
                  </a:cubicBezTo>
                  <a:cubicBezTo>
                    <a:pt x="1" y="3747"/>
                    <a:pt x="3751" y="0"/>
                    <a:pt x="8373" y="0"/>
                  </a:cubicBezTo>
                  <a:cubicBezTo>
                    <a:pt x="12995" y="0"/>
                    <a:pt x="16745" y="3747"/>
                    <a:pt x="16745" y="8372"/>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40"/>
            <p:cNvSpPr/>
            <p:nvPr/>
          </p:nvSpPr>
          <p:spPr>
            <a:xfrm>
              <a:off x="2353725" y="4531275"/>
              <a:ext cx="197750" cy="197725"/>
            </a:xfrm>
            <a:custGeom>
              <a:avLst/>
              <a:gdLst/>
              <a:ahLst/>
              <a:cxnLst/>
              <a:rect l="l" t="t" r="r" b="b"/>
              <a:pathLst>
                <a:path w="7910" h="7909" extrusionOk="0">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a:gsLst>
                <a:gs pos="0">
                  <a:schemeClr val="lt2"/>
                </a:gs>
                <a:gs pos="100000">
                  <a:schemeClr val="accent2"/>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40"/>
            <p:cNvSpPr/>
            <p:nvPr/>
          </p:nvSpPr>
          <p:spPr>
            <a:xfrm>
              <a:off x="2906600" y="5084125"/>
              <a:ext cx="104675" cy="104750"/>
            </a:xfrm>
            <a:custGeom>
              <a:avLst/>
              <a:gdLst/>
              <a:ahLst/>
              <a:cxnLst/>
              <a:rect l="l" t="t" r="r" b="b"/>
              <a:pathLst>
                <a:path w="4187" h="4190" fill="none" extrusionOk="0">
                  <a:moveTo>
                    <a:pt x="4186" y="2094"/>
                  </a:moveTo>
                  <a:cubicBezTo>
                    <a:pt x="4186" y="3251"/>
                    <a:pt x="3248" y="4190"/>
                    <a:pt x="2093" y="4190"/>
                  </a:cubicBezTo>
                  <a:cubicBezTo>
                    <a:pt x="936" y="4190"/>
                    <a:pt x="0" y="3251"/>
                    <a:pt x="0" y="2094"/>
                  </a:cubicBezTo>
                  <a:cubicBezTo>
                    <a:pt x="0" y="939"/>
                    <a:pt x="936" y="1"/>
                    <a:pt x="2093" y="1"/>
                  </a:cubicBezTo>
                  <a:cubicBezTo>
                    <a:pt x="3248" y="1"/>
                    <a:pt x="4186" y="939"/>
                    <a:pt x="4186" y="2094"/>
                  </a:cubicBezTo>
                  <a:close/>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40"/>
            <p:cNvSpPr/>
            <p:nvPr/>
          </p:nvSpPr>
          <p:spPr>
            <a:xfrm>
              <a:off x="3187450" y="4845050"/>
              <a:ext cx="62950" cy="62950"/>
            </a:xfrm>
            <a:custGeom>
              <a:avLst/>
              <a:gdLst/>
              <a:ahLst/>
              <a:cxnLst/>
              <a:rect l="l" t="t" r="r" b="b"/>
              <a:pathLst>
                <a:path w="2518" h="2518" fill="none" extrusionOk="0">
                  <a:moveTo>
                    <a:pt x="2518" y="1261"/>
                  </a:moveTo>
                  <a:cubicBezTo>
                    <a:pt x="2518" y="1956"/>
                    <a:pt x="1956" y="2518"/>
                    <a:pt x="1258" y="2518"/>
                  </a:cubicBezTo>
                  <a:cubicBezTo>
                    <a:pt x="563" y="2518"/>
                    <a:pt x="1" y="1956"/>
                    <a:pt x="1" y="1261"/>
                  </a:cubicBezTo>
                  <a:cubicBezTo>
                    <a:pt x="1" y="563"/>
                    <a:pt x="563" y="1"/>
                    <a:pt x="1258" y="1"/>
                  </a:cubicBezTo>
                  <a:cubicBezTo>
                    <a:pt x="1956" y="1"/>
                    <a:pt x="2518" y="563"/>
                    <a:pt x="2518" y="1261"/>
                  </a:cubicBezTo>
                  <a:close/>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40"/>
            <p:cNvSpPr/>
            <p:nvPr/>
          </p:nvSpPr>
          <p:spPr>
            <a:xfrm>
              <a:off x="2611000" y="4575625"/>
              <a:ext cx="45350" cy="45350"/>
            </a:xfrm>
            <a:custGeom>
              <a:avLst/>
              <a:gdLst/>
              <a:ahLst/>
              <a:cxnLst/>
              <a:rect l="l" t="t" r="r" b="b"/>
              <a:pathLst>
                <a:path w="1814" h="1814" extrusionOk="0">
                  <a:moveTo>
                    <a:pt x="1814" y="905"/>
                  </a:moveTo>
                  <a:cubicBezTo>
                    <a:pt x="1814" y="1408"/>
                    <a:pt x="1408" y="1814"/>
                    <a:pt x="908" y="1814"/>
                  </a:cubicBezTo>
                  <a:cubicBezTo>
                    <a:pt x="406" y="1814"/>
                    <a:pt x="0" y="1408"/>
                    <a:pt x="0" y="905"/>
                  </a:cubicBezTo>
                  <a:cubicBezTo>
                    <a:pt x="0" y="406"/>
                    <a:pt x="406" y="0"/>
                    <a:pt x="908" y="0"/>
                  </a:cubicBezTo>
                  <a:cubicBezTo>
                    <a:pt x="1408" y="0"/>
                    <a:pt x="1814" y="406"/>
                    <a:pt x="1814" y="905"/>
                  </a:cubicBez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40"/>
            <p:cNvSpPr/>
            <p:nvPr/>
          </p:nvSpPr>
          <p:spPr>
            <a:xfrm>
              <a:off x="3033350" y="4943400"/>
              <a:ext cx="80375" cy="80450"/>
            </a:xfrm>
            <a:custGeom>
              <a:avLst/>
              <a:gdLst/>
              <a:ahLst/>
              <a:cxnLst/>
              <a:rect l="l" t="t" r="r" b="b"/>
              <a:pathLst>
                <a:path w="3215" h="3218" extrusionOk="0">
                  <a:moveTo>
                    <a:pt x="3215" y="1360"/>
                  </a:moveTo>
                  <a:lnTo>
                    <a:pt x="1856" y="1360"/>
                  </a:lnTo>
                  <a:lnTo>
                    <a:pt x="1856" y="0"/>
                  </a:lnTo>
                  <a:lnTo>
                    <a:pt x="1357" y="0"/>
                  </a:lnTo>
                  <a:lnTo>
                    <a:pt x="1357" y="1360"/>
                  </a:lnTo>
                  <a:lnTo>
                    <a:pt x="0" y="1360"/>
                  </a:lnTo>
                  <a:lnTo>
                    <a:pt x="0" y="1856"/>
                  </a:lnTo>
                  <a:lnTo>
                    <a:pt x="1357" y="1856"/>
                  </a:lnTo>
                  <a:lnTo>
                    <a:pt x="1357" y="3218"/>
                  </a:lnTo>
                  <a:lnTo>
                    <a:pt x="1856" y="3218"/>
                  </a:lnTo>
                  <a:lnTo>
                    <a:pt x="1856" y="1856"/>
                  </a:lnTo>
                  <a:lnTo>
                    <a:pt x="3215" y="1856"/>
                  </a:lnTo>
                  <a:close/>
                </a:path>
              </a:pathLst>
            </a:custGeom>
            <a:gradFill>
              <a:gsLst>
                <a:gs pos="0">
                  <a:schemeClr val="dk2"/>
                </a:gs>
                <a:gs pos="100000">
                  <a:schemeClr val="accent1"/>
                </a:gs>
              </a:gsLst>
              <a:lin ang="324007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40"/>
            <p:cNvSpPr/>
            <p:nvPr/>
          </p:nvSpPr>
          <p:spPr>
            <a:xfrm>
              <a:off x="3173175" y="5058125"/>
              <a:ext cx="25" cy="50150"/>
            </a:xfrm>
            <a:custGeom>
              <a:avLst/>
              <a:gdLst/>
              <a:ahLst/>
              <a:cxnLst/>
              <a:rect l="l" t="t" r="r" b="b"/>
              <a:pathLst>
                <a:path w="1" h="2006" fill="none" extrusionOk="0">
                  <a:moveTo>
                    <a:pt x="1" y="0"/>
                  </a:moveTo>
                  <a:lnTo>
                    <a:pt x="1" y="2006"/>
                  </a:lnTo>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40"/>
            <p:cNvSpPr/>
            <p:nvPr/>
          </p:nvSpPr>
          <p:spPr>
            <a:xfrm>
              <a:off x="3148000" y="5083150"/>
              <a:ext cx="50225" cy="25"/>
            </a:xfrm>
            <a:custGeom>
              <a:avLst/>
              <a:gdLst/>
              <a:ahLst/>
              <a:cxnLst/>
              <a:rect l="l" t="t" r="r" b="b"/>
              <a:pathLst>
                <a:path w="2009" h="1" fill="none" extrusionOk="0">
                  <a:moveTo>
                    <a:pt x="2009" y="1"/>
                  </a:moveTo>
                  <a:lnTo>
                    <a:pt x="0" y="1"/>
                  </a:lnTo>
                </a:path>
              </a:pathLst>
            </a:custGeom>
            <a:solidFill>
              <a:schemeClr val="lt2"/>
            </a:solidFill>
            <a:ln w="9525" cap="flat" cmpd="sng">
              <a:solidFill>
                <a:schemeClr val="lt2"/>
              </a:solidFill>
              <a:prstDash val="solid"/>
              <a:miter lim="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8386;p40">
            <a:extLst>
              <a:ext uri="{FF2B5EF4-FFF2-40B4-BE49-F238E27FC236}">
                <a16:creationId xmlns:a16="http://schemas.microsoft.com/office/drawing/2014/main" id="{EE4E43C5-9C3C-1BFC-013F-123599920E16}"/>
              </a:ext>
            </a:extLst>
          </p:cNvPr>
          <p:cNvSpPr txBox="1">
            <a:spLocks/>
          </p:cNvSpPr>
          <p:nvPr/>
        </p:nvSpPr>
        <p:spPr>
          <a:xfrm>
            <a:off x="3478798" y="4123766"/>
            <a:ext cx="2305500" cy="484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9pPr>
          </a:lstStyle>
          <a:p>
            <a:pPr marL="0" indent="0"/>
            <a:r>
              <a:rPr lang="en-US" dirty="0"/>
              <a:t>VQC simulation with noise (backend= </a:t>
            </a:r>
            <a:r>
              <a:rPr lang="en-US" dirty="0" err="1"/>
              <a:t>ibm_oslo</a:t>
            </a:r>
            <a:r>
              <a:rPr lang="en-US" altLang="zh-TW" dirty="0" err="1"/>
              <a:t>_sim</a:t>
            </a:r>
            <a:r>
              <a:rPr lang="en-US" dirty="0"/>
              <a:t>)</a:t>
            </a:r>
          </a:p>
        </p:txBody>
      </p:sp>
      <p:sp>
        <p:nvSpPr>
          <p:cNvPr id="8" name="Google Shape;8384;p40">
            <a:extLst>
              <a:ext uri="{FF2B5EF4-FFF2-40B4-BE49-F238E27FC236}">
                <a16:creationId xmlns:a16="http://schemas.microsoft.com/office/drawing/2014/main" id="{5A02CB49-ABC6-AECF-1B11-6B02AAFC4386}"/>
              </a:ext>
            </a:extLst>
          </p:cNvPr>
          <p:cNvSpPr txBox="1">
            <a:spLocks/>
          </p:cNvSpPr>
          <p:nvPr/>
        </p:nvSpPr>
        <p:spPr>
          <a:xfrm>
            <a:off x="504677" y="4123775"/>
            <a:ext cx="2914596" cy="484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lt2"/>
              </a:buClr>
              <a:buSzPts val="1400"/>
              <a:buFont typeface="Open Sans"/>
              <a:buNone/>
              <a:defRPr sz="1400" b="0" i="0" u="none" strike="noStrike" cap="none">
                <a:solidFill>
                  <a:schemeClr val="lt2"/>
                </a:solidFill>
                <a:latin typeface="Open Sans"/>
                <a:ea typeface="Open Sans"/>
                <a:cs typeface="Open Sans"/>
                <a:sym typeface="Open Sans"/>
              </a:defRPr>
            </a:lvl9pPr>
          </a:lstStyle>
          <a:p>
            <a:pPr marL="0" indent="0"/>
            <a:r>
              <a:rPr lang="en-US" dirty="0"/>
              <a:t>VQC simulation without noise </a:t>
            </a:r>
          </a:p>
          <a:p>
            <a:pPr marL="0" indent="0"/>
            <a:r>
              <a:rPr lang="en-US" dirty="0"/>
              <a:t>(backend = </a:t>
            </a:r>
            <a:r>
              <a:rPr lang="en-US" dirty="0" err="1"/>
              <a:t>ibmq_qasm_simulator</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14"/>
        <p:cNvGrpSpPr/>
        <p:nvPr/>
      </p:nvGrpSpPr>
      <p:grpSpPr>
        <a:xfrm>
          <a:off x="0" y="0"/>
          <a:ext cx="0" cy="0"/>
          <a:chOff x="0" y="0"/>
          <a:chExt cx="0" cy="0"/>
        </a:xfrm>
      </p:grpSpPr>
      <p:sp>
        <p:nvSpPr>
          <p:cNvPr id="8415" name="Google Shape;8415;p41"/>
          <p:cNvSpPr txBox="1">
            <a:spLocks noGrp="1"/>
          </p:cNvSpPr>
          <p:nvPr>
            <p:ph type="title"/>
          </p:nvPr>
        </p:nvSpPr>
        <p:spPr>
          <a:xfrm>
            <a:off x="720000" y="2147842"/>
            <a:ext cx="3852000" cy="163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000" dirty="0"/>
              <a:t>Results</a:t>
            </a:r>
            <a:endParaRPr sz="4000" dirty="0"/>
          </a:p>
        </p:txBody>
      </p:sp>
      <p:sp>
        <p:nvSpPr>
          <p:cNvPr id="8416" name="Google Shape;8416;p41"/>
          <p:cNvSpPr txBox="1">
            <a:spLocks noGrp="1"/>
          </p:cNvSpPr>
          <p:nvPr>
            <p:ph type="title" idx="2"/>
          </p:nvPr>
        </p:nvSpPr>
        <p:spPr>
          <a:xfrm>
            <a:off x="720000" y="1031375"/>
            <a:ext cx="1288200" cy="1018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04</a:t>
            </a:r>
            <a:endParaRPr dirty="0"/>
          </a:p>
        </p:txBody>
      </p:sp>
      <p:sp>
        <p:nvSpPr>
          <p:cNvPr id="8417" name="Google Shape;8417;p41"/>
          <p:cNvSpPr txBox="1">
            <a:spLocks noGrp="1"/>
          </p:cNvSpPr>
          <p:nvPr>
            <p:ph type="subTitle" idx="1"/>
          </p:nvPr>
        </p:nvSpPr>
        <p:spPr>
          <a:xfrm>
            <a:off x="720000" y="4057418"/>
            <a:ext cx="3852000" cy="313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Comparison between VQC &amp; QPE  </a:t>
            </a:r>
            <a:endParaRPr dirty="0"/>
          </a:p>
        </p:txBody>
      </p:sp>
    </p:spTree>
    <p:extLst>
      <p:ext uri="{BB962C8B-B14F-4D97-AF65-F5344CB8AC3E}">
        <p14:creationId xmlns:p14="http://schemas.microsoft.com/office/powerpoint/2010/main" val="782950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4F0AE1-4579-B4DC-40E9-C83906064121}"/>
              </a:ext>
            </a:extLst>
          </p:cNvPr>
          <p:cNvSpPr>
            <a:spLocks noGrp="1"/>
          </p:cNvSpPr>
          <p:nvPr>
            <p:ph type="title"/>
          </p:nvPr>
        </p:nvSpPr>
        <p:spPr/>
        <p:txBody>
          <a:bodyPr/>
          <a:lstStyle/>
          <a:p>
            <a:r>
              <a:rPr lang="en-US" altLang="zh-TW" dirty="0"/>
              <a:t>Results</a:t>
            </a:r>
            <a:endParaRPr lang="zh-TW" altLang="en-US" dirty="0"/>
          </a:p>
        </p:txBody>
      </p:sp>
      <p:pic>
        <p:nvPicPr>
          <p:cNvPr id="4" name="Picture 3" descr="A picture containing graphical user interface&#10;&#10;Description automatically generated">
            <a:extLst>
              <a:ext uri="{FF2B5EF4-FFF2-40B4-BE49-F238E27FC236}">
                <a16:creationId xmlns:a16="http://schemas.microsoft.com/office/drawing/2014/main" id="{704AA341-F413-7A4B-848D-24A44AC90A45}"/>
              </a:ext>
            </a:extLst>
          </p:cNvPr>
          <p:cNvPicPr>
            <a:picLocks noChangeAspect="1"/>
          </p:cNvPicPr>
          <p:nvPr/>
        </p:nvPicPr>
        <p:blipFill>
          <a:blip r:embed="rId2"/>
          <a:stretch>
            <a:fillRect/>
          </a:stretch>
        </p:blipFill>
        <p:spPr>
          <a:xfrm>
            <a:off x="713225" y="1512245"/>
            <a:ext cx="3413623" cy="3317587"/>
          </a:xfrm>
          <a:prstGeom prst="rect">
            <a:avLst/>
          </a:prstGeom>
        </p:spPr>
      </p:pic>
      <p:pic>
        <p:nvPicPr>
          <p:cNvPr id="6" name="Picture 5" descr="Chart, line chart, box and whisker chart&#10;&#10;Description automatically generated">
            <a:extLst>
              <a:ext uri="{FF2B5EF4-FFF2-40B4-BE49-F238E27FC236}">
                <a16:creationId xmlns:a16="http://schemas.microsoft.com/office/drawing/2014/main" id="{655501F6-CBAC-E047-9756-2CFB9B3FED5C}"/>
              </a:ext>
            </a:extLst>
          </p:cNvPr>
          <p:cNvPicPr>
            <a:picLocks noChangeAspect="1"/>
          </p:cNvPicPr>
          <p:nvPr/>
        </p:nvPicPr>
        <p:blipFill>
          <a:blip r:embed="rId3"/>
          <a:stretch>
            <a:fillRect/>
          </a:stretch>
        </p:blipFill>
        <p:spPr>
          <a:xfrm>
            <a:off x="4937016" y="3711258"/>
            <a:ext cx="3526272" cy="945470"/>
          </a:xfrm>
          <a:prstGeom prst="rect">
            <a:avLst/>
          </a:prstGeom>
        </p:spPr>
      </p:pic>
      <p:sp>
        <p:nvSpPr>
          <p:cNvPr id="8" name="Google Shape;8784;p56">
            <a:extLst>
              <a:ext uri="{FF2B5EF4-FFF2-40B4-BE49-F238E27FC236}">
                <a16:creationId xmlns:a16="http://schemas.microsoft.com/office/drawing/2014/main" id="{046517DD-3EDD-C141-A64F-8A6E6683BAFD}"/>
              </a:ext>
            </a:extLst>
          </p:cNvPr>
          <p:cNvSpPr/>
          <p:nvPr/>
        </p:nvSpPr>
        <p:spPr>
          <a:xfrm rot="5400000">
            <a:off x="4700717" y="1950334"/>
            <a:ext cx="185302" cy="447571"/>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84;p40">
            <a:extLst>
              <a:ext uri="{FF2B5EF4-FFF2-40B4-BE49-F238E27FC236}">
                <a16:creationId xmlns:a16="http://schemas.microsoft.com/office/drawing/2014/main" id="{21025B4B-0F87-8A4E-ABF1-490340B19A02}"/>
              </a:ext>
            </a:extLst>
          </p:cNvPr>
          <p:cNvSpPr txBox="1">
            <a:spLocks/>
          </p:cNvSpPr>
          <p:nvPr/>
        </p:nvSpPr>
        <p:spPr>
          <a:xfrm>
            <a:off x="1212252" y="1064784"/>
            <a:ext cx="2914596" cy="4848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2"/>
                </a:solidFill>
              </a:rPr>
              <a:t>Original QPE circuit (depth : 43)</a:t>
            </a:r>
          </a:p>
        </p:txBody>
      </p:sp>
      <p:sp>
        <p:nvSpPr>
          <p:cNvPr id="14" name="TextBox 13">
            <a:extLst>
              <a:ext uri="{FF2B5EF4-FFF2-40B4-BE49-F238E27FC236}">
                <a16:creationId xmlns:a16="http://schemas.microsoft.com/office/drawing/2014/main" id="{6553BD23-4B3D-3B46-8438-BC88BAD759C2}"/>
              </a:ext>
            </a:extLst>
          </p:cNvPr>
          <p:cNvSpPr txBox="1"/>
          <p:nvPr/>
        </p:nvSpPr>
        <p:spPr>
          <a:xfrm>
            <a:off x="6109639" y="1144802"/>
            <a:ext cx="1918063" cy="307777"/>
          </a:xfrm>
          <a:prstGeom prst="rect">
            <a:avLst/>
          </a:prstGeom>
          <a:noFill/>
        </p:spPr>
        <p:txBody>
          <a:bodyPr wrap="square">
            <a:spAutoFit/>
          </a:bodyPr>
          <a:lstStyle/>
          <a:p>
            <a:r>
              <a:rPr lang="en-US" dirty="0">
                <a:solidFill>
                  <a:schemeClr val="tx2"/>
                </a:solidFill>
              </a:rPr>
              <a:t>Learning </a:t>
            </a:r>
          </a:p>
        </p:txBody>
      </p:sp>
      <p:pic>
        <p:nvPicPr>
          <p:cNvPr id="15" name="Picture 14" descr="Chart, histogram&#10;&#10;Description automatically generated">
            <a:extLst>
              <a:ext uri="{FF2B5EF4-FFF2-40B4-BE49-F238E27FC236}">
                <a16:creationId xmlns:a16="http://schemas.microsoft.com/office/drawing/2014/main" id="{625C184E-B7E5-7642-972E-EF605C3DCBB0}"/>
              </a:ext>
            </a:extLst>
          </p:cNvPr>
          <p:cNvPicPr>
            <a:picLocks noChangeAspect="1"/>
          </p:cNvPicPr>
          <p:nvPr/>
        </p:nvPicPr>
        <p:blipFill>
          <a:blip r:embed="rId4"/>
          <a:stretch>
            <a:fillRect/>
          </a:stretch>
        </p:blipFill>
        <p:spPr>
          <a:xfrm>
            <a:off x="5459888" y="1515086"/>
            <a:ext cx="2199296" cy="1335002"/>
          </a:xfrm>
          <a:prstGeom prst="rect">
            <a:avLst/>
          </a:prstGeom>
        </p:spPr>
      </p:pic>
      <p:sp>
        <p:nvSpPr>
          <p:cNvPr id="17" name="Google Shape;8784;p56">
            <a:extLst>
              <a:ext uri="{FF2B5EF4-FFF2-40B4-BE49-F238E27FC236}">
                <a16:creationId xmlns:a16="http://schemas.microsoft.com/office/drawing/2014/main" id="{B6F572EF-9860-BD4E-A34E-B75F2075D92C}"/>
              </a:ext>
            </a:extLst>
          </p:cNvPr>
          <p:cNvSpPr/>
          <p:nvPr/>
        </p:nvSpPr>
        <p:spPr>
          <a:xfrm rot="10800000">
            <a:off x="6477121" y="2975101"/>
            <a:ext cx="164830" cy="391873"/>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168C9F29-D794-0A4A-A13B-9EF3859A2446}"/>
              </a:ext>
            </a:extLst>
          </p:cNvPr>
          <p:cNvSpPr txBox="1"/>
          <p:nvPr/>
        </p:nvSpPr>
        <p:spPr>
          <a:xfrm>
            <a:off x="5273032" y="3382851"/>
            <a:ext cx="2854239" cy="307777"/>
          </a:xfrm>
          <a:prstGeom prst="rect">
            <a:avLst/>
          </a:prstGeom>
          <a:noFill/>
        </p:spPr>
        <p:txBody>
          <a:bodyPr wrap="square">
            <a:spAutoFit/>
          </a:bodyPr>
          <a:lstStyle/>
          <a:p>
            <a:r>
              <a:rPr lang="en-US" dirty="0">
                <a:solidFill>
                  <a:schemeClr val="tx2"/>
                </a:solidFill>
              </a:rPr>
              <a:t>Corresponding VQC (depth : 14)</a:t>
            </a:r>
          </a:p>
        </p:txBody>
      </p:sp>
    </p:spTree>
    <p:extLst>
      <p:ext uri="{BB962C8B-B14F-4D97-AF65-F5344CB8AC3E}">
        <p14:creationId xmlns:p14="http://schemas.microsoft.com/office/powerpoint/2010/main" val="66055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4F0AE1-4579-B4DC-40E9-C83906064121}"/>
              </a:ext>
            </a:extLst>
          </p:cNvPr>
          <p:cNvSpPr>
            <a:spLocks noGrp="1"/>
          </p:cNvSpPr>
          <p:nvPr>
            <p:ph type="title"/>
          </p:nvPr>
        </p:nvSpPr>
        <p:spPr/>
        <p:txBody>
          <a:bodyPr/>
          <a:lstStyle/>
          <a:p>
            <a:r>
              <a:rPr lang="en-US" altLang="zh-TW" dirty="0"/>
              <a:t>Results</a:t>
            </a:r>
            <a:endParaRPr lang="zh-TW" altLang="en-US" dirty="0"/>
          </a:p>
        </p:txBody>
      </p:sp>
      <p:pic>
        <p:nvPicPr>
          <p:cNvPr id="1028" name="Picture 4">
            <a:extLst>
              <a:ext uri="{FF2B5EF4-FFF2-40B4-BE49-F238E27FC236}">
                <a16:creationId xmlns:a16="http://schemas.microsoft.com/office/drawing/2014/main" id="{1BB5A6FC-D55E-CB1A-EA23-CDF30FBB2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90" y="1512498"/>
            <a:ext cx="8504467" cy="279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4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04168C-9A53-C74C-EC7B-EF31638B73EF}"/>
              </a:ext>
            </a:extLst>
          </p:cNvPr>
          <p:cNvSpPr>
            <a:spLocks noGrp="1"/>
          </p:cNvSpPr>
          <p:nvPr>
            <p:ph type="title"/>
          </p:nvPr>
        </p:nvSpPr>
        <p:spPr/>
        <p:txBody>
          <a:bodyPr/>
          <a:lstStyle/>
          <a:p>
            <a:r>
              <a:rPr lang="en-US" altLang="zh-TW" dirty="0"/>
              <a:t>Result Analysis</a:t>
            </a:r>
            <a:endParaRPr lang="zh-TW" altLang="en-US" dirty="0"/>
          </a:p>
        </p:txBody>
      </p:sp>
      <p:sp>
        <p:nvSpPr>
          <p:cNvPr id="3" name="副標題 2">
            <a:extLst>
              <a:ext uri="{FF2B5EF4-FFF2-40B4-BE49-F238E27FC236}">
                <a16:creationId xmlns:a16="http://schemas.microsoft.com/office/drawing/2014/main" id="{B8B2DB36-0F0D-EA18-E475-70D01C44E0CC}"/>
              </a:ext>
            </a:extLst>
          </p:cNvPr>
          <p:cNvSpPr>
            <a:spLocks noGrp="1"/>
          </p:cNvSpPr>
          <p:nvPr>
            <p:ph type="subTitle" idx="1"/>
          </p:nvPr>
        </p:nvSpPr>
        <p:spPr>
          <a:xfrm>
            <a:off x="713224" y="1730600"/>
            <a:ext cx="7275076" cy="2496000"/>
          </a:xfrm>
        </p:spPr>
        <p:txBody>
          <a:bodyPr/>
          <a:lstStyle/>
          <a:p>
            <a:r>
              <a:rPr lang="en-US" altLang="zh-TW" sz="2000" dirty="0"/>
              <a:t>Ideal VQC output a very similar result to that of Ideal QPE</a:t>
            </a:r>
          </a:p>
          <a:p>
            <a:pPr marL="139700" indent="0">
              <a:buNone/>
            </a:pPr>
            <a:endParaRPr lang="en-US" altLang="zh-TW" sz="2000" dirty="0"/>
          </a:p>
          <a:p>
            <a:r>
              <a:rPr lang="en-US" altLang="zh-TW" sz="2000" dirty="0">
                <a:sym typeface="Wingdings" panose="05000000000000000000" pitchFamily="2" charset="2"/>
              </a:rPr>
              <a:t>Noisy VQC performs better than Noisy QPE, compatible performance to that of Ideal VQC</a:t>
            </a:r>
          </a:p>
          <a:p>
            <a:pPr marL="139700" indent="0">
              <a:buNone/>
            </a:pPr>
            <a:endParaRPr lang="en-US" altLang="zh-TW" sz="2000" dirty="0">
              <a:sym typeface="Wingdings" panose="05000000000000000000" pitchFamily="2" charset="2"/>
            </a:endParaRPr>
          </a:p>
          <a:p>
            <a:r>
              <a:rPr lang="en-US" altLang="zh-TW" sz="2000" dirty="0"/>
              <a:t>VQC real hardware has performs better than QPE real hardware, even better performance than that of Noisy QPE</a:t>
            </a:r>
            <a:endParaRPr lang="zh-TW" altLang="en-US" sz="2000" dirty="0"/>
          </a:p>
        </p:txBody>
      </p:sp>
    </p:spTree>
    <p:extLst>
      <p:ext uri="{BB962C8B-B14F-4D97-AF65-F5344CB8AC3E}">
        <p14:creationId xmlns:p14="http://schemas.microsoft.com/office/powerpoint/2010/main" val="143583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21"/>
        <p:cNvGrpSpPr/>
        <p:nvPr/>
      </p:nvGrpSpPr>
      <p:grpSpPr>
        <a:xfrm>
          <a:off x="0" y="0"/>
          <a:ext cx="0" cy="0"/>
          <a:chOff x="0" y="0"/>
          <a:chExt cx="0" cy="0"/>
        </a:xfrm>
      </p:grpSpPr>
      <p:sp>
        <p:nvSpPr>
          <p:cNvPr id="8422" name="Google Shape;8422;p42"/>
          <p:cNvSpPr txBox="1">
            <a:spLocks noGrp="1"/>
          </p:cNvSpPr>
          <p:nvPr>
            <p:ph type="title"/>
          </p:nvPr>
        </p:nvSpPr>
        <p:spPr>
          <a:xfrm>
            <a:off x="3748550" y="1559288"/>
            <a:ext cx="4682100" cy="7284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Motivation</a:t>
            </a:r>
            <a:endParaRPr dirty="0"/>
          </a:p>
        </p:txBody>
      </p:sp>
      <p:sp>
        <p:nvSpPr>
          <p:cNvPr id="8423" name="Google Shape;8423;p42"/>
          <p:cNvSpPr txBox="1">
            <a:spLocks noGrp="1"/>
          </p:cNvSpPr>
          <p:nvPr>
            <p:ph type="subTitle" idx="1"/>
          </p:nvPr>
        </p:nvSpPr>
        <p:spPr>
          <a:xfrm>
            <a:off x="3416059" y="2365613"/>
            <a:ext cx="5014589" cy="1218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Quantum Phase Estimation (QPE) has low performance on NISQ hardware due to accumulated gate errors</a:t>
            </a:r>
            <a:r>
              <a:rPr lang="en-US" altLang="zh-TW" dirty="0"/>
              <a:t>, yet QPE is crucial in many algorithms. Thus, we aim to mimic QPE result.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14"/>
        <p:cNvGrpSpPr/>
        <p:nvPr/>
      </p:nvGrpSpPr>
      <p:grpSpPr>
        <a:xfrm>
          <a:off x="0" y="0"/>
          <a:ext cx="0" cy="0"/>
          <a:chOff x="0" y="0"/>
          <a:chExt cx="0" cy="0"/>
        </a:xfrm>
      </p:grpSpPr>
      <p:sp>
        <p:nvSpPr>
          <p:cNvPr id="8415" name="Google Shape;8415;p41"/>
          <p:cNvSpPr txBox="1">
            <a:spLocks noGrp="1"/>
          </p:cNvSpPr>
          <p:nvPr>
            <p:ph type="title"/>
          </p:nvPr>
        </p:nvSpPr>
        <p:spPr>
          <a:xfrm>
            <a:off x="720000" y="2147842"/>
            <a:ext cx="3852000" cy="163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000" dirty="0"/>
              <a:t>Discussion &amp; Conclusion</a:t>
            </a:r>
            <a:endParaRPr sz="4000" dirty="0"/>
          </a:p>
        </p:txBody>
      </p:sp>
      <p:sp>
        <p:nvSpPr>
          <p:cNvPr id="8416" name="Google Shape;8416;p41"/>
          <p:cNvSpPr txBox="1">
            <a:spLocks noGrp="1"/>
          </p:cNvSpPr>
          <p:nvPr>
            <p:ph type="title" idx="2"/>
          </p:nvPr>
        </p:nvSpPr>
        <p:spPr>
          <a:xfrm>
            <a:off x="720000" y="1031375"/>
            <a:ext cx="1288200" cy="1018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05</a:t>
            </a:r>
            <a:endParaRPr dirty="0"/>
          </a:p>
        </p:txBody>
      </p:sp>
      <p:sp>
        <p:nvSpPr>
          <p:cNvPr id="8417" name="Google Shape;8417;p41"/>
          <p:cNvSpPr txBox="1">
            <a:spLocks noGrp="1"/>
          </p:cNvSpPr>
          <p:nvPr>
            <p:ph type="subTitle" idx="1"/>
          </p:nvPr>
        </p:nvSpPr>
        <p:spPr>
          <a:xfrm>
            <a:off x="720000" y="4057418"/>
            <a:ext cx="3852000" cy="313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  </a:t>
            </a:r>
            <a:endParaRPr dirty="0"/>
          </a:p>
        </p:txBody>
      </p:sp>
    </p:spTree>
    <p:extLst>
      <p:ext uri="{BB962C8B-B14F-4D97-AF65-F5344CB8AC3E}">
        <p14:creationId xmlns:p14="http://schemas.microsoft.com/office/powerpoint/2010/main" val="1544666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66"/>
        <p:cNvGrpSpPr/>
        <p:nvPr/>
      </p:nvGrpSpPr>
      <p:grpSpPr>
        <a:xfrm>
          <a:off x="0" y="0"/>
          <a:ext cx="0" cy="0"/>
          <a:chOff x="0" y="0"/>
          <a:chExt cx="0" cy="0"/>
        </a:xfrm>
      </p:grpSpPr>
      <p:sp>
        <p:nvSpPr>
          <p:cNvPr id="8767" name="Google Shape;8767;p56"/>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t>As Part of  the Quantum Complier </a:t>
            </a:r>
            <a:endParaRPr sz="3200" dirty="0"/>
          </a:p>
        </p:txBody>
      </p:sp>
      <p:sp>
        <p:nvSpPr>
          <p:cNvPr id="8768" name="Google Shape;8768;p56"/>
          <p:cNvSpPr txBox="1"/>
          <p:nvPr/>
        </p:nvSpPr>
        <p:spPr>
          <a:xfrm>
            <a:off x="1525523" y="1586180"/>
            <a:ext cx="613500" cy="447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dirty="0">
                <a:solidFill>
                  <a:srgbClr val="FF8CC9"/>
                </a:solidFill>
                <a:latin typeface="Shrikhand"/>
                <a:ea typeface="Shrikhand"/>
                <a:cs typeface="Shrikhand"/>
                <a:sym typeface="Shrikhand"/>
              </a:rPr>
              <a:t>01</a:t>
            </a:r>
            <a:endParaRPr sz="3000" dirty="0">
              <a:solidFill>
                <a:srgbClr val="FF8CC9"/>
              </a:solidFill>
              <a:latin typeface="Shrikhand"/>
              <a:ea typeface="Shrikhand"/>
              <a:cs typeface="Shrikhand"/>
              <a:sym typeface="Shrikhand"/>
            </a:endParaRPr>
          </a:p>
        </p:txBody>
      </p:sp>
      <p:sp>
        <p:nvSpPr>
          <p:cNvPr id="8769" name="Google Shape;8769;p56"/>
          <p:cNvSpPr txBox="1"/>
          <p:nvPr/>
        </p:nvSpPr>
        <p:spPr>
          <a:xfrm>
            <a:off x="1092323" y="2212050"/>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dirty="0">
                <a:solidFill>
                  <a:srgbClr val="FFFFFF"/>
                </a:solidFill>
                <a:latin typeface="Shrikhand"/>
                <a:ea typeface="Shrikhand"/>
                <a:cs typeface="Shrikhand"/>
                <a:sym typeface="Shrikhand"/>
              </a:rPr>
              <a:t>Inputted QPE circuit</a:t>
            </a:r>
            <a:endParaRPr sz="1800" dirty="0">
              <a:solidFill>
                <a:srgbClr val="FFFFFF"/>
              </a:solidFill>
              <a:latin typeface="Shrikhand"/>
              <a:ea typeface="Shrikhand"/>
              <a:cs typeface="Shrikhand"/>
              <a:sym typeface="Shrikhand"/>
            </a:endParaRPr>
          </a:p>
        </p:txBody>
      </p:sp>
      <p:sp>
        <p:nvSpPr>
          <p:cNvPr id="8770" name="Google Shape;8770;p56"/>
          <p:cNvSpPr txBox="1"/>
          <p:nvPr/>
        </p:nvSpPr>
        <p:spPr>
          <a:xfrm>
            <a:off x="1105202" y="3006213"/>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6AF3F8"/>
                </a:solidFill>
                <a:latin typeface="Open Sans"/>
                <a:ea typeface="Open Sans"/>
                <a:cs typeface="Open Sans"/>
                <a:sym typeface="Open Sans"/>
              </a:rPr>
              <a:t>User inputted quantum circuit</a:t>
            </a:r>
            <a:endParaRPr dirty="0">
              <a:solidFill>
                <a:srgbClr val="6AF3F8"/>
              </a:solidFill>
              <a:latin typeface="Open Sans"/>
              <a:ea typeface="Open Sans"/>
              <a:cs typeface="Open Sans"/>
              <a:sym typeface="Open Sans"/>
            </a:endParaRPr>
          </a:p>
        </p:txBody>
      </p:sp>
      <p:sp>
        <p:nvSpPr>
          <p:cNvPr id="8771" name="Google Shape;8771;p56"/>
          <p:cNvSpPr txBox="1"/>
          <p:nvPr/>
        </p:nvSpPr>
        <p:spPr>
          <a:xfrm>
            <a:off x="3352473" y="1586838"/>
            <a:ext cx="613500" cy="447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dirty="0">
                <a:solidFill>
                  <a:srgbClr val="FF8CC9"/>
                </a:solidFill>
                <a:latin typeface="Shrikhand"/>
                <a:ea typeface="Shrikhand"/>
                <a:cs typeface="Shrikhand"/>
                <a:sym typeface="Shrikhand"/>
              </a:rPr>
              <a:t>02</a:t>
            </a:r>
            <a:endParaRPr sz="3000" dirty="0">
              <a:solidFill>
                <a:srgbClr val="FF8CC9"/>
              </a:solidFill>
              <a:latin typeface="Shrikhand"/>
              <a:ea typeface="Shrikhand"/>
              <a:cs typeface="Shrikhand"/>
              <a:sym typeface="Shrikhand"/>
            </a:endParaRPr>
          </a:p>
        </p:txBody>
      </p:sp>
      <p:sp>
        <p:nvSpPr>
          <p:cNvPr id="8772" name="Google Shape;8772;p56"/>
          <p:cNvSpPr txBox="1"/>
          <p:nvPr/>
        </p:nvSpPr>
        <p:spPr>
          <a:xfrm>
            <a:off x="2914173" y="2212050"/>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800" dirty="0">
                <a:solidFill>
                  <a:srgbClr val="FFFFFF"/>
                </a:solidFill>
                <a:latin typeface="Shrikhand"/>
                <a:ea typeface="Shrikhand"/>
                <a:cs typeface="Shrikhand"/>
                <a:sym typeface="Shrikhand"/>
              </a:rPr>
              <a:t>Classical simulatable</a:t>
            </a:r>
            <a:endParaRPr sz="1800" dirty="0">
              <a:solidFill>
                <a:srgbClr val="FFFFFF"/>
              </a:solidFill>
              <a:latin typeface="Shrikhand"/>
              <a:ea typeface="Shrikhand"/>
              <a:cs typeface="Shrikhand"/>
              <a:sym typeface="Shrikhand"/>
            </a:endParaRPr>
          </a:p>
        </p:txBody>
      </p:sp>
      <p:sp>
        <p:nvSpPr>
          <p:cNvPr id="8773" name="Google Shape;8773;p56"/>
          <p:cNvSpPr txBox="1"/>
          <p:nvPr/>
        </p:nvSpPr>
        <p:spPr>
          <a:xfrm>
            <a:off x="2914173" y="3518961"/>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6AF3F8"/>
                </a:solidFill>
                <a:latin typeface="Open Sans"/>
                <a:ea typeface="Open Sans"/>
                <a:cs typeface="Open Sans"/>
                <a:sym typeface="Open Sans"/>
              </a:rPr>
              <a:t>If the circuit is simulatable, we can construct a corresponding VQC to approximate the result</a:t>
            </a:r>
            <a:endParaRPr dirty="0">
              <a:solidFill>
                <a:srgbClr val="6AF3F8"/>
              </a:solidFill>
              <a:latin typeface="Open Sans"/>
              <a:ea typeface="Open Sans"/>
              <a:cs typeface="Open Sans"/>
              <a:sym typeface="Open Sans"/>
            </a:endParaRPr>
          </a:p>
        </p:txBody>
      </p:sp>
      <p:sp>
        <p:nvSpPr>
          <p:cNvPr id="8774" name="Google Shape;8774;p56"/>
          <p:cNvSpPr txBox="1"/>
          <p:nvPr/>
        </p:nvSpPr>
        <p:spPr>
          <a:xfrm>
            <a:off x="5173199" y="1586838"/>
            <a:ext cx="613500" cy="447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rgbClr val="FF8CC9"/>
                </a:solidFill>
                <a:latin typeface="Shrikhand"/>
                <a:ea typeface="Shrikhand"/>
                <a:cs typeface="Shrikhand"/>
                <a:sym typeface="Shrikhand"/>
              </a:rPr>
              <a:t>03</a:t>
            </a:r>
            <a:endParaRPr sz="3000">
              <a:solidFill>
                <a:srgbClr val="FF8CC9"/>
              </a:solidFill>
              <a:latin typeface="Shrikhand"/>
              <a:ea typeface="Shrikhand"/>
              <a:cs typeface="Shrikhand"/>
              <a:sym typeface="Shrikhand"/>
            </a:endParaRPr>
          </a:p>
        </p:txBody>
      </p:sp>
      <p:sp>
        <p:nvSpPr>
          <p:cNvPr id="8775" name="Google Shape;8775;p56"/>
          <p:cNvSpPr txBox="1"/>
          <p:nvPr/>
        </p:nvSpPr>
        <p:spPr>
          <a:xfrm>
            <a:off x="4739947" y="2212050"/>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FFFFFF"/>
                </a:solidFill>
                <a:latin typeface="Shrikhand"/>
                <a:ea typeface="Shrikhand"/>
                <a:cs typeface="Shrikhand"/>
                <a:sym typeface="Shrikhand"/>
              </a:rPr>
              <a:t>Input corresponding VQC</a:t>
            </a:r>
            <a:endParaRPr dirty="0">
              <a:solidFill>
                <a:srgbClr val="FFFFFF"/>
              </a:solidFill>
              <a:latin typeface="Shrikhand"/>
              <a:ea typeface="Shrikhand"/>
              <a:cs typeface="Shrikhand"/>
              <a:sym typeface="Shrikhand"/>
            </a:endParaRPr>
          </a:p>
        </p:txBody>
      </p:sp>
      <p:sp>
        <p:nvSpPr>
          <p:cNvPr id="8776" name="Google Shape;8776;p56"/>
          <p:cNvSpPr txBox="1"/>
          <p:nvPr/>
        </p:nvSpPr>
        <p:spPr>
          <a:xfrm>
            <a:off x="4749929" y="3518961"/>
            <a:ext cx="1479900" cy="719400"/>
          </a:xfrm>
          <a:prstGeom prst="rect">
            <a:avLst/>
          </a:prstGeom>
          <a:noFill/>
          <a:ln>
            <a:noFill/>
          </a:ln>
        </p:spPr>
        <p:txBody>
          <a:bodyPr spcFirstLastPara="1" wrap="square" lIns="0" tIns="0" rIns="0" bIns="0" anchor="ctr" anchorCtr="0">
            <a:noAutofit/>
          </a:bodyPr>
          <a:lstStyle/>
          <a:p>
            <a:pPr lvl="0" algn="ctr">
              <a:buClr>
                <a:schemeClr val="dk1"/>
              </a:buClr>
              <a:buSzPts val="1100"/>
            </a:pPr>
            <a:r>
              <a:rPr lang="en" dirty="0">
                <a:solidFill>
                  <a:schemeClr val="lt2"/>
                </a:solidFill>
                <a:latin typeface="Open Sans"/>
                <a:ea typeface="Open Sans"/>
                <a:cs typeface="Open Sans"/>
                <a:sym typeface="Open Sans"/>
              </a:rPr>
              <a:t>The corresponding VQC usually have shallower circuit depth, which reduce the noise significantly</a:t>
            </a:r>
            <a:endParaRPr dirty="0">
              <a:solidFill>
                <a:srgbClr val="6AF3F8"/>
              </a:solidFill>
              <a:latin typeface="Open Sans"/>
              <a:ea typeface="Open Sans"/>
              <a:cs typeface="Open Sans"/>
              <a:sym typeface="Open Sans"/>
            </a:endParaRPr>
          </a:p>
        </p:txBody>
      </p:sp>
      <p:sp>
        <p:nvSpPr>
          <p:cNvPr id="8777" name="Google Shape;8777;p56"/>
          <p:cNvSpPr txBox="1"/>
          <p:nvPr/>
        </p:nvSpPr>
        <p:spPr>
          <a:xfrm>
            <a:off x="6992099" y="1586180"/>
            <a:ext cx="613500" cy="447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dirty="0">
                <a:solidFill>
                  <a:srgbClr val="FF8CC9"/>
                </a:solidFill>
                <a:latin typeface="Shrikhand"/>
                <a:ea typeface="Shrikhand"/>
                <a:cs typeface="Shrikhand"/>
                <a:sym typeface="Shrikhand"/>
              </a:rPr>
              <a:t>04</a:t>
            </a:r>
            <a:endParaRPr sz="3000" dirty="0">
              <a:solidFill>
                <a:srgbClr val="FF8CC9"/>
              </a:solidFill>
              <a:latin typeface="Shrikhand"/>
              <a:ea typeface="Shrikhand"/>
              <a:cs typeface="Shrikhand"/>
              <a:sym typeface="Shrikhand"/>
            </a:endParaRPr>
          </a:p>
        </p:txBody>
      </p:sp>
      <p:sp>
        <p:nvSpPr>
          <p:cNvPr id="8778" name="Google Shape;8778;p56"/>
          <p:cNvSpPr txBox="1"/>
          <p:nvPr/>
        </p:nvSpPr>
        <p:spPr>
          <a:xfrm>
            <a:off x="6565721" y="2208134"/>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dirty="0">
                <a:solidFill>
                  <a:srgbClr val="FFFFFF"/>
                </a:solidFill>
                <a:latin typeface="Shrikhand"/>
                <a:ea typeface="Shrikhand"/>
                <a:cs typeface="Shrikhand"/>
                <a:sym typeface="Shrikhand"/>
              </a:rPr>
              <a:t>Run VQC</a:t>
            </a:r>
            <a:endParaRPr sz="1800" dirty="0">
              <a:solidFill>
                <a:srgbClr val="FFFFFF"/>
              </a:solidFill>
              <a:latin typeface="Shrikhand"/>
              <a:ea typeface="Shrikhand"/>
              <a:cs typeface="Shrikhand"/>
              <a:sym typeface="Shrikhand"/>
            </a:endParaRPr>
          </a:p>
        </p:txBody>
      </p:sp>
      <p:sp>
        <p:nvSpPr>
          <p:cNvPr id="8779" name="Google Shape;8779;p56"/>
          <p:cNvSpPr txBox="1"/>
          <p:nvPr/>
        </p:nvSpPr>
        <p:spPr>
          <a:xfrm>
            <a:off x="6565721" y="3365913"/>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6AF3F8"/>
                </a:solidFill>
                <a:latin typeface="Open Sans"/>
                <a:ea typeface="Open Sans"/>
                <a:cs typeface="Open Sans"/>
                <a:sym typeface="Open Sans"/>
              </a:rPr>
              <a:t>Run the VQC; yield the approximated wave function on the quantum hardware</a:t>
            </a:r>
            <a:endParaRPr dirty="0">
              <a:solidFill>
                <a:srgbClr val="6AF3F8"/>
              </a:solidFill>
              <a:latin typeface="Open Sans"/>
              <a:ea typeface="Open Sans"/>
              <a:cs typeface="Open Sans"/>
              <a:sym typeface="Open Sans"/>
            </a:endParaRPr>
          </a:p>
        </p:txBody>
      </p:sp>
      <p:sp>
        <p:nvSpPr>
          <p:cNvPr id="8783" name="Google Shape;8783;p56"/>
          <p:cNvSpPr/>
          <p:nvPr/>
        </p:nvSpPr>
        <p:spPr>
          <a:xfrm rot="5400000">
            <a:off x="2654860" y="1695061"/>
            <a:ext cx="188000" cy="162818"/>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56"/>
          <p:cNvSpPr/>
          <p:nvPr/>
        </p:nvSpPr>
        <p:spPr>
          <a:xfrm rot="5400000">
            <a:off x="4475586" y="1693209"/>
            <a:ext cx="188000" cy="162818"/>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56"/>
          <p:cNvSpPr/>
          <p:nvPr/>
        </p:nvSpPr>
        <p:spPr>
          <a:xfrm rot="5400000">
            <a:off x="6296312" y="1688652"/>
            <a:ext cx="188000" cy="162818"/>
          </a:xfrm>
          <a:custGeom>
            <a:avLst/>
            <a:gdLst/>
            <a:ahLst/>
            <a:cxnLst/>
            <a:rect l="l" t="t" r="r" b="b"/>
            <a:pathLst>
              <a:path w="14237" h="12330" extrusionOk="0">
                <a:moveTo>
                  <a:pt x="7119" y="1"/>
                </a:moveTo>
                <a:lnTo>
                  <a:pt x="1" y="12330"/>
                </a:lnTo>
                <a:lnTo>
                  <a:pt x="14237" y="12330"/>
                </a:lnTo>
                <a:lnTo>
                  <a:pt x="7119" y="1"/>
                </a:lnTo>
                <a:close/>
              </a:path>
            </a:pathLst>
          </a:custGeom>
          <a:gradFill>
            <a:gsLst>
              <a:gs pos="0">
                <a:schemeClr val="lt2"/>
              </a:gs>
              <a:gs pos="100000">
                <a:schemeClr val="accent2"/>
              </a:gs>
            </a:gsLst>
            <a:lin ang="32417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68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66"/>
        <p:cNvGrpSpPr/>
        <p:nvPr/>
      </p:nvGrpSpPr>
      <p:grpSpPr>
        <a:xfrm>
          <a:off x="0" y="0"/>
          <a:ext cx="0" cy="0"/>
          <a:chOff x="0" y="0"/>
          <a:chExt cx="0" cy="0"/>
        </a:xfrm>
      </p:grpSpPr>
      <p:sp>
        <p:nvSpPr>
          <p:cNvPr id="18" name="Rectangle 17">
            <a:extLst>
              <a:ext uri="{FF2B5EF4-FFF2-40B4-BE49-F238E27FC236}">
                <a16:creationId xmlns:a16="http://schemas.microsoft.com/office/drawing/2014/main" id="{E140930A-AAA0-A444-B0ED-58D44DA730A6}"/>
              </a:ext>
            </a:extLst>
          </p:cNvPr>
          <p:cNvSpPr/>
          <p:nvPr/>
        </p:nvSpPr>
        <p:spPr>
          <a:xfrm>
            <a:off x="2156495" y="1687034"/>
            <a:ext cx="1367673" cy="1777586"/>
          </a:xfrm>
          <a:prstGeom prst="rect">
            <a:avLst/>
          </a:prstGeom>
          <a:solidFill>
            <a:schemeClr val="tx2">
              <a:alpha val="39000"/>
            </a:schemeClr>
          </a:solidFill>
          <a:ln>
            <a:solidFill>
              <a:schemeClr val="tx2">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sp>
        <p:nvSpPr>
          <p:cNvPr id="17" name="Arc 16">
            <a:extLst>
              <a:ext uri="{FF2B5EF4-FFF2-40B4-BE49-F238E27FC236}">
                <a16:creationId xmlns:a16="http://schemas.microsoft.com/office/drawing/2014/main" id="{3AF741DB-8143-3249-8652-6ACA344BCC6F}"/>
              </a:ext>
            </a:extLst>
          </p:cNvPr>
          <p:cNvSpPr/>
          <p:nvPr/>
        </p:nvSpPr>
        <p:spPr>
          <a:xfrm rot="5400000">
            <a:off x="482780" y="-319308"/>
            <a:ext cx="1662435" cy="4984917"/>
          </a:xfrm>
          <a:prstGeom prst="arc">
            <a:avLst/>
          </a:prstGeom>
          <a:noFill/>
          <a:ln w="2857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W"/>
          </a:p>
        </p:txBody>
      </p:sp>
      <p:sp>
        <p:nvSpPr>
          <p:cNvPr id="8767" name="Google Shape;8767;p56"/>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200" dirty="0"/>
              <a:t>Helpful Use Case</a:t>
            </a:r>
            <a:endParaRPr sz="3200" dirty="0"/>
          </a:p>
        </p:txBody>
      </p:sp>
      <p:cxnSp>
        <p:nvCxnSpPr>
          <p:cNvPr id="4" name="Straight Arrow Connector 3">
            <a:extLst>
              <a:ext uri="{FF2B5EF4-FFF2-40B4-BE49-F238E27FC236}">
                <a16:creationId xmlns:a16="http://schemas.microsoft.com/office/drawing/2014/main" id="{547264A0-75DA-2A4A-88A7-8518D2813E1A}"/>
              </a:ext>
            </a:extLst>
          </p:cNvPr>
          <p:cNvCxnSpPr>
            <a:cxnSpLocks/>
          </p:cNvCxnSpPr>
          <p:nvPr/>
        </p:nvCxnSpPr>
        <p:spPr>
          <a:xfrm>
            <a:off x="1190271" y="3476645"/>
            <a:ext cx="34311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2D368-49BB-684E-8454-0F0E1BB1A428}"/>
              </a:ext>
            </a:extLst>
          </p:cNvPr>
          <p:cNvCxnSpPr>
            <a:cxnSpLocks/>
          </p:cNvCxnSpPr>
          <p:nvPr/>
        </p:nvCxnSpPr>
        <p:spPr>
          <a:xfrm flipV="1">
            <a:off x="1303408" y="1687033"/>
            <a:ext cx="0" cy="19376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Google Shape;8773;p56">
            <a:extLst>
              <a:ext uri="{FF2B5EF4-FFF2-40B4-BE49-F238E27FC236}">
                <a16:creationId xmlns:a16="http://schemas.microsoft.com/office/drawing/2014/main" id="{76C97173-625B-B140-B93A-320655A5B1FA}"/>
              </a:ext>
            </a:extLst>
          </p:cNvPr>
          <p:cNvSpPr txBox="1"/>
          <p:nvPr/>
        </p:nvSpPr>
        <p:spPr>
          <a:xfrm>
            <a:off x="4734586" y="3112591"/>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6AF3F8"/>
                </a:solidFill>
                <a:latin typeface="Open Sans"/>
                <a:ea typeface="Open Sans"/>
                <a:cs typeface="Open Sans"/>
                <a:sym typeface="Open Sans"/>
              </a:rPr>
              <a:t>Number of qubits </a:t>
            </a:r>
            <a:endParaRPr dirty="0">
              <a:solidFill>
                <a:srgbClr val="6AF3F8"/>
              </a:solidFill>
              <a:latin typeface="Open Sans"/>
              <a:ea typeface="Open Sans"/>
              <a:cs typeface="Open Sans"/>
              <a:sym typeface="Open Sans"/>
            </a:endParaRPr>
          </a:p>
        </p:txBody>
      </p:sp>
      <p:cxnSp>
        <p:nvCxnSpPr>
          <p:cNvPr id="13" name="Straight Connector 12">
            <a:extLst>
              <a:ext uri="{FF2B5EF4-FFF2-40B4-BE49-F238E27FC236}">
                <a16:creationId xmlns:a16="http://schemas.microsoft.com/office/drawing/2014/main" id="{AD398EB8-F18F-4141-A340-423664D440E0}"/>
              </a:ext>
            </a:extLst>
          </p:cNvPr>
          <p:cNvCxnSpPr>
            <a:cxnSpLocks/>
          </p:cNvCxnSpPr>
          <p:nvPr/>
        </p:nvCxnSpPr>
        <p:spPr>
          <a:xfrm>
            <a:off x="3524168" y="3319891"/>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C53A22B-240B-C542-8A86-F0684210201C}"/>
              </a:ext>
            </a:extLst>
          </p:cNvPr>
          <p:cNvSpPr txBox="1"/>
          <p:nvPr/>
        </p:nvSpPr>
        <p:spPr>
          <a:xfrm>
            <a:off x="3148878" y="3724729"/>
            <a:ext cx="1541430" cy="954107"/>
          </a:xfrm>
          <a:prstGeom prst="rect">
            <a:avLst/>
          </a:prstGeom>
          <a:noFill/>
        </p:spPr>
        <p:txBody>
          <a:bodyPr wrap="square">
            <a:spAutoFit/>
          </a:bodyPr>
          <a:lstStyle/>
          <a:p>
            <a:r>
              <a:rPr lang="en-US" dirty="0">
                <a:solidFill>
                  <a:srgbClr val="6AF3F8"/>
                </a:solidFill>
                <a:latin typeface="Open Sans"/>
                <a:ea typeface="Open Sans"/>
                <a:cs typeface="Open Sans"/>
                <a:sym typeface="Open Sans"/>
              </a:rPr>
              <a:t>Classical simulatable boundary</a:t>
            </a:r>
          </a:p>
          <a:p>
            <a:r>
              <a:rPr lang="en-US" dirty="0">
                <a:solidFill>
                  <a:srgbClr val="6AF3F8"/>
                </a:solidFill>
                <a:latin typeface="Open Sans"/>
                <a:ea typeface="Open Sans"/>
                <a:cs typeface="Open Sans"/>
                <a:sym typeface="Open Sans"/>
              </a:rPr>
              <a:t> (40 ~ 60 qubits)</a:t>
            </a:r>
            <a:endParaRPr lang="en-TW" dirty="0"/>
          </a:p>
        </p:txBody>
      </p:sp>
      <p:sp>
        <p:nvSpPr>
          <p:cNvPr id="36" name="TextBox 35">
            <a:extLst>
              <a:ext uri="{FF2B5EF4-FFF2-40B4-BE49-F238E27FC236}">
                <a16:creationId xmlns:a16="http://schemas.microsoft.com/office/drawing/2014/main" id="{C198D426-46B4-3A44-8844-F4E404B7686A}"/>
              </a:ext>
            </a:extLst>
          </p:cNvPr>
          <p:cNvSpPr txBox="1"/>
          <p:nvPr/>
        </p:nvSpPr>
        <p:spPr>
          <a:xfrm>
            <a:off x="1767122" y="3717290"/>
            <a:ext cx="1406471" cy="954107"/>
          </a:xfrm>
          <a:prstGeom prst="rect">
            <a:avLst/>
          </a:prstGeom>
          <a:noFill/>
        </p:spPr>
        <p:txBody>
          <a:bodyPr wrap="square">
            <a:spAutoFit/>
          </a:bodyPr>
          <a:lstStyle/>
          <a:p>
            <a:r>
              <a:rPr lang="en-US" dirty="0">
                <a:solidFill>
                  <a:srgbClr val="6AF3F8"/>
                </a:solidFill>
                <a:latin typeface="Open Sans"/>
                <a:ea typeface="Open Sans"/>
                <a:cs typeface="Open Sans"/>
                <a:sym typeface="Open Sans"/>
              </a:rPr>
              <a:t>Easy for classical simulation</a:t>
            </a:r>
          </a:p>
          <a:p>
            <a:r>
              <a:rPr lang="en-US" dirty="0">
                <a:solidFill>
                  <a:srgbClr val="6AF3F8"/>
                </a:solidFill>
                <a:latin typeface="Open Sans"/>
                <a:ea typeface="Open Sans"/>
                <a:cs typeface="Open Sans"/>
                <a:sym typeface="Open Sans"/>
              </a:rPr>
              <a:t>(20~30 qubits)</a:t>
            </a:r>
            <a:endParaRPr lang="en-TW" dirty="0"/>
          </a:p>
        </p:txBody>
      </p:sp>
      <p:cxnSp>
        <p:nvCxnSpPr>
          <p:cNvPr id="37" name="Straight Connector 36">
            <a:extLst>
              <a:ext uri="{FF2B5EF4-FFF2-40B4-BE49-F238E27FC236}">
                <a16:creationId xmlns:a16="http://schemas.microsoft.com/office/drawing/2014/main" id="{1DCFAC45-A587-6747-9275-7DC4DCFBA681}"/>
              </a:ext>
            </a:extLst>
          </p:cNvPr>
          <p:cNvCxnSpPr>
            <a:cxnSpLocks/>
          </p:cNvCxnSpPr>
          <p:nvPr/>
        </p:nvCxnSpPr>
        <p:spPr>
          <a:xfrm>
            <a:off x="2148227" y="3319891"/>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Google Shape;8773;p56">
            <a:extLst>
              <a:ext uri="{FF2B5EF4-FFF2-40B4-BE49-F238E27FC236}">
                <a16:creationId xmlns:a16="http://schemas.microsoft.com/office/drawing/2014/main" id="{894881A0-370E-7742-8B60-FBDE6C32687D}"/>
              </a:ext>
            </a:extLst>
          </p:cNvPr>
          <p:cNvSpPr txBox="1"/>
          <p:nvPr/>
        </p:nvSpPr>
        <p:spPr>
          <a:xfrm>
            <a:off x="563458" y="1089650"/>
            <a:ext cx="1479900"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rgbClr val="6AF3F8"/>
                </a:solidFill>
                <a:latin typeface="Open Sans"/>
                <a:ea typeface="Open Sans"/>
                <a:cs typeface="Open Sans"/>
                <a:sym typeface="Open Sans"/>
              </a:rPr>
              <a:t>Computational time </a:t>
            </a:r>
            <a:endParaRPr dirty="0">
              <a:solidFill>
                <a:srgbClr val="6AF3F8"/>
              </a:solidFill>
              <a:latin typeface="Open Sans"/>
              <a:ea typeface="Open Sans"/>
              <a:cs typeface="Open Sans"/>
              <a:sym typeface="Open Sans"/>
            </a:endParaRPr>
          </a:p>
        </p:txBody>
      </p:sp>
      <p:sp>
        <p:nvSpPr>
          <p:cNvPr id="41" name="Google Shape;8773;p56">
            <a:extLst>
              <a:ext uri="{FF2B5EF4-FFF2-40B4-BE49-F238E27FC236}">
                <a16:creationId xmlns:a16="http://schemas.microsoft.com/office/drawing/2014/main" id="{012FFC36-9589-6545-B185-EBE38E1D5622}"/>
              </a:ext>
            </a:extLst>
          </p:cNvPr>
          <p:cNvSpPr txBox="1"/>
          <p:nvPr/>
        </p:nvSpPr>
        <p:spPr>
          <a:xfrm>
            <a:off x="4690308" y="1518532"/>
            <a:ext cx="3953678"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tx2">
                    <a:lumMod val="50000"/>
                  </a:schemeClr>
                </a:solidFill>
                <a:latin typeface="Open Sans"/>
                <a:ea typeface="Open Sans"/>
                <a:cs typeface="Open Sans"/>
                <a:sym typeface="Open Sans"/>
              </a:rPr>
              <a:t>In this regime, quantum circuit executions may be faster on quantum computers, but is also possible to be simulated on the classical computers. However, the noise on quantum computer for this scale could also be significant. Thus, our LearnQPE could be a helpful approach to reduce the noise on the real quantum hardware in this case.  </a:t>
            </a:r>
            <a:endParaRPr dirty="0">
              <a:solidFill>
                <a:schemeClr val="tx2">
                  <a:lumMod val="50000"/>
                </a:schemeClr>
              </a:solidFill>
              <a:latin typeface="Open Sans"/>
              <a:ea typeface="Open Sans"/>
              <a:cs typeface="Open Sans"/>
              <a:sym typeface="Open Sans"/>
            </a:endParaRPr>
          </a:p>
        </p:txBody>
      </p:sp>
      <p:sp>
        <p:nvSpPr>
          <p:cNvPr id="14" name="Google Shape;8773;p56">
            <a:extLst>
              <a:ext uri="{FF2B5EF4-FFF2-40B4-BE49-F238E27FC236}">
                <a16:creationId xmlns:a16="http://schemas.microsoft.com/office/drawing/2014/main" id="{73D558AA-2047-1C4C-9C83-9B58934CF007}"/>
              </a:ext>
            </a:extLst>
          </p:cNvPr>
          <p:cNvSpPr txBox="1"/>
          <p:nvPr/>
        </p:nvSpPr>
        <p:spPr>
          <a:xfrm>
            <a:off x="863492" y="2034938"/>
            <a:ext cx="3953678"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tx2">
                    <a:lumMod val="50000"/>
                  </a:schemeClr>
                </a:solidFill>
                <a:latin typeface="Open Sans"/>
                <a:ea typeface="Open Sans"/>
                <a:cs typeface="Open Sans"/>
                <a:sym typeface="Open Sans"/>
              </a:rPr>
              <a:t>LearnQPE</a:t>
            </a:r>
            <a:endParaRPr dirty="0">
              <a:solidFill>
                <a:schemeClr val="tx2">
                  <a:lumMod val="50000"/>
                </a:schemeClr>
              </a:solidFill>
              <a:latin typeface="Open Sans"/>
              <a:ea typeface="Open Sans"/>
              <a:cs typeface="Open Sans"/>
              <a:sym typeface="Open Sans"/>
            </a:endParaRPr>
          </a:p>
        </p:txBody>
      </p:sp>
      <p:cxnSp>
        <p:nvCxnSpPr>
          <p:cNvPr id="5" name="Curved Connector 4">
            <a:extLst>
              <a:ext uri="{FF2B5EF4-FFF2-40B4-BE49-F238E27FC236}">
                <a16:creationId xmlns:a16="http://schemas.microsoft.com/office/drawing/2014/main" id="{99DD9337-C591-4B4B-A9F8-DC182BB4BE80}"/>
              </a:ext>
            </a:extLst>
          </p:cNvPr>
          <p:cNvCxnSpPr>
            <a:cxnSpLocks/>
          </p:cNvCxnSpPr>
          <p:nvPr/>
        </p:nvCxnSpPr>
        <p:spPr>
          <a:xfrm flipV="1">
            <a:off x="3532435" y="1203009"/>
            <a:ext cx="1089014" cy="683884"/>
          </a:xfrm>
          <a:prstGeom prst="curvedConnector3">
            <a:avLst>
              <a:gd name="adj1" fmla="val 50000"/>
            </a:avLst>
          </a:prstGeom>
          <a:ln w="254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469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66"/>
        <p:cNvGrpSpPr/>
        <p:nvPr/>
      </p:nvGrpSpPr>
      <p:grpSpPr>
        <a:xfrm>
          <a:off x="0" y="0"/>
          <a:ext cx="0" cy="0"/>
          <a:chOff x="0" y="0"/>
          <a:chExt cx="0" cy="0"/>
        </a:xfrm>
      </p:grpSpPr>
      <p:sp>
        <p:nvSpPr>
          <p:cNvPr id="18" name="Rectangle 17">
            <a:extLst>
              <a:ext uri="{FF2B5EF4-FFF2-40B4-BE49-F238E27FC236}">
                <a16:creationId xmlns:a16="http://schemas.microsoft.com/office/drawing/2014/main" id="{E140930A-AAA0-A444-B0ED-58D44DA730A6}"/>
              </a:ext>
            </a:extLst>
          </p:cNvPr>
          <p:cNvSpPr/>
          <p:nvPr/>
        </p:nvSpPr>
        <p:spPr>
          <a:xfrm>
            <a:off x="6583253" y="2584017"/>
            <a:ext cx="1367673" cy="1777586"/>
          </a:xfrm>
          <a:prstGeom prst="rect">
            <a:avLst/>
          </a:prstGeom>
          <a:solidFill>
            <a:schemeClr val="tx2">
              <a:alpha val="39000"/>
            </a:schemeClr>
          </a:solidFill>
          <a:ln>
            <a:solidFill>
              <a:schemeClr val="tx2">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sp>
        <p:nvSpPr>
          <p:cNvPr id="17" name="Arc 16">
            <a:extLst>
              <a:ext uri="{FF2B5EF4-FFF2-40B4-BE49-F238E27FC236}">
                <a16:creationId xmlns:a16="http://schemas.microsoft.com/office/drawing/2014/main" id="{3AF741DB-8143-3249-8652-6ACA344BCC6F}"/>
              </a:ext>
            </a:extLst>
          </p:cNvPr>
          <p:cNvSpPr/>
          <p:nvPr/>
        </p:nvSpPr>
        <p:spPr>
          <a:xfrm rot="5400000">
            <a:off x="4909538" y="577675"/>
            <a:ext cx="1662435" cy="4984917"/>
          </a:xfrm>
          <a:prstGeom prst="arc">
            <a:avLst/>
          </a:prstGeom>
          <a:noFill/>
          <a:ln w="2857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W"/>
          </a:p>
        </p:txBody>
      </p:sp>
      <p:sp>
        <p:nvSpPr>
          <p:cNvPr id="8767" name="Google Shape;8767;p56"/>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200" dirty="0"/>
              <a:t>Conclusion</a:t>
            </a:r>
            <a:endParaRPr sz="3200" dirty="0"/>
          </a:p>
        </p:txBody>
      </p:sp>
      <p:cxnSp>
        <p:nvCxnSpPr>
          <p:cNvPr id="4" name="Straight Arrow Connector 3">
            <a:extLst>
              <a:ext uri="{FF2B5EF4-FFF2-40B4-BE49-F238E27FC236}">
                <a16:creationId xmlns:a16="http://schemas.microsoft.com/office/drawing/2014/main" id="{547264A0-75DA-2A4A-88A7-8518D2813E1A}"/>
              </a:ext>
            </a:extLst>
          </p:cNvPr>
          <p:cNvCxnSpPr>
            <a:cxnSpLocks/>
          </p:cNvCxnSpPr>
          <p:nvPr/>
        </p:nvCxnSpPr>
        <p:spPr>
          <a:xfrm>
            <a:off x="5617029" y="4373628"/>
            <a:ext cx="343117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2D368-49BB-684E-8454-0F0E1BB1A428}"/>
              </a:ext>
            </a:extLst>
          </p:cNvPr>
          <p:cNvCxnSpPr>
            <a:cxnSpLocks/>
          </p:cNvCxnSpPr>
          <p:nvPr/>
        </p:nvCxnSpPr>
        <p:spPr>
          <a:xfrm flipV="1">
            <a:off x="5730166" y="2584016"/>
            <a:ext cx="0" cy="19376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398EB8-F18F-4141-A340-423664D440E0}"/>
              </a:ext>
            </a:extLst>
          </p:cNvPr>
          <p:cNvCxnSpPr>
            <a:cxnSpLocks/>
          </p:cNvCxnSpPr>
          <p:nvPr/>
        </p:nvCxnSpPr>
        <p:spPr>
          <a:xfrm>
            <a:off x="7950926" y="4216874"/>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CFAC45-A587-6747-9275-7DC4DCFBA681}"/>
              </a:ext>
            </a:extLst>
          </p:cNvPr>
          <p:cNvCxnSpPr>
            <a:cxnSpLocks/>
          </p:cNvCxnSpPr>
          <p:nvPr/>
        </p:nvCxnSpPr>
        <p:spPr>
          <a:xfrm>
            <a:off x="6574985" y="4216874"/>
            <a:ext cx="0" cy="304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1" name="Google Shape;8773;p56">
            <a:extLst>
              <a:ext uri="{FF2B5EF4-FFF2-40B4-BE49-F238E27FC236}">
                <a16:creationId xmlns:a16="http://schemas.microsoft.com/office/drawing/2014/main" id="{012FFC36-9589-6545-B185-EBE38E1D5622}"/>
              </a:ext>
            </a:extLst>
          </p:cNvPr>
          <p:cNvSpPr txBox="1"/>
          <p:nvPr/>
        </p:nvSpPr>
        <p:spPr>
          <a:xfrm>
            <a:off x="5290250" y="2931921"/>
            <a:ext cx="3953678" cy="719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tx2">
                    <a:lumMod val="50000"/>
                  </a:schemeClr>
                </a:solidFill>
                <a:latin typeface="Open Sans"/>
                <a:ea typeface="Open Sans"/>
                <a:cs typeface="Open Sans"/>
                <a:sym typeface="Open Sans"/>
              </a:rPr>
              <a:t>LearnQPE</a:t>
            </a:r>
            <a:endParaRPr dirty="0">
              <a:solidFill>
                <a:schemeClr val="tx2">
                  <a:lumMod val="50000"/>
                </a:schemeClr>
              </a:solidFill>
              <a:latin typeface="Open Sans"/>
              <a:ea typeface="Open Sans"/>
              <a:cs typeface="Open Sans"/>
              <a:sym typeface="Open Sans"/>
            </a:endParaRPr>
          </a:p>
        </p:txBody>
      </p:sp>
      <p:pic>
        <p:nvPicPr>
          <p:cNvPr id="46" name="Picture 45" descr="Chart, line chart, box and whisker chart&#10;&#10;Description automatically generated">
            <a:extLst>
              <a:ext uri="{FF2B5EF4-FFF2-40B4-BE49-F238E27FC236}">
                <a16:creationId xmlns:a16="http://schemas.microsoft.com/office/drawing/2014/main" id="{0E5AF29C-C485-F24D-9E63-7B3F5F50758F}"/>
              </a:ext>
            </a:extLst>
          </p:cNvPr>
          <p:cNvPicPr>
            <a:picLocks noChangeAspect="1"/>
          </p:cNvPicPr>
          <p:nvPr/>
        </p:nvPicPr>
        <p:blipFill>
          <a:blip r:embed="rId3"/>
          <a:stretch>
            <a:fillRect/>
          </a:stretch>
        </p:blipFill>
        <p:spPr>
          <a:xfrm>
            <a:off x="5999620" y="1518996"/>
            <a:ext cx="2534938" cy="679672"/>
          </a:xfrm>
          <a:prstGeom prst="rect">
            <a:avLst/>
          </a:prstGeom>
        </p:spPr>
      </p:pic>
      <p:sp>
        <p:nvSpPr>
          <p:cNvPr id="24" name="Rounded Rectangular Callout 23">
            <a:extLst>
              <a:ext uri="{FF2B5EF4-FFF2-40B4-BE49-F238E27FC236}">
                <a16:creationId xmlns:a16="http://schemas.microsoft.com/office/drawing/2014/main" id="{23D34EC8-B1EA-814E-A95D-F968DF198BD1}"/>
              </a:ext>
            </a:extLst>
          </p:cNvPr>
          <p:cNvSpPr/>
          <p:nvPr/>
        </p:nvSpPr>
        <p:spPr>
          <a:xfrm>
            <a:off x="6638265" y="539499"/>
            <a:ext cx="1257648" cy="637165"/>
          </a:xfrm>
          <a:prstGeom prst="wedgeRoundRectCallout">
            <a:avLst>
              <a:gd name="adj1" fmla="val -20134"/>
              <a:gd name="adj2" fmla="val 823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W" dirty="0"/>
              <a:t>QPE</a:t>
            </a:r>
          </a:p>
        </p:txBody>
      </p:sp>
      <p:sp>
        <p:nvSpPr>
          <p:cNvPr id="55" name="TextBox 54">
            <a:extLst>
              <a:ext uri="{FF2B5EF4-FFF2-40B4-BE49-F238E27FC236}">
                <a16:creationId xmlns:a16="http://schemas.microsoft.com/office/drawing/2014/main" id="{84944931-AA28-9249-B18D-69FDF5A3D179}"/>
              </a:ext>
            </a:extLst>
          </p:cNvPr>
          <p:cNvSpPr txBox="1"/>
          <p:nvPr/>
        </p:nvSpPr>
        <p:spPr>
          <a:xfrm>
            <a:off x="572854" y="1244521"/>
            <a:ext cx="4907934" cy="2308324"/>
          </a:xfrm>
          <a:prstGeom prst="rect">
            <a:avLst/>
          </a:prstGeom>
          <a:noFill/>
        </p:spPr>
        <p:txBody>
          <a:bodyPr wrap="square">
            <a:spAutoFit/>
          </a:bodyPr>
          <a:lstStyle/>
          <a:p>
            <a:pPr marL="285750" indent="-285750">
              <a:buClr>
                <a:schemeClr val="bg2"/>
              </a:buClr>
              <a:buFont typeface="Arial" panose="020B0604020202020204" pitchFamily="34" charset="0"/>
              <a:buChar char="•"/>
            </a:pPr>
            <a:r>
              <a:rPr lang="en-US" altLang="zh-TW" sz="1800" dirty="0">
                <a:solidFill>
                  <a:schemeClr val="tx2"/>
                </a:solidFill>
              </a:rPr>
              <a:t>Use VQC to simulate the QPE circuit.</a:t>
            </a:r>
          </a:p>
          <a:p>
            <a:pPr marL="285750" indent="-285750">
              <a:buClr>
                <a:schemeClr val="bg2"/>
              </a:buClr>
              <a:buFont typeface="Arial" panose="020B0604020202020204" pitchFamily="34" charset="0"/>
              <a:buChar char="•"/>
            </a:pPr>
            <a:endParaRPr lang="en-US" altLang="zh-TW" sz="1800" dirty="0">
              <a:solidFill>
                <a:schemeClr val="tx2"/>
              </a:solidFill>
            </a:endParaRPr>
          </a:p>
          <a:p>
            <a:pPr marL="285750" indent="-285750">
              <a:buClr>
                <a:schemeClr val="bg2"/>
              </a:buClr>
              <a:buFont typeface="Arial" panose="020B0604020202020204" pitchFamily="34" charset="0"/>
              <a:buChar char="•"/>
            </a:pPr>
            <a:r>
              <a:rPr lang="en-US" sz="1800" dirty="0">
                <a:solidFill>
                  <a:schemeClr val="tx2"/>
                </a:solidFill>
              </a:rPr>
              <a:t>Noise of quantum hardware is mitigated by the reduction of circuit depth. </a:t>
            </a:r>
          </a:p>
          <a:p>
            <a:pPr marL="285750" indent="-285750">
              <a:buClr>
                <a:schemeClr val="bg2"/>
              </a:buClr>
              <a:buFont typeface="Arial" panose="020B0604020202020204" pitchFamily="34" charset="0"/>
              <a:buChar char="•"/>
            </a:pPr>
            <a:endParaRPr lang="en-US" sz="1800" dirty="0">
              <a:solidFill>
                <a:schemeClr val="tx2"/>
              </a:solidFill>
            </a:endParaRPr>
          </a:p>
          <a:p>
            <a:pPr marL="285750" indent="-285750">
              <a:buClr>
                <a:schemeClr val="bg2"/>
              </a:buClr>
              <a:buFont typeface="Arial" panose="020B0604020202020204" pitchFamily="34" charset="0"/>
              <a:buChar char="•"/>
            </a:pPr>
            <a:r>
              <a:rPr lang="en-US" sz="1800" dirty="0">
                <a:solidFill>
                  <a:schemeClr val="tx2"/>
                </a:solidFill>
              </a:rPr>
              <a:t>This method can be generalized to other quantum algorithms that suffer from deep quantum circuit. </a:t>
            </a:r>
            <a:endParaRPr lang="en-TW" sz="1800" dirty="0">
              <a:solidFill>
                <a:schemeClr val="tx2"/>
              </a:solidFill>
            </a:endParaRPr>
          </a:p>
        </p:txBody>
      </p:sp>
    </p:spTree>
    <p:extLst>
      <p:ext uri="{BB962C8B-B14F-4D97-AF65-F5344CB8AC3E}">
        <p14:creationId xmlns:p14="http://schemas.microsoft.com/office/powerpoint/2010/main" val="17338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51"/>
        <p:cNvGrpSpPr/>
        <p:nvPr/>
      </p:nvGrpSpPr>
      <p:grpSpPr>
        <a:xfrm>
          <a:off x="0" y="0"/>
          <a:ext cx="0" cy="0"/>
          <a:chOff x="0" y="0"/>
          <a:chExt cx="0" cy="0"/>
        </a:xfrm>
      </p:grpSpPr>
      <p:sp>
        <p:nvSpPr>
          <p:cNvPr id="9052" name="Google Shape;9052;p70"/>
          <p:cNvSpPr txBox="1">
            <a:spLocks noGrp="1"/>
          </p:cNvSpPr>
          <p:nvPr>
            <p:ph type="title"/>
          </p:nvPr>
        </p:nvSpPr>
        <p:spPr>
          <a:xfrm>
            <a:off x="2349500" y="2107162"/>
            <a:ext cx="4294800" cy="112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Thanks!</a:t>
            </a:r>
            <a:endParaRPr dirty="0"/>
          </a:p>
        </p:txBody>
      </p:sp>
      <p:pic>
        <p:nvPicPr>
          <p:cNvPr id="5" name="圖片 4">
            <a:extLst>
              <a:ext uri="{FF2B5EF4-FFF2-40B4-BE49-F238E27FC236}">
                <a16:creationId xmlns:a16="http://schemas.microsoft.com/office/drawing/2014/main" id="{93B5D0E0-C4BA-1D8D-FD13-7161C1B816F7}"/>
              </a:ext>
            </a:extLst>
          </p:cNvPr>
          <p:cNvPicPr>
            <a:picLocks noChangeAspect="1"/>
          </p:cNvPicPr>
          <p:nvPr/>
        </p:nvPicPr>
        <p:blipFill>
          <a:blip r:embed="rId3"/>
          <a:stretch>
            <a:fillRect/>
          </a:stretch>
        </p:blipFill>
        <p:spPr>
          <a:xfrm>
            <a:off x="4032110" y="4736854"/>
            <a:ext cx="2501329" cy="317746"/>
          </a:xfrm>
          <a:prstGeom prst="rect">
            <a:avLst/>
          </a:prstGeom>
        </p:spPr>
      </p:pic>
      <p:sp>
        <p:nvSpPr>
          <p:cNvPr id="6" name="矩形 5">
            <a:extLst>
              <a:ext uri="{FF2B5EF4-FFF2-40B4-BE49-F238E27FC236}">
                <a16:creationId xmlns:a16="http://schemas.microsoft.com/office/drawing/2014/main" id="{08A38D1C-0CE5-73FB-BF4A-6C16B761CB96}"/>
              </a:ext>
            </a:extLst>
          </p:cNvPr>
          <p:cNvSpPr/>
          <p:nvPr/>
        </p:nvSpPr>
        <p:spPr>
          <a:xfrm>
            <a:off x="2349500" y="3098800"/>
            <a:ext cx="4369900" cy="590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14"/>
        <p:cNvGrpSpPr/>
        <p:nvPr/>
      </p:nvGrpSpPr>
      <p:grpSpPr>
        <a:xfrm>
          <a:off x="0" y="0"/>
          <a:ext cx="0" cy="0"/>
          <a:chOff x="0" y="0"/>
          <a:chExt cx="0" cy="0"/>
        </a:xfrm>
      </p:grpSpPr>
      <p:sp>
        <p:nvSpPr>
          <p:cNvPr id="8415" name="Google Shape;8415;p41"/>
          <p:cNvSpPr txBox="1">
            <a:spLocks noGrp="1"/>
          </p:cNvSpPr>
          <p:nvPr>
            <p:ph type="title"/>
          </p:nvPr>
        </p:nvSpPr>
        <p:spPr>
          <a:xfrm>
            <a:off x="720000" y="2147842"/>
            <a:ext cx="3852000" cy="163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sz="4800" dirty="0"/>
              <a:t>Q</a:t>
            </a:r>
            <a:r>
              <a:rPr lang="en-US" altLang="zh-TW" sz="2800" dirty="0"/>
              <a:t>uantum</a:t>
            </a:r>
            <a:br>
              <a:rPr lang="en-US" altLang="zh-TW" sz="2800" dirty="0"/>
            </a:br>
            <a:r>
              <a:rPr lang="en-US" altLang="zh-TW" sz="4800" dirty="0"/>
              <a:t>P</a:t>
            </a:r>
            <a:r>
              <a:rPr lang="en-US" altLang="zh-TW" sz="2800" dirty="0"/>
              <a:t>hase</a:t>
            </a:r>
            <a:br>
              <a:rPr lang="en-US" altLang="zh-TW" sz="2800" dirty="0"/>
            </a:br>
            <a:r>
              <a:rPr lang="en-US" altLang="zh-TW" sz="4800" dirty="0"/>
              <a:t>E</a:t>
            </a:r>
            <a:r>
              <a:rPr lang="en-US" altLang="zh-TW" sz="2800" dirty="0"/>
              <a:t>stimation</a:t>
            </a:r>
            <a:endParaRPr sz="2800" dirty="0"/>
          </a:p>
        </p:txBody>
      </p:sp>
      <p:sp>
        <p:nvSpPr>
          <p:cNvPr id="8416" name="Google Shape;8416;p41"/>
          <p:cNvSpPr txBox="1">
            <a:spLocks noGrp="1"/>
          </p:cNvSpPr>
          <p:nvPr>
            <p:ph type="title" idx="2"/>
          </p:nvPr>
        </p:nvSpPr>
        <p:spPr>
          <a:xfrm>
            <a:off x="720000" y="1031375"/>
            <a:ext cx="1288200" cy="1018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01</a:t>
            </a:r>
            <a:endParaRPr dirty="0"/>
          </a:p>
        </p:txBody>
      </p:sp>
      <p:sp>
        <p:nvSpPr>
          <p:cNvPr id="8417" name="Google Shape;8417;p41"/>
          <p:cNvSpPr txBox="1">
            <a:spLocks noGrp="1"/>
          </p:cNvSpPr>
          <p:nvPr>
            <p:ph type="subTitle" idx="1"/>
          </p:nvPr>
        </p:nvSpPr>
        <p:spPr>
          <a:xfrm>
            <a:off x="720000" y="4057418"/>
            <a:ext cx="3852000" cy="313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Purpose, Process &amp; Problem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62"/>
        <p:cNvGrpSpPr/>
        <p:nvPr/>
      </p:nvGrpSpPr>
      <p:grpSpPr>
        <a:xfrm>
          <a:off x="0" y="0"/>
          <a:ext cx="0" cy="0"/>
          <a:chOff x="0" y="0"/>
          <a:chExt cx="0" cy="0"/>
        </a:xfrm>
      </p:grpSpPr>
      <p:sp>
        <p:nvSpPr>
          <p:cNvPr id="8363" name="Google Shape;8363;p38"/>
          <p:cNvSpPr txBox="1">
            <a:spLocks noGrp="1"/>
          </p:cNvSpPr>
          <p:nvPr>
            <p:ph type="title"/>
          </p:nvPr>
        </p:nvSpPr>
        <p:spPr>
          <a:xfrm>
            <a:off x="713225" y="916900"/>
            <a:ext cx="6544200" cy="58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Purpose of QPE</a:t>
            </a:r>
            <a:endParaRPr dirty="0"/>
          </a:p>
        </p:txBody>
      </p:sp>
      <mc:AlternateContent xmlns:mc="http://schemas.openxmlformats.org/markup-compatibility/2006" xmlns:a14="http://schemas.microsoft.com/office/drawing/2010/main">
        <mc:Choice Requires="a14">
          <p:sp>
            <p:nvSpPr>
              <p:cNvPr id="8364" name="Google Shape;8364;p38"/>
              <p:cNvSpPr txBox="1">
                <a:spLocks noGrp="1"/>
              </p:cNvSpPr>
              <p:nvPr>
                <p:ph type="subTitle" idx="1"/>
              </p:nvPr>
            </p:nvSpPr>
            <p:spPr>
              <a:xfrm>
                <a:off x="713225" y="1730600"/>
                <a:ext cx="6315104" cy="2496000"/>
              </a:xfrm>
              <a:prstGeom prst="rect">
                <a:avLst/>
              </a:prstGeom>
            </p:spPr>
            <p:txBody>
              <a:bodyPr spcFirstLastPara="1" wrap="square" lIns="0" tIns="0" rIns="0" bIns="0" anchor="ctr" anchorCtr="0">
                <a:noAutofit/>
              </a:bodyPr>
              <a:lstStyle/>
              <a:p>
                <a:pPr marL="342900" lvl="0" indent="-342900" algn="l" rtl="0">
                  <a:spcBef>
                    <a:spcPts val="0"/>
                  </a:spcBef>
                  <a:spcAft>
                    <a:spcPts val="0"/>
                  </a:spcAft>
                  <a:buFont typeface="Wingdings" panose="05000000000000000000" pitchFamily="2" charset="2"/>
                  <a:buChar char="l"/>
                </a:pPr>
                <a:r>
                  <a:rPr lang="en-US" sz="2000" dirty="0"/>
                  <a:t>Estimate the </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dirty="0"/>
                  <a:t> in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𝑒</m:t>
                        </m:r>
                      </m:e>
                      <m:sup>
                        <m:r>
                          <a:rPr lang="en-US" altLang="zh-TW" sz="2000" b="0" i="1" smtClean="0">
                            <a:latin typeface="Cambria Math" panose="02040503050406030204" pitchFamily="18" charset="0"/>
                          </a:rPr>
                          <m:t>2</m:t>
                        </m:r>
                        <m:r>
                          <a:rPr lang="zh-TW" altLang="en-US" sz="2000" b="0" i="1" smtClean="0">
                            <a:latin typeface="Cambria Math" panose="02040503050406030204" pitchFamily="18" charset="0"/>
                          </a:rPr>
                          <m:t>𝜋</m:t>
                        </m:r>
                        <m:r>
                          <a:rPr lang="en-US" altLang="zh-TW" sz="2000" b="0" i="1" smtClean="0">
                            <a:latin typeface="Cambria Math" panose="02040503050406030204" pitchFamily="18" charset="0"/>
                          </a:rPr>
                          <m:t>𝑖</m:t>
                        </m:r>
                        <m:r>
                          <a:rPr lang="zh-TW" altLang="en-US" sz="2000" b="0" i="1" smtClean="0">
                            <a:latin typeface="Cambria Math" panose="02040503050406030204" pitchFamily="18" charset="0"/>
                          </a:rPr>
                          <m:t>𝜃</m:t>
                        </m:r>
                      </m:sup>
                    </m:sSup>
                  </m:oMath>
                </a14:m>
                <a:r>
                  <a:rPr lang="en-US" sz="2000" dirty="0"/>
                  <a:t>, the eigenvalue of an eigenvector of an unitary operator </a:t>
                </a:r>
                <a14:m>
                  <m:oMath xmlns:m="http://schemas.openxmlformats.org/officeDocument/2006/math">
                    <m:r>
                      <a:rPr lang="en-US" sz="2000" b="0" i="1" smtClean="0">
                        <a:latin typeface="Cambria Math" panose="02040503050406030204" pitchFamily="18" charset="0"/>
                      </a:rPr>
                      <m:t>𝑈</m:t>
                    </m:r>
                  </m:oMath>
                </a14:m>
                <a:endParaRPr lang="en-US" sz="2000" dirty="0"/>
              </a:p>
              <a:p>
                <a:pPr marL="342900" lvl="0" indent="-342900" algn="l" rtl="0">
                  <a:spcBef>
                    <a:spcPts val="0"/>
                  </a:spcBef>
                  <a:spcAft>
                    <a:spcPts val="0"/>
                  </a:spcAft>
                  <a:buFont typeface="Wingdings" panose="05000000000000000000" pitchFamily="2" charset="2"/>
                  <a:buChar char="l"/>
                </a:pPr>
                <a:r>
                  <a:rPr lang="en-US" sz="2000" dirty="0"/>
                  <a:t>Simplify complex problems</a:t>
                </a:r>
              </a:p>
              <a:p>
                <a:pPr marL="0" lvl="0" indent="0" algn="l" rtl="0">
                  <a:spcBef>
                    <a:spcPts val="0"/>
                  </a:spcBef>
                  <a:spcAft>
                    <a:spcPts val="0"/>
                  </a:spcAft>
                  <a:buNone/>
                </a:pPr>
                <a:r>
                  <a:rPr lang="en-US" sz="2000" dirty="0">
                    <a:sym typeface="Wingdings" panose="05000000000000000000" pitchFamily="2" charset="2"/>
                  </a:rPr>
                  <a:t> An important subroutines in many quantum 	algorithms and computation</a:t>
                </a:r>
                <a:endParaRPr sz="2000" dirty="0"/>
              </a:p>
            </p:txBody>
          </p:sp>
        </mc:Choice>
        <mc:Fallback xmlns="">
          <p:sp>
            <p:nvSpPr>
              <p:cNvPr id="8364" name="Google Shape;8364;p38"/>
              <p:cNvSpPr txBox="1">
                <a:spLocks noGrp="1" noRot="1" noChangeAspect="1" noMove="1" noResize="1" noEditPoints="1" noAdjustHandles="1" noChangeArrowheads="1" noChangeShapeType="1" noTextEdit="1"/>
              </p:cNvSpPr>
              <p:nvPr>
                <p:ph type="subTitle" idx="1"/>
              </p:nvPr>
            </p:nvSpPr>
            <p:spPr>
              <a:xfrm>
                <a:off x="713225" y="1730600"/>
                <a:ext cx="6315104" cy="2496000"/>
              </a:xfrm>
              <a:prstGeom prst="rect">
                <a:avLst/>
              </a:prstGeom>
              <a:blipFill>
                <a:blip r:embed="rId3"/>
                <a:stretch>
                  <a:fillRect l="-2610"/>
                </a:stretch>
              </a:blipFill>
            </p:spPr>
            <p:txBody>
              <a:bodyPr/>
              <a:lstStyle/>
              <a:p>
                <a:r>
                  <a:rPr lang="en-TW">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62"/>
        <p:cNvGrpSpPr/>
        <p:nvPr/>
      </p:nvGrpSpPr>
      <p:grpSpPr>
        <a:xfrm>
          <a:off x="0" y="0"/>
          <a:ext cx="0" cy="0"/>
          <a:chOff x="0" y="0"/>
          <a:chExt cx="0" cy="0"/>
        </a:xfrm>
      </p:grpSpPr>
      <p:sp>
        <p:nvSpPr>
          <p:cNvPr id="8363" name="Google Shape;8363;p38"/>
          <p:cNvSpPr txBox="1">
            <a:spLocks noGrp="1"/>
          </p:cNvSpPr>
          <p:nvPr>
            <p:ph type="title"/>
          </p:nvPr>
        </p:nvSpPr>
        <p:spPr>
          <a:xfrm>
            <a:off x="713225" y="916900"/>
            <a:ext cx="6544200" cy="58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Process of QPE</a:t>
            </a:r>
            <a:endParaRPr dirty="0"/>
          </a:p>
        </p:txBody>
      </p:sp>
      <p:sp>
        <p:nvSpPr>
          <p:cNvPr id="8364" name="Google Shape;8364;p38"/>
          <p:cNvSpPr txBox="1">
            <a:spLocks noGrp="1"/>
          </p:cNvSpPr>
          <p:nvPr>
            <p:ph type="subTitle" idx="1"/>
          </p:nvPr>
        </p:nvSpPr>
        <p:spPr>
          <a:xfrm>
            <a:off x="530345" y="1599971"/>
            <a:ext cx="4224535" cy="2496000"/>
          </a:xfrm>
          <a:prstGeom prst="rect">
            <a:avLst/>
          </a:prstGeom>
        </p:spPr>
        <p:txBody>
          <a:bodyPr spcFirstLastPara="1" wrap="square" lIns="0" tIns="0" rIns="0" bIns="0" anchor="ctr" anchorCtr="0">
            <a:noAutofit/>
          </a:bodyPr>
          <a:lstStyle/>
          <a:p>
            <a:pPr marL="342900" lvl="0" indent="-342900" algn="l" rtl="0">
              <a:spcBef>
                <a:spcPts val="0"/>
              </a:spcBef>
              <a:spcAft>
                <a:spcPts val="0"/>
              </a:spcAft>
              <a:buFont typeface="Wingdings" panose="05000000000000000000" pitchFamily="2" charset="2"/>
              <a:buChar char="l"/>
            </a:pPr>
            <a:r>
              <a:rPr lang="en-US" sz="2000" dirty="0"/>
              <a:t>Superposition, Controlled unitary operations, and Inversed Fourier Transformation.</a:t>
            </a:r>
          </a:p>
        </p:txBody>
      </p:sp>
      <p:pic>
        <p:nvPicPr>
          <p:cNvPr id="4" name="Picture 3" descr="A picture containing graphical user interface&#10;&#10;Description automatically generated">
            <a:extLst>
              <a:ext uri="{FF2B5EF4-FFF2-40B4-BE49-F238E27FC236}">
                <a16:creationId xmlns:a16="http://schemas.microsoft.com/office/drawing/2014/main" id="{AFE28B9C-1B99-FC41-921E-562967A4E072}"/>
              </a:ext>
            </a:extLst>
          </p:cNvPr>
          <p:cNvPicPr>
            <a:picLocks noChangeAspect="1"/>
          </p:cNvPicPr>
          <p:nvPr/>
        </p:nvPicPr>
        <p:blipFill>
          <a:blip r:embed="rId3"/>
          <a:stretch>
            <a:fillRect/>
          </a:stretch>
        </p:blipFill>
        <p:spPr>
          <a:xfrm>
            <a:off x="4754880" y="916900"/>
            <a:ext cx="3804955" cy="3697910"/>
          </a:xfrm>
          <a:prstGeom prst="rect">
            <a:avLst/>
          </a:prstGeom>
        </p:spPr>
      </p:pic>
    </p:spTree>
    <p:extLst>
      <p:ext uri="{BB962C8B-B14F-4D97-AF65-F5344CB8AC3E}">
        <p14:creationId xmlns:p14="http://schemas.microsoft.com/office/powerpoint/2010/main" val="332196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62"/>
        <p:cNvGrpSpPr/>
        <p:nvPr/>
      </p:nvGrpSpPr>
      <p:grpSpPr>
        <a:xfrm>
          <a:off x="0" y="0"/>
          <a:ext cx="0" cy="0"/>
          <a:chOff x="0" y="0"/>
          <a:chExt cx="0" cy="0"/>
        </a:xfrm>
      </p:grpSpPr>
      <p:sp>
        <p:nvSpPr>
          <p:cNvPr id="8363" name="Google Shape;8363;p38"/>
          <p:cNvSpPr txBox="1">
            <a:spLocks noGrp="1"/>
          </p:cNvSpPr>
          <p:nvPr>
            <p:ph type="title"/>
          </p:nvPr>
        </p:nvSpPr>
        <p:spPr>
          <a:xfrm>
            <a:off x="713225" y="916900"/>
            <a:ext cx="6544200" cy="58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Problem with QPE</a:t>
            </a:r>
            <a:endParaRPr dirty="0"/>
          </a:p>
        </p:txBody>
      </p:sp>
      <p:sp>
        <p:nvSpPr>
          <p:cNvPr id="8364" name="Google Shape;8364;p38"/>
          <p:cNvSpPr txBox="1">
            <a:spLocks noGrp="1"/>
          </p:cNvSpPr>
          <p:nvPr>
            <p:ph type="subTitle" idx="1"/>
          </p:nvPr>
        </p:nvSpPr>
        <p:spPr>
          <a:xfrm>
            <a:off x="713225" y="1730600"/>
            <a:ext cx="6315104" cy="2496000"/>
          </a:xfrm>
          <a:prstGeom prst="rect">
            <a:avLst/>
          </a:prstGeom>
        </p:spPr>
        <p:txBody>
          <a:bodyPr spcFirstLastPara="1" wrap="square" lIns="0" tIns="0" rIns="0" bIns="0" anchor="ctr" anchorCtr="0">
            <a:noAutofit/>
          </a:bodyPr>
          <a:lstStyle/>
          <a:p>
            <a:pPr marL="342900" lvl="0" indent="-342900" algn="l" rtl="0">
              <a:spcBef>
                <a:spcPts val="0"/>
              </a:spcBef>
              <a:spcAft>
                <a:spcPts val="0"/>
              </a:spcAft>
              <a:buFont typeface="Wingdings" panose="05000000000000000000" pitchFamily="2" charset="2"/>
              <a:buChar char="l"/>
            </a:pPr>
            <a:r>
              <a:rPr lang="en-US" sz="2000" dirty="0"/>
              <a:t>Increasing the accuracy (the number of first register) increases the circuit depth in geometric order</a:t>
            </a:r>
          </a:p>
          <a:p>
            <a:pPr marL="342900" lvl="0" indent="-342900" algn="l" rtl="0">
              <a:spcBef>
                <a:spcPts val="0"/>
              </a:spcBef>
              <a:spcAft>
                <a:spcPts val="0"/>
              </a:spcAft>
              <a:buFont typeface="Wingdings" panose="05000000000000000000" pitchFamily="2" charset="2"/>
              <a:buChar char="l"/>
            </a:pPr>
            <a:r>
              <a:rPr lang="en-US" sz="2000" dirty="0"/>
              <a:t>Accumulated gate errors on NISQ hardware cause undesired result</a:t>
            </a:r>
            <a:endParaRPr sz="2000" dirty="0"/>
          </a:p>
        </p:txBody>
      </p:sp>
    </p:spTree>
    <p:extLst>
      <p:ext uri="{BB962C8B-B14F-4D97-AF65-F5344CB8AC3E}">
        <p14:creationId xmlns:p14="http://schemas.microsoft.com/office/powerpoint/2010/main" val="163874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14"/>
        <p:cNvGrpSpPr/>
        <p:nvPr/>
      </p:nvGrpSpPr>
      <p:grpSpPr>
        <a:xfrm>
          <a:off x="0" y="0"/>
          <a:ext cx="0" cy="0"/>
          <a:chOff x="0" y="0"/>
          <a:chExt cx="0" cy="0"/>
        </a:xfrm>
      </p:grpSpPr>
      <p:sp>
        <p:nvSpPr>
          <p:cNvPr id="8415" name="Google Shape;8415;p41"/>
          <p:cNvSpPr txBox="1">
            <a:spLocks noGrp="1"/>
          </p:cNvSpPr>
          <p:nvPr>
            <p:ph type="title"/>
          </p:nvPr>
        </p:nvSpPr>
        <p:spPr>
          <a:xfrm>
            <a:off x="720000" y="2147842"/>
            <a:ext cx="3852000" cy="163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sz="4800" dirty="0"/>
              <a:t>V</a:t>
            </a:r>
            <a:r>
              <a:rPr lang="en-US" altLang="zh-TW" sz="2800" dirty="0"/>
              <a:t>ariational</a:t>
            </a:r>
            <a:br>
              <a:rPr lang="en-US" altLang="zh-TW" sz="2800" dirty="0"/>
            </a:br>
            <a:r>
              <a:rPr lang="en-US" altLang="zh-TW" sz="4800" dirty="0"/>
              <a:t>Q</a:t>
            </a:r>
            <a:r>
              <a:rPr lang="en-US" altLang="zh-TW" sz="2800" dirty="0"/>
              <a:t>uantum</a:t>
            </a:r>
            <a:br>
              <a:rPr lang="en-US" altLang="zh-TW" sz="2800" dirty="0"/>
            </a:br>
            <a:r>
              <a:rPr lang="en-US" altLang="zh-TW" sz="4800" dirty="0"/>
              <a:t>C</a:t>
            </a:r>
            <a:r>
              <a:rPr lang="en-US" altLang="zh-TW" sz="2800" dirty="0"/>
              <a:t>ircuit</a:t>
            </a:r>
            <a:endParaRPr sz="2800" dirty="0"/>
          </a:p>
        </p:txBody>
      </p:sp>
      <p:sp>
        <p:nvSpPr>
          <p:cNvPr id="8416" name="Google Shape;8416;p41"/>
          <p:cNvSpPr txBox="1">
            <a:spLocks noGrp="1"/>
          </p:cNvSpPr>
          <p:nvPr>
            <p:ph type="title" idx="2"/>
          </p:nvPr>
        </p:nvSpPr>
        <p:spPr>
          <a:xfrm>
            <a:off x="720000" y="1031375"/>
            <a:ext cx="1288200" cy="1018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02</a:t>
            </a:r>
            <a:endParaRPr dirty="0"/>
          </a:p>
        </p:txBody>
      </p:sp>
      <p:sp>
        <p:nvSpPr>
          <p:cNvPr id="8417" name="Google Shape;8417;p41"/>
          <p:cNvSpPr txBox="1">
            <a:spLocks noGrp="1"/>
          </p:cNvSpPr>
          <p:nvPr>
            <p:ph type="subTitle" idx="1"/>
          </p:nvPr>
        </p:nvSpPr>
        <p:spPr>
          <a:xfrm>
            <a:off x="720000" y="4057418"/>
            <a:ext cx="3852000" cy="313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Components, Cost function, Entangler</a:t>
            </a:r>
            <a:endParaRPr dirty="0"/>
          </a:p>
        </p:txBody>
      </p:sp>
    </p:spTree>
    <p:extLst>
      <p:ext uri="{BB962C8B-B14F-4D97-AF65-F5344CB8AC3E}">
        <p14:creationId xmlns:p14="http://schemas.microsoft.com/office/powerpoint/2010/main" val="307990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6723C168-0266-E58E-43E1-7FD70B08CE74}"/>
              </a:ext>
            </a:extLst>
          </p:cNvPr>
          <p:cNvSpPr/>
          <p:nvPr/>
        </p:nvSpPr>
        <p:spPr>
          <a:xfrm>
            <a:off x="4444161" y="1810956"/>
            <a:ext cx="479626" cy="477632"/>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2"/>
              </a:solidFill>
            </a:endParaRPr>
          </a:p>
        </p:txBody>
      </p:sp>
      <p:sp>
        <p:nvSpPr>
          <p:cNvPr id="6" name="標題 5">
            <a:extLst>
              <a:ext uri="{FF2B5EF4-FFF2-40B4-BE49-F238E27FC236}">
                <a16:creationId xmlns:a16="http://schemas.microsoft.com/office/drawing/2014/main" id="{B84440BD-3F0C-F6E7-EACA-8F6404D2C586}"/>
              </a:ext>
            </a:extLst>
          </p:cNvPr>
          <p:cNvSpPr>
            <a:spLocks noGrp="1"/>
          </p:cNvSpPr>
          <p:nvPr>
            <p:ph type="title" idx="4"/>
          </p:nvPr>
        </p:nvSpPr>
        <p:spPr/>
        <p:txBody>
          <a:bodyPr/>
          <a:lstStyle/>
          <a:p>
            <a:r>
              <a:rPr lang="en-US" altLang="zh-TW" dirty="0"/>
              <a:t>Components of VQC</a:t>
            </a:r>
            <a:endParaRPr lang="zh-TW" altLang="en-US" dirty="0"/>
          </a:p>
        </p:txBody>
      </p:sp>
      <p:sp>
        <p:nvSpPr>
          <p:cNvPr id="7" name="Google Shape;8565;p46">
            <a:extLst>
              <a:ext uri="{FF2B5EF4-FFF2-40B4-BE49-F238E27FC236}">
                <a16:creationId xmlns:a16="http://schemas.microsoft.com/office/drawing/2014/main" id="{31766F21-332F-3DD0-B4A1-915EAFE51006}"/>
              </a:ext>
            </a:extLst>
          </p:cNvPr>
          <p:cNvSpPr txBox="1">
            <a:spLocks noGrp="1"/>
          </p:cNvSpPr>
          <p:nvPr>
            <p:ph type="title"/>
          </p:nvPr>
        </p:nvSpPr>
        <p:spPr>
          <a:xfrm>
            <a:off x="937600" y="2826225"/>
            <a:ext cx="21753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Initial State</a:t>
            </a:r>
            <a:endParaRPr dirty="0"/>
          </a:p>
        </p:txBody>
      </p:sp>
      <mc:AlternateContent xmlns:mc="http://schemas.openxmlformats.org/markup-compatibility/2006" xmlns:a14="http://schemas.microsoft.com/office/drawing/2010/main">
        <mc:Choice Requires="a14">
          <p:sp>
            <p:nvSpPr>
              <p:cNvPr id="8" name="Google Shape;8566;p46">
                <a:extLst>
                  <a:ext uri="{FF2B5EF4-FFF2-40B4-BE49-F238E27FC236}">
                    <a16:creationId xmlns:a16="http://schemas.microsoft.com/office/drawing/2014/main" id="{B93DEB1B-54BC-BAD3-8FCA-0FA6D4643A78}"/>
                  </a:ext>
                </a:extLst>
              </p:cNvPr>
              <p:cNvSpPr txBox="1">
                <a:spLocks noGrp="1"/>
              </p:cNvSpPr>
              <p:nvPr>
                <p:ph type="subTitle" idx="1"/>
              </p:nvPr>
            </p:nvSpPr>
            <p:spPr>
              <a:xfrm>
                <a:off x="937582" y="3640388"/>
                <a:ext cx="2175300" cy="78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zh-TW" dirty="0"/>
                  <a:t>Prepare initial states of </a:t>
                </a:r>
                <a14:m>
                  <m:oMath xmlns:m="http://schemas.openxmlformats.org/officeDocument/2006/math">
                    <m:d>
                      <m:dPr>
                        <m:begChr m:val="|"/>
                        <m:endChr m:val=""/>
                        <m:ctrlPr>
                          <a:rPr lang="zh-TW" altLang="en-US" i="1" dirty="0" smtClean="0">
                            <a:latin typeface="Cambria Math" panose="02040503050406030204" pitchFamily="18" charset="0"/>
                          </a:rPr>
                        </m:ctrlPr>
                      </m:dPr>
                      <m:e>
                        <m:d>
                          <m:dPr>
                            <m:begChr m:val=""/>
                            <m:endChr m:val="⟩"/>
                            <m:ctrlPr>
                              <a:rPr lang="zh-TW" altLang="en-US" i="1" dirty="0" smtClean="0">
                                <a:latin typeface="Cambria Math" panose="02040503050406030204" pitchFamily="18" charset="0"/>
                              </a:rPr>
                            </m:ctrlPr>
                          </m:dPr>
                          <m:e>
                            <m:r>
                              <a:rPr lang="en-US" altLang="zh-TW" b="0" i="1" dirty="0" smtClean="0">
                                <a:latin typeface="Cambria Math" panose="02040503050406030204" pitchFamily="18" charset="0"/>
                              </a:rPr>
                              <m:t>0</m:t>
                            </m:r>
                          </m:e>
                        </m:d>
                      </m:e>
                    </m:d>
                  </m:oMath>
                </a14:m>
                <a:endParaRPr dirty="0"/>
              </a:p>
            </p:txBody>
          </p:sp>
        </mc:Choice>
        <mc:Fallback xmlns="">
          <p:sp>
            <p:nvSpPr>
              <p:cNvPr id="8" name="Google Shape;8566;p46">
                <a:extLst>
                  <a:ext uri="{FF2B5EF4-FFF2-40B4-BE49-F238E27FC236}">
                    <a16:creationId xmlns:a16="http://schemas.microsoft.com/office/drawing/2014/main" id="{B93DEB1B-54BC-BAD3-8FCA-0FA6D4643A78}"/>
                  </a:ext>
                </a:extLst>
              </p:cNvPr>
              <p:cNvSpPr txBox="1">
                <a:spLocks noGrp="1" noRot="1" noChangeAspect="1" noMove="1" noResize="1" noEditPoints="1" noAdjustHandles="1" noChangeArrowheads="1" noChangeShapeType="1" noTextEdit="1"/>
              </p:cNvSpPr>
              <p:nvPr>
                <p:ph type="subTitle" idx="1"/>
              </p:nvPr>
            </p:nvSpPr>
            <p:spPr>
              <a:xfrm>
                <a:off x="937582" y="3640388"/>
                <a:ext cx="2175300" cy="783600"/>
              </a:xfrm>
              <a:prstGeom prst="rect">
                <a:avLst/>
              </a:prstGeom>
              <a:blipFill>
                <a:blip r:embed="rId2"/>
                <a:stretch>
                  <a:fillRect l="-5042" t="-9302" r="-20448" b="-32558"/>
                </a:stretch>
              </a:blipFill>
            </p:spPr>
            <p:txBody>
              <a:bodyPr/>
              <a:lstStyle/>
              <a:p>
                <a:r>
                  <a:rPr lang="zh-TW" altLang="en-US">
                    <a:noFill/>
                  </a:rPr>
                  <a:t> </a:t>
                </a:r>
              </a:p>
            </p:txBody>
          </p:sp>
        </mc:Fallback>
      </mc:AlternateContent>
      <p:sp>
        <p:nvSpPr>
          <p:cNvPr id="9" name="Google Shape;8567;p46">
            <a:extLst>
              <a:ext uri="{FF2B5EF4-FFF2-40B4-BE49-F238E27FC236}">
                <a16:creationId xmlns:a16="http://schemas.microsoft.com/office/drawing/2014/main" id="{277A5D45-103F-DEB9-9E51-819D9232C86F}"/>
              </a:ext>
            </a:extLst>
          </p:cNvPr>
          <p:cNvSpPr txBox="1">
            <a:spLocks noGrp="1"/>
          </p:cNvSpPr>
          <p:nvPr>
            <p:ph type="title" idx="2"/>
          </p:nvPr>
        </p:nvSpPr>
        <p:spPr>
          <a:xfrm>
            <a:off x="3277637" y="2826225"/>
            <a:ext cx="2588675"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Parameterized Quantum Circuit</a:t>
            </a:r>
            <a:endParaRPr dirty="0"/>
          </a:p>
        </p:txBody>
      </p:sp>
      <mc:AlternateContent xmlns:mc="http://schemas.openxmlformats.org/markup-compatibility/2006" xmlns:a14="http://schemas.microsoft.com/office/drawing/2010/main">
        <mc:Choice Requires="a14">
          <p:sp>
            <p:nvSpPr>
              <p:cNvPr id="10" name="Google Shape;8568;p46">
                <a:extLst>
                  <a:ext uri="{FF2B5EF4-FFF2-40B4-BE49-F238E27FC236}">
                    <a16:creationId xmlns:a16="http://schemas.microsoft.com/office/drawing/2014/main" id="{DC2805F7-ECAF-F195-B250-11378F536A5C}"/>
                  </a:ext>
                </a:extLst>
              </p:cNvPr>
              <p:cNvSpPr txBox="1">
                <a:spLocks noGrp="1"/>
              </p:cNvSpPr>
              <p:nvPr>
                <p:ph type="subTitle" idx="3"/>
              </p:nvPr>
            </p:nvSpPr>
            <p:spPr>
              <a:xfrm>
                <a:off x="3484324" y="3640388"/>
                <a:ext cx="2175300" cy="78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Consist of adjustable gates </a:t>
                </a:r>
                <a14:m>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θ</m:t>
                    </m:r>
                  </m:oMath>
                </a14:m>
                <a:r>
                  <a:rPr lang="en-US" dirty="0"/>
                  <a:t>: the parameters trained by classical optimizer</a:t>
                </a:r>
                <a:endParaRPr dirty="0"/>
              </a:p>
            </p:txBody>
          </p:sp>
        </mc:Choice>
        <mc:Fallback xmlns="">
          <p:sp>
            <p:nvSpPr>
              <p:cNvPr id="10" name="Google Shape;8568;p46">
                <a:extLst>
                  <a:ext uri="{FF2B5EF4-FFF2-40B4-BE49-F238E27FC236}">
                    <a16:creationId xmlns:a16="http://schemas.microsoft.com/office/drawing/2014/main" id="{DC2805F7-ECAF-F195-B250-11378F536A5C}"/>
                  </a:ext>
                </a:extLst>
              </p:cNvPr>
              <p:cNvSpPr txBox="1">
                <a:spLocks noGrp="1" noRot="1" noChangeAspect="1" noMove="1" noResize="1" noEditPoints="1" noAdjustHandles="1" noChangeArrowheads="1" noChangeShapeType="1" noTextEdit="1"/>
              </p:cNvSpPr>
              <p:nvPr>
                <p:ph type="subTitle" idx="3"/>
              </p:nvPr>
            </p:nvSpPr>
            <p:spPr>
              <a:xfrm>
                <a:off x="3484324" y="3640388"/>
                <a:ext cx="2175300" cy="783600"/>
              </a:xfrm>
              <a:prstGeom prst="rect">
                <a:avLst/>
              </a:prstGeom>
              <a:blipFill>
                <a:blip r:embed="rId3"/>
                <a:stretch>
                  <a:fillRect t="-12403" b="-17054"/>
                </a:stretch>
              </a:blipFill>
            </p:spPr>
            <p:txBody>
              <a:bodyPr/>
              <a:lstStyle/>
              <a:p>
                <a:r>
                  <a:rPr lang="zh-TW" altLang="en-US">
                    <a:noFill/>
                  </a:rPr>
                  <a:t> </a:t>
                </a:r>
              </a:p>
            </p:txBody>
          </p:sp>
        </mc:Fallback>
      </mc:AlternateContent>
      <p:sp>
        <p:nvSpPr>
          <p:cNvPr id="11" name="Google Shape;8569;p46">
            <a:extLst>
              <a:ext uri="{FF2B5EF4-FFF2-40B4-BE49-F238E27FC236}">
                <a16:creationId xmlns:a16="http://schemas.microsoft.com/office/drawing/2014/main" id="{037E4F7B-1B34-8C33-BE28-117318493EDC}"/>
              </a:ext>
            </a:extLst>
          </p:cNvPr>
          <p:cNvSpPr txBox="1">
            <a:spLocks/>
          </p:cNvSpPr>
          <p:nvPr/>
        </p:nvSpPr>
        <p:spPr>
          <a:xfrm>
            <a:off x="5943103" y="2820962"/>
            <a:ext cx="2399676" cy="478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1pPr>
            <a:lvl2pPr marR="0" lvl="1"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2pPr>
            <a:lvl3pPr marR="0" lvl="2"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3pPr>
            <a:lvl4pPr marR="0" lvl="3"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4pPr>
            <a:lvl5pPr marR="0" lvl="4"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5pPr>
            <a:lvl6pPr marR="0" lvl="5"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6pPr>
            <a:lvl7pPr marR="0" lvl="6"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7pPr>
            <a:lvl8pPr marR="0" lvl="7"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8pPr>
            <a:lvl9pPr marR="0" lvl="8" algn="l" rtl="0">
              <a:lnSpc>
                <a:spcPct val="100000"/>
              </a:lnSpc>
              <a:spcBef>
                <a:spcPts val="0"/>
              </a:spcBef>
              <a:spcAft>
                <a:spcPts val="0"/>
              </a:spcAft>
              <a:buClr>
                <a:schemeClr val="lt1"/>
              </a:buClr>
              <a:buSzPts val="3500"/>
              <a:buFont typeface="Shrikhand"/>
              <a:buNone/>
              <a:defRPr sz="3500" b="0" i="0" u="none" strike="noStrike" cap="none">
                <a:solidFill>
                  <a:schemeClr val="lt1"/>
                </a:solidFill>
                <a:latin typeface="Shrikhand"/>
                <a:ea typeface="Shrikhand"/>
                <a:cs typeface="Shrikhand"/>
                <a:sym typeface="Shrikhand"/>
              </a:defRPr>
            </a:lvl9pPr>
          </a:lstStyle>
          <a:p>
            <a:pPr algn="ctr"/>
            <a:r>
              <a:rPr lang="en-US" sz="2500" dirty="0"/>
              <a:t>Measurement</a:t>
            </a:r>
          </a:p>
        </p:txBody>
      </p:sp>
      <p:sp>
        <p:nvSpPr>
          <p:cNvPr id="12" name="Google Shape;8570;p46">
            <a:extLst>
              <a:ext uri="{FF2B5EF4-FFF2-40B4-BE49-F238E27FC236}">
                <a16:creationId xmlns:a16="http://schemas.microsoft.com/office/drawing/2014/main" id="{28C85290-4373-BEE1-38C7-5311EA129908}"/>
              </a:ext>
            </a:extLst>
          </p:cNvPr>
          <p:cNvSpPr txBox="1">
            <a:spLocks/>
          </p:cNvSpPr>
          <p:nvPr/>
        </p:nvSpPr>
        <p:spPr>
          <a:xfrm>
            <a:off x="6031049" y="3065325"/>
            <a:ext cx="2175300" cy="78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Despite being red, Mars is actually a cold place. It’s full of iron oxide dust</a:t>
            </a:r>
          </a:p>
        </p:txBody>
      </p:sp>
      <p:grpSp>
        <p:nvGrpSpPr>
          <p:cNvPr id="20" name="Google Shape;8579;p46">
            <a:extLst>
              <a:ext uri="{FF2B5EF4-FFF2-40B4-BE49-F238E27FC236}">
                <a16:creationId xmlns:a16="http://schemas.microsoft.com/office/drawing/2014/main" id="{FBA2E2BE-DB06-07BD-686D-361315BFEC09}"/>
              </a:ext>
            </a:extLst>
          </p:cNvPr>
          <p:cNvGrpSpPr/>
          <p:nvPr/>
        </p:nvGrpSpPr>
        <p:grpSpPr>
          <a:xfrm>
            <a:off x="1786412" y="1829608"/>
            <a:ext cx="477676" cy="477333"/>
            <a:chOff x="1001938" y="2595800"/>
            <a:chExt cx="349025" cy="348775"/>
          </a:xfrm>
        </p:grpSpPr>
        <p:sp>
          <p:nvSpPr>
            <p:cNvPr id="21" name="Google Shape;8580;p46">
              <a:extLst>
                <a:ext uri="{FF2B5EF4-FFF2-40B4-BE49-F238E27FC236}">
                  <a16:creationId xmlns:a16="http://schemas.microsoft.com/office/drawing/2014/main" id="{4D6D2C35-A5F1-2E07-5B35-28AB09991C9E}"/>
                </a:ext>
              </a:extLst>
            </p:cNvPr>
            <p:cNvSpPr/>
            <p:nvPr/>
          </p:nvSpPr>
          <p:spPr>
            <a:xfrm>
              <a:off x="1069988" y="2664650"/>
              <a:ext cx="212900" cy="211275"/>
            </a:xfrm>
            <a:custGeom>
              <a:avLst/>
              <a:gdLst/>
              <a:ahLst/>
              <a:cxnLst/>
              <a:rect l="l" t="t" r="r" b="b"/>
              <a:pathLst>
                <a:path w="8516" h="8451" extrusionOk="0">
                  <a:moveTo>
                    <a:pt x="447" y="0"/>
                  </a:moveTo>
                  <a:cubicBezTo>
                    <a:pt x="341" y="0"/>
                    <a:pt x="235" y="42"/>
                    <a:pt x="157" y="126"/>
                  </a:cubicBezTo>
                  <a:cubicBezTo>
                    <a:pt x="1" y="282"/>
                    <a:pt x="1" y="539"/>
                    <a:pt x="157" y="695"/>
                  </a:cubicBezTo>
                  <a:lnTo>
                    <a:pt x="3684" y="4221"/>
                  </a:lnTo>
                  <a:lnTo>
                    <a:pt x="157" y="7759"/>
                  </a:lnTo>
                  <a:cubicBezTo>
                    <a:pt x="1" y="7915"/>
                    <a:pt x="1" y="8161"/>
                    <a:pt x="157" y="8328"/>
                  </a:cubicBezTo>
                  <a:cubicBezTo>
                    <a:pt x="224" y="8406"/>
                    <a:pt x="336" y="8451"/>
                    <a:pt x="447" y="8451"/>
                  </a:cubicBezTo>
                  <a:cubicBezTo>
                    <a:pt x="559" y="8451"/>
                    <a:pt x="659" y="8406"/>
                    <a:pt x="737" y="8328"/>
                  </a:cubicBezTo>
                  <a:lnTo>
                    <a:pt x="4253" y="4802"/>
                  </a:lnTo>
                  <a:lnTo>
                    <a:pt x="7779" y="8328"/>
                  </a:lnTo>
                  <a:cubicBezTo>
                    <a:pt x="7857" y="8406"/>
                    <a:pt x="7969" y="8451"/>
                    <a:pt x="8069" y="8451"/>
                  </a:cubicBezTo>
                  <a:cubicBezTo>
                    <a:pt x="8181" y="8451"/>
                    <a:pt x="8292" y="8406"/>
                    <a:pt x="8371" y="8328"/>
                  </a:cubicBezTo>
                  <a:cubicBezTo>
                    <a:pt x="8516" y="8161"/>
                    <a:pt x="8516" y="7915"/>
                    <a:pt x="8371" y="7759"/>
                  </a:cubicBezTo>
                  <a:lnTo>
                    <a:pt x="4844" y="4221"/>
                  </a:lnTo>
                  <a:lnTo>
                    <a:pt x="8371" y="695"/>
                  </a:lnTo>
                  <a:cubicBezTo>
                    <a:pt x="8516" y="539"/>
                    <a:pt x="8516" y="282"/>
                    <a:pt x="8371" y="126"/>
                  </a:cubicBezTo>
                  <a:cubicBezTo>
                    <a:pt x="8287" y="42"/>
                    <a:pt x="8181" y="0"/>
                    <a:pt x="8075" y="0"/>
                  </a:cubicBezTo>
                  <a:cubicBezTo>
                    <a:pt x="7969" y="0"/>
                    <a:pt x="7863" y="42"/>
                    <a:pt x="7779" y="126"/>
                  </a:cubicBezTo>
                  <a:lnTo>
                    <a:pt x="4253" y="3652"/>
                  </a:lnTo>
                  <a:lnTo>
                    <a:pt x="737" y="126"/>
                  </a:lnTo>
                  <a:cubicBezTo>
                    <a:pt x="659" y="42"/>
                    <a:pt x="553" y="0"/>
                    <a:pt x="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81;p46">
              <a:extLst>
                <a:ext uri="{FF2B5EF4-FFF2-40B4-BE49-F238E27FC236}">
                  <a16:creationId xmlns:a16="http://schemas.microsoft.com/office/drawing/2014/main" id="{47A32445-5086-41A2-6F61-B55EE5E3E91D}"/>
                </a:ext>
              </a:extLst>
            </p:cNvPr>
            <p:cNvSpPr/>
            <p:nvPr/>
          </p:nvSpPr>
          <p:spPr>
            <a:xfrm>
              <a:off x="1001938" y="2595800"/>
              <a:ext cx="349025" cy="348775"/>
            </a:xfrm>
            <a:custGeom>
              <a:avLst/>
              <a:gdLst/>
              <a:ahLst/>
              <a:cxnLst/>
              <a:rect l="l" t="t" r="r" b="b"/>
              <a:pathLst>
                <a:path w="13961" h="13951" extrusionOk="0">
                  <a:moveTo>
                    <a:pt x="11918" y="815"/>
                  </a:moveTo>
                  <a:cubicBezTo>
                    <a:pt x="12588" y="815"/>
                    <a:pt x="13146" y="1362"/>
                    <a:pt x="13146" y="2043"/>
                  </a:cubicBezTo>
                  <a:lnTo>
                    <a:pt x="13146" y="11919"/>
                  </a:lnTo>
                  <a:cubicBezTo>
                    <a:pt x="13135" y="12600"/>
                    <a:pt x="12588" y="13146"/>
                    <a:pt x="11918" y="13146"/>
                  </a:cubicBezTo>
                  <a:lnTo>
                    <a:pt x="2053" y="13146"/>
                  </a:lnTo>
                  <a:cubicBezTo>
                    <a:pt x="1373" y="13146"/>
                    <a:pt x="826" y="12600"/>
                    <a:pt x="826" y="11919"/>
                  </a:cubicBezTo>
                  <a:lnTo>
                    <a:pt x="826" y="2043"/>
                  </a:lnTo>
                  <a:cubicBezTo>
                    <a:pt x="826" y="1362"/>
                    <a:pt x="1373" y="815"/>
                    <a:pt x="2053" y="815"/>
                  </a:cubicBezTo>
                  <a:close/>
                  <a:moveTo>
                    <a:pt x="2053" y="1"/>
                  </a:moveTo>
                  <a:cubicBezTo>
                    <a:pt x="915" y="1"/>
                    <a:pt x="0" y="905"/>
                    <a:pt x="0" y="2043"/>
                  </a:cubicBezTo>
                  <a:lnTo>
                    <a:pt x="0" y="11919"/>
                  </a:lnTo>
                  <a:cubicBezTo>
                    <a:pt x="0" y="13039"/>
                    <a:pt x="904" y="13950"/>
                    <a:pt x="2033" y="13950"/>
                  </a:cubicBezTo>
                  <a:cubicBezTo>
                    <a:pt x="2040" y="13950"/>
                    <a:pt x="2046" y="13950"/>
                    <a:pt x="2053" y="13950"/>
                  </a:cubicBezTo>
                  <a:lnTo>
                    <a:pt x="11918" y="13950"/>
                  </a:lnTo>
                  <a:cubicBezTo>
                    <a:pt x="11925" y="13950"/>
                    <a:pt x="11932" y="13950"/>
                    <a:pt x="11939" y="13950"/>
                  </a:cubicBezTo>
                  <a:cubicBezTo>
                    <a:pt x="13056" y="13950"/>
                    <a:pt x="13961" y="13039"/>
                    <a:pt x="13961" y="11919"/>
                  </a:cubicBezTo>
                  <a:lnTo>
                    <a:pt x="13961" y="2043"/>
                  </a:lnTo>
                  <a:cubicBezTo>
                    <a:pt x="13961" y="905"/>
                    <a:pt x="13045" y="1"/>
                    <a:pt x="11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9DC0137D-2564-1675-1084-3AB5776AB222}"/>
                  </a:ext>
                </a:extLst>
              </p:cNvPr>
              <p:cNvSpPr txBox="1"/>
              <p:nvPr/>
            </p:nvSpPr>
            <p:spPr>
              <a:xfrm>
                <a:off x="4019617" y="2288588"/>
                <a:ext cx="679196" cy="213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𝐴</m:t>
                      </m:r>
                      <m:r>
                        <a:rPr lang="en-US" altLang="zh-TW" i="1" smtClean="0">
                          <a:latin typeface="Cambria Math" panose="02040503050406030204" pitchFamily="18" charset="0"/>
                        </a:rPr>
                        <m:t>=</m:t>
                      </m:r>
                      <m:r>
                        <a:rPr lang="el-GR" altLang="zh-TW" i="1" smtClean="0">
                          <a:latin typeface="Cambria Math" panose="02040503050406030204" pitchFamily="18" charset="0"/>
                        </a:rPr>
                        <m:t>𝜋</m:t>
                      </m:r>
                      <m:sSup>
                        <m:sSupPr>
                          <m:ctrlPr>
                            <a:rPr lang="en-US" altLang="zh-TW" i="1" smtClean="0">
                              <a:latin typeface="Cambria Math" panose="02040503050406030204" pitchFamily="18" charset="0"/>
                            </a:rPr>
                          </m:ctrlPr>
                        </m:sSupPr>
                        <m:e>
                          <m:r>
                            <a:rPr lang="en-US" altLang="zh-TW" i="1" smtClean="0">
                              <a:latin typeface="Cambria Math" panose="02040503050406030204" pitchFamily="18" charset="0"/>
                            </a:rPr>
                            <m:t>𝑟</m:t>
                          </m:r>
                        </m:e>
                        <m:sup>
                          <m:r>
                            <a:rPr lang="en-US" altLang="zh-TW" i="1" smtClean="0">
                              <a:latin typeface="Cambria Math" panose="02040503050406030204" pitchFamily="18" charset="0"/>
                            </a:rPr>
                            <m:t>2</m:t>
                          </m:r>
                        </m:sup>
                      </m:sSup>
                    </m:oMath>
                  </m:oMathPara>
                </a14:m>
                <a:endParaRPr lang="zh-TW" altLang="en-US" dirty="0"/>
              </a:p>
            </p:txBody>
          </p:sp>
        </mc:Choice>
        <mc:Fallback xmlns="">
          <p:sp>
            <p:nvSpPr>
              <p:cNvPr id="29" name="文字方塊 28">
                <a:extLst>
                  <a:ext uri="{FF2B5EF4-FFF2-40B4-BE49-F238E27FC236}">
                    <a16:creationId xmlns:a16="http://schemas.microsoft.com/office/drawing/2014/main" id="{9DC0137D-2564-1675-1084-3AB5776AB222}"/>
                  </a:ext>
                </a:extLst>
              </p:cNvPr>
              <p:cNvSpPr txBox="1">
                <a:spLocks noRot="1" noChangeAspect="1" noMove="1" noResize="1" noEditPoints="1" noAdjustHandles="1" noChangeArrowheads="1" noChangeShapeType="1" noTextEdit="1"/>
              </p:cNvSpPr>
              <p:nvPr/>
            </p:nvSpPr>
            <p:spPr>
              <a:xfrm>
                <a:off x="4019617" y="2288588"/>
                <a:ext cx="679196" cy="213360"/>
              </a:xfrm>
              <a:prstGeom prst="rect">
                <a:avLst/>
              </a:prstGeom>
              <a:blipFill>
                <a:blip r:embed="rId4"/>
                <a:stretch>
                  <a:fillRect l="-5357" r="-1786" b="-8571"/>
                </a:stretch>
              </a:blipFill>
            </p:spPr>
            <p:txBody>
              <a:bodyPr/>
              <a:lstStyle/>
              <a:p>
                <a:r>
                  <a:rPr lang="zh-TW" altLang="en-US">
                    <a:noFill/>
                  </a:rPr>
                  <a:t> </a:t>
                </a:r>
              </a:p>
            </p:txBody>
          </p:sp>
        </mc:Fallback>
      </mc:AlternateContent>
      <p:sp>
        <p:nvSpPr>
          <p:cNvPr id="31" name="矩形 30">
            <a:extLst>
              <a:ext uri="{FF2B5EF4-FFF2-40B4-BE49-F238E27FC236}">
                <a16:creationId xmlns:a16="http://schemas.microsoft.com/office/drawing/2014/main" id="{716DB53A-B91E-559E-0158-94EB5A406B45}"/>
              </a:ext>
            </a:extLst>
          </p:cNvPr>
          <p:cNvSpPr/>
          <p:nvPr/>
        </p:nvSpPr>
        <p:spPr>
          <a:xfrm>
            <a:off x="1879545" y="1890321"/>
            <a:ext cx="291375" cy="322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BDA33C39-0C18-3570-6E8B-EED3059C895E}"/>
                  </a:ext>
                </a:extLst>
              </p:cNvPr>
              <p:cNvSpPr txBox="1"/>
              <p:nvPr/>
            </p:nvSpPr>
            <p:spPr>
              <a:xfrm>
                <a:off x="1793790" y="1866988"/>
                <a:ext cx="4628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400" i="1" dirty="0" smtClean="0">
                              <a:solidFill>
                                <a:schemeClr val="bg2"/>
                              </a:solidFill>
                              <a:latin typeface="Cambria Math" panose="02040503050406030204" pitchFamily="18" charset="0"/>
                            </a:rPr>
                          </m:ctrlPr>
                        </m:dPr>
                        <m:e>
                          <m:d>
                            <m:dPr>
                              <m:begChr m:val=""/>
                              <m:endChr m:val="⟩"/>
                              <m:ctrlPr>
                                <a:rPr lang="zh-TW" altLang="en-US" sz="2400" i="1" dirty="0" smtClean="0">
                                  <a:solidFill>
                                    <a:schemeClr val="bg2"/>
                                  </a:solidFill>
                                  <a:latin typeface="Cambria Math" panose="02040503050406030204" pitchFamily="18" charset="0"/>
                                </a:rPr>
                              </m:ctrlPr>
                            </m:dPr>
                            <m:e>
                              <m:r>
                                <a:rPr lang="en-US" altLang="zh-TW" sz="2400" b="0" i="1" dirty="0" smtClean="0">
                                  <a:solidFill>
                                    <a:schemeClr val="bg2"/>
                                  </a:solidFill>
                                  <a:latin typeface="Cambria Math" panose="02040503050406030204" pitchFamily="18" charset="0"/>
                                </a:rPr>
                                <m:t>0</m:t>
                              </m:r>
                            </m:e>
                          </m:d>
                        </m:e>
                      </m:d>
                    </m:oMath>
                  </m:oMathPara>
                </a14:m>
                <a:endParaRPr lang="zh-TW" altLang="en-US" sz="2400" dirty="0"/>
              </a:p>
            </p:txBody>
          </p:sp>
        </mc:Choice>
        <mc:Fallback xmlns="">
          <p:sp>
            <p:nvSpPr>
              <p:cNvPr id="30" name="文字方塊 29">
                <a:extLst>
                  <a:ext uri="{FF2B5EF4-FFF2-40B4-BE49-F238E27FC236}">
                    <a16:creationId xmlns:a16="http://schemas.microsoft.com/office/drawing/2014/main" id="{BDA33C39-0C18-3570-6E8B-EED3059C895E}"/>
                  </a:ext>
                </a:extLst>
              </p:cNvPr>
              <p:cNvSpPr txBox="1">
                <a:spLocks noRot="1" noChangeAspect="1" noMove="1" noResize="1" noEditPoints="1" noAdjustHandles="1" noChangeArrowheads="1" noChangeShapeType="1" noTextEdit="1"/>
              </p:cNvSpPr>
              <p:nvPr/>
            </p:nvSpPr>
            <p:spPr>
              <a:xfrm>
                <a:off x="1793790" y="1866988"/>
                <a:ext cx="462884" cy="369332"/>
              </a:xfrm>
              <a:prstGeom prst="rect">
                <a:avLst/>
              </a:prstGeom>
              <a:blipFill>
                <a:blip r:embed="rId5"/>
                <a:stretch>
                  <a:fillRect l="-111842" t="-170492" r="-152632" b="-259016"/>
                </a:stretch>
              </a:blipFill>
            </p:spPr>
            <p:txBody>
              <a:bodyPr/>
              <a:lstStyle/>
              <a:p>
                <a:r>
                  <a:rPr lang="zh-TW" altLang="en-US">
                    <a:noFill/>
                  </a:rPr>
                  <a:t> </a:t>
                </a:r>
              </a:p>
            </p:txBody>
          </p:sp>
        </mc:Fallback>
      </mc:AlternateContent>
      <p:cxnSp>
        <p:nvCxnSpPr>
          <p:cNvPr id="42" name="直線接點 41">
            <a:extLst>
              <a:ext uri="{FF2B5EF4-FFF2-40B4-BE49-F238E27FC236}">
                <a16:creationId xmlns:a16="http://schemas.microsoft.com/office/drawing/2014/main" id="{6F1AEBBB-CD89-5F72-2213-9669E6E1D108}"/>
              </a:ext>
            </a:extLst>
          </p:cNvPr>
          <p:cNvCxnSpPr>
            <a:cxnSpLocks/>
            <a:endCxn id="40" idx="1"/>
          </p:cNvCxnSpPr>
          <p:nvPr/>
        </p:nvCxnSpPr>
        <p:spPr>
          <a:xfrm>
            <a:off x="4112785" y="2049772"/>
            <a:ext cx="331376"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305E86B5-3F1E-BD98-3C13-14A553368C1B}"/>
              </a:ext>
            </a:extLst>
          </p:cNvPr>
          <p:cNvCxnSpPr>
            <a:cxnSpLocks/>
            <a:stCxn id="40" idx="3"/>
          </p:cNvCxnSpPr>
          <p:nvPr/>
        </p:nvCxnSpPr>
        <p:spPr>
          <a:xfrm>
            <a:off x="4923787" y="2049772"/>
            <a:ext cx="363385"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05CE9E82-7370-FA12-86AF-5D396CF24369}"/>
                  </a:ext>
                </a:extLst>
              </p:cNvPr>
              <p:cNvSpPr txBox="1"/>
              <p:nvPr/>
            </p:nvSpPr>
            <p:spPr>
              <a:xfrm>
                <a:off x="4470148" y="1964311"/>
                <a:ext cx="4319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chemeClr val="bg2"/>
                          </a:solidFill>
                          <a:latin typeface="Cambria Math" panose="02040503050406030204" pitchFamily="18" charset="0"/>
                        </a:rPr>
                        <m:t>𝑈</m:t>
                      </m:r>
                      <m:d>
                        <m:dPr>
                          <m:ctrlPr>
                            <a:rPr lang="en-US" altLang="zh-TW" i="1">
                              <a:solidFill>
                                <a:schemeClr val="bg2"/>
                              </a:solidFill>
                              <a:latin typeface="Cambria Math" panose="02040503050406030204" pitchFamily="18" charset="0"/>
                            </a:rPr>
                          </m:ctrlPr>
                        </m:dPr>
                        <m:e>
                          <m:r>
                            <a:rPr lang="en-US" altLang="zh-TW" i="1">
                              <a:solidFill>
                                <a:schemeClr val="bg2"/>
                              </a:solidFill>
                              <a:latin typeface="Cambria Math" panose="02040503050406030204" pitchFamily="18" charset="0"/>
                              <a:ea typeface="Cambria Math" panose="02040503050406030204" pitchFamily="18" charset="0"/>
                            </a:rPr>
                            <m:t>𝜃</m:t>
                          </m:r>
                        </m:e>
                      </m:d>
                    </m:oMath>
                  </m:oMathPara>
                </a14:m>
                <a:endParaRPr lang="zh-TW" altLang="en-US" dirty="0">
                  <a:solidFill>
                    <a:schemeClr val="bg2"/>
                  </a:solidFill>
                </a:endParaRPr>
              </a:p>
            </p:txBody>
          </p:sp>
        </mc:Choice>
        <mc:Fallback xmlns="">
          <p:sp>
            <p:nvSpPr>
              <p:cNvPr id="61" name="文字方塊 60">
                <a:extLst>
                  <a:ext uri="{FF2B5EF4-FFF2-40B4-BE49-F238E27FC236}">
                    <a16:creationId xmlns:a16="http://schemas.microsoft.com/office/drawing/2014/main" id="{05CE9E82-7370-FA12-86AF-5D396CF24369}"/>
                  </a:ext>
                </a:extLst>
              </p:cNvPr>
              <p:cNvSpPr txBox="1">
                <a:spLocks noRot="1" noChangeAspect="1" noMove="1" noResize="1" noEditPoints="1" noAdjustHandles="1" noChangeArrowheads="1" noChangeShapeType="1" noTextEdit="1"/>
              </p:cNvSpPr>
              <p:nvPr/>
            </p:nvSpPr>
            <p:spPr>
              <a:xfrm>
                <a:off x="4470148" y="1964311"/>
                <a:ext cx="431913" cy="215444"/>
              </a:xfrm>
              <a:prstGeom prst="rect">
                <a:avLst/>
              </a:prstGeom>
              <a:blipFill>
                <a:blip r:embed="rId6"/>
                <a:stretch>
                  <a:fillRect l="-8451" b="-8333"/>
                </a:stretch>
              </a:blipFill>
            </p:spPr>
            <p:txBody>
              <a:bodyPr/>
              <a:lstStyle/>
              <a:p>
                <a:r>
                  <a:rPr lang="zh-TW" altLang="en-US">
                    <a:noFill/>
                  </a:rPr>
                  <a:t> </a:t>
                </a:r>
              </a:p>
            </p:txBody>
          </p:sp>
        </mc:Fallback>
      </mc:AlternateContent>
      <p:sp>
        <p:nvSpPr>
          <p:cNvPr id="64" name="Google Shape;8581;p46">
            <a:extLst>
              <a:ext uri="{FF2B5EF4-FFF2-40B4-BE49-F238E27FC236}">
                <a16:creationId xmlns:a16="http://schemas.microsoft.com/office/drawing/2014/main" id="{C068271D-227D-9B2C-5D4E-AFF878B6FDB1}"/>
              </a:ext>
            </a:extLst>
          </p:cNvPr>
          <p:cNvSpPr/>
          <p:nvPr/>
        </p:nvSpPr>
        <p:spPr>
          <a:xfrm>
            <a:off x="7025617" y="1822489"/>
            <a:ext cx="477676" cy="477333"/>
          </a:xfrm>
          <a:custGeom>
            <a:avLst/>
            <a:gdLst/>
            <a:ahLst/>
            <a:cxnLst/>
            <a:rect l="l" t="t" r="r" b="b"/>
            <a:pathLst>
              <a:path w="13961" h="13951" extrusionOk="0">
                <a:moveTo>
                  <a:pt x="11918" y="815"/>
                </a:moveTo>
                <a:cubicBezTo>
                  <a:pt x="12588" y="815"/>
                  <a:pt x="13146" y="1362"/>
                  <a:pt x="13146" y="2043"/>
                </a:cubicBezTo>
                <a:lnTo>
                  <a:pt x="13146" y="11919"/>
                </a:lnTo>
                <a:cubicBezTo>
                  <a:pt x="13135" y="12600"/>
                  <a:pt x="12588" y="13146"/>
                  <a:pt x="11918" y="13146"/>
                </a:cubicBezTo>
                <a:lnTo>
                  <a:pt x="2053" y="13146"/>
                </a:lnTo>
                <a:cubicBezTo>
                  <a:pt x="1373" y="13146"/>
                  <a:pt x="826" y="12600"/>
                  <a:pt x="826" y="11919"/>
                </a:cubicBezTo>
                <a:lnTo>
                  <a:pt x="826" y="2043"/>
                </a:lnTo>
                <a:cubicBezTo>
                  <a:pt x="826" y="1362"/>
                  <a:pt x="1373" y="815"/>
                  <a:pt x="2053" y="815"/>
                </a:cubicBezTo>
                <a:close/>
                <a:moveTo>
                  <a:pt x="2053" y="1"/>
                </a:moveTo>
                <a:cubicBezTo>
                  <a:pt x="915" y="1"/>
                  <a:pt x="0" y="905"/>
                  <a:pt x="0" y="2043"/>
                </a:cubicBezTo>
                <a:lnTo>
                  <a:pt x="0" y="11919"/>
                </a:lnTo>
                <a:cubicBezTo>
                  <a:pt x="0" y="13039"/>
                  <a:pt x="904" y="13950"/>
                  <a:pt x="2033" y="13950"/>
                </a:cubicBezTo>
                <a:cubicBezTo>
                  <a:pt x="2040" y="13950"/>
                  <a:pt x="2046" y="13950"/>
                  <a:pt x="2053" y="13950"/>
                </a:cubicBezTo>
                <a:lnTo>
                  <a:pt x="11918" y="13950"/>
                </a:lnTo>
                <a:cubicBezTo>
                  <a:pt x="11925" y="13950"/>
                  <a:pt x="11932" y="13950"/>
                  <a:pt x="11939" y="13950"/>
                </a:cubicBezTo>
                <a:cubicBezTo>
                  <a:pt x="13056" y="13950"/>
                  <a:pt x="13961" y="13039"/>
                  <a:pt x="13961" y="11919"/>
                </a:cubicBezTo>
                <a:lnTo>
                  <a:pt x="13961" y="2043"/>
                </a:lnTo>
                <a:cubicBezTo>
                  <a:pt x="13961" y="905"/>
                  <a:pt x="13045" y="1"/>
                  <a:pt x="11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弧形 64">
            <a:extLst>
              <a:ext uri="{FF2B5EF4-FFF2-40B4-BE49-F238E27FC236}">
                <a16:creationId xmlns:a16="http://schemas.microsoft.com/office/drawing/2014/main" id="{E30AE908-C272-F36E-333A-A75AD17E8EDB}"/>
              </a:ext>
            </a:extLst>
          </p:cNvPr>
          <p:cNvSpPr/>
          <p:nvPr/>
        </p:nvSpPr>
        <p:spPr>
          <a:xfrm>
            <a:off x="7094883" y="1997407"/>
            <a:ext cx="339143" cy="339142"/>
          </a:xfrm>
          <a:prstGeom prst="arc">
            <a:avLst>
              <a:gd name="adj1" fmla="val 11374041"/>
              <a:gd name="adj2" fmla="val 20935373"/>
            </a:avLst>
          </a:prstGeom>
          <a:ln w="2857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67" name="直線單箭頭接點 66">
            <a:extLst>
              <a:ext uri="{FF2B5EF4-FFF2-40B4-BE49-F238E27FC236}">
                <a16:creationId xmlns:a16="http://schemas.microsoft.com/office/drawing/2014/main" id="{88AC87A4-F8BC-DBB3-4C4C-E3E885DD664C}"/>
              </a:ext>
            </a:extLst>
          </p:cNvPr>
          <p:cNvCxnSpPr>
            <a:cxnSpLocks/>
          </p:cNvCxnSpPr>
          <p:nvPr/>
        </p:nvCxnSpPr>
        <p:spPr>
          <a:xfrm flipV="1">
            <a:off x="7263557" y="1866988"/>
            <a:ext cx="94031" cy="30741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7E70A319-20D1-EA15-6C32-3A88A25E0443}"/>
              </a:ext>
            </a:extLst>
          </p:cNvPr>
          <p:cNvSpPr/>
          <p:nvPr/>
        </p:nvSpPr>
        <p:spPr>
          <a:xfrm>
            <a:off x="7357588" y="3502325"/>
            <a:ext cx="985191" cy="6374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Google Shape;8568;p46">
            <a:extLst>
              <a:ext uri="{FF2B5EF4-FFF2-40B4-BE49-F238E27FC236}">
                <a16:creationId xmlns:a16="http://schemas.microsoft.com/office/drawing/2014/main" id="{E28F3787-637B-73B5-6803-755EEBD3C5F2}"/>
              </a:ext>
            </a:extLst>
          </p:cNvPr>
          <p:cNvSpPr txBox="1">
            <a:spLocks/>
          </p:cNvSpPr>
          <p:nvPr/>
        </p:nvSpPr>
        <p:spPr>
          <a:xfrm>
            <a:off x="6222922" y="3602568"/>
            <a:ext cx="2175300" cy="78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2800"/>
              <a:buFont typeface="Open Sans"/>
              <a:buNone/>
              <a:defRPr sz="1400" b="0" i="0" u="none" strike="noStrike" cap="none">
                <a:solidFill>
                  <a:schemeClr val="lt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lt2"/>
              </a:buClr>
              <a:buSzPts val="2800"/>
              <a:buFont typeface="Open Sans"/>
              <a:buNone/>
              <a:defRPr sz="2800" b="0" i="0" u="none" strike="noStrike" cap="none">
                <a:solidFill>
                  <a:schemeClr val="lt2"/>
                </a:solidFill>
                <a:latin typeface="Open Sans"/>
                <a:ea typeface="Open Sans"/>
                <a:cs typeface="Open Sans"/>
                <a:sym typeface="Open Sans"/>
              </a:defRPr>
            </a:lvl9pPr>
          </a:lstStyle>
          <a:p>
            <a:pPr marL="0" indent="0"/>
            <a:r>
              <a:rPr lang="en-US" dirty="0"/>
              <a:t>Feed measurements, (a.k.a. expectation values) to classical optimizer</a:t>
            </a:r>
          </a:p>
        </p:txBody>
      </p:sp>
    </p:spTree>
    <p:extLst>
      <p:ext uri="{BB962C8B-B14F-4D97-AF65-F5344CB8AC3E}">
        <p14:creationId xmlns:p14="http://schemas.microsoft.com/office/powerpoint/2010/main" val="11452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2ECD96-19B6-C75E-8617-6974447DD602}"/>
              </a:ext>
            </a:extLst>
          </p:cNvPr>
          <p:cNvSpPr>
            <a:spLocks noGrp="1"/>
          </p:cNvSpPr>
          <p:nvPr>
            <p:ph type="title"/>
          </p:nvPr>
        </p:nvSpPr>
        <p:spPr>
          <a:xfrm>
            <a:off x="713224" y="916900"/>
            <a:ext cx="6875026" cy="585600"/>
          </a:xfrm>
        </p:spPr>
        <p:txBody>
          <a:bodyPr/>
          <a:lstStyle/>
          <a:p>
            <a:r>
              <a:rPr lang="en-US" altLang="zh-TW" sz="2800" dirty="0"/>
              <a:t>Classical Optimizer &amp; Cost Function</a:t>
            </a:r>
            <a:endParaRPr lang="zh-TW" altLang="en-US" sz="2800" dirty="0"/>
          </a:p>
        </p:txBody>
      </p:sp>
      <p:sp>
        <p:nvSpPr>
          <p:cNvPr id="5" name="文字方塊 4">
            <a:extLst>
              <a:ext uri="{FF2B5EF4-FFF2-40B4-BE49-F238E27FC236}">
                <a16:creationId xmlns:a16="http://schemas.microsoft.com/office/drawing/2014/main" id="{4A69ED4A-88BC-6B31-EF30-9FE268E07195}"/>
              </a:ext>
            </a:extLst>
          </p:cNvPr>
          <p:cNvSpPr txBox="1"/>
          <p:nvPr/>
        </p:nvSpPr>
        <p:spPr>
          <a:xfrm>
            <a:off x="846574" y="1502500"/>
            <a:ext cx="6417826" cy="3416320"/>
          </a:xfrm>
          <a:prstGeom prst="rect">
            <a:avLst/>
          </a:prstGeom>
          <a:noFill/>
        </p:spPr>
        <p:txBody>
          <a:bodyPr wrap="square" rtlCol="0">
            <a:spAutoFit/>
          </a:bodyPr>
          <a:lstStyle/>
          <a:p>
            <a:pPr marL="342900" indent="-342900">
              <a:buClr>
                <a:schemeClr val="bg2"/>
              </a:buClr>
              <a:buFont typeface="Wingdings" panose="05000000000000000000" pitchFamily="2" charset="2"/>
              <a:buChar char="l"/>
            </a:pPr>
            <a:r>
              <a:rPr lang="en-US" altLang="zh-TW" sz="1800" dirty="0">
                <a:solidFill>
                  <a:schemeClr val="tx2"/>
                </a:solidFill>
                <a:latin typeface="Open Sans" panose="020B0606030504020204" pitchFamily="34" charset="0"/>
                <a:cs typeface="Open Sans" panose="020B0606030504020204" pitchFamily="34" charset="0"/>
              </a:rPr>
              <a:t>Cost values is defined as the mean square error of the measurement result between QPE circuit and VQC</a:t>
            </a:r>
          </a:p>
          <a:p>
            <a:pPr>
              <a:buClr>
                <a:schemeClr val="bg2"/>
              </a:buClr>
            </a:pPr>
            <a:endParaRPr lang="en-US" altLang="zh-TW" sz="1800" dirty="0">
              <a:solidFill>
                <a:schemeClr val="tx2"/>
              </a:solidFill>
              <a:latin typeface="Open Sans" panose="020B0606030504020204" pitchFamily="34" charset="0"/>
              <a:cs typeface="Open Sans" panose="020B0606030504020204" pitchFamily="34" charset="0"/>
            </a:endParaRPr>
          </a:p>
          <a:p>
            <a:pPr marL="342900" indent="-342900">
              <a:buClr>
                <a:schemeClr val="bg2"/>
              </a:buClr>
              <a:buFont typeface="Wingdings" panose="05000000000000000000" pitchFamily="2" charset="2"/>
              <a:buChar char="l"/>
            </a:pPr>
            <a:r>
              <a:rPr lang="en-US" altLang="zh-TW" sz="1800" dirty="0">
                <a:solidFill>
                  <a:schemeClr val="tx2"/>
                </a:solidFill>
                <a:latin typeface="Open Sans" panose="020B0606030504020204" pitchFamily="34" charset="0"/>
                <a:cs typeface="Open Sans" panose="020B0606030504020204" pitchFamily="34" charset="0"/>
              </a:rPr>
              <a:t>Classical Optimizer will update the parameters to minimize the cost value</a:t>
            </a:r>
          </a:p>
          <a:p>
            <a:pPr>
              <a:buClr>
                <a:schemeClr val="bg2"/>
              </a:buClr>
            </a:pPr>
            <a:endParaRPr lang="en-US" altLang="zh-TW" sz="1800" dirty="0">
              <a:solidFill>
                <a:schemeClr val="tx2"/>
              </a:solidFill>
              <a:latin typeface="Open Sans" panose="020B0606030504020204" pitchFamily="34" charset="0"/>
              <a:cs typeface="Open Sans" panose="020B0606030504020204" pitchFamily="34" charset="0"/>
            </a:endParaRPr>
          </a:p>
          <a:p>
            <a:pPr marL="342900" indent="-342900">
              <a:buClr>
                <a:schemeClr val="bg2"/>
              </a:buClr>
              <a:buFont typeface="Wingdings" panose="05000000000000000000" pitchFamily="2" charset="2"/>
              <a:buChar char="l"/>
            </a:pPr>
            <a:r>
              <a:rPr lang="en-US" altLang="zh-TW" sz="1800" dirty="0">
                <a:solidFill>
                  <a:schemeClr val="tx2"/>
                </a:solidFill>
                <a:latin typeface="Open Sans" panose="020B0606030504020204" pitchFamily="34" charset="0"/>
                <a:cs typeface="Open Sans" panose="020B0606030504020204" pitchFamily="34" charset="0"/>
              </a:rPr>
              <a:t>Classical optimizer will make post-measurement calculation of the cost value using the measurement result</a:t>
            </a:r>
          </a:p>
          <a:p>
            <a:pPr>
              <a:buClr>
                <a:schemeClr val="bg2"/>
              </a:buClr>
            </a:pPr>
            <a:endParaRPr lang="en-US" altLang="zh-TW" sz="1800" dirty="0">
              <a:solidFill>
                <a:schemeClr val="tx2"/>
              </a:solidFill>
              <a:latin typeface="Open Sans" panose="020B0606030504020204" pitchFamily="34" charset="0"/>
              <a:cs typeface="Open Sans" panose="020B0606030504020204" pitchFamily="34" charset="0"/>
            </a:endParaRPr>
          </a:p>
          <a:p>
            <a:pPr marL="342900" indent="-342900">
              <a:buClr>
                <a:schemeClr val="bg2"/>
              </a:buClr>
              <a:buFont typeface="Wingdings" panose="05000000000000000000" pitchFamily="2" charset="2"/>
              <a:buChar char="l"/>
            </a:pPr>
            <a:r>
              <a:rPr lang="en-US" altLang="zh-TW" sz="1800" dirty="0">
                <a:solidFill>
                  <a:schemeClr val="tx2"/>
                </a:solidFill>
                <a:latin typeface="Open Sans" panose="020B0606030504020204" pitchFamily="34" charset="0"/>
                <a:cs typeface="Open Sans" panose="020B0606030504020204" pitchFamily="34" charset="0"/>
              </a:rPr>
              <a:t>Thereby obtain the set of parameters that produce the desired approximation</a:t>
            </a:r>
            <a:endParaRPr lang="zh-TW" altLang="en-US" sz="1800" dirty="0">
              <a:solidFill>
                <a:schemeClr val="tx2"/>
              </a:solidFill>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81898033"/>
      </p:ext>
    </p:extLst>
  </p:cSld>
  <p:clrMapOvr>
    <a:masterClrMapping/>
  </p:clrMapOvr>
</p:sld>
</file>

<file path=ppt/theme/theme1.xml><?xml version="1.0" encoding="utf-8"?>
<a:theme xmlns:a="http://schemas.openxmlformats.org/drawingml/2006/main" name="Math Subject for Elementary - 4th Grade: Operations and Algebraic Thinking by Slidesgo">
  <a:themeElements>
    <a:clrScheme name="Simple Light">
      <a:dk1>
        <a:srgbClr val="000000"/>
      </a:dk1>
      <a:lt1>
        <a:srgbClr val="FFFFFF"/>
      </a:lt1>
      <a:dk2>
        <a:srgbClr val="FF8CC9"/>
      </a:dk2>
      <a:lt2>
        <a:srgbClr val="6AF3F8"/>
      </a:lt2>
      <a:accent1>
        <a:srgbClr val="5557F1"/>
      </a:accent1>
      <a:accent2>
        <a:srgbClr val="3436DF"/>
      </a:accent2>
      <a:accent3>
        <a:srgbClr val="FFFFFF"/>
      </a:accent3>
      <a:accent4>
        <a:srgbClr val="FFFFFF"/>
      </a:accent4>
      <a:accent5>
        <a:srgbClr val="FFFFFF"/>
      </a:accent5>
      <a:accent6>
        <a:srgbClr val="FFFFFF"/>
      </a:accent6>
      <a:hlink>
        <a:srgbClr val="6AF3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TotalTime>
  <Words>859</Words>
  <Application>Microsoft Macintosh PowerPoint</Application>
  <PresentationFormat>On-screen Show (16:9)</PresentationFormat>
  <Paragraphs>149</Paragraphs>
  <Slides>24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Open Sans</vt:lpstr>
      <vt:lpstr>Bebas Neue</vt:lpstr>
      <vt:lpstr>Cambria Math</vt:lpstr>
      <vt:lpstr>Arial</vt:lpstr>
      <vt:lpstr>Wingdings</vt:lpstr>
      <vt:lpstr>Nunito Light</vt:lpstr>
      <vt:lpstr>Shrikhand</vt:lpstr>
      <vt:lpstr>Math Subject for Elementary - 4th Grade: Operations and Algebraic Thinking by Slidesgo</vt:lpstr>
      <vt:lpstr>Learning Quantum Phase Estimation by Variational Quantum Circuits</vt:lpstr>
      <vt:lpstr>Motivation</vt:lpstr>
      <vt:lpstr>Quantum Phase Estimation</vt:lpstr>
      <vt:lpstr>Purpose of QPE</vt:lpstr>
      <vt:lpstr>Process of QPE</vt:lpstr>
      <vt:lpstr>Problem with QPE</vt:lpstr>
      <vt:lpstr>Variational Quantum Circuit</vt:lpstr>
      <vt:lpstr>Components of VQC</vt:lpstr>
      <vt:lpstr>Classical Optimizer &amp; Cost Function</vt:lpstr>
      <vt:lpstr>Full</vt:lpstr>
      <vt:lpstr>Learning QPE  by VQC </vt:lpstr>
      <vt:lpstr>LearnQPE process</vt:lpstr>
      <vt:lpstr>QPE Simulation</vt:lpstr>
      <vt:lpstr>Our Method</vt:lpstr>
      <vt:lpstr>Ideal QPE</vt:lpstr>
      <vt:lpstr>Results</vt:lpstr>
      <vt:lpstr>Results</vt:lpstr>
      <vt:lpstr>Results</vt:lpstr>
      <vt:lpstr>Result Analysis</vt:lpstr>
      <vt:lpstr>Discussion &amp; Conclusion</vt:lpstr>
      <vt:lpstr>As Part of  the Quantum Complier </vt:lpstr>
      <vt:lpstr>Helpful Use Case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Mimic Quantum Phase Estimation with Variactional Quantum Circuit</dc:title>
  <cp:lastModifiedBy>宸銉 劉</cp:lastModifiedBy>
  <cp:revision>14</cp:revision>
  <dcterms:modified xsi:type="dcterms:W3CDTF">2023-02-28T13:57:37Z</dcterms:modified>
</cp:coreProperties>
</file>