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3" r:id="rId4"/>
    <p:sldId id="258" r:id="rId5"/>
    <p:sldId id="260" r:id="rId6"/>
    <p:sldId id="262" r:id="rId7"/>
    <p:sldId id="261" r:id="rId8"/>
    <p:sldId id="266" r:id="rId9"/>
    <p:sldId id="267" r:id="rId10"/>
    <p:sldId id="268" r:id="rId11"/>
    <p:sldId id="257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8/19/2025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8/19/2025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ctangle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23D7-2A27-4B34-A31C-02090805ABAC}" type="datetime1">
              <a:rPr lang="en-US" smtClean="0"/>
              <a:t>8/19/2025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1F3-2254-4E04-B960-C1DB42B67330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DE7-A14C-48CB-AB8E-D3357522F5F2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7548-FD58-4384-A951-C87160C229EB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194-3577-4D3C-A927-FE879CBA54D5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we</a:t>
            </a:r>
          </a:p>
          <a:p>
            <a:pPr lvl="5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C53B-D6DF-4D88-8598-DAA646F1ABC6}" type="datetime1">
              <a:rPr lang="en-US" smtClean="0"/>
              <a:t>8/19/2025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3985-7297-49C2-8AF7-445853E5DC92}" type="datetime1">
              <a:rPr lang="en-US" smtClean="0"/>
              <a:t>8/19/2025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B2E-E929-49CA-BA6D-3C562126F566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FE0-ED18-4B5C-AA30-B675E104272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B-3A39-450E-9B38-6FB42E71A3AF}" type="datetime1">
              <a:rPr lang="en-US" smtClean="0"/>
              <a:t>8/19/2025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0331-03F7-4310-9C27-C65B2378D791}" type="datetime1">
              <a:rPr lang="en-US" smtClean="0"/>
              <a:t>8/19/2025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ctangle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</p:grpSp>
        <p:grpSp>
          <p:nvGrpSpPr>
            <p:cNvPr id="48" name="Group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13C09FF-A05A-44B7-B7F9-9715502B619B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– 01</a:t>
            </a:r>
          </a:p>
          <a:p>
            <a:endParaRPr lang="en-US" dirty="0"/>
          </a:p>
          <a:p>
            <a:r>
              <a:rPr lang="en-US" sz="1400" dirty="0"/>
              <a:t>by Abeeha Sattar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2439-87AC-83FF-2540-3F0B2F47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9362-8AD4-D5C2-FF72-65F2D2C7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attendance is mandatory. You’re not allowed to sit in the final exam if you fail to maintain that. You are given a leeway of 9 days off, use it wisely.</a:t>
            </a:r>
          </a:p>
          <a:p>
            <a:r>
              <a:rPr lang="en-US" dirty="0"/>
              <a:t>Don’t be noisy!</a:t>
            </a:r>
          </a:p>
          <a:p>
            <a:r>
              <a:rPr lang="en-US" dirty="0"/>
              <a:t>Discussions and queries are welcome.</a:t>
            </a:r>
          </a:p>
          <a:p>
            <a:r>
              <a:rPr lang="en-US" dirty="0"/>
              <a:t>Be respectful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4687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EC83-4649-1103-0E16-E315F3ED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2140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ABB4F-BD11-E58E-FA8D-0334E310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59002-001F-EE5A-4B17-3BB31B63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60FBC-BB0C-D96C-0827-58264F929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C4C0-88E0-893C-DA31-EBBFB2DB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15628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97F6-DEC5-48AC-59C9-43F5CFA7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There!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1EFE-50D8-A953-774C-6774E6EC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6668672" cy="4127627"/>
          </a:xfrm>
        </p:spPr>
        <p:txBody>
          <a:bodyPr>
            <a:normAutofit/>
          </a:bodyPr>
          <a:lstStyle/>
          <a:p>
            <a:r>
              <a:rPr lang="en-US" dirty="0"/>
              <a:t>Abeeha here!</a:t>
            </a:r>
          </a:p>
          <a:p>
            <a:r>
              <a:rPr lang="en-US" dirty="0"/>
              <a:t>MS(CS) from IBA (2020), </a:t>
            </a:r>
          </a:p>
          <a:p>
            <a:r>
              <a:rPr lang="en-US" dirty="0"/>
              <a:t>BS(CS) from FAST-NUCES (2016)</a:t>
            </a:r>
          </a:p>
          <a:p>
            <a:r>
              <a:rPr lang="en-US" dirty="0"/>
              <a:t>Worked in Systems Ltd. for about 1.5 years. </a:t>
            </a:r>
          </a:p>
          <a:p>
            <a:r>
              <a:rPr lang="en-US" dirty="0"/>
              <a:t>Have been teaching here at FAST for 3 years now!</a:t>
            </a:r>
          </a:p>
          <a:p>
            <a:r>
              <a:rPr lang="en-US" dirty="0"/>
              <a:t>I like to doodle, and I like to play video games,  mobile games, </a:t>
            </a:r>
            <a:r>
              <a:rPr lang="en-US" dirty="0" err="1"/>
              <a:t>gacha</a:t>
            </a:r>
            <a:r>
              <a:rPr lang="en-US" dirty="0"/>
              <a:t> games and the likes…</a:t>
            </a:r>
          </a:p>
          <a:p>
            <a:r>
              <a:rPr lang="en-US" dirty="0"/>
              <a:t>I like to play sports – Table Tennis, Throwball, etc. And cycling as well!</a:t>
            </a:r>
          </a:p>
        </p:txBody>
      </p:sp>
      <p:pic>
        <p:nvPicPr>
          <p:cNvPr id="4" name="Picture 6" descr="Baldur's Gate 3 - Wikipedia">
            <a:extLst>
              <a:ext uri="{FF2B5EF4-FFF2-40B4-BE49-F238E27FC236}">
                <a16:creationId xmlns:a16="http://schemas.microsoft.com/office/drawing/2014/main" id="{8C684977-788A-5416-6F84-4FC83044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16" y="3673974"/>
            <a:ext cx="798097" cy="11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Elden Ring - Wikipedia">
            <a:extLst>
              <a:ext uri="{FF2B5EF4-FFF2-40B4-BE49-F238E27FC236}">
                <a16:creationId xmlns:a16="http://schemas.microsoft.com/office/drawing/2014/main" id="{9445DB4D-3C5C-A500-7A85-90237D13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014" y="3673974"/>
            <a:ext cx="837410" cy="11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Fate/Samurai Remnant - Wikipedia">
            <a:extLst>
              <a:ext uri="{FF2B5EF4-FFF2-40B4-BE49-F238E27FC236}">
                <a16:creationId xmlns:a16="http://schemas.microsoft.com/office/drawing/2014/main" id="{44804B71-6CB0-C2E7-B18A-238D9F9C8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24" y="3673974"/>
            <a:ext cx="754927" cy="11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Fate/Grand Order (English) - Apps on ...">
            <a:extLst>
              <a:ext uri="{FF2B5EF4-FFF2-40B4-BE49-F238E27FC236}">
                <a16:creationId xmlns:a16="http://schemas.microsoft.com/office/drawing/2014/main" id="{58544CF3-FE0B-6E67-7FBF-E5C84823F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4225"/>
          <a:stretch/>
        </p:blipFill>
        <p:spPr bwMode="auto">
          <a:xfrm>
            <a:off x="10289769" y="3678189"/>
            <a:ext cx="1042987" cy="112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onkai: Star Rail – PS5 Games | PlayStation (US)">
            <a:extLst>
              <a:ext uri="{FF2B5EF4-FFF2-40B4-BE49-F238E27FC236}">
                <a16:creationId xmlns:a16="http://schemas.microsoft.com/office/drawing/2014/main" id="{BAC9223B-4BE6-465F-CD73-FCC25B816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r="4534"/>
          <a:stretch/>
        </p:blipFill>
        <p:spPr bwMode="auto">
          <a:xfrm>
            <a:off x="8698013" y="4806367"/>
            <a:ext cx="991642" cy="11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Genshin Impact | Download and Play for Free - Epic Games Store">
            <a:extLst>
              <a:ext uri="{FF2B5EF4-FFF2-40B4-BE49-F238E27FC236}">
                <a16:creationId xmlns:a16="http://schemas.microsoft.com/office/drawing/2014/main" id="{C584B20B-8EED-D777-F4EF-1171505C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66" y="4806367"/>
            <a:ext cx="849294" cy="11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Civilization VI - Wikipedia">
            <a:extLst>
              <a:ext uri="{FF2B5EF4-FFF2-40B4-BE49-F238E27FC236}">
                <a16:creationId xmlns:a16="http://schemas.microsoft.com/office/drawing/2014/main" id="{24D47596-7F7B-CC0A-E032-F04F7CCBA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51" y="4806366"/>
            <a:ext cx="798096" cy="11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rk Souls Remastered - Standard Edition - STEAM">
            <a:extLst>
              <a:ext uri="{FF2B5EF4-FFF2-40B4-BE49-F238E27FC236}">
                <a16:creationId xmlns:a16="http://schemas.microsoft.com/office/drawing/2014/main" id="{A45056BA-6A53-17FA-94DD-A3F04086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92" y="4806365"/>
            <a:ext cx="798097" cy="112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4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C06E-CCB9-B4F2-CDC5-80B17193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Class BCS-1C: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0CEF-6BA1-1EB2-59CB-1CA14820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A54-1C6F-C55B-17D2-E8B53671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F912-DA7A-1B9B-7BA5-463862E4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Congratulations! You made it!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Things you need to know:</a:t>
            </a:r>
          </a:p>
          <a:p>
            <a:pPr lvl="2"/>
            <a:r>
              <a:rPr lang="en-US" dirty="0"/>
              <a:t>This is the most important course you’ll have. </a:t>
            </a:r>
          </a:p>
          <a:p>
            <a:pPr lvl="2"/>
            <a:r>
              <a:rPr lang="en-US" dirty="0"/>
              <a:t>It needs a lot of practice!!</a:t>
            </a:r>
          </a:p>
          <a:p>
            <a:pPr lvl="2"/>
            <a:r>
              <a:rPr lang="en-US" dirty="0"/>
              <a:t>Do not cut corners!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AI is helpful, but is it really useful if it stops you from training your brain from problem solving?</a:t>
            </a:r>
          </a:p>
        </p:txBody>
      </p:sp>
    </p:spTree>
    <p:extLst>
      <p:ext uri="{BB962C8B-B14F-4D97-AF65-F5344CB8AC3E}">
        <p14:creationId xmlns:p14="http://schemas.microsoft.com/office/powerpoint/2010/main" val="12627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C00-78A3-1C01-61FC-17C437FF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From Your *senior* </a:t>
            </a:r>
            <a:r>
              <a:rPr lang="en-US" sz="1600" dirty="0"/>
              <a:t>(aka 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A16E-6AEC-8343-9BB8-0C90ABD5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Emails – for ?</a:t>
            </a:r>
          </a:p>
          <a:p>
            <a:r>
              <a:rPr lang="en-US" dirty="0"/>
              <a:t>Remember the mantra:</a:t>
            </a:r>
          </a:p>
          <a:p>
            <a:pPr lvl="1"/>
            <a:r>
              <a:rPr lang="en-US" dirty="0"/>
              <a:t>Eat 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Sleep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Utilize your travel time on points by catching up on sleep, or reading a book!</a:t>
            </a:r>
          </a:p>
          <a:p>
            <a:r>
              <a:rPr lang="en-US" dirty="0"/>
              <a:t>Always manage your time for assignments and quizzes in advance!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4EF05-9CF0-91B7-8246-98EE1B37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D122-DC31-2358-21E2-3C67F317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From Your *senior* </a:t>
            </a:r>
            <a:r>
              <a:rPr lang="en-US" sz="1600" dirty="0"/>
              <a:t>(aka 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1FE8-FABE-F4EC-376F-17C323DA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study?</a:t>
            </a:r>
          </a:p>
          <a:p>
            <a:r>
              <a:rPr lang="en-US" dirty="0"/>
              <a:t>University is a lot different from what you might be used to.</a:t>
            </a:r>
          </a:p>
          <a:p>
            <a:r>
              <a:rPr lang="en-US" dirty="0"/>
              <a:t>You’re in charge of your own studying.</a:t>
            </a:r>
          </a:p>
          <a:p>
            <a:r>
              <a:rPr lang="en-US" dirty="0"/>
              <a:t>You’re in charge of your own notes!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said, try and enjoy your time here. It is </a:t>
            </a:r>
            <a:r>
              <a:rPr lang="en-US" dirty="0" err="1"/>
              <a:t>gonna</a:t>
            </a:r>
            <a:r>
              <a:rPr lang="en-US" dirty="0"/>
              <a:t> be extremely rough, but you will look back at it as something that you have overcome!</a:t>
            </a:r>
          </a:p>
        </p:txBody>
      </p:sp>
    </p:spTree>
    <p:extLst>
      <p:ext uri="{BB962C8B-B14F-4D97-AF65-F5344CB8AC3E}">
        <p14:creationId xmlns:p14="http://schemas.microsoft.com/office/powerpoint/2010/main" val="1672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49E-C4DB-EF1D-1B9D-B8ED9C3E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course: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CD1C-AACE-B814-9C48-9B2B0787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Classroom – for announcements/assignment submissions</a:t>
            </a:r>
          </a:p>
          <a:p>
            <a:r>
              <a:rPr lang="en-US" dirty="0"/>
              <a:t>Discord – for announcements/regular communication/discussions</a:t>
            </a:r>
          </a:p>
          <a:p>
            <a:r>
              <a:rPr lang="en-US" dirty="0" err="1"/>
              <a:t>Github</a:t>
            </a:r>
            <a:r>
              <a:rPr lang="en-US" dirty="0"/>
              <a:t> – All of the course content will be uploaded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9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A5AC-8D50-99BB-ABB1-ED85F2DC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Distrubution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E566-3B76-7848-E780-A9E8B39E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Sessional Exams </a:t>
            </a:r>
            <a:r>
              <a:rPr lang="en-US" sz="1200" dirty="0"/>
              <a:t> </a:t>
            </a:r>
            <a:r>
              <a:rPr lang="en-US" dirty="0"/>
              <a:t>(15 + 15)</a:t>
            </a:r>
          </a:p>
          <a:p>
            <a:r>
              <a:rPr lang="en-US" dirty="0"/>
              <a:t>Quizzes                (3 + 3 + 4)</a:t>
            </a:r>
          </a:p>
          <a:p>
            <a:r>
              <a:rPr lang="en-US" dirty="0"/>
              <a:t>Assignments       (3 + 3 + 4)</a:t>
            </a:r>
          </a:p>
          <a:p>
            <a:r>
              <a:rPr lang="en-US" dirty="0"/>
              <a:t>Final Exam          (50)</a:t>
            </a:r>
          </a:p>
        </p:txBody>
      </p:sp>
    </p:spTree>
    <p:extLst>
      <p:ext uri="{BB962C8B-B14F-4D97-AF65-F5344CB8AC3E}">
        <p14:creationId xmlns:p14="http://schemas.microsoft.com/office/powerpoint/2010/main" val="25589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23F7-47C1-E6B8-6562-C17CA468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1380-4517-14A0-FC72-65E00ADE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0 Marks after the solution is posted online.</a:t>
            </a:r>
          </a:p>
          <a:p>
            <a:r>
              <a:rPr lang="en-US" dirty="0"/>
              <a:t>0 Marks for plagiarism</a:t>
            </a:r>
          </a:p>
          <a:p>
            <a:r>
              <a:rPr lang="en-US" dirty="0"/>
              <a:t>0 Marks for AI usage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concession will be made in the regard.</a:t>
            </a:r>
          </a:p>
        </p:txBody>
      </p:sp>
    </p:spTree>
    <p:extLst>
      <p:ext uri="{BB962C8B-B14F-4D97-AF65-F5344CB8AC3E}">
        <p14:creationId xmlns:p14="http://schemas.microsoft.com/office/powerpoint/2010/main" val="4180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bl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bbles design slides.potx" id="{791C1007-8C16-4095-A382-97B1C9AA36B9}" vid="{20473F13-1D64-4A4A-9CE1-7C3468AE82BE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 design slides</Template>
  <TotalTime>330</TotalTime>
  <Words>429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Courier New</vt:lpstr>
      <vt:lpstr>Bubbles design template</vt:lpstr>
      <vt:lpstr>Programming Fundamentals</vt:lpstr>
      <vt:lpstr>Hello There!</vt:lpstr>
      <vt:lpstr>About Class BCS-1C:</vt:lpstr>
      <vt:lpstr>Welcome all!</vt:lpstr>
      <vt:lpstr>Tips From Your *senior* (aka me)</vt:lpstr>
      <vt:lpstr>Tips From Your *senior* (aka me)</vt:lpstr>
      <vt:lpstr>For this course:</vt:lpstr>
      <vt:lpstr>Marks Distrubution</vt:lpstr>
      <vt:lpstr>Assignment Policies</vt:lpstr>
      <vt:lpstr>Classroom Policies</vt:lpstr>
      <vt:lpstr>Q/A</vt:lpstr>
      <vt:lpstr>PowerPoint Presentation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Abeeha Sattar</dc:creator>
  <cp:lastModifiedBy>Abeeha Sattar</cp:lastModifiedBy>
  <cp:revision>18</cp:revision>
  <dcterms:created xsi:type="dcterms:W3CDTF">2025-08-15T04:59:41Z</dcterms:created>
  <dcterms:modified xsi:type="dcterms:W3CDTF">2025-08-19T07:28:35Z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