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22"/>
  </p:notesMasterIdLst>
  <p:handoutMasterIdLst>
    <p:handoutMasterId r:id="rId23"/>
  </p:handoutMasterIdLst>
  <p:sldIdLst>
    <p:sldId id="256" r:id="rId2"/>
    <p:sldId id="271" r:id="rId3"/>
    <p:sldId id="277" r:id="rId4"/>
    <p:sldId id="269" r:id="rId5"/>
    <p:sldId id="270" r:id="rId6"/>
    <p:sldId id="273" r:id="rId7"/>
    <p:sldId id="280" r:id="rId8"/>
    <p:sldId id="274" r:id="rId9"/>
    <p:sldId id="275" r:id="rId10"/>
    <p:sldId id="276" r:id="rId11"/>
    <p:sldId id="281" r:id="rId12"/>
    <p:sldId id="285" r:id="rId13"/>
    <p:sldId id="283" r:id="rId14"/>
    <p:sldId id="286" r:id="rId15"/>
    <p:sldId id="279" r:id="rId16"/>
    <p:sldId id="282" r:id="rId17"/>
    <p:sldId id="278" r:id="rId18"/>
    <p:sldId id="272" r:id="rId19"/>
    <p:sldId id="284"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4455" autoAdjust="0"/>
  </p:normalViewPr>
  <p:slideViewPr>
    <p:cSldViewPr snapToGrid="0">
      <p:cViewPr varScale="1">
        <p:scale>
          <a:sx n="92" d="100"/>
          <a:sy n="92" d="100"/>
        </p:scale>
        <p:origin x="1254" y="90"/>
      </p:cViewPr>
      <p:guideLst/>
    </p:cSldViewPr>
  </p:slideViewPr>
  <p:notesTextViewPr>
    <p:cViewPr>
      <p:scale>
        <a:sx n="3" d="2"/>
        <a:sy n="3" d="2"/>
      </p:scale>
      <p:origin x="0" y="0"/>
    </p:cViewPr>
  </p:notesTextViewPr>
  <p:notesViewPr>
    <p:cSldViewPr snapToGrid="0">
      <p:cViewPr varScale="1">
        <p:scale>
          <a:sx n="76" d="100"/>
          <a:sy n="76" d="100"/>
        </p:scale>
        <p:origin x="168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D2DDA-69D8-473F-A583-B6774B31A77B}" type="datetimeFigureOut">
              <a:rPr lang="en-US"/>
              <a:t>8/28/2025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92CCB-FF08-4D29-8DA3-E1FD86044808}" type="slidenum">
              <a:rPr/>
              <a:t>‹#›</a:t>
            </a:fld>
            <a:endParaRPr/>
          </a:p>
        </p:txBody>
      </p:sp>
    </p:spTree>
    <p:extLst>
      <p:ext uri="{BB962C8B-B14F-4D97-AF65-F5344CB8AC3E}">
        <p14:creationId xmlns:p14="http://schemas.microsoft.com/office/powerpoint/2010/main" val="1662153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F6DFB-6833-46E4-B515-70E0D9178056}" type="datetimeFigureOut">
              <a:rPr lang="en-US"/>
              <a:t>8/28/2025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8706C7-F2C3-48B6-8A22-C484D800B5D4}" type="slidenum">
              <a:rPr/>
              <a:t>‹#›</a:t>
            </a:fld>
            <a:endParaRPr/>
          </a:p>
        </p:txBody>
      </p:sp>
    </p:spTree>
    <p:extLst>
      <p:ext uri="{BB962C8B-B14F-4D97-AF65-F5344CB8AC3E}">
        <p14:creationId xmlns:p14="http://schemas.microsoft.com/office/powerpoint/2010/main" val="599506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8706C7-F2C3-48B6-8A22-C484D800B5D4}" type="slidenum">
              <a:rPr lang="en-US" smtClean="0"/>
              <a:t>17</a:t>
            </a:fld>
            <a:endParaRPr lang="en-US"/>
          </a:p>
        </p:txBody>
      </p:sp>
    </p:spTree>
    <p:extLst>
      <p:ext uri="{BB962C8B-B14F-4D97-AF65-F5344CB8AC3E}">
        <p14:creationId xmlns:p14="http://schemas.microsoft.com/office/powerpoint/2010/main" val="748429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8706C7-F2C3-48B6-8A22-C484D800B5D4}" type="slidenum">
              <a:rPr lang="en-US" smtClean="0"/>
              <a:t>18</a:t>
            </a:fld>
            <a:endParaRPr lang="en-US"/>
          </a:p>
        </p:txBody>
      </p:sp>
    </p:spTree>
    <p:extLst>
      <p:ext uri="{BB962C8B-B14F-4D97-AF65-F5344CB8AC3E}">
        <p14:creationId xmlns:p14="http://schemas.microsoft.com/office/powerpoint/2010/main" val="3711575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
          <p:cNvGrpSpPr/>
          <p:nvPr/>
        </p:nvGrpSpPr>
        <p:grpSpPr>
          <a:xfrm>
            <a:off x="-2" y="295863"/>
            <a:ext cx="12188827" cy="6323264"/>
            <a:chOff x="-2" y="295863"/>
            <a:chExt cx="12188827" cy="6323264"/>
          </a:xfrm>
        </p:grpSpPr>
        <p:sp>
          <p:nvSpPr>
            <p:cNvPr id="33" name="Rectangle 32"/>
            <p:cNvSpPr/>
            <p:nvPr/>
          </p:nvSpPr>
          <p:spPr>
            <a:xfrm>
              <a:off x="-1" y="1905000"/>
              <a:ext cx="12188826" cy="320040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34" name="Rectangle 33"/>
            <p:cNvSpPr/>
            <p:nvPr/>
          </p:nvSpPr>
          <p:spPr>
            <a:xfrm>
              <a:off x="-2" y="1795132"/>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35" name="Rectangle 34"/>
            <p:cNvSpPr/>
            <p:nvPr/>
          </p:nvSpPr>
          <p:spPr>
            <a:xfrm>
              <a:off x="-2" y="5142116"/>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36" name="Oval 2"/>
            <p:cNvSpPr>
              <a:spLocks noChangeArrowheads="1"/>
            </p:cNvSpPr>
            <p:nvPr/>
          </p:nvSpPr>
          <p:spPr bwMode="grayWhite">
            <a:xfrm>
              <a:off x="534293" y="5791419"/>
              <a:ext cx="716336" cy="739723"/>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Oval 3"/>
            <p:cNvSpPr>
              <a:spLocks noChangeArrowheads="1"/>
            </p:cNvSpPr>
            <p:nvPr/>
          </p:nvSpPr>
          <p:spPr bwMode="grayWhite">
            <a:xfrm>
              <a:off x="696482" y="5958903"/>
              <a:ext cx="106437" cy="109912"/>
            </a:xfrm>
            <a:prstGeom prst="ellipse">
              <a:avLst/>
            </a:prstGeom>
            <a:solidFill>
              <a:schemeClr val="accent1">
                <a:lumMod val="60000"/>
                <a:lumOff val="40000"/>
              </a:schemeClr>
            </a:solidFill>
            <a:ln w="12700">
              <a:noFill/>
              <a:round/>
              <a:headEnd/>
              <a:tailEnd/>
            </a:ln>
            <a:effectLst/>
          </p:spPr>
          <p:txBody>
            <a:bodyPr wrap="none" anchor="ctr"/>
            <a:lstStyle/>
            <a:p>
              <a:endParaRPr lang="en-US"/>
            </a:p>
          </p:txBody>
        </p:sp>
        <p:sp>
          <p:nvSpPr>
            <p:cNvPr id="38" name="Oval 5"/>
            <p:cNvSpPr>
              <a:spLocks noChangeArrowheads="1"/>
            </p:cNvSpPr>
            <p:nvPr/>
          </p:nvSpPr>
          <p:spPr bwMode="grayWhite">
            <a:xfrm>
              <a:off x="213400" y="5778215"/>
              <a:ext cx="310863" cy="321012"/>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Oval 6"/>
            <p:cNvSpPr>
              <a:spLocks noChangeArrowheads="1"/>
            </p:cNvSpPr>
            <p:nvPr/>
          </p:nvSpPr>
          <p:spPr bwMode="grayWhite">
            <a:xfrm>
              <a:off x="284358" y="5851489"/>
              <a:ext cx="40547" cy="41871"/>
            </a:xfrm>
            <a:prstGeom prst="ellipse">
              <a:avLst/>
            </a:prstGeom>
            <a:solidFill>
              <a:schemeClr val="accent1">
                <a:lumMod val="60000"/>
                <a:lumOff val="40000"/>
              </a:schemeClr>
            </a:solidFill>
            <a:ln w="12700">
              <a:noFill/>
              <a:round/>
              <a:headEnd/>
              <a:tailEnd/>
            </a:ln>
            <a:effectLst/>
          </p:spPr>
          <p:txBody>
            <a:bodyPr wrap="none" anchor="ctr"/>
            <a:lstStyle/>
            <a:p>
              <a:endParaRPr lang="en-US"/>
            </a:p>
          </p:txBody>
        </p:sp>
        <p:sp>
          <p:nvSpPr>
            <p:cNvPr id="40" name="Oval 8"/>
            <p:cNvSpPr>
              <a:spLocks noChangeArrowheads="1"/>
            </p:cNvSpPr>
            <p:nvPr/>
          </p:nvSpPr>
          <p:spPr bwMode="grayWhite">
            <a:xfrm>
              <a:off x="10486137" y="5404864"/>
              <a:ext cx="473052" cy="488496"/>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Oval 9"/>
            <p:cNvSpPr>
              <a:spLocks noChangeArrowheads="1"/>
            </p:cNvSpPr>
            <p:nvPr/>
          </p:nvSpPr>
          <p:spPr bwMode="grayWhite">
            <a:xfrm>
              <a:off x="10594263" y="5516520"/>
              <a:ext cx="65889" cy="68041"/>
            </a:xfrm>
            <a:prstGeom prst="ellipse">
              <a:avLst/>
            </a:prstGeom>
            <a:solidFill>
              <a:schemeClr val="accent1">
                <a:lumMod val="60000"/>
                <a:lumOff val="40000"/>
              </a:schemeClr>
            </a:solidFill>
            <a:ln w="12700">
              <a:noFill/>
              <a:round/>
              <a:headEnd/>
              <a:tailEnd/>
            </a:ln>
            <a:effectLst/>
          </p:spPr>
          <p:txBody>
            <a:bodyPr wrap="none" anchor="ctr"/>
            <a:lstStyle/>
            <a:p>
              <a:endParaRPr lang="en-US"/>
            </a:p>
          </p:txBody>
        </p:sp>
        <p:sp>
          <p:nvSpPr>
            <p:cNvPr id="42" name="Oval 11"/>
            <p:cNvSpPr>
              <a:spLocks noChangeArrowheads="1"/>
            </p:cNvSpPr>
            <p:nvPr/>
          </p:nvSpPr>
          <p:spPr bwMode="grayWhite">
            <a:xfrm>
              <a:off x="6575012" y="6214373"/>
              <a:ext cx="391957" cy="404754"/>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Oval 12"/>
            <p:cNvSpPr>
              <a:spLocks noChangeArrowheads="1"/>
            </p:cNvSpPr>
            <p:nvPr/>
          </p:nvSpPr>
          <p:spPr bwMode="grayWhite">
            <a:xfrm>
              <a:off x="6664554" y="6306838"/>
              <a:ext cx="54063" cy="55828"/>
            </a:xfrm>
            <a:prstGeom prst="ellipse">
              <a:avLst/>
            </a:prstGeom>
            <a:solidFill>
              <a:schemeClr val="accent1">
                <a:lumMod val="60000"/>
                <a:lumOff val="40000"/>
              </a:schemeClr>
            </a:solidFill>
            <a:ln w="12700">
              <a:noFill/>
              <a:round/>
              <a:headEnd/>
              <a:tailEnd/>
            </a:ln>
            <a:effectLst/>
          </p:spPr>
          <p:txBody>
            <a:bodyPr wrap="none" anchor="ctr"/>
            <a:lstStyle/>
            <a:p>
              <a:endParaRPr lang="en-US"/>
            </a:p>
          </p:txBody>
        </p:sp>
        <p:sp>
          <p:nvSpPr>
            <p:cNvPr id="44" name="Oval 14"/>
            <p:cNvSpPr>
              <a:spLocks noChangeArrowheads="1"/>
            </p:cNvSpPr>
            <p:nvPr/>
          </p:nvSpPr>
          <p:spPr bwMode="grayWhite">
            <a:xfrm>
              <a:off x="3520863" y="5733822"/>
              <a:ext cx="391957" cy="404754"/>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Oval 15"/>
            <p:cNvSpPr>
              <a:spLocks noChangeArrowheads="1"/>
            </p:cNvSpPr>
            <p:nvPr/>
          </p:nvSpPr>
          <p:spPr bwMode="grayWhite">
            <a:xfrm>
              <a:off x="3610405" y="5826287"/>
              <a:ext cx="54063" cy="55828"/>
            </a:xfrm>
            <a:prstGeom prst="ellipse">
              <a:avLst/>
            </a:prstGeom>
            <a:solidFill>
              <a:schemeClr val="accent1">
                <a:lumMod val="60000"/>
                <a:lumOff val="40000"/>
              </a:schemeClr>
            </a:solidFill>
            <a:ln w="12700">
              <a:noFill/>
              <a:round/>
              <a:headEnd/>
              <a:tailEnd/>
            </a:ln>
            <a:effectLst/>
          </p:spPr>
          <p:txBody>
            <a:bodyPr wrap="none" anchor="ctr"/>
            <a:lstStyle/>
            <a:p>
              <a:endParaRPr lang="en-US"/>
            </a:p>
          </p:txBody>
        </p:sp>
        <p:sp>
          <p:nvSpPr>
            <p:cNvPr id="46" name="Oval 17"/>
            <p:cNvSpPr>
              <a:spLocks noChangeArrowheads="1"/>
            </p:cNvSpPr>
            <p:nvPr/>
          </p:nvSpPr>
          <p:spPr bwMode="grayWhite">
            <a:xfrm>
              <a:off x="5845161" y="295863"/>
              <a:ext cx="716336" cy="739723"/>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Oval 18"/>
            <p:cNvSpPr>
              <a:spLocks noChangeArrowheads="1"/>
            </p:cNvSpPr>
            <p:nvPr/>
          </p:nvSpPr>
          <p:spPr bwMode="grayWhite">
            <a:xfrm>
              <a:off x="6007350" y="463347"/>
              <a:ext cx="106437" cy="109912"/>
            </a:xfrm>
            <a:prstGeom prst="ellipse">
              <a:avLst/>
            </a:prstGeom>
            <a:solidFill>
              <a:schemeClr val="accent1">
                <a:lumMod val="60000"/>
                <a:lumOff val="40000"/>
              </a:schemeClr>
            </a:solidFill>
            <a:ln w="12700">
              <a:noFill/>
              <a:round/>
              <a:headEnd/>
              <a:tailEnd/>
            </a:ln>
            <a:effectLst/>
          </p:spPr>
          <p:txBody>
            <a:bodyPr wrap="none" anchor="ctr"/>
            <a:lstStyle/>
            <a:p>
              <a:endParaRPr lang="en-US"/>
            </a:p>
          </p:txBody>
        </p:sp>
        <p:sp>
          <p:nvSpPr>
            <p:cNvPr id="48" name="Oval 20"/>
            <p:cNvSpPr>
              <a:spLocks noChangeArrowheads="1"/>
            </p:cNvSpPr>
            <p:nvPr/>
          </p:nvSpPr>
          <p:spPr bwMode="grayWhite">
            <a:xfrm>
              <a:off x="5439688" y="630832"/>
              <a:ext cx="391957" cy="404754"/>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Oval 21"/>
            <p:cNvSpPr>
              <a:spLocks noChangeArrowheads="1"/>
            </p:cNvSpPr>
            <p:nvPr/>
          </p:nvSpPr>
          <p:spPr bwMode="grayWhite">
            <a:xfrm>
              <a:off x="5529230" y="723297"/>
              <a:ext cx="54063" cy="55828"/>
            </a:xfrm>
            <a:prstGeom prst="ellipse">
              <a:avLst/>
            </a:prstGeom>
            <a:solidFill>
              <a:schemeClr val="accent1">
                <a:lumMod val="60000"/>
                <a:lumOff val="40000"/>
              </a:schemeClr>
            </a:solidFill>
            <a:ln w="12700">
              <a:noFill/>
              <a:round/>
              <a:headEnd/>
              <a:tailEnd/>
            </a:ln>
            <a:effectLst/>
          </p:spPr>
          <p:txBody>
            <a:bodyPr wrap="none" anchor="ctr"/>
            <a:lstStyle/>
            <a:p>
              <a:endParaRPr lang="en-US"/>
            </a:p>
          </p:txBody>
        </p:sp>
        <p:sp>
          <p:nvSpPr>
            <p:cNvPr id="50" name="Oval 23"/>
            <p:cNvSpPr>
              <a:spLocks noChangeArrowheads="1"/>
            </p:cNvSpPr>
            <p:nvPr/>
          </p:nvSpPr>
          <p:spPr bwMode="grayWhite">
            <a:xfrm>
              <a:off x="6575012" y="295863"/>
              <a:ext cx="391957" cy="404754"/>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Oval 24"/>
            <p:cNvSpPr>
              <a:spLocks noChangeArrowheads="1"/>
            </p:cNvSpPr>
            <p:nvPr/>
          </p:nvSpPr>
          <p:spPr bwMode="grayWhite">
            <a:xfrm>
              <a:off x="6664554" y="388328"/>
              <a:ext cx="54063" cy="55828"/>
            </a:xfrm>
            <a:prstGeom prst="ellipse">
              <a:avLst/>
            </a:prstGeom>
            <a:solidFill>
              <a:schemeClr val="accent1">
                <a:lumMod val="60000"/>
                <a:lumOff val="40000"/>
              </a:schemeClr>
            </a:solidFill>
            <a:ln w="12700">
              <a:noFill/>
              <a:round/>
              <a:headEnd/>
              <a:tailEnd/>
            </a:ln>
            <a:effectLst/>
          </p:spPr>
          <p:txBody>
            <a:bodyPr wrap="none" anchor="ctr"/>
            <a:lstStyle/>
            <a:p>
              <a:endParaRPr lang="en-US"/>
            </a:p>
          </p:txBody>
        </p:sp>
        <p:sp>
          <p:nvSpPr>
            <p:cNvPr id="52" name="Oval 26"/>
            <p:cNvSpPr>
              <a:spLocks noChangeArrowheads="1"/>
            </p:cNvSpPr>
            <p:nvPr/>
          </p:nvSpPr>
          <p:spPr bwMode="grayWhite">
            <a:xfrm>
              <a:off x="11218217" y="589639"/>
              <a:ext cx="554146" cy="572239"/>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Oval 27"/>
            <p:cNvSpPr>
              <a:spLocks noChangeArrowheads="1"/>
            </p:cNvSpPr>
            <p:nvPr/>
          </p:nvSpPr>
          <p:spPr bwMode="grayWhite">
            <a:xfrm>
              <a:off x="11344927" y="720486"/>
              <a:ext cx="79405" cy="81998"/>
            </a:xfrm>
            <a:prstGeom prst="ellipse">
              <a:avLst/>
            </a:prstGeom>
            <a:solidFill>
              <a:schemeClr val="accent1">
                <a:lumMod val="60000"/>
                <a:lumOff val="40000"/>
              </a:schemeClr>
            </a:solidFill>
            <a:ln w="12700">
              <a:noFill/>
              <a:round/>
              <a:headEnd/>
              <a:tailEnd/>
            </a:ln>
            <a:effectLst/>
          </p:spPr>
          <p:txBody>
            <a:bodyPr wrap="none" anchor="ctr"/>
            <a:lstStyle/>
            <a:p>
              <a:endParaRPr lang="en-US"/>
            </a:p>
          </p:txBody>
        </p:sp>
        <p:sp>
          <p:nvSpPr>
            <p:cNvPr id="54" name="Oval 29"/>
            <p:cNvSpPr>
              <a:spLocks noChangeArrowheads="1"/>
            </p:cNvSpPr>
            <p:nvPr/>
          </p:nvSpPr>
          <p:spPr bwMode="grayWhite">
            <a:xfrm>
              <a:off x="11312827" y="1372978"/>
              <a:ext cx="229768" cy="237270"/>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Oval 30"/>
            <p:cNvSpPr>
              <a:spLocks noChangeArrowheads="1"/>
            </p:cNvSpPr>
            <p:nvPr/>
          </p:nvSpPr>
          <p:spPr bwMode="grayWhite">
            <a:xfrm>
              <a:off x="11366890" y="1428806"/>
              <a:ext cx="27032" cy="27914"/>
            </a:xfrm>
            <a:prstGeom prst="ellipse">
              <a:avLst/>
            </a:prstGeom>
            <a:solidFill>
              <a:schemeClr val="accent1">
                <a:lumMod val="60000"/>
                <a:lumOff val="40000"/>
              </a:schemeClr>
            </a:solidFill>
            <a:ln w="12700">
              <a:noFill/>
              <a:round/>
              <a:headEnd/>
              <a:tailEnd/>
            </a:ln>
            <a:effectLst/>
          </p:spPr>
          <p:txBody>
            <a:bodyPr wrap="none" anchor="ctr"/>
            <a:lstStyle/>
            <a:p>
              <a:endParaRPr lang="en-US"/>
            </a:p>
          </p:txBody>
        </p:sp>
        <p:sp>
          <p:nvSpPr>
            <p:cNvPr id="56" name="Oval 32"/>
            <p:cNvSpPr>
              <a:spLocks noChangeArrowheads="1"/>
            </p:cNvSpPr>
            <p:nvPr/>
          </p:nvSpPr>
          <p:spPr bwMode="grayWhite">
            <a:xfrm>
              <a:off x="1303864" y="669938"/>
              <a:ext cx="554146" cy="572239"/>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Oval 33"/>
            <p:cNvSpPr>
              <a:spLocks noChangeArrowheads="1"/>
            </p:cNvSpPr>
            <p:nvPr/>
          </p:nvSpPr>
          <p:spPr bwMode="grayWhite">
            <a:xfrm>
              <a:off x="1428885" y="799041"/>
              <a:ext cx="81095" cy="83742"/>
            </a:xfrm>
            <a:prstGeom prst="ellipse">
              <a:avLst/>
            </a:prstGeom>
            <a:solidFill>
              <a:schemeClr val="accent1">
                <a:lumMod val="60000"/>
                <a:lumOff val="40000"/>
              </a:schemeClr>
            </a:solidFill>
            <a:ln w="12700">
              <a:noFill/>
              <a:round/>
              <a:headEnd/>
              <a:tailEnd/>
            </a:ln>
            <a:effectLst/>
          </p:spPr>
          <p:txBody>
            <a:bodyPr wrap="none" anchor="ctr"/>
            <a:lstStyle/>
            <a:p>
              <a:endParaRPr lang="en-US"/>
            </a:p>
          </p:txBody>
        </p:sp>
        <p:sp>
          <p:nvSpPr>
            <p:cNvPr id="58" name="Oval 35"/>
            <p:cNvSpPr>
              <a:spLocks noChangeArrowheads="1"/>
            </p:cNvSpPr>
            <p:nvPr/>
          </p:nvSpPr>
          <p:spPr bwMode="grayWhite">
            <a:xfrm>
              <a:off x="1871526" y="837422"/>
              <a:ext cx="391957" cy="404754"/>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Oval 36"/>
            <p:cNvSpPr>
              <a:spLocks noChangeArrowheads="1"/>
            </p:cNvSpPr>
            <p:nvPr/>
          </p:nvSpPr>
          <p:spPr bwMode="grayWhite">
            <a:xfrm>
              <a:off x="1961068" y="929887"/>
              <a:ext cx="54063" cy="55828"/>
            </a:xfrm>
            <a:prstGeom prst="ellipse">
              <a:avLst/>
            </a:prstGeom>
            <a:solidFill>
              <a:schemeClr val="accent1">
                <a:lumMod val="60000"/>
                <a:lumOff val="40000"/>
              </a:schemeClr>
            </a:solidFill>
            <a:ln w="12700">
              <a:noFill/>
              <a:round/>
              <a:headEnd/>
              <a:tailEnd/>
            </a:ln>
            <a:effectLst/>
          </p:spPr>
          <p:txBody>
            <a:bodyPr wrap="none" anchor="ctr"/>
            <a:lstStyle/>
            <a:p>
              <a:endParaRPr lang="en-US"/>
            </a:p>
          </p:txBody>
        </p:sp>
      </p:grpSp>
      <p:sp>
        <p:nvSpPr>
          <p:cNvPr id="2" name="Title 1"/>
          <p:cNvSpPr>
            <a:spLocks noGrp="1"/>
          </p:cNvSpPr>
          <p:nvPr>
            <p:ph type="ctrTitle"/>
          </p:nvPr>
        </p:nvSpPr>
        <p:spPr>
          <a:xfrm>
            <a:off x="1295400" y="2079812"/>
            <a:ext cx="9601200" cy="1724092"/>
          </a:xfrm>
        </p:spPr>
        <p:txBody>
          <a:bodyPr anchor="b"/>
          <a:lstStyle>
            <a:lvl1pPr algn="ctr">
              <a:defRPr sz="5400">
                <a:solidFill>
                  <a:schemeClr val="tx2"/>
                </a:solidFill>
              </a:defRPr>
            </a:lvl1pPr>
          </a:lstStyle>
          <a:p>
            <a:r>
              <a:rPr lang="en-US"/>
              <a:t>Click to edit Master title style</a:t>
            </a:r>
            <a:endParaRPr/>
          </a:p>
        </p:txBody>
      </p:sp>
      <p:sp>
        <p:nvSpPr>
          <p:cNvPr id="3" name="Subtitle 2"/>
          <p:cNvSpPr>
            <a:spLocks noGrp="1"/>
          </p:cNvSpPr>
          <p:nvPr>
            <p:ph type="subTitle" idx="1"/>
          </p:nvPr>
        </p:nvSpPr>
        <p:spPr>
          <a:xfrm>
            <a:off x="1295400" y="3959352"/>
            <a:ext cx="9601200" cy="914400"/>
          </a:xfrm>
        </p:spPr>
        <p:txBody>
          <a:bodyPr>
            <a:normAutofit/>
          </a:bodyPr>
          <a:lstStyle>
            <a:lvl1pPr marL="0" indent="0" algn="ctr">
              <a:spcBef>
                <a:spcPts val="0"/>
              </a:spcBef>
              <a:buNone/>
              <a:defRPr sz="2000">
                <a:solidFill>
                  <a:schemeClr val="tx2"/>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A2E223D7-2A27-4B34-A31C-02090805ABAC}" type="datetime1">
              <a:rPr lang="en-US" smtClean="0"/>
              <a:t>8/28/2025</a:t>
            </a:fld>
            <a:endParaRPr lang="en-US"/>
          </a:p>
        </p:txBody>
      </p:sp>
      <p:sp>
        <p:nvSpPr>
          <p:cNvPr id="7" name="Slide Number Placeholder 6"/>
          <p:cNvSpPr>
            <a:spLocks noGrp="1"/>
          </p:cNvSpPr>
          <p:nvPr>
            <p:ph type="sldNum" sz="quarter" idx="12"/>
          </p:nvPr>
        </p:nvSpPr>
        <p:spPr/>
        <p:txBody>
          <a:bodyPr/>
          <a:lstStyle/>
          <a:p>
            <a:fld id="{FC749032-2A07-4AE8-BA90-74324CAE0C87}" type="slidenum">
              <a:rPr lang="en-US" smtClean="0"/>
              <a:pPr/>
              <a:t>‹#›</a:t>
            </a:fld>
            <a:endParaRPr lang="en-US"/>
          </a:p>
        </p:txBody>
      </p:sp>
    </p:spTree>
    <p:extLst>
      <p:ext uri="{BB962C8B-B14F-4D97-AF65-F5344CB8AC3E}">
        <p14:creationId xmlns:p14="http://schemas.microsoft.com/office/powerpoint/2010/main" val="3808914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602F1F3-2254-4E04-B960-C1DB42B67330}" type="datetime1">
              <a:rPr lang="en-US" smtClean="0"/>
              <a:t>8/28/2025</a:t>
            </a:fld>
            <a:endParaRPr lang="en-US"/>
          </a:p>
        </p:txBody>
      </p:sp>
      <p:sp>
        <p:nvSpPr>
          <p:cNvPr id="6" name="Slide Number Placeholder 5"/>
          <p:cNvSpPr>
            <a:spLocks noGrp="1"/>
          </p:cNvSpPr>
          <p:nvPr>
            <p:ph type="sldNum" sz="quarter" idx="12"/>
          </p:nvPr>
        </p:nvSpPr>
        <p:spPr/>
        <p:txBody>
          <a:bodyPr/>
          <a:lstStyle/>
          <a:p>
            <a:fld id="{FC749032-2A07-4AE8-BA90-74324CAE0C87}" type="slidenum">
              <a:rPr lang="en-US" smtClean="0"/>
              <a:t>‹#›</a:t>
            </a:fld>
            <a:endParaRPr lang="en-US"/>
          </a:p>
        </p:txBody>
      </p:sp>
    </p:spTree>
    <p:extLst>
      <p:ext uri="{BB962C8B-B14F-4D97-AF65-F5344CB8AC3E}">
        <p14:creationId xmlns:p14="http://schemas.microsoft.com/office/powerpoint/2010/main" val="404470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0" y="274638"/>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425D0DE7-A14C-48CB-AB8E-D3357522F5F2}" type="datetime1">
              <a:rPr lang="en-US" smtClean="0"/>
              <a:t>8/28/2025</a:t>
            </a:fld>
            <a:endParaRPr lang="en-US"/>
          </a:p>
        </p:txBody>
      </p:sp>
      <p:sp>
        <p:nvSpPr>
          <p:cNvPr id="6" name="Slide Number Placeholder 5"/>
          <p:cNvSpPr>
            <a:spLocks noGrp="1"/>
          </p:cNvSpPr>
          <p:nvPr>
            <p:ph type="sldNum" sz="quarter" idx="12"/>
          </p:nvPr>
        </p:nvSpPr>
        <p:spPr/>
        <p:txBody>
          <a:bodyPr/>
          <a:lstStyle/>
          <a:p>
            <a:fld id="{FC749032-2A07-4AE8-BA90-74324CAE0C87}" type="slidenum">
              <a:rPr lang="en-US" smtClean="0"/>
              <a:t>‹#›</a:t>
            </a:fld>
            <a:endParaRPr lang="en-US"/>
          </a:p>
        </p:txBody>
      </p:sp>
    </p:spTree>
    <p:extLst>
      <p:ext uri="{BB962C8B-B14F-4D97-AF65-F5344CB8AC3E}">
        <p14:creationId xmlns:p14="http://schemas.microsoft.com/office/powerpoint/2010/main" val="825529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EFC7548-FD58-4384-A951-C87160C229EB}" type="datetime1">
              <a:rPr lang="en-US" smtClean="0"/>
              <a:t>8/28/2025</a:t>
            </a:fld>
            <a:endParaRPr lang="en-US"/>
          </a:p>
        </p:txBody>
      </p:sp>
      <p:sp>
        <p:nvSpPr>
          <p:cNvPr id="6" name="Slide Number Placeholder 5"/>
          <p:cNvSpPr>
            <a:spLocks noGrp="1"/>
          </p:cNvSpPr>
          <p:nvPr>
            <p:ph type="sldNum" sz="quarter" idx="12"/>
          </p:nvPr>
        </p:nvSpPr>
        <p:spPr/>
        <p:txBody>
          <a:bodyPr/>
          <a:lstStyle/>
          <a:p>
            <a:fld id="{FC749032-2A07-4AE8-BA90-74324CAE0C87}" type="slidenum">
              <a:rPr lang="en-US" smtClean="0"/>
              <a:t>‹#›</a:t>
            </a:fld>
            <a:endParaRPr lang="en-US"/>
          </a:p>
        </p:txBody>
      </p:sp>
    </p:spTree>
    <p:extLst>
      <p:ext uri="{BB962C8B-B14F-4D97-AF65-F5344CB8AC3E}">
        <p14:creationId xmlns:p14="http://schemas.microsoft.com/office/powerpoint/2010/main" val="3419496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0" y="2130552"/>
            <a:ext cx="9601200" cy="2359152"/>
          </a:xfrm>
        </p:spPr>
        <p:txBody>
          <a:bodyPr anchor="b">
            <a:normAutofit/>
          </a:bodyPr>
          <a:lstStyle>
            <a:lvl1pPr algn="ctr">
              <a:defRPr sz="5400" b="1"/>
            </a:lvl1pPr>
          </a:lstStyle>
          <a:p>
            <a:r>
              <a:rPr lang="en-US"/>
              <a:t>Click to edit Master title style</a:t>
            </a:r>
            <a:endParaRPr/>
          </a:p>
        </p:txBody>
      </p:sp>
      <p:sp>
        <p:nvSpPr>
          <p:cNvPr id="3" name="Text Placeholder 2"/>
          <p:cNvSpPr>
            <a:spLocks noGrp="1"/>
          </p:cNvSpPr>
          <p:nvPr>
            <p:ph type="body" idx="1"/>
          </p:nvPr>
        </p:nvSpPr>
        <p:spPr>
          <a:xfrm>
            <a:off x="1295400" y="4572000"/>
            <a:ext cx="9601200" cy="841248"/>
          </a:xfrm>
        </p:spPr>
        <p:txBody>
          <a:bodyPr anchor="t"/>
          <a:lstStyle>
            <a:lvl1pPr marL="0" indent="0" algn="ctr">
              <a:spcBef>
                <a:spcPts val="0"/>
              </a:spcBef>
              <a:buNone/>
              <a:defRPr sz="20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6E13194-3577-4D3C-A927-FE879CBA54D5}" type="datetime1">
              <a:rPr lang="en-US" smtClean="0"/>
              <a:t>8/28/2025</a:t>
            </a:fld>
            <a:endParaRPr lang="en-US"/>
          </a:p>
        </p:txBody>
      </p:sp>
      <p:sp>
        <p:nvSpPr>
          <p:cNvPr id="6" name="Slide Number Placeholder 5"/>
          <p:cNvSpPr>
            <a:spLocks noGrp="1"/>
          </p:cNvSpPr>
          <p:nvPr>
            <p:ph type="sldNum" sz="quarter" idx="12"/>
          </p:nvPr>
        </p:nvSpPr>
        <p:spPr/>
        <p:txBody>
          <a:bodyPr/>
          <a:lstStyle/>
          <a:p>
            <a:fld id="{FC749032-2A07-4AE8-BA90-74324CAE0C87}" type="slidenum">
              <a:rPr lang="en-US" smtClean="0"/>
              <a:t>‹#›</a:t>
            </a:fld>
            <a:endParaRPr lang="en-US"/>
          </a:p>
        </p:txBody>
      </p:sp>
    </p:spTree>
    <p:extLst>
      <p:ext uri="{BB962C8B-B14F-4D97-AF65-F5344CB8AC3E}">
        <p14:creationId xmlns:p14="http://schemas.microsoft.com/office/powerpoint/2010/main" val="4190801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hasCustomPrompt="1"/>
          </p:nvPr>
        </p:nvSpPr>
        <p:spPr>
          <a:xfrm>
            <a:off x="1341120" y="1901952"/>
            <a:ext cx="4572000" cy="4123944"/>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a:lvl5pPr>
            <a:lvl6pPr>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we</a:t>
            </a:r>
          </a:p>
          <a:p>
            <a:pPr lvl="5"/>
            <a:endParaRPr dirty="0"/>
          </a:p>
        </p:txBody>
      </p:sp>
      <p:sp>
        <p:nvSpPr>
          <p:cNvPr id="4" name="Content Placeholder 3"/>
          <p:cNvSpPr>
            <a:spLocks noGrp="1"/>
          </p:cNvSpPr>
          <p:nvPr>
            <p:ph sz="half" idx="2"/>
          </p:nvPr>
        </p:nvSpPr>
        <p:spPr>
          <a:xfrm>
            <a:off x="6278880" y="1901952"/>
            <a:ext cx="4572000" cy="4123944"/>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B9DC53B-D6DF-4D88-8598-DAA646F1ABC6}" type="datetime1">
              <a:rPr lang="en-US" smtClean="0"/>
              <a:t>8/28/2025</a:t>
            </a:fld>
            <a:endParaRPr lang="en-US"/>
          </a:p>
        </p:txBody>
      </p:sp>
      <p:sp>
        <p:nvSpPr>
          <p:cNvPr id="7" name="Slide Number Placeholder 6"/>
          <p:cNvSpPr>
            <a:spLocks noGrp="1"/>
          </p:cNvSpPr>
          <p:nvPr>
            <p:ph type="sldNum" sz="quarter" idx="12"/>
          </p:nvPr>
        </p:nvSpPr>
        <p:spPr/>
        <p:txBody>
          <a:bodyPr/>
          <a:lstStyle/>
          <a:p>
            <a:fld id="{FC749032-2A07-4AE8-BA90-74324CAE0C87}" type="slidenum">
              <a:rPr lang="en-US" smtClean="0"/>
              <a:t>‹#›</a:t>
            </a:fld>
            <a:endParaRPr lang="en-US"/>
          </a:p>
        </p:txBody>
      </p:sp>
    </p:spTree>
    <p:extLst>
      <p:ext uri="{BB962C8B-B14F-4D97-AF65-F5344CB8AC3E}">
        <p14:creationId xmlns:p14="http://schemas.microsoft.com/office/powerpoint/2010/main" val="3479210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41120" y="466344"/>
            <a:ext cx="9509760" cy="1234440"/>
          </a:xfrm>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22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4112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22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78880" y="2740732"/>
            <a:ext cx="4572000" cy="3288847"/>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06F13985-7297-49C2-8AF7-445853E5DC92}" type="datetime1">
              <a:rPr lang="en-US" smtClean="0"/>
              <a:t>8/28/2025</a:t>
            </a:fld>
            <a:endParaRPr lang="en-US"/>
          </a:p>
        </p:txBody>
      </p:sp>
      <p:sp>
        <p:nvSpPr>
          <p:cNvPr id="9" name="Slide Number Placeholder 8"/>
          <p:cNvSpPr>
            <a:spLocks noGrp="1"/>
          </p:cNvSpPr>
          <p:nvPr>
            <p:ph type="sldNum" sz="quarter" idx="12"/>
          </p:nvPr>
        </p:nvSpPr>
        <p:spPr/>
        <p:txBody>
          <a:bodyPr/>
          <a:lstStyle/>
          <a:p>
            <a:fld id="{FC749032-2A07-4AE8-BA90-74324CAE0C87}" type="slidenum">
              <a:rPr lang="en-US" smtClean="0"/>
              <a:t>‹#›</a:t>
            </a:fld>
            <a:endParaRPr lang="en-US"/>
          </a:p>
        </p:txBody>
      </p:sp>
    </p:spTree>
    <p:extLst>
      <p:ext uri="{BB962C8B-B14F-4D97-AF65-F5344CB8AC3E}">
        <p14:creationId xmlns:p14="http://schemas.microsoft.com/office/powerpoint/2010/main" val="1526009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A7CB2E-E929-49CA-BA6D-3C562126F566}" type="datetime1">
              <a:rPr lang="en-US" smtClean="0"/>
              <a:t>8/28/2025</a:t>
            </a:fld>
            <a:endParaRPr lang="en-US"/>
          </a:p>
        </p:txBody>
      </p:sp>
      <p:sp>
        <p:nvSpPr>
          <p:cNvPr id="5" name="Slide Number Placeholder 4"/>
          <p:cNvSpPr>
            <a:spLocks noGrp="1"/>
          </p:cNvSpPr>
          <p:nvPr>
            <p:ph type="sldNum" sz="quarter" idx="12"/>
          </p:nvPr>
        </p:nvSpPr>
        <p:spPr/>
        <p:txBody>
          <a:bodyPr/>
          <a:lstStyle/>
          <a:p>
            <a:fld id="{FC749032-2A07-4AE8-BA90-74324CAE0C87}" type="slidenum">
              <a:rPr lang="en-US" smtClean="0"/>
              <a:t>‹#›</a:t>
            </a:fld>
            <a:endParaRPr lang="en-US"/>
          </a:p>
        </p:txBody>
      </p:sp>
    </p:spTree>
    <p:extLst>
      <p:ext uri="{BB962C8B-B14F-4D97-AF65-F5344CB8AC3E}">
        <p14:creationId xmlns:p14="http://schemas.microsoft.com/office/powerpoint/2010/main" val="460836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p:cNvGrpSpPr/>
          <p:nvPr/>
        </p:nvGrpSpPr>
        <p:grpSpPr>
          <a:xfrm flipV="1">
            <a:off x="1585" y="0"/>
            <a:ext cx="12188827" cy="377952"/>
            <a:chOff x="-1" y="6480048"/>
            <a:chExt cx="12188827" cy="377952"/>
          </a:xfrm>
        </p:grpSpPr>
        <p:sp>
          <p:nvSpPr>
            <p:cNvPr id="6" name="Rectangle 5"/>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7" name="Rectangle 6"/>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1927CFE0-ED18-4B5C-AA30-B675E1042721}" type="datetime1">
              <a:rPr lang="en-US" smtClean="0"/>
              <a:t>8/28/2025</a:t>
            </a:fld>
            <a:endParaRPr lang="en-US"/>
          </a:p>
        </p:txBody>
      </p:sp>
      <p:sp>
        <p:nvSpPr>
          <p:cNvPr id="4" name="Slide Number Placeholder 3"/>
          <p:cNvSpPr>
            <a:spLocks noGrp="1"/>
          </p:cNvSpPr>
          <p:nvPr>
            <p:ph type="sldNum" sz="quarter" idx="12"/>
          </p:nvPr>
        </p:nvSpPr>
        <p:spPr/>
        <p:txBody>
          <a:bodyPr/>
          <a:lstStyle/>
          <a:p>
            <a:fld id="{FC749032-2A07-4AE8-BA90-74324CAE0C87}" type="slidenum">
              <a:rPr lang="en-US" smtClean="0"/>
              <a:t>‹#›</a:t>
            </a:fld>
            <a:endParaRPr lang="en-US"/>
          </a:p>
        </p:txBody>
      </p:sp>
    </p:spTree>
    <p:extLst>
      <p:ext uri="{BB962C8B-B14F-4D97-AF65-F5344CB8AC3E}">
        <p14:creationId xmlns:p14="http://schemas.microsoft.com/office/powerpoint/2010/main" val="220604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flipV="1">
            <a:off x="1585" y="0"/>
            <a:ext cx="12188827" cy="377952"/>
            <a:chOff x="-1" y="6480048"/>
            <a:chExt cx="12188827" cy="377952"/>
          </a:xfrm>
        </p:grpSpPr>
        <p:sp>
          <p:nvSpPr>
            <p:cNvPr id="9" name="Rectangle 8"/>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10" name="Rectangle 9"/>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7470648" y="2350008"/>
            <a:ext cx="4206240" cy="1993392"/>
          </a:xfrm>
        </p:spPr>
        <p:txBody>
          <a:bodyPr anchor="b">
            <a:normAutofit/>
          </a:bodyPr>
          <a:lstStyle>
            <a:lvl1pPr>
              <a:defRPr sz="3400" b="1"/>
            </a:lvl1pPr>
          </a:lstStyle>
          <a:p>
            <a:r>
              <a:rPr lang="en-US"/>
              <a:t>Click to edit Master title style</a:t>
            </a:r>
            <a:endParaRPr/>
          </a:p>
        </p:txBody>
      </p:sp>
      <p:sp>
        <p:nvSpPr>
          <p:cNvPr id="3" name="Content Placeholder 2"/>
          <p:cNvSpPr>
            <a:spLocks noGrp="1"/>
          </p:cNvSpPr>
          <p:nvPr>
            <p:ph idx="1"/>
          </p:nvPr>
        </p:nvSpPr>
        <p:spPr>
          <a:xfrm>
            <a:off x="457200" y="758952"/>
            <a:ext cx="6629400" cy="533095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1E43BAAB-3A39-450E-9B38-6FB42E71A3AF}" type="datetime1">
              <a:rPr lang="en-US" smtClean="0"/>
              <a:t>8/28/2025</a:t>
            </a:fld>
            <a:endParaRPr lang="en-US"/>
          </a:p>
        </p:txBody>
      </p:sp>
      <p:sp>
        <p:nvSpPr>
          <p:cNvPr id="7" name="Slide Number Placeholder 6"/>
          <p:cNvSpPr>
            <a:spLocks noGrp="1"/>
          </p:cNvSpPr>
          <p:nvPr>
            <p:ph type="sldNum" sz="quarter" idx="12"/>
          </p:nvPr>
        </p:nvSpPr>
        <p:spPr/>
        <p:txBody>
          <a:bodyPr/>
          <a:lstStyle/>
          <a:p>
            <a:fld id="{FC749032-2A07-4AE8-BA90-74324CAE0C87}" type="slidenum">
              <a:rPr lang="en-US" smtClean="0"/>
              <a:t>‹#›</a:t>
            </a:fld>
            <a:endParaRPr lang="en-US"/>
          </a:p>
        </p:txBody>
      </p:sp>
    </p:spTree>
    <p:extLst>
      <p:ext uri="{BB962C8B-B14F-4D97-AF65-F5344CB8AC3E}">
        <p14:creationId xmlns:p14="http://schemas.microsoft.com/office/powerpoint/2010/main" val="1480565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flipV="1">
            <a:off x="1585" y="0"/>
            <a:ext cx="12188827" cy="377952"/>
            <a:chOff x="-1" y="6480048"/>
            <a:chExt cx="12188827" cy="377952"/>
          </a:xfrm>
        </p:grpSpPr>
        <p:sp>
          <p:nvSpPr>
            <p:cNvPr id="9" name="Rectangle 8"/>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10" name="Rectangle 9"/>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7470648" y="2350008"/>
            <a:ext cx="4206240" cy="1993392"/>
          </a:xfrm>
        </p:spPr>
        <p:txBody>
          <a:bodyPr anchor="b">
            <a:normAutofit/>
          </a:bodyPr>
          <a:lstStyle>
            <a:lvl1pPr>
              <a:defRPr sz="3400" b="1"/>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50811" y="506104"/>
            <a:ext cx="6858002" cy="5843016"/>
          </a:xfrm>
          <a:solidFill>
            <a:schemeClr val="accent1">
              <a:lumMod val="40000"/>
              <a:lumOff val="60000"/>
            </a:schemeClr>
          </a:solidFill>
        </p:spPr>
        <p:txBody>
          <a:bodyPr>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50EE0331-03F7-4310-9C27-C65B2378D791}" type="datetime1">
              <a:rPr lang="en-US" smtClean="0"/>
              <a:t>8/28/2025</a:t>
            </a:fld>
            <a:endParaRPr lang="en-US"/>
          </a:p>
        </p:txBody>
      </p:sp>
      <p:sp>
        <p:nvSpPr>
          <p:cNvPr id="7" name="Slide Number Placeholder 6"/>
          <p:cNvSpPr>
            <a:spLocks noGrp="1"/>
          </p:cNvSpPr>
          <p:nvPr>
            <p:ph type="sldNum" sz="quarter" idx="12"/>
          </p:nvPr>
        </p:nvSpPr>
        <p:spPr/>
        <p:txBody>
          <a:bodyPr/>
          <a:lstStyle/>
          <a:p>
            <a:fld id="{FC749032-2A07-4AE8-BA90-74324CAE0C87}" type="slidenum">
              <a:rPr lang="en-US" smtClean="0"/>
              <a:t>‹#›</a:t>
            </a:fld>
            <a:endParaRPr lang="en-US"/>
          </a:p>
        </p:txBody>
      </p:sp>
    </p:spTree>
    <p:extLst>
      <p:ext uri="{BB962C8B-B14F-4D97-AF65-F5344CB8AC3E}">
        <p14:creationId xmlns:p14="http://schemas.microsoft.com/office/powerpoint/2010/main" val="1009572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grpSp>
        <p:nvGrpSpPr>
          <p:cNvPr id="163" name="Group 162"/>
          <p:cNvGrpSpPr/>
          <p:nvPr/>
        </p:nvGrpSpPr>
        <p:grpSpPr>
          <a:xfrm>
            <a:off x="7873" y="-19258"/>
            <a:ext cx="12188953" cy="6869723"/>
            <a:chOff x="7873" y="-19258"/>
            <a:chExt cx="12188953" cy="6869723"/>
          </a:xfrm>
        </p:grpSpPr>
        <p:sp>
          <p:nvSpPr>
            <p:cNvPr id="10" name="Rectangle 9"/>
            <p:cNvSpPr/>
            <p:nvPr/>
          </p:nvSpPr>
          <p:spPr>
            <a:xfrm>
              <a:off x="7873" y="-19258"/>
              <a:ext cx="12188952" cy="6858000"/>
            </a:xfrm>
            <a:prstGeom prst="rect">
              <a:avLst/>
            </a:prstGeom>
            <a:gradFill>
              <a:gsLst>
                <a:gs pos="0">
                  <a:schemeClr val="accent1">
                    <a:lumMod val="20000"/>
                    <a:lumOff val="80000"/>
                  </a:schemeClr>
                </a:gs>
                <a:gs pos="74000">
                  <a:schemeClr val="accent1">
                    <a:lumMod val="40000"/>
                    <a:lumOff val="60000"/>
                  </a:schemeClr>
                </a:gs>
                <a:gs pos="100000">
                  <a:schemeClr val="accent1">
                    <a:lumMod val="60000"/>
                    <a:lumOff val="40000"/>
                  </a:schemeClr>
                </a:gs>
              </a:gsLst>
              <a:lin ang="5400000" scaled="1"/>
            </a:gradFill>
            <a:ln>
              <a:noFill/>
            </a:ln>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p>
          </p:txBody>
        </p:sp>
        <p:grpSp>
          <p:nvGrpSpPr>
            <p:cNvPr id="9" name="Group 8"/>
            <p:cNvGrpSpPr/>
            <p:nvPr/>
          </p:nvGrpSpPr>
          <p:grpSpPr>
            <a:xfrm>
              <a:off x="7999" y="6472513"/>
              <a:ext cx="12188827" cy="377952"/>
              <a:chOff x="-1" y="6480048"/>
              <a:chExt cx="12188827" cy="377952"/>
            </a:xfrm>
          </p:grpSpPr>
          <p:sp>
            <p:nvSpPr>
              <p:cNvPr id="7" name="Rectangle 6"/>
              <p:cNvSpPr/>
              <p:nvPr/>
            </p:nvSpPr>
            <p:spPr>
              <a:xfrm>
                <a:off x="0" y="6583680"/>
                <a:ext cx="12188826" cy="274320"/>
              </a:xfrm>
              <a:prstGeom prst="rect">
                <a:avLst/>
              </a:prstGeom>
              <a:gradFill flip="none" rotWithShape="1">
                <a:gsLst>
                  <a:gs pos="100000">
                    <a:schemeClr val="accent1">
                      <a:alpha val="50000"/>
                    </a:schemeClr>
                  </a:gs>
                  <a:gs pos="0">
                    <a:schemeClr val="accent1">
                      <a:lumMod val="60000"/>
                      <a:lumOff val="40000"/>
                      <a:alpha val="5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sp>
            <p:nvSpPr>
              <p:cNvPr id="8" name="Rectangle 7"/>
              <p:cNvSpPr/>
              <p:nvPr/>
            </p:nvSpPr>
            <p:spPr>
              <a:xfrm>
                <a:off x="-1" y="6480048"/>
                <a:ext cx="12188826" cy="73152"/>
              </a:xfrm>
              <a:prstGeom prst="rect">
                <a:avLst/>
              </a:prstGeom>
              <a:gradFill flip="none" rotWithShape="1">
                <a:gsLst>
                  <a:gs pos="100000">
                    <a:schemeClr val="accent1">
                      <a:alpha val="80000"/>
                    </a:schemeClr>
                  </a:gs>
                  <a:gs pos="0">
                    <a:schemeClr val="accent1">
                      <a:lumMod val="60000"/>
                      <a:lumOff val="40000"/>
                      <a:alpha val="8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a:p>
            </p:txBody>
          </p:sp>
        </p:grpSp>
        <p:grpSp>
          <p:nvGrpSpPr>
            <p:cNvPr id="48" name="Group 47" hidden="1"/>
            <p:cNvGrpSpPr/>
            <p:nvPr/>
          </p:nvGrpSpPr>
          <p:grpSpPr>
            <a:xfrm>
              <a:off x="14350" y="-7605"/>
              <a:ext cx="11722100" cy="6536383"/>
              <a:chOff x="6350" y="6350"/>
              <a:chExt cx="11722100" cy="6536383"/>
            </a:xfrm>
          </p:grpSpPr>
          <p:grpSp>
            <p:nvGrpSpPr>
              <p:cNvPr id="11" name="Group 9"/>
              <p:cNvGrpSpPr>
                <a:grpSpLocks/>
              </p:cNvGrpSpPr>
              <p:nvPr/>
            </p:nvGrpSpPr>
            <p:grpSpPr bwMode="auto">
              <a:xfrm>
                <a:off x="6350" y="5340350"/>
                <a:ext cx="673100" cy="673100"/>
                <a:chOff x="4" y="3364"/>
                <a:chExt cx="424" cy="424"/>
              </a:xfrm>
            </p:grpSpPr>
            <p:sp>
              <p:nvSpPr>
                <p:cNvPr id="45" name="Oval 7"/>
                <p:cNvSpPr>
                  <a:spLocks noChangeArrowheads="1"/>
                </p:cNvSpPr>
                <p:nvPr/>
              </p:nvSpPr>
              <p:spPr bwMode="grayWhite">
                <a:xfrm>
                  <a:off x="4" y="3364"/>
                  <a:ext cx="424" cy="424"/>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Oval 8"/>
                <p:cNvSpPr>
                  <a:spLocks noChangeArrowheads="1"/>
                </p:cNvSpPr>
                <p:nvPr/>
              </p:nvSpPr>
              <p:spPr bwMode="grayWhite">
                <a:xfrm>
                  <a:off x="100" y="3460"/>
                  <a:ext cx="63" cy="63"/>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2" name="Group 12"/>
              <p:cNvGrpSpPr>
                <a:grpSpLocks/>
              </p:cNvGrpSpPr>
              <p:nvPr/>
            </p:nvGrpSpPr>
            <p:grpSpPr bwMode="auto">
              <a:xfrm>
                <a:off x="539750" y="5873750"/>
                <a:ext cx="292100" cy="292100"/>
                <a:chOff x="340" y="3700"/>
                <a:chExt cx="184" cy="184"/>
              </a:xfrm>
            </p:grpSpPr>
            <p:sp>
              <p:nvSpPr>
                <p:cNvPr id="43" name="Oval 10"/>
                <p:cNvSpPr>
                  <a:spLocks noChangeArrowheads="1"/>
                </p:cNvSpPr>
                <p:nvPr/>
              </p:nvSpPr>
              <p:spPr bwMode="grayWhite">
                <a:xfrm>
                  <a:off x="340" y="3700"/>
                  <a:ext cx="184" cy="184"/>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Oval 11"/>
                <p:cNvSpPr>
                  <a:spLocks noChangeArrowheads="1"/>
                </p:cNvSpPr>
                <p:nvPr/>
              </p:nvSpPr>
              <p:spPr bwMode="grayWhite">
                <a:xfrm>
                  <a:off x="382" y="3742"/>
                  <a:ext cx="24" cy="24"/>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3" name="Group 15"/>
              <p:cNvGrpSpPr>
                <a:grpSpLocks/>
              </p:cNvGrpSpPr>
              <p:nvPr/>
            </p:nvGrpSpPr>
            <p:grpSpPr bwMode="auto">
              <a:xfrm>
                <a:off x="131763" y="6038850"/>
                <a:ext cx="444500" cy="444500"/>
                <a:chOff x="83" y="3804"/>
                <a:chExt cx="280" cy="280"/>
              </a:xfrm>
            </p:grpSpPr>
            <p:sp>
              <p:nvSpPr>
                <p:cNvPr id="41" name="Oval 13"/>
                <p:cNvSpPr>
                  <a:spLocks noChangeArrowheads="1"/>
                </p:cNvSpPr>
                <p:nvPr/>
              </p:nvSpPr>
              <p:spPr bwMode="grayWhite">
                <a:xfrm>
                  <a:off x="83" y="3804"/>
                  <a:ext cx="280" cy="280"/>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Oval 14"/>
                <p:cNvSpPr>
                  <a:spLocks noChangeArrowheads="1"/>
                </p:cNvSpPr>
                <p:nvPr/>
              </p:nvSpPr>
              <p:spPr bwMode="grayWhite">
                <a:xfrm>
                  <a:off x="147" y="3868"/>
                  <a:ext cx="39" cy="39"/>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4" name="Group 18"/>
              <p:cNvGrpSpPr>
                <a:grpSpLocks/>
              </p:cNvGrpSpPr>
              <p:nvPr/>
            </p:nvGrpSpPr>
            <p:grpSpPr bwMode="auto">
              <a:xfrm>
                <a:off x="2476500" y="6174433"/>
                <a:ext cx="368300" cy="368300"/>
                <a:chOff x="1560" y="4076"/>
                <a:chExt cx="232" cy="232"/>
              </a:xfrm>
            </p:grpSpPr>
            <p:sp>
              <p:nvSpPr>
                <p:cNvPr id="39" name="Oval 16"/>
                <p:cNvSpPr>
                  <a:spLocks noChangeArrowheads="1"/>
                </p:cNvSpPr>
                <p:nvPr/>
              </p:nvSpPr>
              <p:spPr bwMode="grayWhite">
                <a:xfrm>
                  <a:off x="1560" y="4076"/>
                  <a:ext cx="232" cy="232"/>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Oval 17"/>
                <p:cNvSpPr>
                  <a:spLocks noChangeArrowheads="1"/>
                </p:cNvSpPr>
                <p:nvPr/>
              </p:nvSpPr>
              <p:spPr bwMode="grayWhite">
                <a:xfrm>
                  <a:off x="1613" y="4129"/>
                  <a:ext cx="32" cy="32"/>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 name="Group 21"/>
              <p:cNvGrpSpPr>
                <a:grpSpLocks/>
              </p:cNvGrpSpPr>
              <p:nvPr/>
            </p:nvGrpSpPr>
            <p:grpSpPr bwMode="auto">
              <a:xfrm>
                <a:off x="6350" y="4425950"/>
                <a:ext cx="368300" cy="368300"/>
                <a:chOff x="4" y="2788"/>
                <a:chExt cx="232" cy="232"/>
              </a:xfrm>
            </p:grpSpPr>
            <p:sp>
              <p:nvSpPr>
                <p:cNvPr id="37" name="Oval 19"/>
                <p:cNvSpPr>
                  <a:spLocks noChangeArrowheads="1"/>
                </p:cNvSpPr>
                <p:nvPr/>
              </p:nvSpPr>
              <p:spPr bwMode="grayWhite">
                <a:xfrm>
                  <a:off x="4" y="2788"/>
                  <a:ext cx="232" cy="232"/>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Oval 20"/>
                <p:cNvSpPr>
                  <a:spLocks noChangeArrowheads="1"/>
                </p:cNvSpPr>
                <p:nvPr/>
              </p:nvSpPr>
              <p:spPr bwMode="grayWhite">
                <a:xfrm>
                  <a:off x="57" y="2841"/>
                  <a:ext cx="32" cy="32"/>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 name="Group 24"/>
              <p:cNvGrpSpPr>
                <a:grpSpLocks/>
              </p:cNvGrpSpPr>
              <p:nvPr/>
            </p:nvGrpSpPr>
            <p:grpSpPr bwMode="auto">
              <a:xfrm>
                <a:off x="10674350" y="5808663"/>
                <a:ext cx="673100" cy="673100"/>
                <a:chOff x="4132" y="3844"/>
                <a:chExt cx="424" cy="424"/>
              </a:xfrm>
            </p:grpSpPr>
            <p:sp>
              <p:nvSpPr>
                <p:cNvPr id="35" name="Oval 22"/>
                <p:cNvSpPr>
                  <a:spLocks noChangeArrowheads="1"/>
                </p:cNvSpPr>
                <p:nvPr/>
              </p:nvSpPr>
              <p:spPr bwMode="grayWhite">
                <a:xfrm>
                  <a:off x="4132" y="3844"/>
                  <a:ext cx="424" cy="424"/>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Oval 23"/>
                <p:cNvSpPr>
                  <a:spLocks noChangeArrowheads="1"/>
                </p:cNvSpPr>
                <p:nvPr/>
              </p:nvSpPr>
              <p:spPr bwMode="grayWhite">
                <a:xfrm>
                  <a:off x="4228" y="3940"/>
                  <a:ext cx="63" cy="63"/>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 name="Group 27"/>
              <p:cNvGrpSpPr>
                <a:grpSpLocks/>
              </p:cNvGrpSpPr>
              <p:nvPr/>
            </p:nvGrpSpPr>
            <p:grpSpPr bwMode="auto">
              <a:xfrm>
                <a:off x="10293350" y="6113463"/>
                <a:ext cx="368300" cy="368300"/>
                <a:chOff x="3892" y="4036"/>
                <a:chExt cx="232" cy="232"/>
              </a:xfrm>
            </p:grpSpPr>
            <p:sp>
              <p:nvSpPr>
                <p:cNvPr id="33" name="Oval 25"/>
                <p:cNvSpPr>
                  <a:spLocks noChangeArrowheads="1"/>
                </p:cNvSpPr>
                <p:nvPr/>
              </p:nvSpPr>
              <p:spPr bwMode="grayWhite">
                <a:xfrm>
                  <a:off x="3892" y="4036"/>
                  <a:ext cx="232" cy="232"/>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Oval 26"/>
                <p:cNvSpPr>
                  <a:spLocks noChangeArrowheads="1"/>
                </p:cNvSpPr>
                <p:nvPr/>
              </p:nvSpPr>
              <p:spPr bwMode="grayWhite">
                <a:xfrm>
                  <a:off x="3945" y="4089"/>
                  <a:ext cx="32" cy="32"/>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8" name="Group 30"/>
              <p:cNvGrpSpPr>
                <a:grpSpLocks/>
              </p:cNvGrpSpPr>
              <p:nvPr/>
            </p:nvGrpSpPr>
            <p:grpSpPr bwMode="auto">
              <a:xfrm>
                <a:off x="11360150" y="5808663"/>
                <a:ext cx="368300" cy="368300"/>
                <a:chOff x="4564" y="3844"/>
                <a:chExt cx="232" cy="232"/>
              </a:xfrm>
            </p:grpSpPr>
            <p:sp>
              <p:nvSpPr>
                <p:cNvPr id="31" name="Oval 28"/>
                <p:cNvSpPr>
                  <a:spLocks noChangeArrowheads="1"/>
                </p:cNvSpPr>
                <p:nvPr/>
              </p:nvSpPr>
              <p:spPr bwMode="grayWhite">
                <a:xfrm>
                  <a:off x="4564" y="3844"/>
                  <a:ext cx="232" cy="232"/>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Oval 29"/>
                <p:cNvSpPr>
                  <a:spLocks noChangeArrowheads="1"/>
                </p:cNvSpPr>
                <p:nvPr/>
              </p:nvSpPr>
              <p:spPr bwMode="grayWhite">
                <a:xfrm>
                  <a:off x="4617" y="3897"/>
                  <a:ext cx="32" cy="32"/>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9" name="Group 33"/>
              <p:cNvGrpSpPr>
                <a:grpSpLocks/>
              </p:cNvGrpSpPr>
              <p:nvPr/>
            </p:nvGrpSpPr>
            <p:grpSpPr bwMode="auto">
              <a:xfrm>
                <a:off x="11087100" y="1901952"/>
                <a:ext cx="520700" cy="520700"/>
                <a:chOff x="5420" y="1139"/>
                <a:chExt cx="328" cy="328"/>
              </a:xfrm>
            </p:grpSpPr>
            <p:sp>
              <p:nvSpPr>
                <p:cNvPr id="29" name="Oval 31"/>
                <p:cNvSpPr>
                  <a:spLocks noChangeArrowheads="1"/>
                </p:cNvSpPr>
                <p:nvPr/>
              </p:nvSpPr>
              <p:spPr bwMode="grayWhite">
                <a:xfrm>
                  <a:off x="5420" y="1139"/>
                  <a:ext cx="328" cy="328"/>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Oval 32"/>
                <p:cNvSpPr>
                  <a:spLocks noChangeArrowheads="1"/>
                </p:cNvSpPr>
                <p:nvPr/>
              </p:nvSpPr>
              <p:spPr bwMode="grayWhite">
                <a:xfrm>
                  <a:off x="5495" y="1214"/>
                  <a:ext cx="47" cy="47"/>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0" name="Group 36"/>
              <p:cNvGrpSpPr>
                <a:grpSpLocks/>
              </p:cNvGrpSpPr>
              <p:nvPr/>
            </p:nvGrpSpPr>
            <p:grpSpPr bwMode="auto">
              <a:xfrm>
                <a:off x="11176000" y="2614739"/>
                <a:ext cx="215900" cy="215900"/>
                <a:chOff x="5476" y="1588"/>
                <a:chExt cx="136" cy="136"/>
              </a:xfrm>
            </p:grpSpPr>
            <p:sp>
              <p:nvSpPr>
                <p:cNvPr id="27" name="Oval 34"/>
                <p:cNvSpPr>
                  <a:spLocks noChangeArrowheads="1"/>
                </p:cNvSpPr>
                <p:nvPr/>
              </p:nvSpPr>
              <p:spPr bwMode="grayWhite">
                <a:xfrm>
                  <a:off x="5476" y="1588"/>
                  <a:ext cx="136" cy="136"/>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Oval 35"/>
                <p:cNvSpPr>
                  <a:spLocks noChangeArrowheads="1"/>
                </p:cNvSpPr>
                <p:nvPr/>
              </p:nvSpPr>
              <p:spPr bwMode="grayWhite">
                <a:xfrm>
                  <a:off x="5508" y="1620"/>
                  <a:ext cx="16" cy="16"/>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 name="Group 39"/>
              <p:cNvGrpSpPr>
                <a:grpSpLocks/>
              </p:cNvGrpSpPr>
              <p:nvPr/>
            </p:nvGrpSpPr>
            <p:grpSpPr bwMode="auto">
              <a:xfrm>
                <a:off x="1377950" y="6350"/>
                <a:ext cx="520700" cy="520700"/>
                <a:chOff x="868" y="4"/>
                <a:chExt cx="328" cy="328"/>
              </a:xfrm>
            </p:grpSpPr>
            <p:sp>
              <p:nvSpPr>
                <p:cNvPr id="25" name="Oval 37"/>
                <p:cNvSpPr>
                  <a:spLocks noChangeArrowheads="1"/>
                </p:cNvSpPr>
                <p:nvPr/>
              </p:nvSpPr>
              <p:spPr bwMode="grayWhite">
                <a:xfrm>
                  <a:off x="868" y="4"/>
                  <a:ext cx="328" cy="328"/>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Oval 38"/>
                <p:cNvSpPr>
                  <a:spLocks noChangeArrowheads="1"/>
                </p:cNvSpPr>
                <p:nvPr/>
              </p:nvSpPr>
              <p:spPr bwMode="grayWhite">
                <a:xfrm>
                  <a:off x="942" y="78"/>
                  <a:ext cx="48" cy="48"/>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2" name="Group 42"/>
              <p:cNvGrpSpPr>
                <a:grpSpLocks/>
              </p:cNvGrpSpPr>
              <p:nvPr/>
            </p:nvGrpSpPr>
            <p:grpSpPr bwMode="auto">
              <a:xfrm>
                <a:off x="1911350" y="158750"/>
                <a:ext cx="368300" cy="368300"/>
                <a:chOff x="1204" y="100"/>
                <a:chExt cx="232" cy="232"/>
              </a:xfrm>
            </p:grpSpPr>
            <p:sp>
              <p:nvSpPr>
                <p:cNvPr id="23" name="Oval 40"/>
                <p:cNvSpPr>
                  <a:spLocks noChangeArrowheads="1"/>
                </p:cNvSpPr>
                <p:nvPr/>
              </p:nvSpPr>
              <p:spPr bwMode="grayWhite">
                <a:xfrm>
                  <a:off x="1204" y="100"/>
                  <a:ext cx="232" cy="232"/>
                </a:xfrm>
                <a:prstGeom prst="ellipse">
                  <a:avLst/>
                </a:prstGeom>
                <a:noFill/>
                <a:ln w="12700">
                  <a:solidFill>
                    <a:schemeClr val="accent1">
                      <a:lumMod val="50000"/>
                    </a:schemeClr>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Oval 41"/>
                <p:cNvSpPr>
                  <a:spLocks noChangeArrowheads="1"/>
                </p:cNvSpPr>
                <p:nvPr/>
              </p:nvSpPr>
              <p:spPr bwMode="grayWhite">
                <a:xfrm>
                  <a:off x="1257" y="153"/>
                  <a:ext cx="32" cy="32"/>
                </a:xfrm>
                <a:prstGeom prst="ellipse">
                  <a:avLst/>
                </a:prstGeom>
                <a:solidFill>
                  <a:schemeClr val="tx1"/>
                </a:solid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nvGrpSpPr>
            <p:cNvPr id="162" name="Group 161"/>
            <p:cNvGrpSpPr/>
            <p:nvPr/>
          </p:nvGrpSpPr>
          <p:grpSpPr>
            <a:xfrm>
              <a:off x="14350" y="-7605"/>
              <a:ext cx="11722100" cy="6536383"/>
              <a:chOff x="14350" y="-7605"/>
              <a:chExt cx="11722100" cy="6536383"/>
            </a:xfrm>
          </p:grpSpPr>
          <p:grpSp>
            <p:nvGrpSpPr>
              <p:cNvPr id="86" name="Group 85"/>
              <p:cNvGrpSpPr/>
              <p:nvPr/>
            </p:nvGrpSpPr>
            <p:grpSpPr>
              <a:xfrm>
                <a:off x="14350" y="5326395"/>
                <a:ext cx="673100" cy="673100"/>
                <a:chOff x="14350" y="5326395"/>
                <a:chExt cx="673100" cy="673100"/>
              </a:xfrm>
            </p:grpSpPr>
            <p:sp>
              <p:nvSpPr>
                <p:cNvPr id="83" name="Oval 7"/>
                <p:cNvSpPr>
                  <a:spLocks noChangeArrowheads="1"/>
                </p:cNvSpPr>
                <p:nvPr/>
              </p:nvSpPr>
              <p:spPr bwMode="grayWhite">
                <a:xfrm>
                  <a:off x="14350" y="5326395"/>
                  <a:ext cx="673100" cy="6731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Oval 8"/>
                <p:cNvSpPr>
                  <a:spLocks noChangeArrowheads="1"/>
                </p:cNvSpPr>
                <p:nvPr/>
              </p:nvSpPr>
              <p:spPr bwMode="grayWhite">
                <a:xfrm>
                  <a:off x="166750" y="5478795"/>
                  <a:ext cx="100013" cy="100013"/>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7" name="Group 86"/>
              <p:cNvGrpSpPr/>
              <p:nvPr/>
            </p:nvGrpSpPr>
            <p:grpSpPr>
              <a:xfrm>
                <a:off x="547750" y="5859795"/>
                <a:ext cx="292100" cy="292100"/>
                <a:chOff x="547750" y="5859795"/>
                <a:chExt cx="292100" cy="292100"/>
              </a:xfrm>
            </p:grpSpPr>
            <p:sp>
              <p:nvSpPr>
                <p:cNvPr id="81" name="Oval 10"/>
                <p:cNvSpPr>
                  <a:spLocks noChangeArrowheads="1"/>
                </p:cNvSpPr>
                <p:nvPr/>
              </p:nvSpPr>
              <p:spPr bwMode="grayWhite">
                <a:xfrm>
                  <a:off x="547750" y="5859795"/>
                  <a:ext cx="292100" cy="2921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 name="Oval 11"/>
                <p:cNvSpPr>
                  <a:spLocks noChangeArrowheads="1"/>
                </p:cNvSpPr>
                <p:nvPr/>
              </p:nvSpPr>
              <p:spPr bwMode="grayWhite">
                <a:xfrm>
                  <a:off x="614425" y="5926470"/>
                  <a:ext cx="38100" cy="38100"/>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8" name="Group 87"/>
              <p:cNvGrpSpPr/>
              <p:nvPr/>
            </p:nvGrpSpPr>
            <p:grpSpPr>
              <a:xfrm>
                <a:off x="139763" y="6024895"/>
                <a:ext cx="444500" cy="444500"/>
                <a:chOff x="139763" y="6024895"/>
                <a:chExt cx="444500" cy="444500"/>
              </a:xfrm>
            </p:grpSpPr>
            <p:sp>
              <p:nvSpPr>
                <p:cNvPr id="79" name="Oval 13"/>
                <p:cNvSpPr>
                  <a:spLocks noChangeArrowheads="1"/>
                </p:cNvSpPr>
                <p:nvPr/>
              </p:nvSpPr>
              <p:spPr bwMode="grayWhite">
                <a:xfrm>
                  <a:off x="139763" y="6024895"/>
                  <a:ext cx="444500" cy="4445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 name="Oval 14"/>
                <p:cNvSpPr>
                  <a:spLocks noChangeArrowheads="1"/>
                </p:cNvSpPr>
                <p:nvPr/>
              </p:nvSpPr>
              <p:spPr bwMode="grayWhite">
                <a:xfrm>
                  <a:off x="241363" y="6126495"/>
                  <a:ext cx="61913" cy="61913"/>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89" name="Group 88"/>
              <p:cNvGrpSpPr/>
              <p:nvPr/>
            </p:nvGrpSpPr>
            <p:grpSpPr>
              <a:xfrm>
                <a:off x="2484500" y="6160478"/>
                <a:ext cx="368300" cy="368300"/>
                <a:chOff x="2484500" y="6160478"/>
                <a:chExt cx="368300" cy="368300"/>
              </a:xfrm>
            </p:grpSpPr>
            <p:sp>
              <p:nvSpPr>
                <p:cNvPr id="77" name="Oval 16"/>
                <p:cNvSpPr>
                  <a:spLocks noChangeArrowheads="1"/>
                </p:cNvSpPr>
                <p:nvPr/>
              </p:nvSpPr>
              <p:spPr bwMode="grayWhite">
                <a:xfrm>
                  <a:off x="2484500" y="6160478"/>
                  <a:ext cx="368300" cy="3683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8" name="Oval 17"/>
                <p:cNvSpPr>
                  <a:spLocks noChangeArrowheads="1"/>
                </p:cNvSpPr>
                <p:nvPr/>
              </p:nvSpPr>
              <p:spPr bwMode="grayWhite">
                <a:xfrm>
                  <a:off x="2568638" y="6244616"/>
                  <a:ext cx="50800" cy="50800"/>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0" name="Group 89"/>
              <p:cNvGrpSpPr/>
              <p:nvPr/>
            </p:nvGrpSpPr>
            <p:grpSpPr>
              <a:xfrm>
                <a:off x="14350" y="4411995"/>
                <a:ext cx="368300" cy="368300"/>
                <a:chOff x="14350" y="4411995"/>
                <a:chExt cx="368300" cy="368300"/>
              </a:xfrm>
            </p:grpSpPr>
            <p:sp>
              <p:nvSpPr>
                <p:cNvPr id="75" name="Oval 19"/>
                <p:cNvSpPr>
                  <a:spLocks noChangeArrowheads="1"/>
                </p:cNvSpPr>
                <p:nvPr/>
              </p:nvSpPr>
              <p:spPr bwMode="grayWhite">
                <a:xfrm>
                  <a:off x="14350" y="4411995"/>
                  <a:ext cx="368300" cy="3683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Oval 20"/>
                <p:cNvSpPr>
                  <a:spLocks noChangeArrowheads="1"/>
                </p:cNvSpPr>
                <p:nvPr/>
              </p:nvSpPr>
              <p:spPr bwMode="grayWhite">
                <a:xfrm>
                  <a:off x="98488" y="4496133"/>
                  <a:ext cx="50800" cy="50800"/>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1" name="Group 90"/>
              <p:cNvGrpSpPr/>
              <p:nvPr/>
            </p:nvGrpSpPr>
            <p:grpSpPr>
              <a:xfrm>
                <a:off x="10682350" y="5794708"/>
                <a:ext cx="673100" cy="673100"/>
                <a:chOff x="10682350" y="5794708"/>
                <a:chExt cx="673100" cy="673100"/>
              </a:xfrm>
            </p:grpSpPr>
            <p:sp>
              <p:nvSpPr>
                <p:cNvPr id="73" name="Oval 22"/>
                <p:cNvSpPr>
                  <a:spLocks noChangeArrowheads="1"/>
                </p:cNvSpPr>
                <p:nvPr/>
              </p:nvSpPr>
              <p:spPr bwMode="grayWhite">
                <a:xfrm>
                  <a:off x="10682350" y="5794708"/>
                  <a:ext cx="673100" cy="6731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Oval 23"/>
                <p:cNvSpPr>
                  <a:spLocks noChangeArrowheads="1"/>
                </p:cNvSpPr>
                <p:nvPr/>
              </p:nvSpPr>
              <p:spPr bwMode="grayWhite">
                <a:xfrm>
                  <a:off x="10834750" y="5947108"/>
                  <a:ext cx="100013" cy="100013"/>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2" name="Group 91"/>
              <p:cNvGrpSpPr/>
              <p:nvPr/>
            </p:nvGrpSpPr>
            <p:grpSpPr>
              <a:xfrm>
                <a:off x="10301350" y="6099508"/>
                <a:ext cx="368300" cy="368300"/>
                <a:chOff x="10301350" y="6099508"/>
                <a:chExt cx="368300" cy="368300"/>
              </a:xfrm>
            </p:grpSpPr>
            <p:sp>
              <p:nvSpPr>
                <p:cNvPr id="71" name="Oval 25"/>
                <p:cNvSpPr>
                  <a:spLocks noChangeArrowheads="1"/>
                </p:cNvSpPr>
                <p:nvPr/>
              </p:nvSpPr>
              <p:spPr bwMode="grayWhite">
                <a:xfrm>
                  <a:off x="10301350" y="6099508"/>
                  <a:ext cx="368300" cy="3683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Oval 26"/>
                <p:cNvSpPr>
                  <a:spLocks noChangeArrowheads="1"/>
                </p:cNvSpPr>
                <p:nvPr/>
              </p:nvSpPr>
              <p:spPr bwMode="grayWhite">
                <a:xfrm>
                  <a:off x="10385488" y="6183646"/>
                  <a:ext cx="50800" cy="50800"/>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3" name="Group 92"/>
              <p:cNvGrpSpPr/>
              <p:nvPr/>
            </p:nvGrpSpPr>
            <p:grpSpPr>
              <a:xfrm>
                <a:off x="11368150" y="5794708"/>
                <a:ext cx="368300" cy="368300"/>
                <a:chOff x="11368150" y="5794708"/>
                <a:chExt cx="368300" cy="368300"/>
              </a:xfrm>
            </p:grpSpPr>
            <p:sp>
              <p:nvSpPr>
                <p:cNvPr id="69" name="Oval 28"/>
                <p:cNvSpPr>
                  <a:spLocks noChangeArrowheads="1"/>
                </p:cNvSpPr>
                <p:nvPr/>
              </p:nvSpPr>
              <p:spPr bwMode="grayWhite">
                <a:xfrm>
                  <a:off x="11368150" y="5794708"/>
                  <a:ext cx="368300" cy="3683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Oval 29"/>
                <p:cNvSpPr>
                  <a:spLocks noChangeArrowheads="1"/>
                </p:cNvSpPr>
                <p:nvPr/>
              </p:nvSpPr>
              <p:spPr bwMode="grayWhite">
                <a:xfrm>
                  <a:off x="11452288" y="5878846"/>
                  <a:ext cx="50800" cy="50800"/>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4" name="Group 93"/>
              <p:cNvGrpSpPr/>
              <p:nvPr/>
            </p:nvGrpSpPr>
            <p:grpSpPr>
              <a:xfrm>
                <a:off x="11095100" y="1887997"/>
                <a:ext cx="520700" cy="520700"/>
                <a:chOff x="11095100" y="1887997"/>
                <a:chExt cx="520700" cy="520700"/>
              </a:xfrm>
            </p:grpSpPr>
            <p:sp>
              <p:nvSpPr>
                <p:cNvPr id="67" name="Oval 31"/>
                <p:cNvSpPr>
                  <a:spLocks noChangeArrowheads="1"/>
                </p:cNvSpPr>
                <p:nvPr/>
              </p:nvSpPr>
              <p:spPr bwMode="grayWhite">
                <a:xfrm>
                  <a:off x="11095100" y="1887997"/>
                  <a:ext cx="520700" cy="5207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Oval 32"/>
                <p:cNvSpPr>
                  <a:spLocks noChangeArrowheads="1"/>
                </p:cNvSpPr>
                <p:nvPr/>
              </p:nvSpPr>
              <p:spPr bwMode="grayWhite">
                <a:xfrm>
                  <a:off x="11214163" y="2007060"/>
                  <a:ext cx="74613" cy="74613"/>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95" name="Group 94"/>
              <p:cNvGrpSpPr/>
              <p:nvPr/>
            </p:nvGrpSpPr>
            <p:grpSpPr>
              <a:xfrm>
                <a:off x="11184000" y="2600784"/>
                <a:ext cx="215900" cy="215900"/>
                <a:chOff x="11184000" y="2600784"/>
                <a:chExt cx="215900" cy="215900"/>
              </a:xfrm>
            </p:grpSpPr>
            <p:sp>
              <p:nvSpPr>
                <p:cNvPr id="65" name="Oval 34"/>
                <p:cNvSpPr>
                  <a:spLocks noChangeArrowheads="1"/>
                </p:cNvSpPr>
                <p:nvPr/>
              </p:nvSpPr>
              <p:spPr bwMode="grayWhite">
                <a:xfrm>
                  <a:off x="11184000" y="2600784"/>
                  <a:ext cx="215900" cy="2159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35"/>
                <p:cNvSpPr>
                  <a:spLocks noChangeArrowheads="1"/>
                </p:cNvSpPr>
                <p:nvPr/>
              </p:nvSpPr>
              <p:spPr bwMode="grayWhite">
                <a:xfrm>
                  <a:off x="11234800" y="2651584"/>
                  <a:ext cx="25400" cy="25400"/>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0" name="Group 159"/>
              <p:cNvGrpSpPr/>
              <p:nvPr/>
            </p:nvGrpSpPr>
            <p:grpSpPr>
              <a:xfrm>
                <a:off x="1385950" y="-7605"/>
                <a:ext cx="520700" cy="520700"/>
                <a:chOff x="1385950" y="-7605"/>
                <a:chExt cx="520700" cy="520700"/>
              </a:xfrm>
            </p:grpSpPr>
            <p:sp>
              <p:nvSpPr>
                <p:cNvPr id="63" name="Oval 37"/>
                <p:cNvSpPr>
                  <a:spLocks noChangeArrowheads="1"/>
                </p:cNvSpPr>
                <p:nvPr/>
              </p:nvSpPr>
              <p:spPr bwMode="grayWhite">
                <a:xfrm>
                  <a:off x="1385950" y="-7605"/>
                  <a:ext cx="520700" cy="5207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Oval 38"/>
                <p:cNvSpPr>
                  <a:spLocks noChangeArrowheads="1"/>
                </p:cNvSpPr>
                <p:nvPr/>
              </p:nvSpPr>
              <p:spPr bwMode="grayWhite">
                <a:xfrm>
                  <a:off x="1503425" y="109870"/>
                  <a:ext cx="76200" cy="76200"/>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61" name="Group 160"/>
              <p:cNvGrpSpPr/>
              <p:nvPr/>
            </p:nvGrpSpPr>
            <p:grpSpPr>
              <a:xfrm>
                <a:off x="1919350" y="144795"/>
                <a:ext cx="368300" cy="368300"/>
                <a:chOff x="1919350" y="144795"/>
                <a:chExt cx="368300" cy="368300"/>
              </a:xfrm>
            </p:grpSpPr>
            <p:sp>
              <p:nvSpPr>
                <p:cNvPr id="61" name="Oval 40"/>
                <p:cNvSpPr>
                  <a:spLocks noChangeArrowheads="1"/>
                </p:cNvSpPr>
                <p:nvPr/>
              </p:nvSpPr>
              <p:spPr bwMode="grayWhite">
                <a:xfrm>
                  <a:off x="1919350" y="144795"/>
                  <a:ext cx="368300" cy="368300"/>
                </a:xfrm>
                <a:prstGeom prst="ellipse">
                  <a:avLst/>
                </a:prstGeom>
                <a:noFill/>
                <a:ln w="12700">
                  <a:solidFill>
                    <a:schemeClr val="accent1">
                      <a:lumMod val="50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Oval 41"/>
                <p:cNvSpPr>
                  <a:spLocks noChangeArrowheads="1"/>
                </p:cNvSpPr>
                <p:nvPr/>
              </p:nvSpPr>
              <p:spPr bwMode="grayWhite">
                <a:xfrm>
                  <a:off x="2003488" y="228933"/>
                  <a:ext cx="50800" cy="50800"/>
                </a:xfrm>
                <a:prstGeom prst="ellipse">
                  <a:avLst/>
                </a:prstGeom>
                <a:solidFill>
                  <a:schemeClr val="accent1">
                    <a:lumMod val="60000"/>
                    <a:lumOff val="40000"/>
                  </a:schemeClr>
                </a:solidFill>
                <a:ln w="12700">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grpSp>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dirty="0"/>
          </a:p>
        </p:txBody>
      </p:sp>
      <p:sp>
        <p:nvSpPr>
          <p:cNvPr id="3" name="Text Placeholder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341120" y="6598763"/>
            <a:ext cx="7159752" cy="237744"/>
          </a:xfrm>
          <a:prstGeom prst="rect">
            <a:avLst/>
          </a:prstGeom>
        </p:spPr>
        <p:txBody>
          <a:bodyPr vert="horz" lIns="91440" tIns="45720" rIns="91440" bIns="45720" rtlCol="0" anchor="ctr"/>
          <a:lstStyle>
            <a:lvl1pPr algn="l">
              <a:defRPr sz="1100">
                <a:solidFill>
                  <a:schemeClr val="tx1"/>
                </a:solidFill>
              </a:defRPr>
            </a:lvl1pPr>
          </a:lstStyle>
          <a:p>
            <a:r>
              <a:rPr lang="en-US" dirty="0"/>
              <a:t>Add a footer</a:t>
            </a:r>
          </a:p>
        </p:txBody>
      </p:sp>
      <p:sp>
        <p:nvSpPr>
          <p:cNvPr id="4" name="Date Placeholder 3"/>
          <p:cNvSpPr>
            <a:spLocks noGrp="1"/>
          </p:cNvSpPr>
          <p:nvPr>
            <p:ph type="dt" sz="half" idx="2"/>
          </p:nvPr>
        </p:nvSpPr>
        <p:spPr>
          <a:xfrm>
            <a:off x="8875776" y="6598763"/>
            <a:ext cx="960120" cy="237744"/>
          </a:xfrm>
          <a:prstGeom prst="rect">
            <a:avLst/>
          </a:prstGeom>
        </p:spPr>
        <p:txBody>
          <a:bodyPr vert="horz" lIns="91440" tIns="45720" rIns="91440" bIns="45720" rtlCol="0" anchor="ctr"/>
          <a:lstStyle>
            <a:lvl1pPr algn="r">
              <a:defRPr sz="1100">
                <a:solidFill>
                  <a:schemeClr val="tx1"/>
                </a:solidFill>
              </a:defRPr>
            </a:lvl1pPr>
          </a:lstStyle>
          <a:p>
            <a:fld id="{513C09FF-A05A-44B7-B7F9-9715502B619B}" type="datetime1">
              <a:rPr lang="en-US" smtClean="0"/>
              <a:pPr/>
              <a:t>8/28/2025</a:t>
            </a:fld>
            <a:endParaRPr lang="en-US"/>
          </a:p>
        </p:txBody>
      </p:sp>
      <p:sp>
        <p:nvSpPr>
          <p:cNvPr id="6" name="Slide Number Placeholder 5"/>
          <p:cNvSpPr>
            <a:spLocks noGrp="1"/>
          </p:cNvSpPr>
          <p:nvPr>
            <p:ph type="sldNum" sz="quarter" idx="4"/>
          </p:nvPr>
        </p:nvSpPr>
        <p:spPr>
          <a:xfrm>
            <a:off x="10210800" y="6598763"/>
            <a:ext cx="640080" cy="237744"/>
          </a:xfrm>
          <a:prstGeom prst="rect">
            <a:avLst/>
          </a:prstGeom>
        </p:spPr>
        <p:txBody>
          <a:bodyPr vert="horz" lIns="91440" tIns="45720" rIns="91440" bIns="45720" rtlCol="0" anchor="ctr"/>
          <a:lstStyle>
            <a:lvl1pPr algn="r">
              <a:defRPr sz="1100">
                <a:solidFill>
                  <a:schemeClr val="tx1"/>
                </a:solidFill>
              </a:defRPr>
            </a:lvl1pPr>
          </a:lstStyle>
          <a:p>
            <a:fld id="{FC749032-2A07-4AE8-BA90-74324CAE0C87}" type="slidenum">
              <a:rPr lang="en-US" smtClean="0"/>
              <a:pPr/>
              <a:t>‹#›</a:t>
            </a:fld>
            <a:endParaRPr lang="en-US"/>
          </a:p>
        </p:txBody>
      </p:sp>
    </p:spTree>
    <p:extLst>
      <p:ext uri="{BB962C8B-B14F-4D97-AF65-F5344CB8AC3E}">
        <p14:creationId xmlns:p14="http://schemas.microsoft.com/office/powerpoint/2010/main" val="67865841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400" b="1" kern="1200">
          <a:solidFill>
            <a:schemeClr val="tx2"/>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2">
            <a:lumMod val="75000"/>
          </a:schemeClr>
        </a:buClr>
        <a:buSzPct val="80000"/>
        <a:buFont typeface="Courier New" panose="02070309020205020404" pitchFamily="49" charset="0"/>
        <a:buChar char="o"/>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accent2">
            <a:lumMod val="75000"/>
          </a:schemeClr>
        </a:buClr>
        <a:buSzPct val="80000"/>
        <a:buFont typeface="Courier New" panose="02070309020205020404" pitchFamily="49" charset="0"/>
        <a:buChar char="o"/>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accent2">
            <a:lumMod val="75000"/>
          </a:schemeClr>
        </a:buClr>
        <a:buSzPct val="80000"/>
        <a:buFont typeface="Courier New" panose="02070309020205020404" pitchFamily="49" charset="0"/>
        <a:buChar char="o"/>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accent2">
            <a:lumMod val="75000"/>
          </a:schemeClr>
        </a:buClr>
        <a:buSzPct val="80000"/>
        <a:buFont typeface="Courier New" panose="02070309020205020404" pitchFamily="49" charset="0"/>
        <a:buChar char="o"/>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accent2">
            <a:lumMod val="75000"/>
          </a:schemeClr>
        </a:buClr>
        <a:buSzPct val="80000"/>
        <a:buFont typeface="Courier New" panose="02070309020205020404" pitchFamily="49" charset="0"/>
        <a:buChar char="o"/>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Clr>
          <a:schemeClr val="accent2">
            <a:lumMod val="75000"/>
          </a:schemeClr>
        </a:buClr>
        <a:buSzPct val="80000"/>
        <a:buFont typeface="Courier New" panose="02070309020205020404" pitchFamily="49" charset="0"/>
        <a:buChar char="o"/>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Clr>
          <a:schemeClr val="accent2">
            <a:lumMod val="75000"/>
          </a:schemeClr>
        </a:buClr>
        <a:buSzPct val="80000"/>
        <a:buFont typeface="Courier New" panose="02070309020205020404" pitchFamily="49" charset="0"/>
        <a:buChar char="o"/>
        <a:defRPr sz="1400" kern="1200">
          <a:solidFill>
            <a:schemeClr val="tx2"/>
          </a:solidFill>
          <a:latin typeface="+mn-lt"/>
          <a:ea typeface="+mn-ea"/>
          <a:cs typeface="+mn-cs"/>
        </a:defRPr>
      </a:lvl7pPr>
      <a:lvl8pPr marL="2514600" indent="-228600" algn="l" defTabSz="914400" rtl="0" eaLnBrk="1" latinLnBrk="0" hangingPunct="1">
        <a:lnSpc>
          <a:spcPct val="90000"/>
        </a:lnSpc>
        <a:spcBef>
          <a:spcPts val="800"/>
        </a:spcBef>
        <a:buClr>
          <a:schemeClr val="accent2">
            <a:lumMod val="75000"/>
          </a:schemeClr>
        </a:buClr>
        <a:buSzPct val="80000"/>
        <a:buFont typeface="Courier New" panose="02070309020205020404" pitchFamily="49" charset="0"/>
        <a:buChar char="o"/>
        <a:defRPr sz="1400" kern="1200">
          <a:solidFill>
            <a:schemeClr val="tx2"/>
          </a:solidFill>
          <a:latin typeface="+mn-lt"/>
          <a:ea typeface="+mn-ea"/>
          <a:cs typeface="+mn-cs"/>
        </a:defRPr>
      </a:lvl8pPr>
      <a:lvl9pPr marL="2606040" indent="0" algn="l" defTabSz="914400" rtl="0" eaLnBrk="1" latinLnBrk="0" hangingPunct="1">
        <a:lnSpc>
          <a:spcPct val="90000"/>
        </a:lnSpc>
        <a:spcBef>
          <a:spcPts val="800"/>
        </a:spcBef>
        <a:buClr>
          <a:schemeClr val="accent2">
            <a:lumMod val="75000"/>
          </a:schemeClr>
        </a:buClr>
        <a:buSzPct val="80000"/>
        <a:buFont typeface="Courier New" panose="02070309020205020404" pitchFamily="49" charset="0"/>
        <a:buNone/>
        <a:defRPr sz="1400" kern="120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Programming Fundamentals</a:t>
            </a:r>
          </a:p>
        </p:txBody>
      </p:sp>
      <p:sp>
        <p:nvSpPr>
          <p:cNvPr id="7" name="Subtitle 6"/>
          <p:cNvSpPr>
            <a:spLocks noGrp="1"/>
          </p:cNvSpPr>
          <p:nvPr>
            <p:ph type="subTitle" idx="1"/>
          </p:nvPr>
        </p:nvSpPr>
        <p:spPr/>
        <p:txBody>
          <a:bodyPr>
            <a:normAutofit/>
          </a:bodyPr>
          <a:lstStyle/>
          <a:p>
            <a:r>
              <a:rPr lang="en-US" sz="1600" dirty="0"/>
              <a:t>by Abeeha Sattar</a:t>
            </a:r>
          </a:p>
        </p:txBody>
      </p:sp>
    </p:spTree>
    <p:extLst>
      <p:ext uri="{BB962C8B-B14F-4D97-AF65-F5344CB8AC3E}">
        <p14:creationId xmlns:p14="http://schemas.microsoft.com/office/powerpoint/2010/main" val="3998018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6CACA-62F2-4A22-25B4-4337B6683B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F078E1-BC48-7018-040C-5F8328D4AADE}"/>
              </a:ext>
            </a:extLst>
          </p:cNvPr>
          <p:cNvSpPr>
            <a:spLocks noGrp="1"/>
          </p:cNvSpPr>
          <p:nvPr>
            <p:ph type="title"/>
          </p:nvPr>
        </p:nvSpPr>
        <p:spPr/>
        <p:txBody>
          <a:bodyPr/>
          <a:lstStyle/>
          <a:p>
            <a:r>
              <a:rPr lang="en-US" dirty="0"/>
              <a:t>Number Guessing with friends</a:t>
            </a:r>
          </a:p>
        </p:txBody>
      </p:sp>
      <p:sp>
        <p:nvSpPr>
          <p:cNvPr id="3" name="Content Placeholder 2">
            <a:extLst>
              <a:ext uri="{FF2B5EF4-FFF2-40B4-BE49-F238E27FC236}">
                <a16:creationId xmlns:a16="http://schemas.microsoft.com/office/drawing/2014/main" id="{387F1760-7455-2D2D-2C29-7F515ACA0858}"/>
              </a:ext>
            </a:extLst>
          </p:cNvPr>
          <p:cNvSpPr>
            <a:spLocks noGrp="1"/>
          </p:cNvSpPr>
          <p:nvPr>
            <p:ph idx="1"/>
          </p:nvPr>
        </p:nvSpPr>
        <p:spPr/>
        <p:txBody>
          <a:bodyPr>
            <a:normAutofit fontScale="85000" lnSpcReduction="20000"/>
          </a:bodyPr>
          <a:lstStyle/>
          <a:p>
            <a:pPr marL="502920" indent="-457200">
              <a:buFont typeface="+mj-lt"/>
              <a:buAutoNum type="arabicPeriod"/>
            </a:pPr>
            <a:r>
              <a:rPr lang="en-US" dirty="0"/>
              <a:t>Pick a number from 1-1000 and don’t tell your friend</a:t>
            </a:r>
          </a:p>
          <a:p>
            <a:pPr marL="502920" indent="-457200">
              <a:buFont typeface="+mj-lt"/>
              <a:buAutoNum type="arabicPeriod"/>
            </a:pPr>
            <a:r>
              <a:rPr lang="en-US" dirty="0"/>
              <a:t>Ask your friend to guess a number</a:t>
            </a:r>
          </a:p>
          <a:p>
            <a:pPr marL="502920" indent="-457200">
              <a:buFont typeface="+mj-lt"/>
              <a:buAutoNum type="arabicPeriod"/>
            </a:pPr>
            <a:r>
              <a:rPr lang="en-US" dirty="0"/>
              <a:t>IF your friend’s guess is lower than the number you selected</a:t>
            </a:r>
          </a:p>
          <a:p>
            <a:pPr marL="502920" indent="-457200">
              <a:buFont typeface="+mj-lt"/>
              <a:buAutoNum type="arabicPeriod"/>
            </a:pPr>
            <a:r>
              <a:rPr lang="en-US" dirty="0"/>
              <a:t>        Ask your friend to guess a higher number</a:t>
            </a:r>
          </a:p>
          <a:p>
            <a:pPr marL="502920" indent="-457200">
              <a:buFont typeface="+mj-lt"/>
              <a:buAutoNum type="arabicPeriod"/>
            </a:pPr>
            <a:r>
              <a:rPr lang="en-US" dirty="0"/>
              <a:t>        Go to step 2</a:t>
            </a:r>
          </a:p>
          <a:p>
            <a:pPr marL="502920" indent="-457200">
              <a:buFont typeface="+mj-lt"/>
              <a:buAutoNum type="arabicPeriod"/>
            </a:pPr>
            <a:r>
              <a:rPr lang="en-US" dirty="0"/>
              <a:t>ELSE IF your friend’s guess is higher than the number you selected</a:t>
            </a:r>
          </a:p>
          <a:p>
            <a:pPr marL="502920" indent="-457200">
              <a:buFont typeface="+mj-lt"/>
              <a:buAutoNum type="arabicPeriod"/>
            </a:pPr>
            <a:r>
              <a:rPr lang="en-US" dirty="0"/>
              <a:t>        Ask your friend to guess a lower number</a:t>
            </a:r>
          </a:p>
          <a:p>
            <a:pPr marL="502920" indent="-457200">
              <a:buFont typeface="+mj-lt"/>
              <a:buAutoNum type="arabicPeriod"/>
            </a:pPr>
            <a:r>
              <a:rPr lang="en-US" dirty="0"/>
              <a:t>        Go to step 2</a:t>
            </a:r>
          </a:p>
          <a:p>
            <a:pPr marL="502920" indent="-457200">
              <a:buFont typeface="+mj-lt"/>
              <a:buAutoNum type="arabicPeriod"/>
            </a:pPr>
            <a:r>
              <a:rPr lang="en-US" dirty="0"/>
              <a:t>ELSE</a:t>
            </a:r>
          </a:p>
          <a:p>
            <a:pPr marL="502920" indent="-457200">
              <a:buFont typeface="+mj-lt"/>
              <a:buAutoNum type="arabicPeriod"/>
            </a:pPr>
            <a:r>
              <a:rPr lang="en-US" dirty="0"/>
              <a:t>        Your friend has guessed correctly, congratulate them!</a:t>
            </a:r>
          </a:p>
          <a:p>
            <a:pPr marL="502920" indent="-457200">
              <a:buFont typeface="+mj-lt"/>
              <a:buAutoNum type="arabicPeriod"/>
            </a:pPr>
            <a:endParaRPr lang="en-US" dirty="0"/>
          </a:p>
        </p:txBody>
      </p:sp>
    </p:spTree>
    <p:extLst>
      <p:ext uri="{BB962C8B-B14F-4D97-AF65-F5344CB8AC3E}">
        <p14:creationId xmlns:p14="http://schemas.microsoft.com/office/powerpoint/2010/main" val="794750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2CFF3-83E8-BA60-CEFD-0322E05FD3CA}"/>
              </a:ext>
            </a:extLst>
          </p:cNvPr>
          <p:cNvSpPr>
            <a:spLocks noGrp="1"/>
          </p:cNvSpPr>
          <p:nvPr>
            <p:ph type="title"/>
          </p:nvPr>
        </p:nvSpPr>
        <p:spPr/>
        <p:txBody>
          <a:bodyPr/>
          <a:lstStyle/>
          <a:p>
            <a:r>
              <a:rPr lang="en-US" dirty="0"/>
              <a:t>Examples of Conditions in Flowcharts</a:t>
            </a:r>
          </a:p>
        </p:txBody>
      </p:sp>
      <p:pic>
        <p:nvPicPr>
          <p:cNvPr id="6" name="Picture 5">
            <a:extLst>
              <a:ext uri="{FF2B5EF4-FFF2-40B4-BE49-F238E27FC236}">
                <a16:creationId xmlns:a16="http://schemas.microsoft.com/office/drawing/2014/main" id="{B063C1EF-E67E-63A4-2FAF-6777B10EAB62}"/>
              </a:ext>
            </a:extLst>
          </p:cNvPr>
          <p:cNvPicPr>
            <a:picLocks noChangeAspect="1"/>
          </p:cNvPicPr>
          <p:nvPr/>
        </p:nvPicPr>
        <p:blipFill>
          <a:blip r:embed="rId2"/>
          <a:srcRect t="4728" b="1419"/>
          <a:stretch>
            <a:fillRect/>
          </a:stretch>
        </p:blipFill>
        <p:spPr>
          <a:xfrm>
            <a:off x="3282748" y="1649540"/>
            <a:ext cx="5615067" cy="5120537"/>
          </a:xfrm>
          <a:prstGeom prst="rect">
            <a:avLst/>
          </a:prstGeom>
        </p:spPr>
      </p:pic>
    </p:spTree>
    <p:extLst>
      <p:ext uri="{BB962C8B-B14F-4D97-AF65-F5344CB8AC3E}">
        <p14:creationId xmlns:p14="http://schemas.microsoft.com/office/powerpoint/2010/main" val="1836904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CE744-0DCA-C4B5-7B72-9E194ED25B76}"/>
              </a:ext>
            </a:extLst>
          </p:cNvPr>
          <p:cNvSpPr>
            <a:spLocks noGrp="1"/>
          </p:cNvSpPr>
          <p:nvPr>
            <p:ph type="title"/>
          </p:nvPr>
        </p:nvSpPr>
        <p:spPr/>
        <p:txBody>
          <a:bodyPr/>
          <a:lstStyle/>
          <a:p>
            <a:r>
              <a:rPr lang="en-US" dirty="0"/>
              <a:t>An Example of Nested Conditions</a:t>
            </a:r>
          </a:p>
        </p:txBody>
      </p:sp>
      <p:sp>
        <p:nvSpPr>
          <p:cNvPr id="3" name="Content Placeholder 2">
            <a:extLst>
              <a:ext uri="{FF2B5EF4-FFF2-40B4-BE49-F238E27FC236}">
                <a16:creationId xmlns:a16="http://schemas.microsoft.com/office/drawing/2014/main" id="{A547EC98-B8ED-D388-41C3-C079EE63FA1F}"/>
              </a:ext>
            </a:extLst>
          </p:cNvPr>
          <p:cNvSpPr>
            <a:spLocks noGrp="1"/>
          </p:cNvSpPr>
          <p:nvPr>
            <p:ph idx="1"/>
          </p:nvPr>
        </p:nvSpPr>
        <p:spPr/>
        <p:txBody>
          <a:bodyPr/>
          <a:lstStyle/>
          <a:p>
            <a:r>
              <a:rPr lang="en-US" dirty="0"/>
              <a:t>Pseudocode/Flowchart for finding out the maximum of 3 numbers provided by the user. Let’s try it out!</a:t>
            </a:r>
          </a:p>
        </p:txBody>
      </p:sp>
    </p:spTree>
    <p:extLst>
      <p:ext uri="{BB962C8B-B14F-4D97-AF65-F5344CB8AC3E}">
        <p14:creationId xmlns:p14="http://schemas.microsoft.com/office/powerpoint/2010/main" val="1553408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DD735-009E-D7A1-A4BB-0E98B10E57E8}"/>
              </a:ext>
            </a:extLst>
          </p:cNvPr>
          <p:cNvSpPr>
            <a:spLocks noGrp="1"/>
          </p:cNvSpPr>
          <p:nvPr>
            <p:ph type="title"/>
          </p:nvPr>
        </p:nvSpPr>
        <p:spPr/>
        <p:txBody>
          <a:bodyPr/>
          <a:lstStyle/>
          <a:p>
            <a:r>
              <a:rPr lang="en-US" dirty="0"/>
              <a:t>Iterations in pseudocode:</a:t>
            </a:r>
          </a:p>
        </p:txBody>
      </p:sp>
      <p:sp>
        <p:nvSpPr>
          <p:cNvPr id="3" name="Content Placeholder 2">
            <a:extLst>
              <a:ext uri="{FF2B5EF4-FFF2-40B4-BE49-F238E27FC236}">
                <a16:creationId xmlns:a16="http://schemas.microsoft.com/office/drawing/2014/main" id="{AECCEDF2-6444-7687-C189-11C8930EA6D7}"/>
              </a:ext>
            </a:extLst>
          </p:cNvPr>
          <p:cNvSpPr>
            <a:spLocks noGrp="1"/>
          </p:cNvSpPr>
          <p:nvPr>
            <p:ph idx="1"/>
          </p:nvPr>
        </p:nvSpPr>
        <p:spPr/>
        <p:txBody>
          <a:bodyPr/>
          <a:lstStyle/>
          <a:p>
            <a:r>
              <a:rPr lang="en-US" dirty="0"/>
              <a:t>(We’ll stick to “REPEAT” and “UNTIL” keywords for now)</a:t>
            </a:r>
          </a:p>
          <a:p>
            <a:r>
              <a:rPr lang="en-US" dirty="0"/>
              <a:t>START</a:t>
            </a:r>
          </a:p>
          <a:p>
            <a:r>
              <a:rPr lang="en-US" dirty="0"/>
              <a:t>INIT </a:t>
            </a:r>
            <a:r>
              <a:rPr lang="en-US" dirty="0" err="1"/>
              <a:t>loop_var</a:t>
            </a:r>
            <a:r>
              <a:rPr lang="en-US" dirty="0"/>
              <a:t> = 0</a:t>
            </a:r>
          </a:p>
          <a:p>
            <a:r>
              <a:rPr lang="en-US" dirty="0"/>
              <a:t>REPEAT</a:t>
            </a:r>
          </a:p>
          <a:p>
            <a:pPr lvl="1"/>
            <a:r>
              <a:rPr lang="en-US" dirty="0"/>
              <a:t>PRINT </a:t>
            </a:r>
            <a:r>
              <a:rPr lang="en-US" dirty="0" err="1"/>
              <a:t>loop_var</a:t>
            </a:r>
            <a:endParaRPr lang="en-US" dirty="0"/>
          </a:p>
          <a:p>
            <a:pPr lvl="1"/>
            <a:r>
              <a:rPr lang="en-US" dirty="0"/>
              <a:t>INCREMENT </a:t>
            </a:r>
            <a:r>
              <a:rPr lang="en-US" dirty="0" err="1"/>
              <a:t>loop_var</a:t>
            </a:r>
            <a:r>
              <a:rPr lang="en-US" dirty="0"/>
              <a:t> by 1</a:t>
            </a:r>
          </a:p>
          <a:p>
            <a:r>
              <a:rPr lang="en-US" dirty="0"/>
              <a:t>UNTIL </a:t>
            </a:r>
            <a:r>
              <a:rPr lang="en-US" dirty="0" err="1"/>
              <a:t>loop_var</a:t>
            </a:r>
            <a:r>
              <a:rPr lang="en-US" dirty="0"/>
              <a:t> = 10</a:t>
            </a:r>
          </a:p>
          <a:p>
            <a:r>
              <a:rPr lang="en-US" dirty="0"/>
              <a:t>END</a:t>
            </a:r>
          </a:p>
        </p:txBody>
      </p:sp>
    </p:spTree>
    <p:extLst>
      <p:ext uri="{BB962C8B-B14F-4D97-AF65-F5344CB8AC3E}">
        <p14:creationId xmlns:p14="http://schemas.microsoft.com/office/powerpoint/2010/main" val="1718926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5147E-1BC6-CCD6-FBEF-04DBA8D1B8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BBCA27-715C-EE7C-AFC4-5F5A627F2BC2}"/>
              </a:ext>
            </a:extLst>
          </p:cNvPr>
          <p:cNvSpPr>
            <a:spLocks noGrp="1"/>
          </p:cNvSpPr>
          <p:nvPr>
            <p:ph type="title"/>
          </p:nvPr>
        </p:nvSpPr>
        <p:spPr>
          <a:xfrm>
            <a:off x="831965" y="623224"/>
            <a:ext cx="5222876" cy="1233424"/>
          </a:xfrm>
        </p:spPr>
        <p:txBody>
          <a:bodyPr/>
          <a:lstStyle/>
          <a:p>
            <a:r>
              <a:rPr lang="en-US" dirty="0"/>
              <a:t>Iterations in flowcharts:</a:t>
            </a:r>
          </a:p>
        </p:txBody>
      </p:sp>
      <p:pic>
        <p:nvPicPr>
          <p:cNvPr id="5" name="Content Placeholder 4">
            <a:extLst>
              <a:ext uri="{FF2B5EF4-FFF2-40B4-BE49-F238E27FC236}">
                <a16:creationId xmlns:a16="http://schemas.microsoft.com/office/drawing/2014/main" id="{1029FE0A-2B77-17A8-9726-4B13EFCA5D24}"/>
              </a:ext>
            </a:extLst>
          </p:cNvPr>
          <p:cNvPicPr>
            <a:picLocks noGrp="1" noChangeAspect="1"/>
          </p:cNvPicPr>
          <p:nvPr>
            <p:ph idx="1"/>
          </p:nvPr>
        </p:nvPicPr>
        <p:blipFill>
          <a:blip r:embed="rId2"/>
          <a:stretch>
            <a:fillRect/>
          </a:stretch>
        </p:blipFill>
        <p:spPr>
          <a:xfrm>
            <a:off x="6054841" y="0"/>
            <a:ext cx="6137159" cy="6858000"/>
          </a:xfrm>
          <a:prstGeom prst="rect">
            <a:avLst/>
          </a:prstGeom>
        </p:spPr>
      </p:pic>
    </p:spTree>
    <p:extLst>
      <p:ext uri="{BB962C8B-B14F-4D97-AF65-F5344CB8AC3E}">
        <p14:creationId xmlns:p14="http://schemas.microsoft.com/office/powerpoint/2010/main" val="33112482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CBA9CB-CF18-7F5E-9E60-ECE0722AC1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9DF04C-7834-FF1E-05F6-1A0B0E0AC5B2}"/>
              </a:ext>
            </a:extLst>
          </p:cNvPr>
          <p:cNvSpPr>
            <a:spLocks noGrp="1"/>
          </p:cNvSpPr>
          <p:nvPr>
            <p:ph type="title"/>
          </p:nvPr>
        </p:nvSpPr>
        <p:spPr/>
        <p:txBody>
          <a:bodyPr/>
          <a:lstStyle/>
          <a:p>
            <a:r>
              <a:rPr lang="en-US" dirty="0"/>
              <a:t>Activities (basic stuff)</a:t>
            </a:r>
          </a:p>
        </p:txBody>
      </p:sp>
      <p:sp>
        <p:nvSpPr>
          <p:cNvPr id="3" name="Content Placeholder 2">
            <a:extLst>
              <a:ext uri="{FF2B5EF4-FFF2-40B4-BE49-F238E27FC236}">
                <a16:creationId xmlns:a16="http://schemas.microsoft.com/office/drawing/2014/main" id="{02B8332C-600A-D7B2-E736-ABDBAEB8D1E5}"/>
              </a:ext>
            </a:extLst>
          </p:cNvPr>
          <p:cNvSpPr>
            <a:spLocks noGrp="1"/>
          </p:cNvSpPr>
          <p:nvPr>
            <p:ph idx="1"/>
          </p:nvPr>
        </p:nvSpPr>
        <p:spPr/>
        <p:txBody>
          <a:bodyPr/>
          <a:lstStyle/>
          <a:p>
            <a:pPr marL="45720" indent="0">
              <a:buNone/>
            </a:pPr>
            <a:r>
              <a:rPr lang="en-US" dirty="0"/>
              <a:t>Make IPO charts, write pseudocodes and draw flowcharts for the following:</a:t>
            </a:r>
          </a:p>
          <a:p>
            <a:pPr marL="502920" indent="-457200">
              <a:buFont typeface="+mj-lt"/>
              <a:buAutoNum type="arabicPeriod"/>
            </a:pPr>
            <a:r>
              <a:rPr lang="en-US" dirty="0"/>
              <a:t>Ask the user to input 5 numbers, then calculate the average of the 5 numbers</a:t>
            </a:r>
          </a:p>
          <a:p>
            <a:pPr marL="502920" indent="-457200">
              <a:buFont typeface="+mj-lt"/>
              <a:buAutoNum type="arabicPeriod"/>
            </a:pPr>
            <a:r>
              <a:rPr lang="en-US" dirty="0"/>
              <a:t>Ask the user for the radius of a circle. Calculate the diameter, circumference and area of the circle.</a:t>
            </a:r>
          </a:p>
          <a:p>
            <a:pPr marL="502920" indent="-457200">
              <a:buFont typeface="+mj-lt"/>
              <a:buAutoNum type="arabicPeriod"/>
            </a:pPr>
            <a:r>
              <a:rPr lang="en-US" dirty="0"/>
              <a:t>You must feed a virtual pet using cookies. Each cookie refills 25 points of hunger. Ask the user what the hunger level of the pet is. Calculate how many cookies are needed to feed the pet to full.</a:t>
            </a:r>
          </a:p>
          <a:p>
            <a:pPr marL="502920" indent="-457200">
              <a:buFont typeface="+mj-lt"/>
              <a:buAutoNum type="arabicPeriod"/>
            </a:pPr>
            <a:endParaRPr lang="en-US" dirty="0"/>
          </a:p>
          <a:p>
            <a:pPr marL="502920" indent="-457200">
              <a:buFont typeface="+mj-lt"/>
              <a:buAutoNum type="arabicPeriod"/>
            </a:pPr>
            <a:endParaRPr lang="en-US" dirty="0"/>
          </a:p>
        </p:txBody>
      </p:sp>
    </p:spTree>
    <p:extLst>
      <p:ext uri="{BB962C8B-B14F-4D97-AF65-F5344CB8AC3E}">
        <p14:creationId xmlns:p14="http://schemas.microsoft.com/office/powerpoint/2010/main" val="2879756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3E1382-F080-052F-E87D-605C0AC3FF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684502-3F2B-3E8E-29AD-FB070EC5B0B0}"/>
              </a:ext>
            </a:extLst>
          </p:cNvPr>
          <p:cNvSpPr>
            <a:spLocks noGrp="1"/>
          </p:cNvSpPr>
          <p:nvPr>
            <p:ph type="title"/>
          </p:nvPr>
        </p:nvSpPr>
        <p:spPr/>
        <p:txBody>
          <a:bodyPr/>
          <a:lstStyle/>
          <a:p>
            <a:r>
              <a:rPr lang="en-US" dirty="0"/>
              <a:t>Activities (with conditions)</a:t>
            </a:r>
          </a:p>
        </p:txBody>
      </p:sp>
      <p:sp>
        <p:nvSpPr>
          <p:cNvPr id="3" name="Content Placeholder 2">
            <a:extLst>
              <a:ext uri="{FF2B5EF4-FFF2-40B4-BE49-F238E27FC236}">
                <a16:creationId xmlns:a16="http://schemas.microsoft.com/office/drawing/2014/main" id="{5D6F568C-15C4-FA0D-FF9C-E86C4B67E6D3}"/>
              </a:ext>
            </a:extLst>
          </p:cNvPr>
          <p:cNvSpPr>
            <a:spLocks noGrp="1"/>
          </p:cNvSpPr>
          <p:nvPr>
            <p:ph idx="1"/>
          </p:nvPr>
        </p:nvSpPr>
        <p:spPr/>
        <p:txBody>
          <a:bodyPr/>
          <a:lstStyle/>
          <a:p>
            <a:pPr marL="45720" indent="0">
              <a:buNone/>
            </a:pPr>
            <a:r>
              <a:rPr lang="en-US" dirty="0"/>
              <a:t>As a student, we love calculating our grades… Let’s help fellow students out by making a solution once and for all!</a:t>
            </a:r>
          </a:p>
          <a:p>
            <a:pPr marL="502920" indent="-457200">
              <a:buFont typeface="+mj-lt"/>
              <a:buAutoNum type="arabicPeriod"/>
            </a:pPr>
            <a:r>
              <a:rPr lang="en-US" dirty="0"/>
              <a:t>Ask the student to input their marks out of 100 for 5 subjects.</a:t>
            </a:r>
          </a:p>
          <a:p>
            <a:pPr marL="502920" indent="-457200">
              <a:buFont typeface="+mj-lt"/>
              <a:buAutoNum type="arabicPeriod"/>
            </a:pPr>
            <a:r>
              <a:rPr lang="en-US" dirty="0"/>
              <a:t>Calculate the total marks obtained and the % acquired.</a:t>
            </a:r>
          </a:p>
          <a:p>
            <a:pPr marL="502920" indent="-457200">
              <a:buFont typeface="+mj-lt"/>
              <a:buAutoNum type="arabicPeriod"/>
            </a:pPr>
            <a:r>
              <a:rPr lang="en-US" dirty="0"/>
              <a:t>Display both of the calculated things from step 2</a:t>
            </a:r>
          </a:p>
          <a:p>
            <a:pPr marL="502920" indent="-457200">
              <a:buFont typeface="+mj-lt"/>
              <a:buAutoNum type="arabicPeriod"/>
            </a:pPr>
            <a:r>
              <a:rPr lang="en-US" dirty="0"/>
              <a:t>If the % acquired is below 50%, inform the student that they failed, otherwise tell them that they passed.</a:t>
            </a:r>
          </a:p>
        </p:txBody>
      </p:sp>
    </p:spTree>
    <p:extLst>
      <p:ext uri="{BB962C8B-B14F-4D97-AF65-F5344CB8AC3E}">
        <p14:creationId xmlns:p14="http://schemas.microsoft.com/office/powerpoint/2010/main" val="913490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81DDAD-D895-BE1A-540E-2AD7F28E42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45B7DB-4438-663A-FC8D-327A085433FA}"/>
              </a:ext>
            </a:extLst>
          </p:cNvPr>
          <p:cNvSpPr>
            <a:spLocks noGrp="1"/>
          </p:cNvSpPr>
          <p:nvPr>
            <p:ph type="title"/>
          </p:nvPr>
        </p:nvSpPr>
        <p:spPr/>
        <p:txBody>
          <a:bodyPr/>
          <a:lstStyle/>
          <a:p>
            <a:r>
              <a:rPr lang="en-US" dirty="0"/>
              <a:t>Activities (with conditions + loops)</a:t>
            </a:r>
          </a:p>
        </p:txBody>
      </p:sp>
      <p:sp>
        <p:nvSpPr>
          <p:cNvPr id="3" name="Content Placeholder 2">
            <a:extLst>
              <a:ext uri="{FF2B5EF4-FFF2-40B4-BE49-F238E27FC236}">
                <a16:creationId xmlns:a16="http://schemas.microsoft.com/office/drawing/2014/main" id="{32BEC63C-66B3-C58F-3885-6AD28300A8F5}"/>
              </a:ext>
            </a:extLst>
          </p:cNvPr>
          <p:cNvSpPr>
            <a:spLocks noGrp="1"/>
          </p:cNvSpPr>
          <p:nvPr>
            <p:ph idx="1"/>
          </p:nvPr>
        </p:nvSpPr>
        <p:spPr>
          <a:xfrm>
            <a:off x="1341120" y="1901952"/>
            <a:ext cx="9509760" cy="4488688"/>
          </a:xfrm>
        </p:spPr>
        <p:txBody>
          <a:bodyPr>
            <a:normAutofit lnSpcReduction="10000"/>
          </a:bodyPr>
          <a:lstStyle/>
          <a:p>
            <a:r>
              <a:rPr lang="en-US" dirty="0"/>
              <a:t>Draw a flowchart where you are asked to input a number, and you are told whether the number is even or odd. (Write pseudocode for it at home – share screenshots on discord)</a:t>
            </a:r>
          </a:p>
          <a:p>
            <a:r>
              <a:rPr lang="en-US" dirty="0"/>
              <a:t>You’re making weekly paychecks for your employees. Their normal work hours are 40 hours a week. And they get paid 10 rupees per hour (yikes). If an employee works overtime, they get 20 rupees for any hour over 40. Draw the flowchart where you are asked to input the total number of hours spent by any employee at work, based on the input calculate the amount the employee will be paid</a:t>
            </a:r>
          </a:p>
          <a:p>
            <a:r>
              <a:rPr lang="en-US" dirty="0"/>
              <a:t>Write a pseudocode to check whether a triangle is valid or not, when the three angles of the triangle are entered through the keyboard. A triangle is valid if the sum of all the three angles is equal to 180 degrees. Make a flowchart too.</a:t>
            </a:r>
          </a:p>
          <a:p>
            <a:pPr lvl="1"/>
            <a:r>
              <a:rPr lang="en-US" dirty="0"/>
              <a:t>Additional Stuff: Ask the person if they want to test the angles of another triangle. Based on yes or no, repeat the steps or say goodbye to the user.</a:t>
            </a:r>
          </a:p>
          <a:p>
            <a:endParaRPr lang="en-US" dirty="0"/>
          </a:p>
        </p:txBody>
      </p:sp>
    </p:spTree>
    <p:extLst>
      <p:ext uri="{BB962C8B-B14F-4D97-AF65-F5344CB8AC3E}">
        <p14:creationId xmlns:p14="http://schemas.microsoft.com/office/powerpoint/2010/main" val="2034581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FB2D3-2EC5-FC11-E64D-109E06F77557}"/>
              </a:ext>
            </a:extLst>
          </p:cNvPr>
          <p:cNvSpPr>
            <a:spLocks noGrp="1"/>
          </p:cNvSpPr>
          <p:nvPr>
            <p:ph type="title"/>
          </p:nvPr>
        </p:nvSpPr>
        <p:spPr/>
        <p:txBody>
          <a:bodyPr/>
          <a:lstStyle/>
          <a:p>
            <a:r>
              <a:rPr lang="en-US" dirty="0"/>
              <a:t>Activities (with conditions)</a:t>
            </a:r>
          </a:p>
        </p:txBody>
      </p:sp>
      <p:sp>
        <p:nvSpPr>
          <p:cNvPr id="3" name="Content Placeholder 2">
            <a:extLst>
              <a:ext uri="{FF2B5EF4-FFF2-40B4-BE49-F238E27FC236}">
                <a16:creationId xmlns:a16="http://schemas.microsoft.com/office/drawing/2014/main" id="{CE0A90E4-CE43-C96D-1806-5F4EF088DC72}"/>
              </a:ext>
            </a:extLst>
          </p:cNvPr>
          <p:cNvSpPr>
            <a:spLocks noGrp="1"/>
          </p:cNvSpPr>
          <p:nvPr>
            <p:ph idx="1"/>
          </p:nvPr>
        </p:nvSpPr>
        <p:spPr/>
        <p:txBody>
          <a:bodyPr/>
          <a:lstStyle/>
          <a:p>
            <a:pPr marL="45720" indent="0">
              <a:buNone/>
            </a:pPr>
            <a:r>
              <a:rPr lang="en-US" dirty="0"/>
              <a:t>Assume a customer is shopping at Imtiaz; The cashier sees that the customer has two types of items. The cashier will scan the items, then the quantity and price of the items will be sent to the system.</a:t>
            </a:r>
          </a:p>
          <a:p>
            <a:pPr marL="502920" indent="-457200">
              <a:buFont typeface="+mj-lt"/>
              <a:buAutoNum type="arabicPeriod"/>
            </a:pPr>
            <a:r>
              <a:rPr lang="en-US" dirty="0"/>
              <a:t>Calculate the total bill of the customer</a:t>
            </a:r>
          </a:p>
          <a:p>
            <a:pPr marL="502920" indent="-457200">
              <a:buFont typeface="+mj-lt"/>
              <a:buAutoNum type="arabicPeriod"/>
            </a:pPr>
            <a:r>
              <a:rPr lang="en-US" dirty="0"/>
              <a:t>Ask the cashier if the customer has an Imtiaz card or not</a:t>
            </a:r>
          </a:p>
          <a:p>
            <a:pPr marL="502920" indent="-457200">
              <a:buFont typeface="+mj-lt"/>
              <a:buAutoNum type="arabicPeriod"/>
            </a:pPr>
            <a:r>
              <a:rPr lang="en-US" dirty="0"/>
              <a:t>If the user has an Imtiaz Card, they get a 5% discount on the total amount, and the updated bill is displayed along with message that says “You saved ____ rupees”. Otherwise, the original bill is displayed.</a:t>
            </a:r>
          </a:p>
        </p:txBody>
      </p:sp>
    </p:spTree>
    <p:extLst>
      <p:ext uri="{BB962C8B-B14F-4D97-AF65-F5344CB8AC3E}">
        <p14:creationId xmlns:p14="http://schemas.microsoft.com/office/powerpoint/2010/main" val="4867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8AD19-AFFB-9A26-15E8-75447DF4C8EE}"/>
              </a:ext>
            </a:extLst>
          </p:cNvPr>
          <p:cNvSpPr>
            <a:spLocks noGrp="1"/>
          </p:cNvSpPr>
          <p:nvPr>
            <p:ph type="title"/>
          </p:nvPr>
        </p:nvSpPr>
        <p:spPr/>
        <p:txBody>
          <a:bodyPr/>
          <a:lstStyle/>
          <a:p>
            <a:r>
              <a:rPr lang="en-US" dirty="0"/>
              <a:t>Activities (with loops only)</a:t>
            </a:r>
          </a:p>
        </p:txBody>
      </p:sp>
      <p:sp>
        <p:nvSpPr>
          <p:cNvPr id="3" name="Content Placeholder 2">
            <a:extLst>
              <a:ext uri="{FF2B5EF4-FFF2-40B4-BE49-F238E27FC236}">
                <a16:creationId xmlns:a16="http://schemas.microsoft.com/office/drawing/2014/main" id="{6AE06769-27C7-2C7A-6DC1-53109547895D}"/>
              </a:ext>
            </a:extLst>
          </p:cNvPr>
          <p:cNvSpPr>
            <a:spLocks noGrp="1"/>
          </p:cNvSpPr>
          <p:nvPr>
            <p:ph idx="1"/>
          </p:nvPr>
        </p:nvSpPr>
        <p:spPr/>
        <p:txBody>
          <a:bodyPr/>
          <a:lstStyle/>
          <a:p>
            <a:r>
              <a:rPr lang="en-US" dirty="0"/>
              <a:t>Draw a flowchart/write pseudocode  to calculate the average of first 10 natural numbers.</a:t>
            </a:r>
          </a:p>
          <a:p>
            <a:r>
              <a:rPr lang="en-US" dirty="0"/>
              <a:t>Draw a flowchart to calculate the factorial of ‘n’. ‘n’ is provided by the user. Write the pseudocode for it as well.</a:t>
            </a:r>
          </a:p>
        </p:txBody>
      </p:sp>
    </p:spTree>
    <p:extLst>
      <p:ext uri="{BB962C8B-B14F-4D97-AF65-F5344CB8AC3E}">
        <p14:creationId xmlns:p14="http://schemas.microsoft.com/office/powerpoint/2010/main" val="146516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1FF4D-3491-C0AB-25EB-609DB2BD849E}"/>
              </a:ext>
            </a:extLst>
          </p:cNvPr>
          <p:cNvSpPr>
            <a:spLocks noGrp="1"/>
          </p:cNvSpPr>
          <p:nvPr>
            <p:ph type="title"/>
          </p:nvPr>
        </p:nvSpPr>
        <p:spPr/>
        <p:txBody>
          <a:bodyPr/>
          <a:lstStyle/>
          <a:p>
            <a:r>
              <a:rPr lang="en-US" dirty="0"/>
              <a:t>Problem Solving </a:t>
            </a:r>
          </a:p>
        </p:txBody>
      </p:sp>
      <p:sp>
        <p:nvSpPr>
          <p:cNvPr id="3" name="Content Placeholder 2">
            <a:extLst>
              <a:ext uri="{FF2B5EF4-FFF2-40B4-BE49-F238E27FC236}">
                <a16:creationId xmlns:a16="http://schemas.microsoft.com/office/drawing/2014/main" id="{43D1C10C-54EF-E355-0486-6445F1E8B3E6}"/>
              </a:ext>
            </a:extLst>
          </p:cNvPr>
          <p:cNvSpPr>
            <a:spLocks noGrp="1"/>
          </p:cNvSpPr>
          <p:nvPr>
            <p:ph idx="1"/>
          </p:nvPr>
        </p:nvSpPr>
        <p:spPr/>
        <p:txBody>
          <a:bodyPr/>
          <a:lstStyle/>
          <a:p>
            <a:pPr marL="502920" indent="-457200">
              <a:buFont typeface="+mj-lt"/>
              <a:buAutoNum type="arabicPeriod"/>
            </a:pPr>
            <a:r>
              <a:rPr lang="en-US" dirty="0"/>
              <a:t>Define the problem</a:t>
            </a:r>
          </a:p>
          <a:p>
            <a:pPr marL="502920" indent="-457200">
              <a:buFont typeface="+mj-lt"/>
              <a:buAutoNum type="arabicPeriod"/>
            </a:pPr>
            <a:r>
              <a:rPr lang="en-US" dirty="0"/>
              <a:t>Determine the cause(s) of the problem</a:t>
            </a:r>
          </a:p>
          <a:p>
            <a:pPr marL="502920" indent="-457200">
              <a:buFont typeface="+mj-lt"/>
              <a:buAutoNum type="arabicPeriod"/>
            </a:pPr>
            <a:r>
              <a:rPr lang="en-US" dirty="0"/>
              <a:t>Develop potential solutions</a:t>
            </a:r>
          </a:p>
          <a:p>
            <a:pPr marL="502920" indent="-457200">
              <a:buFont typeface="+mj-lt"/>
              <a:buAutoNum type="arabicPeriod"/>
            </a:pPr>
            <a:r>
              <a:rPr lang="en-US" dirty="0"/>
              <a:t>Select a solution</a:t>
            </a:r>
          </a:p>
          <a:p>
            <a:pPr marL="502920" indent="-457200">
              <a:buFont typeface="+mj-lt"/>
              <a:buAutoNum type="arabicPeriod"/>
            </a:pPr>
            <a:r>
              <a:rPr lang="en-US" dirty="0"/>
              <a:t>Implement a solution</a:t>
            </a:r>
          </a:p>
          <a:p>
            <a:pPr marL="502920" indent="-457200">
              <a:buFont typeface="+mj-lt"/>
              <a:buAutoNum type="arabicPeriod"/>
            </a:pPr>
            <a:r>
              <a:rPr lang="en-US" dirty="0"/>
              <a:t>Evaluate the solution</a:t>
            </a:r>
          </a:p>
          <a:p>
            <a:pPr marL="502920" indent="-457200">
              <a:buFont typeface="+mj-lt"/>
              <a:buAutoNum type="arabicPeriod"/>
            </a:pPr>
            <a:r>
              <a:rPr lang="en-US" dirty="0"/>
              <a:t>Repeat from 1 if not satisfactory</a:t>
            </a:r>
          </a:p>
        </p:txBody>
      </p:sp>
    </p:spTree>
    <p:extLst>
      <p:ext uri="{BB962C8B-B14F-4D97-AF65-F5344CB8AC3E}">
        <p14:creationId xmlns:p14="http://schemas.microsoft.com/office/powerpoint/2010/main" val="75251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715B3E-B233-9A0E-8FF1-9C10C4FF2C28}"/>
              </a:ext>
            </a:extLst>
          </p:cNvPr>
          <p:cNvSpPr>
            <a:spLocks noGrp="1"/>
          </p:cNvSpPr>
          <p:nvPr>
            <p:ph type="title"/>
          </p:nvPr>
        </p:nvSpPr>
        <p:spPr/>
        <p:txBody>
          <a:bodyPr/>
          <a:lstStyle/>
          <a:p>
            <a:r>
              <a:rPr lang="en-US" dirty="0"/>
              <a:t>Fin~</a:t>
            </a:r>
          </a:p>
        </p:txBody>
      </p:sp>
    </p:spTree>
    <p:extLst>
      <p:ext uri="{BB962C8B-B14F-4D97-AF65-F5344CB8AC3E}">
        <p14:creationId xmlns:p14="http://schemas.microsoft.com/office/powerpoint/2010/main" val="3510833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CFBCA-7F83-34B0-F427-014AFCDE98B8}"/>
              </a:ext>
            </a:extLst>
          </p:cNvPr>
          <p:cNvSpPr>
            <a:spLocks noGrp="1"/>
          </p:cNvSpPr>
          <p:nvPr>
            <p:ph type="title"/>
          </p:nvPr>
        </p:nvSpPr>
        <p:spPr/>
        <p:txBody>
          <a:bodyPr/>
          <a:lstStyle/>
          <a:p>
            <a:r>
              <a:rPr lang="en-US" dirty="0"/>
              <a:t>Problem Analysis Chart</a:t>
            </a:r>
          </a:p>
        </p:txBody>
      </p:sp>
      <p:graphicFrame>
        <p:nvGraphicFramePr>
          <p:cNvPr id="4" name="Content Placeholder 3">
            <a:extLst>
              <a:ext uri="{FF2B5EF4-FFF2-40B4-BE49-F238E27FC236}">
                <a16:creationId xmlns:a16="http://schemas.microsoft.com/office/drawing/2014/main" id="{764D09EC-761B-C840-6065-702CD74E4F3C}"/>
              </a:ext>
            </a:extLst>
          </p:cNvPr>
          <p:cNvGraphicFramePr>
            <a:graphicFrameLocks noGrp="1"/>
          </p:cNvGraphicFramePr>
          <p:nvPr>
            <p:ph idx="1"/>
            <p:extLst>
              <p:ext uri="{D42A27DB-BD31-4B8C-83A1-F6EECF244321}">
                <p14:modId xmlns:p14="http://schemas.microsoft.com/office/powerpoint/2010/main" val="1197893450"/>
              </p:ext>
            </p:extLst>
          </p:nvPr>
        </p:nvGraphicFramePr>
        <p:xfrm>
          <a:off x="1341438" y="1901825"/>
          <a:ext cx="9509124" cy="1559560"/>
        </p:xfrm>
        <a:graphic>
          <a:graphicData uri="http://schemas.openxmlformats.org/drawingml/2006/table">
            <a:tbl>
              <a:tblPr firstRow="1" bandRow="1">
                <a:tableStyleId>{BC89EF96-8CEA-46FF-86C4-4CE0E7609802}</a:tableStyleId>
              </a:tblPr>
              <a:tblGrid>
                <a:gridCol w="4754562">
                  <a:extLst>
                    <a:ext uri="{9D8B030D-6E8A-4147-A177-3AD203B41FA5}">
                      <a16:colId xmlns:a16="http://schemas.microsoft.com/office/drawing/2014/main" val="4242866608"/>
                    </a:ext>
                  </a:extLst>
                </a:gridCol>
                <a:gridCol w="4754562">
                  <a:extLst>
                    <a:ext uri="{9D8B030D-6E8A-4147-A177-3AD203B41FA5}">
                      <a16:colId xmlns:a16="http://schemas.microsoft.com/office/drawing/2014/main" val="3123538252"/>
                    </a:ext>
                  </a:extLst>
                </a:gridCol>
              </a:tblGrid>
              <a:tr h="370840">
                <a:tc>
                  <a:txBody>
                    <a:bodyPr/>
                    <a:lstStyle/>
                    <a:p>
                      <a:r>
                        <a:rPr lang="en-US" dirty="0"/>
                        <a:t>Given Data</a:t>
                      </a:r>
                    </a:p>
                  </a:txBody>
                  <a:tcPr/>
                </a:tc>
                <a:tc>
                  <a:txBody>
                    <a:bodyPr/>
                    <a:lstStyle/>
                    <a:p>
                      <a:r>
                        <a:rPr lang="en-US" dirty="0"/>
                        <a:t>Required Results</a:t>
                      </a:r>
                    </a:p>
                  </a:txBody>
                  <a:tcPr/>
                </a:tc>
                <a:extLst>
                  <a:ext uri="{0D108BD9-81ED-4DB2-BD59-A6C34878D82A}">
                    <a16:rowId xmlns:a16="http://schemas.microsoft.com/office/drawing/2014/main" val="2098445604"/>
                  </a:ext>
                </a:extLst>
              </a:tr>
              <a:tr h="370840">
                <a:tc>
                  <a:txBody>
                    <a:bodyPr/>
                    <a:lstStyle/>
                    <a:p>
                      <a:r>
                        <a:rPr lang="en-US" dirty="0"/>
                        <a:t>Data given in the problem or provided by the user.</a:t>
                      </a:r>
                    </a:p>
                    <a:p>
                      <a:r>
                        <a:rPr lang="en-US" dirty="0"/>
                        <a:t>Can be known values or general names for data (e.g. price, quantity)</a:t>
                      </a:r>
                    </a:p>
                  </a:txBody>
                  <a:tcPr/>
                </a:tc>
                <a:tc>
                  <a:txBody>
                    <a:bodyPr/>
                    <a:lstStyle/>
                    <a:p>
                      <a:r>
                        <a:rPr lang="en-US" dirty="0"/>
                        <a:t>Requirements for the output reports.</a:t>
                      </a:r>
                    </a:p>
                    <a:p>
                      <a:endParaRPr lang="en-US" dirty="0"/>
                    </a:p>
                    <a:p>
                      <a:r>
                        <a:rPr lang="en-US" dirty="0"/>
                        <a:t>Contains information needed and the format it needs to be presented in.</a:t>
                      </a:r>
                    </a:p>
                  </a:txBody>
                  <a:tcPr/>
                </a:tc>
                <a:extLst>
                  <a:ext uri="{0D108BD9-81ED-4DB2-BD59-A6C34878D82A}">
                    <a16:rowId xmlns:a16="http://schemas.microsoft.com/office/drawing/2014/main" val="524357715"/>
                  </a:ext>
                </a:extLst>
              </a:tr>
            </a:tbl>
          </a:graphicData>
        </a:graphic>
      </p:graphicFrame>
      <p:graphicFrame>
        <p:nvGraphicFramePr>
          <p:cNvPr id="5" name="Table 4">
            <a:extLst>
              <a:ext uri="{FF2B5EF4-FFF2-40B4-BE49-F238E27FC236}">
                <a16:creationId xmlns:a16="http://schemas.microsoft.com/office/drawing/2014/main" id="{5B33DCC3-0CA0-FC68-D9FE-B04D31C8A172}"/>
              </a:ext>
            </a:extLst>
          </p:cNvPr>
          <p:cNvGraphicFramePr>
            <a:graphicFrameLocks noGrp="1"/>
          </p:cNvGraphicFramePr>
          <p:nvPr>
            <p:extLst>
              <p:ext uri="{D42A27DB-BD31-4B8C-83A1-F6EECF244321}">
                <p14:modId xmlns:p14="http://schemas.microsoft.com/office/powerpoint/2010/main" val="2611146550"/>
              </p:ext>
            </p:extLst>
          </p:nvPr>
        </p:nvGraphicFramePr>
        <p:xfrm>
          <a:off x="1341438" y="3461385"/>
          <a:ext cx="9509124" cy="1285240"/>
        </p:xfrm>
        <a:graphic>
          <a:graphicData uri="http://schemas.openxmlformats.org/drawingml/2006/table">
            <a:tbl>
              <a:tblPr firstRow="1" bandRow="1">
                <a:tableStyleId>{BC89EF96-8CEA-46FF-86C4-4CE0E7609802}</a:tableStyleId>
              </a:tblPr>
              <a:tblGrid>
                <a:gridCol w="4754562">
                  <a:extLst>
                    <a:ext uri="{9D8B030D-6E8A-4147-A177-3AD203B41FA5}">
                      <a16:colId xmlns:a16="http://schemas.microsoft.com/office/drawing/2014/main" val="2074755201"/>
                    </a:ext>
                  </a:extLst>
                </a:gridCol>
                <a:gridCol w="4754562">
                  <a:extLst>
                    <a:ext uri="{9D8B030D-6E8A-4147-A177-3AD203B41FA5}">
                      <a16:colId xmlns:a16="http://schemas.microsoft.com/office/drawing/2014/main" val="1931232402"/>
                    </a:ext>
                  </a:extLst>
                </a:gridCol>
              </a:tblGrid>
              <a:tr h="370840">
                <a:tc>
                  <a:txBody>
                    <a:bodyPr/>
                    <a:lstStyle/>
                    <a:p>
                      <a:r>
                        <a:rPr lang="en-US" dirty="0"/>
                        <a:t>Processing Required</a:t>
                      </a:r>
                    </a:p>
                  </a:txBody>
                  <a:tcPr/>
                </a:tc>
                <a:tc>
                  <a:txBody>
                    <a:bodyPr/>
                    <a:lstStyle/>
                    <a:p>
                      <a:r>
                        <a:rPr lang="en-US" dirty="0"/>
                        <a:t>Solution Alternatives</a:t>
                      </a:r>
                    </a:p>
                  </a:txBody>
                  <a:tcPr/>
                </a:tc>
                <a:extLst>
                  <a:ext uri="{0D108BD9-81ED-4DB2-BD59-A6C34878D82A}">
                    <a16:rowId xmlns:a16="http://schemas.microsoft.com/office/drawing/2014/main" val="3393645656"/>
                  </a:ext>
                </a:extLst>
              </a:tr>
              <a:tr h="370840">
                <a:tc>
                  <a:txBody>
                    <a:bodyPr/>
                    <a:lstStyle/>
                    <a:p>
                      <a:r>
                        <a:rPr lang="en-US" dirty="0"/>
                        <a:t>List of processing steps required.</a:t>
                      </a:r>
                    </a:p>
                    <a:p>
                      <a:r>
                        <a:rPr lang="en-US" dirty="0"/>
                        <a:t>Contains equations or any other type of processing (e.g. sorting, searching)</a:t>
                      </a:r>
                    </a:p>
                  </a:txBody>
                  <a:tcPr/>
                </a:tc>
                <a:tc>
                  <a:txBody>
                    <a:bodyPr/>
                    <a:lstStyle/>
                    <a:p>
                      <a:r>
                        <a:rPr lang="en-US" dirty="0"/>
                        <a:t>List of ideas for the solution of the problem.</a:t>
                      </a:r>
                    </a:p>
                  </a:txBody>
                  <a:tcPr/>
                </a:tc>
                <a:extLst>
                  <a:ext uri="{0D108BD9-81ED-4DB2-BD59-A6C34878D82A}">
                    <a16:rowId xmlns:a16="http://schemas.microsoft.com/office/drawing/2014/main" val="1836899360"/>
                  </a:ext>
                </a:extLst>
              </a:tr>
            </a:tbl>
          </a:graphicData>
        </a:graphic>
      </p:graphicFrame>
    </p:spTree>
    <p:extLst>
      <p:ext uri="{BB962C8B-B14F-4D97-AF65-F5344CB8AC3E}">
        <p14:creationId xmlns:p14="http://schemas.microsoft.com/office/powerpoint/2010/main" val="2819866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F068F-D6E9-8A88-8FB9-F6C46BBA63CE}"/>
              </a:ext>
            </a:extLst>
          </p:cNvPr>
          <p:cNvSpPr>
            <a:spLocks noGrp="1"/>
          </p:cNvSpPr>
          <p:nvPr>
            <p:ph type="title"/>
          </p:nvPr>
        </p:nvSpPr>
        <p:spPr/>
        <p:txBody>
          <a:bodyPr/>
          <a:lstStyle/>
          <a:p>
            <a:r>
              <a:rPr lang="en-US" dirty="0"/>
              <a:t>Flowcharts </a:t>
            </a:r>
          </a:p>
        </p:txBody>
      </p:sp>
      <p:sp>
        <p:nvSpPr>
          <p:cNvPr id="3" name="Content Placeholder 2">
            <a:extLst>
              <a:ext uri="{FF2B5EF4-FFF2-40B4-BE49-F238E27FC236}">
                <a16:creationId xmlns:a16="http://schemas.microsoft.com/office/drawing/2014/main" id="{CF6F6E85-4A5E-61EE-AACE-1E7AEFDF8330}"/>
              </a:ext>
            </a:extLst>
          </p:cNvPr>
          <p:cNvSpPr>
            <a:spLocks noGrp="1"/>
          </p:cNvSpPr>
          <p:nvPr>
            <p:ph idx="1"/>
          </p:nvPr>
        </p:nvSpPr>
        <p:spPr>
          <a:xfrm>
            <a:off x="1341120" y="1901952"/>
            <a:ext cx="9509760" cy="4127627"/>
          </a:xfrm>
          <a:ln>
            <a:solidFill>
              <a:schemeClr val="accent1"/>
            </a:solidFill>
          </a:ln>
        </p:spPr>
        <p:txBody>
          <a:bodyPr/>
          <a:lstStyle/>
          <a:p>
            <a:pPr marL="45720" indent="0">
              <a:buNone/>
            </a:pPr>
            <a:r>
              <a:rPr lang="en-US" dirty="0"/>
              <a:t>According to a dictionary, a flowchart is:</a:t>
            </a:r>
          </a:p>
          <a:p>
            <a:r>
              <a:rPr lang="en-US" dirty="0"/>
              <a:t>a diagram of the sequence of movements or actions of people or things involved in a complex system or activity.</a:t>
            </a:r>
          </a:p>
          <a:p>
            <a:r>
              <a:rPr lang="en-US" dirty="0"/>
              <a:t>a graphical representation of a computer program in relation to its sequence of functions (as distinct from the data it processes).</a:t>
            </a:r>
          </a:p>
          <a:p>
            <a:pPr marL="45720" indent="0">
              <a:buNone/>
            </a:pPr>
            <a:endParaRPr lang="en-US" dirty="0"/>
          </a:p>
          <a:p>
            <a:pPr marL="45720" indent="0">
              <a:buNone/>
            </a:pPr>
            <a:r>
              <a:rPr lang="en-US" dirty="0"/>
              <a:t>The second one is more relevant for use though!</a:t>
            </a:r>
          </a:p>
        </p:txBody>
      </p:sp>
    </p:spTree>
    <p:extLst>
      <p:ext uri="{BB962C8B-B14F-4D97-AF65-F5344CB8AC3E}">
        <p14:creationId xmlns:p14="http://schemas.microsoft.com/office/powerpoint/2010/main" val="3678734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585BC-95B0-56A7-C693-3363E954369C}"/>
              </a:ext>
            </a:extLst>
          </p:cNvPr>
          <p:cNvSpPr>
            <a:spLocks noGrp="1"/>
          </p:cNvSpPr>
          <p:nvPr>
            <p:ph type="title"/>
          </p:nvPr>
        </p:nvSpPr>
        <p:spPr/>
        <p:txBody>
          <a:bodyPr/>
          <a:lstStyle/>
          <a:p>
            <a:r>
              <a:rPr lang="en-US" dirty="0"/>
              <a:t>Flowchart Symbols</a:t>
            </a:r>
          </a:p>
        </p:txBody>
      </p:sp>
      <p:pic>
        <p:nvPicPr>
          <p:cNvPr id="1026" name="Picture 2" descr="Basic flowchart symbols">
            <a:extLst>
              <a:ext uri="{FF2B5EF4-FFF2-40B4-BE49-F238E27FC236}">
                <a16:creationId xmlns:a16="http://schemas.microsoft.com/office/drawing/2014/main" id="{8A9BEE9E-4302-810C-0FCC-95F30843FE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0034" y="1700784"/>
            <a:ext cx="7508220" cy="48696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552FE28-578D-3C60-DE07-98F4BEB36111}"/>
              </a:ext>
            </a:extLst>
          </p:cNvPr>
          <p:cNvSpPr txBox="1"/>
          <p:nvPr/>
        </p:nvSpPr>
        <p:spPr>
          <a:xfrm>
            <a:off x="149469" y="6528261"/>
            <a:ext cx="7271239" cy="369332"/>
          </a:xfrm>
          <a:prstGeom prst="rect">
            <a:avLst/>
          </a:prstGeom>
          <a:noFill/>
          <a:ln>
            <a:solidFill>
              <a:schemeClr val="bg2"/>
            </a:solidFill>
          </a:ln>
        </p:spPr>
        <p:txBody>
          <a:bodyPr wrap="square" rtlCol="0" anchor="ctr" anchorCtr="1">
            <a:spAutoFit/>
          </a:bodyPr>
          <a:lstStyle/>
          <a:p>
            <a:r>
              <a:rPr lang="en-US" dirty="0"/>
              <a:t>https://www.smartdraw.com/flowchart/flowchart-symbols.htm</a:t>
            </a:r>
          </a:p>
        </p:txBody>
      </p:sp>
    </p:spTree>
    <p:extLst>
      <p:ext uri="{BB962C8B-B14F-4D97-AF65-F5344CB8AC3E}">
        <p14:creationId xmlns:p14="http://schemas.microsoft.com/office/powerpoint/2010/main" val="54903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91922-32D5-97D3-69EF-9390D7E0A13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9C1D130-F40F-56AD-38BF-16497821201B}"/>
              </a:ext>
            </a:extLst>
          </p:cNvPr>
          <p:cNvSpPr>
            <a:spLocks noGrp="1"/>
          </p:cNvSpPr>
          <p:nvPr>
            <p:ph type="title"/>
          </p:nvPr>
        </p:nvSpPr>
        <p:spPr/>
        <p:txBody>
          <a:bodyPr/>
          <a:lstStyle/>
          <a:p>
            <a:r>
              <a:rPr lang="en-US" dirty="0"/>
              <a:t>Examples</a:t>
            </a:r>
          </a:p>
        </p:txBody>
      </p:sp>
      <p:sp>
        <p:nvSpPr>
          <p:cNvPr id="6" name="Subtitle 6">
            <a:extLst>
              <a:ext uri="{FF2B5EF4-FFF2-40B4-BE49-F238E27FC236}">
                <a16:creationId xmlns:a16="http://schemas.microsoft.com/office/drawing/2014/main" id="{F2B3421F-7763-D1D9-C018-A3678BBD4D59}"/>
              </a:ext>
            </a:extLst>
          </p:cNvPr>
          <p:cNvSpPr txBox="1">
            <a:spLocks/>
          </p:cNvSpPr>
          <p:nvPr/>
        </p:nvSpPr>
        <p:spPr>
          <a:xfrm>
            <a:off x="1295400" y="4489704"/>
            <a:ext cx="9601200" cy="914400"/>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0"/>
              </a:spcBef>
              <a:buClr>
                <a:schemeClr val="accent2">
                  <a:lumMod val="75000"/>
                </a:schemeClr>
              </a:buClr>
              <a:buSzPct val="80000"/>
              <a:buFont typeface="Courier New" panose="02070309020205020404" pitchFamily="49" charset="0"/>
              <a:buNone/>
              <a:defRPr sz="2000" kern="1200">
                <a:solidFill>
                  <a:schemeClr val="tx1">
                    <a:lumMod val="90000"/>
                    <a:lumOff val="10000"/>
                  </a:schemeClr>
                </a:solidFill>
                <a:latin typeface="+mn-lt"/>
                <a:ea typeface="+mn-ea"/>
                <a:cs typeface="+mn-cs"/>
              </a:defRPr>
            </a:lvl1pPr>
            <a:lvl2pPr marL="457200" indent="0" algn="l" defTabSz="914400" rtl="0" eaLnBrk="1" latinLnBrk="0" hangingPunct="1">
              <a:lnSpc>
                <a:spcPct val="90000"/>
              </a:lnSpc>
              <a:spcBef>
                <a:spcPts val="1000"/>
              </a:spcBef>
              <a:buClr>
                <a:schemeClr val="accent2">
                  <a:lumMod val="75000"/>
                </a:schemeClr>
              </a:buClr>
              <a:buSzPct val="80000"/>
              <a:buFont typeface="Courier New" panose="02070309020205020404" pitchFamily="49" charset="0"/>
              <a:buNone/>
              <a:defRPr sz="18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800"/>
              </a:spcBef>
              <a:buClr>
                <a:schemeClr val="accent2">
                  <a:lumMod val="75000"/>
                </a:schemeClr>
              </a:buClr>
              <a:buSzPct val="80000"/>
              <a:buFont typeface="Courier New" panose="02070309020205020404" pitchFamily="49" charset="0"/>
              <a:buNone/>
              <a:defRPr sz="16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800"/>
              </a:spcBef>
              <a:buClr>
                <a:schemeClr val="accent2">
                  <a:lumMod val="75000"/>
                </a:schemeClr>
              </a:buClr>
              <a:buSzPct val="80000"/>
              <a:buFont typeface="Courier New" panose="02070309020205020404" pitchFamily="49" charset="0"/>
              <a:buNone/>
              <a:defRPr sz="14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800"/>
              </a:spcBef>
              <a:buClr>
                <a:schemeClr val="accent2">
                  <a:lumMod val="75000"/>
                </a:schemeClr>
              </a:buClr>
              <a:buSzPct val="80000"/>
              <a:buFont typeface="Courier New" panose="02070309020205020404" pitchFamily="49" charset="0"/>
              <a:buNone/>
              <a:defRPr sz="14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800"/>
              </a:spcBef>
              <a:buClr>
                <a:schemeClr val="accent2">
                  <a:lumMod val="75000"/>
                </a:schemeClr>
              </a:buClr>
              <a:buSzPct val="80000"/>
              <a:buFont typeface="Courier New" panose="02070309020205020404" pitchFamily="49" charset="0"/>
              <a:buNone/>
              <a:defRPr sz="14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800"/>
              </a:spcBef>
              <a:buClr>
                <a:schemeClr val="accent2">
                  <a:lumMod val="75000"/>
                </a:schemeClr>
              </a:buClr>
              <a:buSzPct val="80000"/>
              <a:buFont typeface="Courier New" panose="02070309020205020404" pitchFamily="49" charset="0"/>
              <a:buNone/>
              <a:defRPr sz="14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800"/>
              </a:spcBef>
              <a:buClr>
                <a:schemeClr val="accent2">
                  <a:lumMod val="75000"/>
                </a:schemeClr>
              </a:buClr>
              <a:buSzPct val="80000"/>
              <a:buFont typeface="Courier New" panose="02070309020205020404" pitchFamily="49" charset="0"/>
              <a:buNone/>
              <a:defRPr sz="14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800"/>
              </a:spcBef>
              <a:buClr>
                <a:schemeClr val="accent2">
                  <a:lumMod val="75000"/>
                </a:schemeClr>
              </a:buClr>
              <a:buSzPct val="80000"/>
              <a:buFont typeface="Courier New" panose="02070309020205020404" pitchFamily="49" charset="0"/>
              <a:buNone/>
              <a:defRPr sz="1400" kern="1200">
                <a:solidFill>
                  <a:schemeClr val="tx1">
                    <a:tint val="75000"/>
                  </a:schemeClr>
                </a:solidFill>
                <a:latin typeface="+mn-lt"/>
                <a:ea typeface="+mn-ea"/>
                <a:cs typeface="+mn-cs"/>
              </a:defRPr>
            </a:lvl9pPr>
          </a:lstStyle>
          <a:p>
            <a:r>
              <a:rPr lang="en-US" sz="1600" dirty="0"/>
              <a:t>Let’s do the flowchart for one of the algorithms we wrote yesterday</a:t>
            </a:r>
          </a:p>
        </p:txBody>
      </p:sp>
    </p:spTree>
    <p:extLst>
      <p:ext uri="{BB962C8B-B14F-4D97-AF65-F5344CB8AC3E}">
        <p14:creationId xmlns:p14="http://schemas.microsoft.com/office/powerpoint/2010/main" val="1083170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7E5A75C-6E07-FE8B-F98C-286B4FABA9E6}"/>
              </a:ext>
            </a:extLst>
          </p:cNvPr>
          <p:cNvPicPr>
            <a:picLocks noChangeAspect="1"/>
          </p:cNvPicPr>
          <p:nvPr/>
        </p:nvPicPr>
        <p:blipFill>
          <a:blip r:embed="rId2"/>
          <a:stretch>
            <a:fillRect/>
          </a:stretch>
        </p:blipFill>
        <p:spPr>
          <a:xfrm>
            <a:off x="2665445" y="142416"/>
            <a:ext cx="6544588" cy="6573167"/>
          </a:xfrm>
          <a:prstGeom prst="rect">
            <a:avLst/>
          </a:prstGeom>
        </p:spPr>
      </p:pic>
    </p:spTree>
    <p:extLst>
      <p:ext uri="{BB962C8B-B14F-4D97-AF65-F5344CB8AC3E}">
        <p14:creationId xmlns:p14="http://schemas.microsoft.com/office/powerpoint/2010/main" val="1328363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66A6BE-52CB-1FD1-B025-2270F28EF2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984E8C-D530-ED62-3A3E-AC6DCBD8D32E}"/>
              </a:ext>
            </a:extLst>
          </p:cNvPr>
          <p:cNvSpPr>
            <a:spLocks noGrp="1"/>
          </p:cNvSpPr>
          <p:nvPr>
            <p:ph type="title"/>
          </p:nvPr>
        </p:nvSpPr>
        <p:spPr/>
        <p:txBody>
          <a:bodyPr/>
          <a:lstStyle/>
          <a:p>
            <a:r>
              <a:rPr lang="en-US" dirty="0"/>
              <a:t>Let’s move to: Conditional Statements</a:t>
            </a:r>
          </a:p>
        </p:txBody>
      </p:sp>
      <p:sp>
        <p:nvSpPr>
          <p:cNvPr id="3" name="Content Placeholder 2">
            <a:extLst>
              <a:ext uri="{FF2B5EF4-FFF2-40B4-BE49-F238E27FC236}">
                <a16:creationId xmlns:a16="http://schemas.microsoft.com/office/drawing/2014/main" id="{44749488-E42E-C856-C8CA-F8B412C72B76}"/>
              </a:ext>
            </a:extLst>
          </p:cNvPr>
          <p:cNvSpPr>
            <a:spLocks noGrp="1"/>
          </p:cNvSpPr>
          <p:nvPr>
            <p:ph idx="1"/>
          </p:nvPr>
        </p:nvSpPr>
        <p:spPr>
          <a:xfrm>
            <a:off x="1341119" y="1901952"/>
            <a:ext cx="4379741" cy="4127627"/>
          </a:xfrm>
        </p:spPr>
        <p:txBody>
          <a:bodyPr>
            <a:normAutofit fontScale="85000" lnSpcReduction="20000"/>
          </a:bodyPr>
          <a:lstStyle/>
          <a:p>
            <a:pPr marL="45720" indent="0">
              <a:buNone/>
            </a:pPr>
            <a:r>
              <a:rPr lang="en-US" dirty="0"/>
              <a:t>Here’s some examples:</a:t>
            </a:r>
          </a:p>
          <a:p>
            <a:pPr marL="45720" indent="0">
              <a:buNone/>
            </a:pPr>
            <a:r>
              <a:rPr lang="en-US" dirty="0"/>
              <a:t>IF you’re happy and you know it</a:t>
            </a:r>
          </a:p>
          <a:p>
            <a:pPr marL="45720" indent="0">
              <a:buNone/>
            </a:pPr>
            <a:r>
              <a:rPr lang="en-US" dirty="0"/>
              <a:t>	THEN clap your hands</a:t>
            </a:r>
          </a:p>
          <a:p>
            <a:pPr marL="45720" indent="0">
              <a:buNone/>
            </a:pPr>
            <a:r>
              <a:rPr lang="en-US" dirty="0"/>
              <a:t>ENDIF</a:t>
            </a:r>
          </a:p>
          <a:p>
            <a:pPr marL="45720" indent="0">
              <a:buNone/>
            </a:pPr>
            <a:endParaRPr lang="en-US" dirty="0"/>
          </a:p>
          <a:p>
            <a:pPr marL="45720" indent="0">
              <a:buNone/>
            </a:pPr>
            <a:r>
              <a:rPr lang="en-US" dirty="0"/>
              <a:t>IF you’re happy and you know it</a:t>
            </a:r>
          </a:p>
          <a:p>
            <a:pPr marL="45720" indent="0">
              <a:buNone/>
            </a:pPr>
            <a:r>
              <a:rPr lang="en-US" dirty="0"/>
              <a:t>	THEN clap your hands</a:t>
            </a:r>
          </a:p>
          <a:p>
            <a:pPr marL="45720" indent="0">
              <a:buNone/>
            </a:pPr>
            <a:r>
              <a:rPr lang="en-US" dirty="0"/>
              <a:t>ELSE</a:t>
            </a:r>
          </a:p>
          <a:p>
            <a:pPr marL="45720" indent="0">
              <a:buNone/>
            </a:pPr>
            <a:r>
              <a:rPr lang="en-US" dirty="0"/>
              <a:t>	make a frowny face</a:t>
            </a:r>
          </a:p>
          <a:p>
            <a:pPr marL="45720" indent="0">
              <a:buNone/>
            </a:pPr>
            <a:r>
              <a:rPr lang="en-US" dirty="0"/>
              <a:t>ENDIF</a:t>
            </a:r>
          </a:p>
          <a:p>
            <a:pPr marL="45720" indent="0">
              <a:buNone/>
            </a:pPr>
            <a:endParaRPr lang="en-US" dirty="0"/>
          </a:p>
        </p:txBody>
      </p:sp>
      <p:sp>
        <p:nvSpPr>
          <p:cNvPr id="4" name="Content Placeholder 2">
            <a:extLst>
              <a:ext uri="{FF2B5EF4-FFF2-40B4-BE49-F238E27FC236}">
                <a16:creationId xmlns:a16="http://schemas.microsoft.com/office/drawing/2014/main" id="{BE035D00-1417-156A-4FA4-975F9B0C8593}"/>
              </a:ext>
            </a:extLst>
          </p:cNvPr>
          <p:cNvSpPr txBox="1">
            <a:spLocks/>
          </p:cNvSpPr>
          <p:nvPr/>
        </p:nvSpPr>
        <p:spPr>
          <a:xfrm>
            <a:off x="5705035" y="1901952"/>
            <a:ext cx="4379742" cy="4127627"/>
          </a:xfrm>
          <a:prstGeom prst="rect">
            <a:avLst/>
          </a:prstGeom>
        </p:spPr>
        <p:txBody>
          <a:bodyPr vert="horz" lIns="91440" tIns="45720" rIns="91440" bIns="45720" rtlCol="0">
            <a:normAutofit/>
          </a:bodyPr>
          <a:lstStyle>
            <a:lvl1pPr marL="274320" indent="-228600" algn="l" defTabSz="914400" rtl="0" eaLnBrk="1" latinLnBrk="0" hangingPunct="1">
              <a:lnSpc>
                <a:spcPct val="90000"/>
              </a:lnSpc>
              <a:spcBef>
                <a:spcPts val="1800"/>
              </a:spcBef>
              <a:buClr>
                <a:schemeClr val="accent2">
                  <a:lumMod val="75000"/>
                </a:schemeClr>
              </a:buClr>
              <a:buSzPct val="80000"/>
              <a:buFont typeface="Courier New" panose="02070309020205020404" pitchFamily="49" charset="0"/>
              <a:buChar char="o"/>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accent2">
                  <a:lumMod val="75000"/>
                </a:schemeClr>
              </a:buClr>
              <a:buSzPct val="80000"/>
              <a:buFont typeface="Courier New" panose="02070309020205020404" pitchFamily="49" charset="0"/>
              <a:buChar char="o"/>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accent2">
                  <a:lumMod val="75000"/>
                </a:schemeClr>
              </a:buClr>
              <a:buSzPct val="80000"/>
              <a:buFont typeface="Courier New" panose="02070309020205020404" pitchFamily="49" charset="0"/>
              <a:buChar char="o"/>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accent2">
                  <a:lumMod val="75000"/>
                </a:schemeClr>
              </a:buClr>
              <a:buSzPct val="80000"/>
              <a:buFont typeface="Courier New" panose="02070309020205020404" pitchFamily="49" charset="0"/>
              <a:buChar char="o"/>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accent2">
                  <a:lumMod val="75000"/>
                </a:schemeClr>
              </a:buClr>
              <a:buSzPct val="80000"/>
              <a:buFont typeface="Courier New" panose="02070309020205020404" pitchFamily="49" charset="0"/>
              <a:buChar char="o"/>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Clr>
                <a:schemeClr val="accent2">
                  <a:lumMod val="75000"/>
                </a:schemeClr>
              </a:buClr>
              <a:buSzPct val="80000"/>
              <a:buFont typeface="Courier New" panose="02070309020205020404" pitchFamily="49" charset="0"/>
              <a:buChar char="o"/>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Clr>
                <a:schemeClr val="accent2">
                  <a:lumMod val="75000"/>
                </a:schemeClr>
              </a:buClr>
              <a:buSzPct val="80000"/>
              <a:buFont typeface="Courier New" panose="02070309020205020404" pitchFamily="49" charset="0"/>
              <a:buChar char="o"/>
              <a:defRPr sz="1400" kern="1200">
                <a:solidFill>
                  <a:schemeClr val="tx2"/>
                </a:solidFill>
                <a:latin typeface="+mn-lt"/>
                <a:ea typeface="+mn-ea"/>
                <a:cs typeface="+mn-cs"/>
              </a:defRPr>
            </a:lvl7pPr>
            <a:lvl8pPr marL="2514600" indent="-228600" algn="l" defTabSz="914400" rtl="0" eaLnBrk="1" latinLnBrk="0" hangingPunct="1">
              <a:lnSpc>
                <a:spcPct val="90000"/>
              </a:lnSpc>
              <a:spcBef>
                <a:spcPts val="800"/>
              </a:spcBef>
              <a:buClr>
                <a:schemeClr val="accent2">
                  <a:lumMod val="75000"/>
                </a:schemeClr>
              </a:buClr>
              <a:buSzPct val="80000"/>
              <a:buFont typeface="Courier New" panose="02070309020205020404" pitchFamily="49" charset="0"/>
              <a:buChar char="o"/>
              <a:defRPr sz="1400" kern="1200">
                <a:solidFill>
                  <a:schemeClr val="tx2"/>
                </a:solidFill>
                <a:latin typeface="+mn-lt"/>
                <a:ea typeface="+mn-ea"/>
                <a:cs typeface="+mn-cs"/>
              </a:defRPr>
            </a:lvl8pPr>
            <a:lvl9pPr marL="2606040" indent="0" algn="l" defTabSz="914400" rtl="0" eaLnBrk="1" latinLnBrk="0" hangingPunct="1">
              <a:lnSpc>
                <a:spcPct val="90000"/>
              </a:lnSpc>
              <a:spcBef>
                <a:spcPts val="800"/>
              </a:spcBef>
              <a:buClr>
                <a:schemeClr val="accent2">
                  <a:lumMod val="75000"/>
                </a:schemeClr>
              </a:buClr>
              <a:buSzPct val="80000"/>
              <a:buFont typeface="Courier New" panose="02070309020205020404" pitchFamily="49" charset="0"/>
              <a:buNone/>
              <a:defRPr sz="1400" kern="1200">
                <a:solidFill>
                  <a:schemeClr val="tx2"/>
                </a:solidFill>
                <a:latin typeface="+mn-lt"/>
                <a:ea typeface="+mn-ea"/>
                <a:cs typeface="+mn-cs"/>
              </a:defRPr>
            </a:lvl9pPr>
          </a:lstStyle>
          <a:p>
            <a:pPr marL="45720" indent="0">
              <a:buFont typeface="Courier New" panose="02070309020205020404" pitchFamily="49" charset="0"/>
              <a:buNone/>
            </a:pPr>
            <a:r>
              <a:rPr lang="en-US" dirty="0"/>
              <a:t>IF you’re happy and you know it</a:t>
            </a:r>
          </a:p>
          <a:p>
            <a:pPr marL="45720" indent="0">
              <a:buFont typeface="Courier New" panose="02070309020205020404" pitchFamily="49" charset="0"/>
              <a:buNone/>
            </a:pPr>
            <a:r>
              <a:rPr lang="en-US" dirty="0"/>
              <a:t>	THEN clap your hands</a:t>
            </a:r>
          </a:p>
          <a:p>
            <a:pPr marL="45720" indent="0">
              <a:buFont typeface="Courier New" panose="02070309020205020404" pitchFamily="49" charset="0"/>
              <a:buNone/>
            </a:pPr>
            <a:r>
              <a:rPr lang="en-US" dirty="0"/>
              <a:t>ELSE IF you feel sad</a:t>
            </a:r>
          </a:p>
          <a:p>
            <a:pPr marL="45720" indent="0">
              <a:buFont typeface="Courier New" panose="02070309020205020404" pitchFamily="49" charset="0"/>
              <a:buNone/>
            </a:pPr>
            <a:r>
              <a:rPr lang="en-US" dirty="0"/>
              <a:t>	make             emoji</a:t>
            </a:r>
          </a:p>
          <a:p>
            <a:pPr marL="45720" indent="0">
              <a:buFont typeface="Courier New" panose="02070309020205020404" pitchFamily="49" charset="0"/>
              <a:buNone/>
            </a:pPr>
            <a:r>
              <a:rPr lang="en-US" dirty="0"/>
              <a:t>ELSE</a:t>
            </a:r>
          </a:p>
          <a:p>
            <a:pPr marL="45720" indent="0">
              <a:buFont typeface="Courier New" panose="02070309020205020404" pitchFamily="49" charset="0"/>
              <a:buNone/>
            </a:pPr>
            <a:r>
              <a:rPr lang="en-US" dirty="0"/>
              <a:t>	make             emoji</a:t>
            </a:r>
          </a:p>
          <a:p>
            <a:pPr marL="45720" indent="0">
              <a:buFont typeface="Courier New" panose="02070309020205020404" pitchFamily="49" charset="0"/>
              <a:buNone/>
            </a:pPr>
            <a:r>
              <a:rPr lang="en-US" dirty="0"/>
              <a:t>ENDIF</a:t>
            </a:r>
          </a:p>
          <a:p>
            <a:pPr marL="45720" indent="0">
              <a:buFont typeface="Courier New" panose="02070309020205020404" pitchFamily="49" charset="0"/>
              <a:buNone/>
            </a:pPr>
            <a:endParaRPr lang="en-US" dirty="0"/>
          </a:p>
        </p:txBody>
      </p:sp>
      <p:pic>
        <p:nvPicPr>
          <p:cNvPr id="2050" name="Picture 2" descr="😐 Neutral Face Emoji: Meaning &amp; Usage">
            <a:extLst>
              <a:ext uri="{FF2B5EF4-FFF2-40B4-BE49-F238E27FC236}">
                <a16:creationId xmlns:a16="http://schemas.microsoft.com/office/drawing/2014/main" id="{5CEC2D97-4A53-F1D3-986A-DB81F25793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0717" y="4211420"/>
            <a:ext cx="788378" cy="78837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 Frowning Face Emoji: Meaning &amp; Usage">
            <a:extLst>
              <a:ext uri="{FF2B5EF4-FFF2-40B4-BE49-F238E27FC236}">
                <a16:creationId xmlns:a16="http://schemas.microsoft.com/office/drawing/2014/main" id="{BC3A54D8-395C-D59A-C49E-A5B8DA8CA5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0717" y="3221874"/>
            <a:ext cx="788378" cy="788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632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5667CF-A185-342D-7E46-873DC81561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474724-79CE-DDEF-A882-28DB4BCF1303}"/>
              </a:ext>
            </a:extLst>
          </p:cNvPr>
          <p:cNvSpPr>
            <a:spLocks noGrp="1"/>
          </p:cNvSpPr>
          <p:nvPr>
            <p:ph type="title"/>
          </p:nvPr>
        </p:nvSpPr>
        <p:spPr/>
        <p:txBody>
          <a:bodyPr/>
          <a:lstStyle/>
          <a:p>
            <a:r>
              <a:rPr lang="en-US" dirty="0"/>
              <a:t>More on Conditional Statements (IF ELSE)</a:t>
            </a:r>
          </a:p>
        </p:txBody>
      </p:sp>
      <p:sp>
        <p:nvSpPr>
          <p:cNvPr id="3" name="Content Placeholder 2">
            <a:extLst>
              <a:ext uri="{FF2B5EF4-FFF2-40B4-BE49-F238E27FC236}">
                <a16:creationId xmlns:a16="http://schemas.microsoft.com/office/drawing/2014/main" id="{4DE2BFA5-3980-2449-3CEA-D4A1877439B5}"/>
              </a:ext>
            </a:extLst>
          </p:cNvPr>
          <p:cNvSpPr>
            <a:spLocks noGrp="1"/>
          </p:cNvSpPr>
          <p:nvPr>
            <p:ph idx="1"/>
          </p:nvPr>
        </p:nvSpPr>
        <p:spPr/>
        <p:txBody>
          <a:bodyPr/>
          <a:lstStyle/>
          <a:p>
            <a:r>
              <a:rPr lang="en-US" dirty="0"/>
              <a:t>Indentation is important when writing pseudocode</a:t>
            </a:r>
          </a:p>
          <a:p>
            <a:pPr marL="45720" indent="0">
              <a:buNone/>
            </a:pPr>
            <a:r>
              <a:rPr lang="en-US" dirty="0"/>
              <a:t>Example:</a:t>
            </a:r>
          </a:p>
          <a:p>
            <a:pPr marL="502920" indent="-457200">
              <a:buFont typeface="+mj-lt"/>
              <a:buAutoNum type="arabicPeriod"/>
            </a:pPr>
            <a:r>
              <a:rPr lang="en-US" dirty="0"/>
              <a:t>Pet the cat</a:t>
            </a:r>
          </a:p>
          <a:p>
            <a:pPr marL="502920" indent="-457200">
              <a:buFont typeface="+mj-lt"/>
              <a:buAutoNum type="arabicPeriod"/>
            </a:pPr>
            <a:r>
              <a:rPr lang="en-US" dirty="0"/>
              <a:t>IF cat growls</a:t>
            </a:r>
          </a:p>
          <a:p>
            <a:pPr marL="502920" indent="-457200">
              <a:buFont typeface="+mj-lt"/>
              <a:buAutoNum type="arabicPeriod"/>
            </a:pPr>
            <a:r>
              <a:rPr lang="en-US" dirty="0"/>
              <a:t>          Stop petting the cat</a:t>
            </a:r>
          </a:p>
          <a:p>
            <a:pPr marL="502920" indent="-457200">
              <a:buFont typeface="+mj-lt"/>
              <a:buAutoNum type="arabicPeriod"/>
            </a:pPr>
            <a:r>
              <a:rPr lang="en-US" dirty="0"/>
              <a:t>          Run for dear life</a:t>
            </a:r>
          </a:p>
          <a:p>
            <a:pPr marL="502920" indent="-457200">
              <a:buFont typeface="+mj-lt"/>
              <a:buAutoNum type="arabicPeriod"/>
            </a:pPr>
            <a:r>
              <a:rPr lang="en-US" dirty="0"/>
              <a:t>Say </a:t>
            </a:r>
            <a:r>
              <a:rPr lang="en-US" dirty="0" err="1"/>
              <a:t>psstpsstpsst</a:t>
            </a:r>
            <a:r>
              <a:rPr lang="en-US" dirty="0"/>
              <a:t> to the cat</a:t>
            </a:r>
          </a:p>
          <a:p>
            <a:pPr marL="502920" indent="-457200">
              <a:buFont typeface="+mj-lt"/>
              <a:buAutoNum type="arabicPeriod"/>
            </a:pPr>
            <a:r>
              <a:rPr lang="en-US" dirty="0"/>
              <a:t>Go to step 1</a:t>
            </a:r>
          </a:p>
        </p:txBody>
      </p:sp>
    </p:spTree>
    <p:extLst>
      <p:ext uri="{BB962C8B-B14F-4D97-AF65-F5344CB8AC3E}">
        <p14:creationId xmlns:p14="http://schemas.microsoft.com/office/powerpoint/2010/main" val="3999727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Bubbles design templat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alpha val="80000"/>
              </a:schemeClr>
            </a:gs>
            <a:gs pos="0">
              <a:schemeClr val="phClr">
                <a:lumMod val="40000"/>
                <a:lumOff val="60000"/>
                <a:alpha val="80000"/>
              </a:schemeClr>
            </a:gs>
          </a:gsLst>
          <a:path path="circle">
            <a:fillToRect l="50000" t="50000" r="50000" b="50000"/>
          </a:path>
        </a:gradFill>
        <a:gradFill rotWithShape="1">
          <a:gsLst>
            <a:gs pos="0">
              <a:schemeClr val="phClr">
                <a:lumMod val="20000"/>
                <a:lumOff val="80000"/>
                <a:alpha val="59000"/>
              </a:schemeClr>
            </a:gs>
            <a:gs pos="40000">
              <a:schemeClr val="phClr">
                <a:lumMod val="20000"/>
                <a:lumOff val="80000"/>
                <a:alpha val="66000"/>
              </a:schemeClr>
            </a:gs>
            <a:gs pos="100000">
              <a:schemeClr val="phClr">
                <a:lumMod val="40000"/>
                <a:lumOff val="60000"/>
              </a:schemeClr>
            </a:gs>
          </a:gsLst>
          <a:path path="circle">
            <a:fillToRect l="50000" t="-80000" r="50000" b="180000"/>
          </a:path>
        </a:gradFill>
      </a:bgFillStyleLst>
    </a:fmtScheme>
  </a:themeElements>
  <a:objectDefaults>
    <a:spDef>
      <a:spPr/>
      <a:bodyPr rtlCol="0" anchor="ctr"/>
      <a:lstStyle>
        <a:defPPr algn="ctr">
          <a:defRPr dirty="0"/>
        </a:defPPr>
      </a:lstStyle>
      <a:style>
        <a:lnRef idx="0">
          <a:schemeClr val="accent2"/>
        </a:lnRef>
        <a:fillRef idx="3">
          <a:schemeClr val="accent2"/>
        </a:fillRef>
        <a:effectRef idx="3">
          <a:schemeClr val="accent2"/>
        </a:effectRef>
        <a:fontRef idx="minor">
          <a:schemeClr val="lt1"/>
        </a:fontRef>
      </a:style>
    </a:spDef>
    <a:lnDef>
      <a:spPr/>
      <a:bodyPr/>
      <a:lstStyle/>
      <a:style>
        <a:lnRef idx="1">
          <a:schemeClr val="dk1"/>
        </a:lnRef>
        <a:fillRef idx="0">
          <a:schemeClr val="dk1"/>
        </a:fillRef>
        <a:effectRef idx="0">
          <a:schemeClr val="dk1"/>
        </a:effectRef>
        <a:fontRef idx="minor">
          <a:schemeClr val="tx1"/>
        </a:fontRef>
      </a:style>
    </a:lnDef>
    <a:txDef>
      <a:spPr>
        <a:noFill/>
        <a:ln>
          <a:solidFill>
            <a:schemeClr val="bg2"/>
          </a:solidFill>
        </a:ln>
      </a:spPr>
      <a:bodyPr wrap="square" rtlCol="0" anchor="ctr" anchorCtr="1">
        <a:spAutoFit/>
      </a:bodyPr>
      <a:lstStyle>
        <a:defPPr>
          <a:defRPr dirty="0"/>
        </a:defPPr>
      </a:lstStyle>
    </a:txDef>
  </a:objectDefaults>
  <a:extraClrSchemeLst/>
  <a:extLst>
    <a:ext uri="{05A4C25C-085E-4340-85A3-A5531E510DB2}">
      <thm15:themeFamily xmlns:thm15="http://schemas.microsoft.com/office/thememl/2012/main" name="Bubbles design slides.potx" id="{791C1007-8C16-4095-A382-97B1C9AA36B9}" vid="{20473F13-1D64-4A4A-9CE1-7C3468AE82BE}"/>
    </a:ext>
  </a:extLst>
</a:theme>
</file>

<file path=ppt/theme/theme2.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Bubbles design slides</Template>
  <TotalTime>392</TotalTime>
  <Words>1040</Words>
  <Application>Microsoft Office PowerPoint</Application>
  <PresentationFormat>Widescreen</PresentationFormat>
  <Paragraphs>111</Paragraphs>
  <Slides>20</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Century Gothic</vt:lpstr>
      <vt:lpstr>Courier New</vt:lpstr>
      <vt:lpstr>Bubbles design template</vt:lpstr>
      <vt:lpstr>Programming Fundamentals</vt:lpstr>
      <vt:lpstr>Problem Solving </vt:lpstr>
      <vt:lpstr>Problem Analysis Chart</vt:lpstr>
      <vt:lpstr>Flowcharts </vt:lpstr>
      <vt:lpstr>Flowchart Symbols</vt:lpstr>
      <vt:lpstr>Examples</vt:lpstr>
      <vt:lpstr>PowerPoint Presentation</vt:lpstr>
      <vt:lpstr>Let’s move to: Conditional Statements</vt:lpstr>
      <vt:lpstr>More on Conditional Statements (IF ELSE)</vt:lpstr>
      <vt:lpstr>Number Guessing with friends</vt:lpstr>
      <vt:lpstr>Examples of Conditions in Flowcharts</vt:lpstr>
      <vt:lpstr>An Example of Nested Conditions</vt:lpstr>
      <vt:lpstr>Iterations in pseudocode:</vt:lpstr>
      <vt:lpstr>Iterations in flowcharts:</vt:lpstr>
      <vt:lpstr>Activities (basic stuff)</vt:lpstr>
      <vt:lpstr>Activities (with conditions)</vt:lpstr>
      <vt:lpstr>Activities (with conditions + loops)</vt:lpstr>
      <vt:lpstr>Activities (with conditions)</vt:lpstr>
      <vt:lpstr>Activities (with loops only)</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Abeeha Sattar</dc:creator>
  <cp:lastModifiedBy>Abeeha Sattar</cp:lastModifiedBy>
  <cp:revision>117</cp:revision>
  <dcterms:created xsi:type="dcterms:W3CDTF">2025-08-20T22:46:44Z</dcterms:created>
  <dcterms:modified xsi:type="dcterms:W3CDTF">2025-08-28T07:14:57Z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74069200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