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61158-535B-4F10-ACD1-99014D04A49C}" v="5" dt="2025-04-15T06:16:57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>
        <p:scale>
          <a:sx n="177" d="100"/>
          <a:sy n="177" d="100"/>
        </p:scale>
        <p:origin x="-360" y="-15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anzeb Mukhtar" userId="cdea816e-09fc-49d8-ab0d-1dfa411d0dba" providerId="ADAL" clId="{65061158-535B-4F10-ACD1-99014D04A49C}"/>
    <pc:docChg chg="modSld">
      <pc:chgData name="Jahanzeb Mukhtar" userId="cdea816e-09fc-49d8-ab0d-1dfa411d0dba" providerId="ADAL" clId="{65061158-535B-4F10-ACD1-99014D04A49C}" dt="2025-04-15T06:16:57.875" v="25"/>
      <pc:docMkLst>
        <pc:docMk/>
      </pc:docMkLst>
      <pc:sldChg chg="addSp delSp modSp mod">
        <pc:chgData name="Jahanzeb Mukhtar" userId="cdea816e-09fc-49d8-ab0d-1dfa411d0dba" providerId="ADAL" clId="{65061158-535B-4F10-ACD1-99014D04A49C}" dt="2025-04-15T06:15:17.535" v="15"/>
        <pc:sldMkLst>
          <pc:docMk/>
          <pc:sldMk cId="1767718893" sldId="272"/>
        </pc:sldMkLst>
        <pc:grpChg chg="del mod">
          <ac:chgData name="Jahanzeb Mukhtar" userId="cdea816e-09fc-49d8-ab0d-1dfa411d0dba" providerId="ADAL" clId="{65061158-535B-4F10-ACD1-99014D04A49C}" dt="2025-04-15T06:15:05.520" v="6"/>
          <ac:grpSpMkLst>
            <pc:docMk/>
            <pc:sldMk cId="1767718893" sldId="272"/>
            <ac:grpSpMk id="7" creationId="{D70D4FD0-4229-8428-F9E6-712B272D25C1}"/>
          </ac:grpSpMkLst>
        </pc:grpChg>
        <pc:grpChg chg="del mod">
          <ac:chgData name="Jahanzeb Mukhtar" userId="cdea816e-09fc-49d8-ab0d-1dfa411d0dba" providerId="ADAL" clId="{65061158-535B-4F10-ACD1-99014D04A49C}" dt="2025-04-15T06:15:12.984" v="9"/>
          <ac:grpSpMkLst>
            <pc:docMk/>
            <pc:sldMk cId="1767718893" sldId="272"/>
            <ac:grpSpMk id="10" creationId="{A0A891E9-AE36-58C6-B799-207251754D44}"/>
          </ac:grpSpMkLst>
        </pc:grpChg>
        <pc:grpChg chg="del mod">
          <ac:chgData name="Jahanzeb Mukhtar" userId="cdea816e-09fc-49d8-ab0d-1dfa411d0dba" providerId="ADAL" clId="{65061158-535B-4F10-ACD1-99014D04A49C}" dt="2025-04-15T06:15:17.535" v="15"/>
          <ac:grpSpMkLst>
            <pc:docMk/>
            <pc:sldMk cId="1767718893" sldId="272"/>
            <ac:grpSpMk id="13" creationId="{D5853685-56B6-2B3D-5100-D03672D4EF84}"/>
          </ac:grpSpMkLst>
        </pc:grpChg>
        <pc:grpChg chg="mod">
          <ac:chgData name="Jahanzeb Mukhtar" userId="cdea816e-09fc-49d8-ab0d-1dfa411d0dba" providerId="ADAL" clId="{65061158-535B-4F10-ACD1-99014D04A49C}" dt="2025-04-15T06:15:17.535" v="15"/>
          <ac:grpSpMkLst>
            <pc:docMk/>
            <pc:sldMk cId="1767718893" sldId="272"/>
            <ac:grpSpMk id="19" creationId="{275A7517-94F6-E578-B24E-82276E39A738}"/>
          </ac:grpSpMkLst>
        </pc:grp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4" creationId="{6F046059-D4A7-B523-4187-81828682D9A2}"/>
          </ac:inkMkLst>
        </pc:ink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5" creationId="{EBE374C4-1C59-867F-DCE4-7C727CFB9148}"/>
          </ac:inkMkLst>
        </pc:inkChg>
        <pc:inkChg chg="add mod">
          <ac:chgData name="Jahanzeb Mukhtar" userId="cdea816e-09fc-49d8-ab0d-1dfa411d0dba" providerId="ADAL" clId="{65061158-535B-4F10-ACD1-99014D04A49C}" dt="2025-04-15T06:15:12.984" v="9"/>
          <ac:inkMkLst>
            <pc:docMk/>
            <pc:sldMk cId="1767718893" sldId="272"/>
            <ac:inkMk id="6" creationId="{0F6B7039-D876-250D-4302-F470F4358CE8}"/>
          </ac:inkMkLst>
        </pc:inkChg>
        <pc:inkChg chg="add mod">
          <ac:chgData name="Jahanzeb Mukhtar" userId="cdea816e-09fc-49d8-ab0d-1dfa411d0dba" providerId="ADAL" clId="{65061158-535B-4F10-ACD1-99014D04A49C}" dt="2025-04-15T06:15:12.984" v="9"/>
          <ac:inkMkLst>
            <pc:docMk/>
            <pc:sldMk cId="1767718893" sldId="272"/>
            <ac:inkMk id="8" creationId="{C7C3FA32-9460-A160-E549-18FDD2F79DBE}"/>
          </ac:inkMkLst>
        </pc:ink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9" creationId="{05AEBACF-4999-A6A8-14F5-CA60B11CF504}"/>
          </ac:inkMkLst>
        </pc:inkChg>
        <pc:inkChg chg="add mod">
          <ac:chgData name="Jahanzeb Mukhtar" userId="cdea816e-09fc-49d8-ab0d-1dfa411d0dba" providerId="ADAL" clId="{65061158-535B-4F10-ACD1-99014D04A49C}" dt="2025-04-15T06:15:12.984" v="9"/>
          <ac:inkMkLst>
            <pc:docMk/>
            <pc:sldMk cId="1767718893" sldId="272"/>
            <ac:inkMk id="11" creationId="{F30F91D2-D53D-60DA-ED83-24463D5621B7}"/>
          </ac:inkMkLst>
        </pc:ink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12" creationId="{8F0BD3BC-D511-49B5-B679-7E9D755026DC}"/>
          </ac:inkMkLst>
        </pc:ink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14" creationId="{B9B212BA-C0AA-A830-CA15-8EE5D7CF7DE9}"/>
          </ac:inkMkLst>
        </pc:ink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15" creationId="{0D062306-7D9B-B859-8283-04AE16262920}"/>
          </ac:inkMkLst>
        </pc:inkChg>
        <pc:inkChg chg="add">
          <ac:chgData name="Jahanzeb Mukhtar" userId="cdea816e-09fc-49d8-ab0d-1dfa411d0dba" providerId="ADAL" clId="{65061158-535B-4F10-ACD1-99014D04A49C}" dt="2025-04-15T06:15:15.999" v="12" actId="9405"/>
          <ac:inkMkLst>
            <pc:docMk/>
            <pc:sldMk cId="1767718893" sldId="272"/>
            <ac:inkMk id="16" creationId="{1996D145-DD6D-39BA-BD30-92665F248869}"/>
          </ac:inkMkLst>
        </pc:ink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17" creationId="{AFC906E7-C4A4-A960-31DE-AAFCE5806E97}"/>
          </ac:inkMkLst>
        </pc:inkChg>
        <pc:inkChg chg="add mod">
          <ac:chgData name="Jahanzeb Mukhtar" userId="cdea816e-09fc-49d8-ab0d-1dfa411d0dba" providerId="ADAL" clId="{65061158-535B-4F10-ACD1-99014D04A49C}" dt="2025-04-15T06:15:17.535" v="15"/>
          <ac:inkMkLst>
            <pc:docMk/>
            <pc:sldMk cId="1767718893" sldId="272"/>
            <ac:inkMk id="18" creationId="{A302CA74-AE6C-38F5-2890-326A1A0BF47E}"/>
          </ac:inkMkLst>
        </pc:inkChg>
      </pc:sldChg>
      <pc:sldChg chg="addSp mod">
        <pc:chgData name="Jahanzeb Mukhtar" userId="cdea816e-09fc-49d8-ab0d-1dfa411d0dba" providerId="ADAL" clId="{65061158-535B-4F10-ACD1-99014D04A49C}" dt="2025-04-15T06:15:45.123" v="16" actId="9405"/>
        <pc:sldMkLst>
          <pc:docMk/>
          <pc:sldMk cId="795978123" sldId="273"/>
        </pc:sldMkLst>
        <pc:inkChg chg="add">
          <ac:chgData name="Jahanzeb Mukhtar" userId="cdea816e-09fc-49d8-ab0d-1dfa411d0dba" providerId="ADAL" clId="{65061158-535B-4F10-ACD1-99014D04A49C}" dt="2025-04-15T06:15:45.123" v="16" actId="9405"/>
          <ac:inkMkLst>
            <pc:docMk/>
            <pc:sldMk cId="795978123" sldId="273"/>
            <ac:inkMk id="4" creationId="{533D39A9-840A-6E00-7E74-681043542552}"/>
          </ac:inkMkLst>
        </pc:inkChg>
      </pc:sldChg>
      <pc:sldChg chg="addSp mod">
        <pc:chgData name="Jahanzeb Mukhtar" userId="cdea816e-09fc-49d8-ab0d-1dfa411d0dba" providerId="ADAL" clId="{65061158-535B-4F10-ACD1-99014D04A49C}" dt="2025-04-15T06:15:58.206" v="17" actId="9405"/>
        <pc:sldMkLst>
          <pc:docMk/>
          <pc:sldMk cId="2851276423" sldId="274"/>
        </pc:sldMkLst>
        <pc:inkChg chg="add">
          <ac:chgData name="Jahanzeb Mukhtar" userId="cdea816e-09fc-49d8-ab0d-1dfa411d0dba" providerId="ADAL" clId="{65061158-535B-4F10-ACD1-99014D04A49C}" dt="2025-04-15T06:15:58.206" v="17" actId="9405"/>
          <ac:inkMkLst>
            <pc:docMk/>
            <pc:sldMk cId="2851276423" sldId="274"/>
            <ac:inkMk id="4" creationId="{CD5688B0-CCF9-3552-D32F-693647C16BF7}"/>
          </ac:inkMkLst>
        </pc:inkChg>
      </pc:sldChg>
      <pc:sldChg chg="addSp mod">
        <pc:chgData name="Jahanzeb Mukhtar" userId="cdea816e-09fc-49d8-ab0d-1dfa411d0dba" providerId="ADAL" clId="{65061158-535B-4F10-ACD1-99014D04A49C}" dt="2025-04-15T06:16:26.002" v="20" actId="9405"/>
        <pc:sldMkLst>
          <pc:docMk/>
          <pc:sldMk cId="1470754935" sldId="275"/>
        </pc:sldMkLst>
        <pc:inkChg chg="add">
          <ac:chgData name="Jahanzeb Mukhtar" userId="cdea816e-09fc-49d8-ab0d-1dfa411d0dba" providerId="ADAL" clId="{65061158-535B-4F10-ACD1-99014D04A49C}" dt="2025-04-15T06:16:04.021" v="18" actId="9405"/>
          <ac:inkMkLst>
            <pc:docMk/>
            <pc:sldMk cId="1470754935" sldId="275"/>
            <ac:inkMk id="4" creationId="{8F883E6A-20C0-9AA2-BD71-A32BF63BC36A}"/>
          </ac:inkMkLst>
        </pc:inkChg>
        <pc:inkChg chg="add">
          <ac:chgData name="Jahanzeb Mukhtar" userId="cdea816e-09fc-49d8-ab0d-1dfa411d0dba" providerId="ADAL" clId="{65061158-535B-4F10-ACD1-99014D04A49C}" dt="2025-04-15T06:16:12.062" v="19" actId="9405"/>
          <ac:inkMkLst>
            <pc:docMk/>
            <pc:sldMk cId="1470754935" sldId="275"/>
            <ac:inkMk id="5" creationId="{1324A406-D130-455C-BB33-0CBFB11EBED2}"/>
          </ac:inkMkLst>
        </pc:inkChg>
        <pc:inkChg chg="add">
          <ac:chgData name="Jahanzeb Mukhtar" userId="cdea816e-09fc-49d8-ab0d-1dfa411d0dba" providerId="ADAL" clId="{65061158-535B-4F10-ACD1-99014D04A49C}" dt="2025-04-15T06:16:26.002" v="20" actId="9405"/>
          <ac:inkMkLst>
            <pc:docMk/>
            <pc:sldMk cId="1470754935" sldId="275"/>
            <ac:inkMk id="6" creationId="{4C27CF39-6BD4-9749-12B5-4C752B458CAD}"/>
          </ac:inkMkLst>
        </pc:inkChg>
      </pc:sldChg>
      <pc:sldChg chg="addSp mod">
        <pc:chgData name="Jahanzeb Mukhtar" userId="cdea816e-09fc-49d8-ab0d-1dfa411d0dba" providerId="ADAL" clId="{65061158-535B-4F10-ACD1-99014D04A49C}" dt="2025-04-15T06:16:39.848" v="21" actId="9405"/>
        <pc:sldMkLst>
          <pc:docMk/>
          <pc:sldMk cId="229762632" sldId="276"/>
        </pc:sldMkLst>
        <pc:inkChg chg="add">
          <ac:chgData name="Jahanzeb Mukhtar" userId="cdea816e-09fc-49d8-ab0d-1dfa411d0dba" providerId="ADAL" clId="{65061158-535B-4F10-ACD1-99014D04A49C}" dt="2025-04-15T06:16:39.848" v="21" actId="9405"/>
          <ac:inkMkLst>
            <pc:docMk/>
            <pc:sldMk cId="229762632" sldId="276"/>
            <ac:inkMk id="4" creationId="{BD2CD283-2E7C-60C2-B6A0-27B4686BA60B}"/>
          </ac:inkMkLst>
        </pc:inkChg>
      </pc:sldChg>
      <pc:sldChg chg="addSp mod">
        <pc:chgData name="Jahanzeb Mukhtar" userId="cdea816e-09fc-49d8-ab0d-1dfa411d0dba" providerId="ADAL" clId="{65061158-535B-4F10-ACD1-99014D04A49C}" dt="2025-04-15T06:16:50.950" v="22" actId="9405"/>
        <pc:sldMkLst>
          <pc:docMk/>
          <pc:sldMk cId="3525709747" sldId="277"/>
        </pc:sldMkLst>
        <pc:inkChg chg="add">
          <ac:chgData name="Jahanzeb Mukhtar" userId="cdea816e-09fc-49d8-ab0d-1dfa411d0dba" providerId="ADAL" clId="{65061158-535B-4F10-ACD1-99014D04A49C}" dt="2025-04-15T06:16:50.950" v="22" actId="9405"/>
          <ac:inkMkLst>
            <pc:docMk/>
            <pc:sldMk cId="3525709747" sldId="277"/>
            <ac:inkMk id="4" creationId="{12DA460C-8563-1D5E-C71C-5F915192D4DD}"/>
          </ac:inkMkLst>
        </pc:inkChg>
      </pc:sldChg>
      <pc:sldChg chg="addSp modSp mod">
        <pc:chgData name="Jahanzeb Mukhtar" userId="cdea816e-09fc-49d8-ab0d-1dfa411d0dba" providerId="ADAL" clId="{65061158-535B-4F10-ACD1-99014D04A49C}" dt="2025-04-15T06:16:57.875" v="25"/>
        <pc:sldMkLst>
          <pc:docMk/>
          <pc:sldMk cId="2052104385" sldId="278"/>
        </pc:sldMkLst>
        <pc:grpChg chg="mod">
          <ac:chgData name="Jahanzeb Mukhtar" userId="cdea816e-09fc-49d8-ab0d-1dfa411d0dba" providerId="ADAL" clId="{65061158-535B-4F10-ACD1-99014D04A49C}" dt="2025-04-15T06:16:57.875" v="25"/>
          <ac:grpSpMkLst>
            <pc:docMk/>
            <pc:sldMk cId="2052104385" sldId="278"/>
            <ac:grpSpMk id="6" creationId="{4B770D7D-51A5-3882-2351-0B34EBB967D1}"/>
          </ac:grpSpMkLst>
        </pc:grpChg>
        <pc:inkChg chg="add mod">
          <ac:chgData name="Jahanzeb Mukhtar" userId="cdea816e-09fc-49d8-ab0d-1dfa411d0dba" providerId="ADAL" clId="{65061158-535B-4F10-ACD1-99014D04A49C}" dt="2025-04-15T06:16:57.875" v="25"/>
          <ac:inkMkLst>
            <pc:docMk/>
            <pc:sldMk cId="2052104385" sldId="278"/>
            <ac:inkMk id="4" creationId="{0A64C5F9-4291-19E1-6734-D3CF52153122}"/>
          </ac:inkMkLst>
        </pc:inkChg>
        <pc:inkChg chg="add mod">
          <ac:chgData name="Jahanzeb Mukhtar" userId="cdea816e-09fc-49d8-ab0d-1dfa411d0dba" providerId="ADAL" clId="{65061158-535B-4F10-ACD1-99014D04A49C}" dt="2025-04-15T06:16:57.875" v="25"/>
          <ac:inkMkLst>
            <pc:docMk/>
            <pc:sldMk cId="2052104385" sldId="278"/>
            <ac:inkMk id="5" creationId="{5B4CADD6-B418-51B4-6B79-6FEA5D452D0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4:59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614 583 7762,'-44'-25'452,"39"21"-574,-1 0 1,0 0-1,0 1 1,-1 0-1,1 0 0,-1 0 1,1 1-1,-1 0 1,0 0-1,0 0 1,0 1-1,0 0 1,0 1-1,0 0 1,-11 0-1,-5 4 334,0 0 0,0 1 1,1 2-1,-41 17 0,53-20-61,1 2 0,0-1 0,0 1 0,0 0 0,1 1 0,-1 0 0,2 0 0,-1 1 1,1 0-1,0 0 0,1 1 0,-11 18 0,-93 208 1927,93-196-1895,3 0 1,-17 66-1,27-83-161,0 0-1,2 0 1,0 0 0,1 0-1,2 0 1,5 39-1,5 2-7,4-1-1,2-1 1,2 0-1,4-2 1,37 74 0,-48-114-14,0 0 0,2 0 1,0-1-1,1-1 1,26 24-1,94 67-1,-23-20 0,-76-58 17,2-1 0,1-2 0,1-2 0,1-2 1,77 32-1,350 111 151,-374-139-83,1-5 0,1-3 0,0-5 0,168 4 0,-91-20 114,308-44 1,-267 5 52,-2-9 0,255-95 1,-104-9 63,-15-31-128,-272 138 27,-3-3-1,-2-3 0,-2-4 0,65-68 0,-123 114-120,-1 1 0,0-2 0,0 0 1,-1 0-1,-1 0 0,0-1 0,-1 0 0,0-1 0,-1 0 0,0 0 0,-2 0 1,1-1-1,-2 1 0,0-1 0,-1 0 0,0 0 0,-1 0 0,0 0 0,-2 0 1,0 0-1,0 0 0,-2 0 0,-4-18 0,1 13-21,-1 1 0,0 0 0,-2 1 0,0 0 0,-1 0 0,-1 1 0,0 0 0,-14-15 0,-119-117 236,114 120-260,-54-45 125,-3 5-1,-110-67 1,131 95-141,-2 3 1,-74-29-1,-149-47 8,-156-18-34,-10 37-31,454 94 25,-184-32-41,-350-16 0,389 48 13,0 6 0,-281 47 0,362-37-198,1 2 1,0 3-1,2 3 1,0 3-1,2 2 1,1 3-1,1 3 1,2 3-1,2 1 1,-100 91-1,117-91-2029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15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4 6041,'0'0'75,"0"0"1,0 0-1,-1 0 0,1 0 0,0 0 0,0 0 1,0 0-1,0 0 0,0 0 0,0 0 0,0 0 1,0 0-1,0 0 0,0 0 0,0 0 0,-1 0 1,1 0-1,0 0 0,0 0 0,0 0 0,0-1 76,0 1-76,0 0 0,0 0 0,0 0 1,0 0-1,0 0 0,0 0 0,0 0 0,0 0 1,0 0-1,0 0 0,0 0 0,0 0 0,0-1 1,0 1-1,0 0 0,0 0 0,-1 0 0,2 0 1,-1 0-1,0 0 0,0 0 0,0 0 0,0 0 1,0 0-1,0-1 0,0 1 0,0 0 0,0 0 1,0 0-1,0 0 0,0 0 0,0 0 0,0 0 1,-11 7 1080,-13 15-912,2 4-40,3 1-1,0 1 1,2 1 0,0 1 0,-15 42 0,-18 31 495,49-101-1071,9-41-5240,1 8 3971,-5-2 1203,-1-1 0,-2 1 0,-1-1-1,-6-47 1,-2 59 1045,7 21-526,1 1 0,-1-1 1,1 1-1,0-1 0,-1 1 1,1 0-1,-1-1 0,1 1 1,-1 0-1,1-1 0,-1 1 1,1 0-1,-1 0 0,0-1 1,1 1-1,-1 0 0,1 0 1,-1 0-1,0 0 0,1 0 1,-1 0-1,0 0 0,-1 0 96,0 1 0,0 0 1,0 0-1,0 0 0,1 0 0,-1 0 0,0 1 0,1-1 0,-1 0 0,1 1 1,-1-1-1,1 1 0,-1 0 0,1-1 0,0 1 0,0 0 0,-1 3 0,0-2-34,1 0-1,0-1 1,0 1-1,0 0 1,0 0-1,0 0 1,1 0-1,-1 1 1,1-1-1,0 0 1,0 0-1,0 0 1,1 0-1,-1 0 1,1 0-1,-1 0 1,1 0-1,0 0 1,0 0-1,3 5 1,2 3 139,1 1 1,0-1-1,15 17 1,-2-3-154,-11-13-257,3 6 551,2 0 0,29 30 0,-37-43-681,0 0 0,0 0 0,1 0 0,-1-1 0,1 0 0,0-1 0,0 0 0,1 0 0,-1 0 0,1-1 0,14 3 0,-7-3-2776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16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12 189 4913,'-8'-11'584,"4"-3"432,7-1 145,10-3 127,4-3-208,7-1-224,4 0-104,4 4-271,2 3-89,7 2-144,4 3-8,5 4 32,-1 2 40,-5 4-232,-5 3-352,-5 3-1513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16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3153,'3'-7'594,"1"1"0,0 0 0,0 0-1,1 0 1,0 1 0,0 0 0,0 0 0,0 0 0,1 0 0,0 1 0,9-6 0,-12 9-528,-1 0 0,1 0 0,-1 0 0,1 0 0,0 1 0,0-1 0,-1 1 1,1-1-1,0 1 0,0 0 0,0 0 0,-1 0 0,1 1 0,0-1 0,0 1 0,-1-1 0,1 1 0,0 0 0,-1 0 0,1 0 0,-1 1 0,1-1 0,-1 0 0,1 1 1,-1 0-1,0-1 0,0 1 0,0 0 0,0 0 0,0 0 0,0 1 0,1 2 0,1 1-43,-1 0 1,0 0-1,0 1 1,-1-1-1,0 1 1,0-1-1,0 1 1,-1 0-1,0 0 1,0 0-1,-1-1 0,0 1 1,0 0-1,-1 0 1,-1 9-1,-3 13 113,-1 0-1,-10 31 0,6-32 61,-21 40 0,21-45-83,9-23-105,1 1 1,-1-1 0,1 1 0,0-1 0,-1 1 0,1 0-1,0-1 1,-1 1 0,1-1 0,0 1 0,0 0-1,0-1 1,0 1 0,-1 0 0,1-1 0,0 1 0,0 0-1,0-1 1,0 1 0,1 0 0,-1-1 0,0 1 0,0 0-1,0-1 1,0 1 0,1 0 0,-1-1 0,0 1-1,1-1 1,-1 1 0,0-1 0,1 1 0,-1-1 0,1 1-1,0 0 1,1 0 10,0-1-1,-1 1 1,1-1-1,0 0 0,0 0 1,0 0-1,0 0 1,0 0-1,0 0 1,0 0-1,0-1 1,2 0-1,9-2 67,-1-1-1,22-10 0,22-17 95,64-46-1,-64 39-26,-54 37-158,0 0 0,0 0 0,-1 0-1,1 0 1,0 0 0,0 0 0,0 0 0,0 1 0,0-1 0,4 0 0,-6 1 6,1 0 0,-1 0 0,0 0 0,1 0 0,-1 1 0,1-1 0,-1 0 0,1 0 0,-1 0 0,0 0 0,1 1 0,-1-1 0,1 0 0,-1 0 0,0 1 0,1-1 0,-1 0 0,0 1 0,1-1 0,-1 0 0,0 1 0,1-1 0,-1 1 0,0-1 0,0 0 0,0 1 0,1-1 0,-1 1 0,0 0 0,1 4 14,-1 0 0,0 1-1,0-1 1,0 0 0,-1 0 0,-1 9-1,0 20 47,2-31-51,1-1 1,0 0 0,0 1-1,-1-1 1,2 0-1,-1 0 1,0 1-1,0-1 1,1 0-1,-1 0 1,1 0-1,0 0 1,-1-1-1,1 1 1,0 0-1,0-1 1,0 1 0,0-1-1,1 0 1,1 1-1,1 0 66,0 0 0,0-1 1,0 0-1,-1 0 0,2-1 0,-1 1 0,0-1 0,0 0 0,7-1 1,2-1 168,0 0-1,-1-1 1,0-1 0,0 0 0,0-1 0,18-10 0,-29 14-201,0 0-1,-1 0 1,1 0 0,0 0-1,-1-1 1,1 1 0,-1-1-1,1 0 1,-1 1 0,0-1-1,0 0 1,1 0-1,-1 1 1,-1-1 0,1 0-1,0 0 1,0 0 0,-1 0-1,1 0 1,-1 0 0,1-1-1,-1 1 1,0 0 0,0 0-1,0 0 1,0 0-1,-1 0 1,1 0 0,0 0-1,-1 0 1,0-1 0,1 1-1,-1 0 1,-2-3 0,2 3-39,0 0 1,0 0 0,0-1 0,-1 1 0,1 0 0,0 0 0,-1 1 0,0-1 0,0 0-1,1 1 1,-1-1 0,0 1 0,0-1 0,0 1 0,-1 0 0,1 0 0,0 0 0,0 0-1,-1 0 1,1 0 0,0 1 0,-1-1 0,1 1 0,-1-1 0,1 1 0,0 0-1,-1 0 1,1 0 0,-4 1 0,-25 13-496,-12 14-698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45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709 691 7698,'-88'56'654,"35"-22"-261,36-25-293,0-1 1,-1 0 0,0-2 0,0 0-1,-20 4 1,23-7-15,1 0 0,0 1 0,0 1 0,0 0 0,1 1 0,0 0 0,0 1-1,0 0 1,1 2 0,-12 9 0,12-6-12,1 0-1,0 1 0,1 1 1,0 0-1,1 0 1,1 1-1,0 0 1,1 1-1,1-1 0,0 1 1,-5 26-1,5-14-69,2 0 0,1 1 0,1-1 0,2 1 0,1-1 0,4 32-1,-4-54-4,20 163-30,52 195-1,-66-336 41,2 0 0,1-1 0,1 1-1,1-2 1,1 0 0,2 0 0,0-2 0,2 0-1,0 0 1,2-2 0,42 40 0,-31-36 24,2-1 0,0-1 0,2-2 0,1-1 0,0-2-1,48 18 1,41 8 1,1-6-1,1-5 1,2-6-1,158 14 1,-197-34-10,1-5 0,0-4 0,0-3 0,0-5 0,-1-3 0,-1-4 0,89-29 1,4-17 71,275-134 1,-329 128 46,-2-6-1,156-123 1,-223 150 69,-3-3-1,-2-2 1,-2-3-1,-3-2 1,-2-2-1,-3-1 1,62-116-1,-91 147-38,0-1 0,-2-1 0,-1 0 0,-2 0 0,-1-1 0,-1 0 0,2-37-1,-7 44-46,-1 0 0,-2-1 0,0 1 1,-2 1-1,-1-1 0,-1 0 0,-1 1 0,-1 0 0,-19-45 0,3 25-40,-1 1 0,-2 1 0,-2 1 0,-1 2-1,-3 1 1,-1 1 0,-1 2 0,-40-31 0,29 30 19,-1 2 0,-2 3 0,-1 1-1,-1 3 1,-2 2 0,-88-30 0,24 18-38,-2 6 1,-1 5 0,-2 5 0,1 6-1,-2 5 1,0 5 0,0 5 0,0 6 0,1 5-1,-160 35 1,157-16-45,-178 69-1,220-66 11,2 4-1,2 4 0,-76 53 1,88-49-27,1 3 1,3 3 0,3 2-1,-75 86 1,68-60-15,4 3 0,3 3-1,3 2 1,5 2 0,-57 136 0,58-98-724,-42 170 1,58-144-1254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58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1919 215 8970,'-8'-2'138,"-26"-2"400,30 3-354,21 2-177,50 4-65,6 1-29,98-4 0,-78-10 63,106-25 0,89-35 29,-1 0 30,-195 51-12,108-7 0,-190 23-20,4 0 3,1 0 0,-1 1 0,1 1 0,17 2 0,-29-2 0,0-1 0,0 1 0,1 0 0,-1 0 0,0 0 0,0 1 1,0-1-1,0 1 0,0 0 0,-1-1 0,1 1 0,0 0 0,-1 1 0,0-1 0,1 0 0,-1 1 0,0 0 0,0-1 0,0 1 0,0 0 0,-1 0 0,1 0 0,-1 0 0,1 3 0,2 8 23,-2 0 0,1-1 0,-2 1 0,0 0 0,0 0 0,-3 26 0,-19 86 25,4-40-41,7 9 20,3 0 0,8 117-1,31 191 514,0-31-117,-27 246 1664,-31 0-584,14-413-966,-9-1-1,-51 211 1,68-396-406,-1-1 0,0 0 0,-2-1 0,0 1 1,-1-1-1,-1 0 0,-1-1 0,0 0 1,-1-1-1,0 0 0,-1-1 0,-1 0 1,-1-1-1,0 0 0,0-1 0,-1 0 1,-1-2-1,1 0 0,-2 0 0,0-2 1,0 0-1,-23 7 0,22-10 58,-1-2 1,0 0-1,0-1 0,0-1 1,-23-1-1,-98-14 375,83 6-394,-653-56 696,-89 59-629,379 13-195,209-14 14,-93 2 243,270 6-265,0 1 1,1 2 0,-43 12 0,64-14-258,0 1 0,0 0 0,1 0 0,-1 2 0,1-1 0,1 1 0,-1 1 0,1 0 0,0 0 0,1 1 0,-1 1 0,-9 11 0,-3 11-2285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6:04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1398 8986,'-5'-2'73,"-15"0"126,19 2-187,10 1-88,-4 1 77,0-1-1,-1 1 1,0 0-1,1 0 1,-1 1-1,0-1 1,0 1 0,0 0-1,0 0 1,-1 0-1,1 0 1,-1 1 0,0-1-1,0 1 1,4 6-1,3 10 11,-2 0 0,11 37 1,-13-38-1,0 1 0,1-2 1,15 28-1,-19-42-6,-1 0 0,1 0 0,0 0 0,0-1 0,0 1 0,0-1 0,0 0-1,1 0 1,0 0 0,-1-1 0,1 1 0,0-1 0,0 0 0,1 0 0,-1 0 0,7 1 0,-4-1 17,0-1 1,1-1-1,-1 1 0,0-1 0,0 0 1,0-1-1,0 0 0,0 0 1,13-4-1,0-2 96,0-1 0,-1-1 0,1 0 0,-2-2 0,0 0 0,22-17 1,263-208 1405,637-565 1156,-670 559-2433,-197 177-164,200-168 972,-227 202 2152,-83 30-2897,35 2-313,1-1 1,-1 1 0,1-1 0,0 1 0,-1 0 0,1-1 0,0 1 0,0 0 0,-1 0 0,1 0 0,0 0 0,0 0 0,0 0 0,0 0 0,0 0 0,0 1 0,1-1 0,-2 2 0,-1 1-6,-84 119-2058,47-66-36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6:12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1394 228 5193,'-12'-19'768,"-2"0"0,0 2-1,-19-20 1,24 29-614,0 0 0,-1 1 0,1 0 0,-1 1 0,0 0 0,-1 1-1,-21-9 1,0 5-124,0 2-1,0 0 1,-1 2-1,1 2 0,-1 1 1,0 1-1,0 2 1,1 1-1,-53 11 0,31-2 288,1 3-1,0 2 1,1 2-1,-96 49 1,129-56-279,1 0-1,0 2 1,1 0 0,-24 23 0,-53 69 111,9-11-96,67-76-56,1 0 1,0 1 0,2 1 0,0 1 0,1 0-1,1 1 1,1 0 0,1 1 0,1 0 0,-10 37 0,10-19-9,3 0 1,1 1 0,2-1 0,1 1 0,3 0-1,1 0 1,3 0 0,1-1 0,2 0 0,17 60-1,-16-78 9,1-1-1,1-1 0,1 0 1,1 0-1,1-1 0,0 0 0,2-1 1,0-1-1,1 0 0,1-1 1,1-1-1,24 18 0,-7-9 1,2-1 0,0-2 0,1-2 0,1-2 0,79 27-1,-10-13 74,2-4-1,126 15 0,-173-36-34,1-2-1,0-4 1,1-2 0,-1-3 0,77-15 0,-55 1 242,0-3 0,-2-4 0,-1-4 1,116-57-1,-163 65-1,-1-2 0,-1-1 1,-1-1-1,-1-2 0,-2-1 0,0-1 1,-2-2-1,-2-1 0,34-50 0,-44 54-174,-2 0-1,0-1 1,-2 0-1,-1-1 1,-1 0-1,-2-1 0,-1 0 1,-1 0-1,-2 0 1,-1-1-1,-2 0 1,-3-53-1,-2 42-29,-2 0-1,-2 1 1,-2 0 0,-1 0-1,-2 1 1,-2 1 0,-2 0 0,-39-68-1,32 70-19,-1 1-1,-2 1 1,-59-61-1,67 79-37,-1 1 1,-1 1-1,0 0 0,-1 2 0,-1 1 0,0 0 0,-1 2 0,-25-9 0,25 13-73,0 0 0,0 2 0,0 1 0,-1 1 0,1 1 0,-1 1 1,0 1-1,1 1 0,-1 1 0,1 2 0,-1 0 0,-31 11 0,19-3-468,0 2-1,1 2 0,0 1 0,1 2 0,1 2 0,-61 47 0,-3 23-2305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6:26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1103 5393,'0'-1'107,"-1"0"0,0 1 1,1-1-1,-1 0 0,0 1 0,0-1 0,0 0 0,1 1 1,-1-1-1,0 1 0,0 0 0,0-1 0,0 1 1,0 0-1,0-1 0,0 1 0,0 0 0,0 0 0,0 0 1,0 0-1,0 0 0,0 0 0,0 0 0,0 0 0,0 1 1,0-1-1,-1 1 0,0 0-79,2 0 1,-1 0 0,0 0-1,0 1 1,0-1-1,0 0 1,1 1 0,-1-1-1,1 1 1,-1-1-1,1 0 1,-1 1 0,1-1-1,0 1 1,0 2-1,-1 9-102,1-1-1,1 0 0,2 16 0,4 21 71,23 116 1,-26-149 4,1-1-1,0 1 0,1-1 0,1-1 0,0 1 1,1-1-1,1-1 0,11 15 0,-14-22 7,1 1 0,0-1 0,0 0 0,0-1 0,1 0 0,0 0 0,0 0 0,0-1 0,1 0 0,-1-1 0,1 0 0,0 0 0,0-1 0,0 0 0,0-1 0,1 0 0,-1 0 0,0-1 0,0 0 0,11-2 0,17-2 122,0-3 0,0-1 1,55-19-1,-90 26-121,79-27 421,101-52-1,70-53 674,-88 44-581,181-116-25,-61 34-367,-46 31-50,128-67 114,22-13 312,-265 146-106,37-4 211,-107 55-320,78-48 0,-118 63-227,33-20 56,-43 27-78,0-1 0,0 1 0,0 0-1,0 0 1,1 0 0,-1 0 0,0 0-1,1 1 1,-1-1 0,0 1-1,1 0 1,4 1 0,-5 19 166,-3-4-1020,1 0-532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6:39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1013 210 4513,'-17'-4'407,"-16"-5"396,0 1 0,-50-4-1,72 12-780,-1 0-1,0 0 1,1 1-1,-1 0 1,1 1-1,0 1 0,-1 0 1,1 0-1,1 1 1,-1 0-1,-12 7 1,4 2-20,1 0 0,0 1 0,1 1 0,0 0 0,2 2 1,-16 19-1,8-9 22,-40 35 1,53-53-18,-88 79 51,83-73-51,2 1 1,0 0-1,0 1 1,-13 26-1,-93 215 41,41-81 70,56-129-4,-28 83 0,44-111-85,1 1 0,1 0 0,1 1 0,0-1 0,2 0 0,3 43-1,6-2 248,3-1-1,36 113 0,-39-152-216,2 0 0,0 0 0,1-1 0,2 0 0,0-1 0,1-1 0,1 0 0,0-1 0,2 0 0,0-2 0,1 0 0,25 18 0,-6-9 6,2-1-1,0-2 1,1-2 0,2-1-1,69 21 1,-58-27-22,0-1 1,0-3-1,1-2 0,-1-3 0,2-1 1,77-8-1,10-11 387,169-40 0,-253 43-164,-1-2 0,0-4 0,66-30 0,-85 31-102,0-3-1,-2-1 0,0-1 1,-1-3-1,40-37 0,-23 13 14,71-87 0,-99 105-70,-1-1 0,-1-2-1,-2 0 1,22-53 0,-6-1 328,-4-1-1,35-157 0,-60 211-362,-2 0 1,-1 0-1,-2-1 1,-2 1 0,-1 0-1,-2-1 1,-1 1-1,-2 0 1,-1 1-1,-15-44 1,7 40 22,-2 1 0,-1 0 0,-2 1 0,-2 1 0,-1 1 0,-1 1 0,-2 1 1,-2 1-1,-1 2 0,-39-33 0,46 45-81,-1 1 1,0 1 0,-1 2-1,-1 0 1,0 1-1,-1 2 1,0 0-1,-1 2 1,0 1 0,0 1-1,-1 1 1,0 2-1,0 1 1,0 1-1,0 1 1,-32 3-1,20 4-62,2 1 0,-1 2 0,1 2 0,0 1 0,1 2 0,1 2-1,0 1 1,1 1 0,-40 30 0,5 2-102,2 4 0,2 3 0,-67 75 0,9 11-1012,16 7-1450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6:50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990 461 5457,'-51'-4'1162,"-1"-2"0,-99-26 0,142 29-1156,0 1 0,0 1 1,0-1-1,0 1 0,-1 1 0,1 0 0,0 0 0,0 1 0,0 0 0,0 1 0,0 0 0,0 0 0,0 1 1,0 0-1,1 0 0,-1 1 0,1 0 0,0 1 0,0 0 0,1 0 0,-13 11 0,-6 9-56,1 1 0,1 1 0,2 1 0,-24 37 0,34-48 58,-23 34-51,-103 154-82,112-160 86,1 2 0,-32 85 0,32-59-82,4 0 0,-17 111 0,32-143 78,2-1 0,2 1-1,2-1 1,2 1 0,1-1 0,11 54-1,-8-70 30,1 0-1,0 0 0,2-1 1,1 0-1,1-1 0,24 39 1,-25-47 0,1 0 1,1-1-1,0 0 1,1 0-1,0-2 1,0 0-1,2 0 1,-1-1 0,1-1-1,22 10 1,-1-4-13,0-3 1,0 0-1,1-2 1,63 7-1,154 4-19,-242-20 43,382 0-46,-347-4 71,0-3-1,0-2 1,-1-2 0,0-2 0,0-2 0,54-25 0,-26-1 136,-2-2 0,84-67 0,-102 68-55,-2-3-1,-1-1 0,-3-3 0,-2-3 1,-2-1-1,69-108 0,-58 71 162,49-108-1,-85 154-20,-2-1 0,-2-1-1,-2-1 1,14-89-1,-21 78 6,-1-1 1,-3 0-1,-3 0 0,-11-80 0,7 108-106,-1 1-1,-1 1 1,-1-1 0,-2 1-1,0 0 1,-2 1-1,-1 1 1,-2 0-1,0 0 1,-27-32-1,25 38-43,0 1 0,-2 1 0,0 0 1,-1 2-1,0 0 0,-2 1 0,-41-22 0,46 29-132,0 2 0,0-1 0,-1 2 0,0 0 0,1 1 0,-2 1-1,1 1 1,0 0 0,0 2 0,-1 0 0,1 1 0,-19 3 0,-79 25-1187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01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5738 7258,'-1'1'52,"-1"0"1,1 0 0,0 1-1,0-1 1,0 0 0,-1 1 0,1-1-1,1 1 1,-1-1 0,0 1-1,0-1 1,1 1 0,-1 0 0,0-1-1,1 1 1,0 0 0,-1 0-1,1-1 1,0 1 0,0 0 0,0 0-1,1 3 1,0-2-20,1 1 0,-1-1-1,1 1 1,0-1 0,0 1 0,1-1 0,-1 0-1,1 0 1,5 5 0,41 35-44,2-1 1,57 35-1,-73-53 0,-16-12 11,1-1-1,0 0 1,1-2-1,0 0 1,1-1-1,0-2 1,0 0 0,0-1-1,1-1 1,0-1-1,33-1 1,23-3 11,155-25 0,-222 25-12,579-119-333,-478 86 260,-2-4-1,-1-4 1,121-67-1,-87 24 296,-4-5 1,-4-6-1,216-199 0,-158 104 354,258-328 0,-348 382-326,-6-4-1,-7-5 0,-5-3 1,-8-4-1,-6-4 0,-7-2 1,69-258-1,-113 335 35,149-714 1284,-157 697-1414,-4 0 0,-5-1 0,-4 0 0,-4 1 0,-5 0 0,-24-112 0,3 91 492,-4 2 0,-101-225 0,107 290-447,-1 2 0,-3 1 0,-2 1-1,-3 2 1,-1 2 0,-2 1 0,-83-69 0,91 88-141,-1 2 0,-1 1 0,-1 1 0,-54-22 0,11 12-43,-91-24 0,126 43-18,0 2 0,0 2-1,-63-4 1,85 11-170,1 1 0,-1 1 0,1 1 0,-1 1 1,1 0-1,0 2 0,0 0 0,0 1 0,-29 14 0,13 4-1953,9 2-1349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6:55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855 290 6817,'-57'16'1206,"-77"12"-1,45-11-1056,60-8-148,1 1 0,1 1 0,-1 1 1,2 1-1,-35 24 0,-5 1-16,36-22-19,-53 38 1,72-45 9,1-1-1,0 2 1,1-1-1,0 1 1,1 1-1,0-1 1,1 1-1,-8 14 1,-6 19-68,2 1 1,2 0-1,-12 51 1,21-67 65,3 0 1,0 1-1,2 0 1,1-1 0,1 1-1,4 36 1,1-42-2,1 1 1,1-2-1,17 45 0,37 64-37,-47-105 65,-5-11 0,1 1-1,0-2 0,1 1 0,1-1 0,0-1 0,1 0 0,0-1 0,1 0 0,1-1 1,0 0-1,26 16 0,46 20 6,44 29 21,-89-48 45,2-2 0,2-2 0,0-2 0,1-2 0,1-1 0,56 14 0,-72-27-26,1 0-1,-1-2 0,1-1 0,0-2 0,0-1 1,1-2-1,-1-1 0,0-1 0,-1-2 0,59-16 1,-48 6 130,1-2-1,-2-2 1,-1-1 0,49-33 0,141-118 842,-172 119-738,-3-2 0,-2-3 0,48-68 0,-66 81-182,-10 11-4,-2-1-1,-1-1 1,-1-1 0,-3 0 0,-1-2-1,-1 0 1,-2-1 0,-2 0-1,13-80 1,-20 88 8,-2 0-1,-1 0 1,-2 0-1,0 0 0,-2 0 1,-2 0-1,-1 0 1,-1 0-1,-2 1 1,0 0-1,-3 1 1,0 0-1,-28-49 1,26 57 10,-2 1-1,0 1 1,-1 1 0,-1 0-1,-31-25 1,-106-67 275,126 94-377,-1 1 0,0 1-1,-1 1 1,-1 2 0,0 1-1,0 1 1,-1 2 0,0 1 0,0 1-1,-1 2 1,1 1 0,-58 5-1,30 3-36,-1 3-1,2 2 1,-1 3 0,2 2-1,-108 46 1,153-56-33,4-3-118,0 0-1,1 1 0,-1 0 0,1 0 1,-1 1-1,2 1 0,-1-1 0,0 1 0,1 0 1,-12 14-1,14-1-2842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6:56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211 493 3017,'-10'4'150,"0"0"1,0 0-1,1 1 1,0 1-1,0-1 1,0 1-1,1 1 1,0-1-1,0 2 1,0-1-1,1 1 1,0 0-1,1 0 0,0 1 1,0 0-1,1 0 1,0 0-1,-4 11 1,-5 19-12,2 1 1,2 0-1,1 0 1,2 1-1,2 1 1,2-1-1,2 48 1,4-8-121,5 0 0,29 134 1,-32-192 25,1-1 1,0 0-1,2 0 1,0-1-1,2 0 1,0-1-1,1 0 1,1 0-1,1-1 1,1-1-1,0 0 1,2-1-1,25 23 1,-7-12 86,0-1 0,2-2 0,1-1 0,1-2 0,50 21-1,-59-32-51,0-1 0,1-1-1,0-1 1,1-2 0,-1-1-1,1-2 1,0-1 0,39-2-1,-23-4 181,0-2-1,0-3 1,-1-1-1,0-3 0,58-23 1,-24 2 167,150-89-1,-180 93-231,-2-3 0,46-39 0,-77 57-87,-1-1 0,0-1 0,-1 0 0,-1 0 0,-1-2 0,0 0 0,-2 0 0,12-27-1,-7 9 93,-3-1 0,-1 0-1,-2-1 1,-2-1-1,-1 0 1,-2 0 0,-2 0-1,-1 0 1,-7-69-1,0 74-105,-1 0-1,-2 0 1,-1 0-1,-1 1 1,-2 0-1,-2 1 1,-1 1-1,-1 0 1,-2 1-1,-1 1 1,-27-34-1,-182-190 685,203 232-704,-1 1-1,-1 1 1,0 1 0,-2 1 0,0 2-1,-1 1 1,-1 1 0,0 2-1,-1 1 1,-47-11 0,41 15-61,1 1 1,-1 2-1,0 2 0,0 1 1,0 2-1,0 2 0,0 1 1,-73 19-1,70-12-22,0 3 1,-42 19-1,63-23-2,0 1-1,1 0 0,0 2 0,1 0 1,-30 29-1,17-11-14,2 1 1,1 2-1,2 0 0,-34 58 1,45-63 4,1 1 0,1 0 1,2 1-1,1 0 0,1 1 0,-8 53 0,12-42-51,1 0 1,4 68-1,1-95-161,0 1 0,2-1 1,0 1-1,1-1 1,0 0-1,1-1 0,1 1 1,1-1-1,15 26 1,-11-26-658,0-2 0,19 18 0,-30-31 886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02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773 1 9522,'-5'9'87,"-9"21"-5,-1-1 0,-1 0 0,-2-2 0,0 0 0,-32 35 0,14-25-38,-117 127 395,101-108-281,-59 50 1,-9 8 69,91-81 63,1 1 0,2 1-1,1 2 1,-21 43 0,44-79-282,1 1 1,0 0 0,0 0 0,0 0-1,0 0 1,0 0 0,1 0-1,-1 1 1,1-1 0,-1 0 0,1 0-1,0 0 1,0 1 0,0-1-1,0 0 1,0 0 0,0 0-1,0 1 1,1-1 0,-1 0 0,2 3-1,0-4-2,-1 1 0,1 0 0,-1-1 0,1 1 0,0-1 0,0 0 0,0 0 0,0 1 0,0-1 0,0 0 0,0-1 0,0 1 0,0 0 0,1-1 0,-1 1 0,0-1 0,0 0 0,1 1 0,-1-1 0,3-1 0,37 1 200,0-3 1,59-11-1,-11 1 110,-18 5-4,1 4 0,109 6 0,-157 0-236,0 1 1,0 1-1,-1 1 1,1 1 0,-1 2-1,0 0 1,-1 1-1,0 2 1,0 0-1,39 28 1,-57-35 44,1 0-1,-1 1 1,0 0-1,0 1 1,-1-1 0,0 1-1,1 0 1,-2 0 0,1 0-1,-1 0 1,0 0-1,0 1 1,-1 0 0,0-1-1,2 10 1,-5-13-120,0 0 1,-1 0-1,1 0 1,0 0-1,-1-1 0,0 1 1,1 0-1,-1-1 1,0 1-1,0-1 1,-1 0-1,1 0 0,-3 3 1,-39 22-213,25-17 203,-55 36-25,41-25-817,0-2 1,-1-1-1,-41 16 1,51-26-592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04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75 9250,'-6'-2'84,"-33"-15"456,38 17-525,0-1 1,0 1 0,1-1 0,-1 1-1,0-1 1,0 1 0,0-1 0,0 0-1,1 1 1,-1-1 0,0 0 0,1 0 0,-1 0-1,1 0 1,-1 1 0,1-1 0,-1 0-1,1 0 1,-1 0 0,1 0 0,0 0-1,0 0 1,-1 0 0,1 0 0,0 0-1,0 0 1,0 0 0,0 0 0,0 0-1,0-1 1,1 1 0,-1 0 0,0 0-1,0 0 1,1-1 0,0 1-20,1 0 1,-1 0-1,0 0 1,0-1-1,1 1 1,-1 1-1,0-1 1,1 0-1,-1 0 0,1 0 1,-1 1-1,1-1 1,0 1-1,-1-1 1,1 1-1,-1 0 1,3-1-1,36-2-7,-27 2-5,384-4-199,-275 8 203,560 37 25,-471-12-16,248 65 0,-337-58-12,135 58-1,104 71 83,-171-65 329,289 202 0,-369-218-161,-3 6-1,115 123 0,-173-159-61,-3 2-1,-2 2 1,-2 1-1,57 111 0,-63-95-8,-2 2-1,-4 1 0,36 148 0,-9 84 18,-6-30-70,-33-190 93,13 139 1,-29-192-118,-2 1-1,-1-1 1,-2 0 0,-2 1 0,-1-2 0,-19 65-1,9-58 14,-1-2-1,-3 0 1,-1-1-1,-2 0 1,-1-2-1,-2-1 0,-2-2 1,-60 60-1,74-80-67,-57 59 388,-148 116-1,87-91-43,41-28-62,-125 72 0,131-98-152,-146 52-1,117-45-54,82-34-33,-1-2 1,-59 18 0,54-27 112,36-6-301,1 0 0,-1 0-1,1 0 1,0 0 0,-1 0 0,1 0-1,-1-1 1,1 1 0,0 0-1,-1-1 1,1 0 0,0 1 0,-1-1-1,1 0 1,0 1 0,0-1 0,0 0-1,0 0 1,0 0 0,0 0-1,0 0 1,0 0 0,-2-3 0,-1-5-2012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04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 14731,'-2'1'38,"-1"0"0,1 0 0,0 0 1,0 0-1,0 0 0,0 1 0,0-1 0,1 1 0,-1-1 0,0 1 0,1 0 0,-1 0 0,1-1 1,-1 1-1,1 0 0,0 0 0,0 1 0,-1 1 0,1 1-32,0 0 1,0 0-1,1 0 0,0 0 0,0 0 1,1 9-1,1 13-20,-3-3 11,0-1 1,-2 1-1,0-1 0,-10 32 1,-36 89-4,0 5 24,43-127-7,1 1 1,1-1 0,2 1-1,-1 41 1,3-57-2,1 0 0,-1-1 0,1 1 0,0-1 0,1 1 0,0-1 0,0 0 0,0 1 0,0-1 0,1 0 0,0 0 0,1-1 0,-1 1 0,1-1 0,7 8-1,-5-7 23,0-1 0,1 0 0,-1-1 0,1 0-1,0 0 1,1 0 0,-1-1 0,0 0-1,1 0 1,0-1 0,9 2 0,14 0 71,0-1 0,0-2 0,0-1 0,0-1 0,43-8 0,182-27-799,-185 29-866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1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87 1696,'-1'5'318,"-1"1"0,1 0 0,-1-1-1,-1 1 1,1-1 0,-1 0 0,0 1-1,0-2 1,-1 1 0,0 0-1,-7 7 1,10-11 84,1 0-370,1 0 1,-1 0 0,0 0-1,1 0 1,-1-1 0,1 1-1,-1 0 1,1 0 0,-1 0-1,1 0 1,0-1 0,-1 1 0,1 0-1,0-1 1,0 1 0,0 0-1,-1-1 1,1 1 0,0-1-1,0 1 1,0-1 0,0 0-1,0 1 1,0-1 0,0 0-1,0 0 1,0 0 0,0 1-1,0-1 1,0 0 0,0 0 0,0 0-1,1-1 1,42-1 437,-35 1-355,77-4 429,77-7-120,347-28 307,108-23 1442,-519 49-2028,260-13 692,2 27 246,-104 2-660,-160-2-320,-16 2 264,138-16 0,-217 13-996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12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82 6153,'12'6'1634,"5"0"-1491,0-1 0,0-1 0,1-1 1,33 3-1,-6-1-110,119 11 1245,214-6 0,-56-31 25,-1-25-888,113-12-77,-94 40 917,496 37 0,-808-18-1202,-1 2-1,0 1 1,0 1-1,0 1 1,-1 1 0,28 12-1,-35-13-2060,-14-6-704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15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63 128 2449,'-3'-9'590,"1"-1"1,1 0 0,0 0 0,0 0 0,1 0 0,0 0 0,0 0 0,2 0 0,-1 0 0,6-19 2159,-7 32-2681,0 13 25,-1-1 0,-1 0 0,0 1 0,-1-1 0,-9 26 1,0 3 54,1-5-44,5-18 96,-7 36 1,12-53-183,0 1 1,1-1-1,0 1 1,0-1-1,0 0 1,0 1 0,1-1-1,0 1 1,-1-1-1,2 0 1,-1 0-1,0 1 1,1-1-1,2 4 1,6 3-643,2-2-364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15:15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30 5617,'-2'-3'227,"0"1"0,0 0 0,0 0 0,0-1 0,0 1 0,0 1-1,-1-1 1,1 0 0,-1 1 0,0-1 0,1 1 0,-1 0 0,0 0 0,0 0 0,0 0-1,0 0 1,0 0 0,0 1 0,0 0 0,0 0 0,0-1 0,0 2 0,-3-1 0,2 1-175,1 0 1,-1 1 0,1-1 0,0 1 0,-1 0 0,1-1 0,0 2 0,0-1 0,0 0 0,0 0 0,1 1 0,-1 0 0,1-1 0,-1 1 0,1 0 0,0 0 0,0 1 0,-2 4 0,-2 5-49,0 0 0,2 1-1,-1-1 1,2 1 0,-4 25-1,6-32 9,0 0-1,0 1 1,1-1-1,0 0 1,1 0 0,0 0-1,0 1 1,0-1-1,1 0 1,0 0 0,0-1-1,1 1 1,4 8-1,-4-11 9,0-1 0,0 0 0,0 0 0,0 0 0,1-1 0,0 1 0,-1-1 0,1 0 0,0 0 0,0 0 0,0 0 0,0-1 0,0 1 0,1-1 0,-1 0 0,0-1 0,1 1 0,6-1 0,8 1 90,0-1 1,34-5-1,-44 4-26,-1 0 1,0-1-1,0 0 0,1 0 0,-1-1 1,-1 0-1,1-1 0,0 1 0,10-8 1,-15 9 14,0-1 1,-1 1 0,0 0 0,1-1 0,-1 0 0,0 1-1,0-1 1,0 0 0,-1 0 0,1 0 0,-1 0 0,1 0-1,-1-1 1,0 1 0,0 0 0,0-1 0,-1 1 0,0 0-1,1-1 1,-1 1 0,0-1 0,0 1 0,-1-1 0,1 1-1,-2-7 1,-1-1-2,-1 0 1,0 0-1,-1 0 0,0 1 0,-1-1 0,0 1 0,0 0 1,-1 1-1,-14-16 0,17 20-107,-1 0 1,1 1-1,-1 0 1,0 0-1,0 0 1,0 0-1,0 1 1,-1 0-1,1 0 0,-1 0 1,0 0-1,0 1 1,0 0-1,0 1 1,0-1-1,-1 1 1,1 0-1,0 1 1,-10 0-1,14 0-79,0 0 0,0 1 0,0-1 0,0 0 0,0 1 0,0 0 0,1-1 0,-1 1-1,0 0 1,1 0 0,-1 0 0,0 0 0,1 0 0,-1 1 0,1-1 0,-1 0 0,1 1 0,0-1 0,0 1 0,0-1 0,0 1 0,0 0 0,0-1 0,0 1 0,0 0-1,0 0 1,1 0 0,-1-1 0,1 1 0,0 0 0,-1 4 0,2 19-3249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1262-1B7D-6BAF-6EA9-03A7AC98C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EAEB2-D1BC-BAB4-6F60-157C42F30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64FB5-7ADC-5BE0-1541-1BA132B5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D92F-9117-B434-5CDF-A26FB748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C0D6-71D0-8EEE-D24C-FF23BED8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B2FC-15B2-17B4-C711-4A715B01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9EE10-9932-DFED-A987-FD9DF64FA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C210F-8FDE-F534-3DED-1A710B35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AC24-3DE4-FF80-C370-7249E286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708B-C721-9A36-0942-3DF5B23F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9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D46E7-7CBE-BFF7-629B-359895D36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75E28-D7C4-2975-D416-C66BA03BA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0FDB-55CF-CD30-0D82-87B9047F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6337C-5F3A-799A-7DD5-B8C71C42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FD99F-7FA0-C869-9524-30851A74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9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0FF61-C2CE-302D-EDE6-223E0D2D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1C4E5-9F79-061C-66B6-BE16C2BAB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033E-C2EA-250F-BB47-F31D89CA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87F21-5D39-5F11-A41D-120A6DFE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7D94A-90DD-D0C8-4636-AA9F5C6F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5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6689-F860-45CD-662A-76798EA5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E94B-43F5-E510-A29E-75967D67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137C3-9861-918C-F93F-33E18E2F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FDEF0-DF23-4E1D-502A-EE0F5730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1715B-C12C-27C0-C38C-BC6AD27E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1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FDFE-9694-B5DD-D52B-62424B81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279A-FB70-3115-1E07-DF52D610B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5D32-201B-9368-9295-B95FCEDFA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1007B-9FAC-CBB6-7C0E-F62A5DA9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9558B-908F-6E8F-D07C-674CE4D7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1899D-5D65-CEDA-B42B-068A33D7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5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0F00-ED92-4628-1E32-3882F9F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6186D-06A9-F656-5F17-41DE024E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4B978-1F30-773B-F7FE-2D8178B2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AA3BB-3D21-9D3B-6308-26F9EDB88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986A1-994F-F1B0-F717-1DBEBF50C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4EC10-7C72-EBE5-4D7D-76698182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96FEF-8144-CAC2-570B-10CE60B0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ABDBE4-5204-22A0-9937-B344E3E6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0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8AB9-D161-4C33-423C-310E60929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B31D0-7E44-0846-85F8-307EA2EE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58458-068A-1EDD-82DF-F064D34B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EC919-4D96-C4B2-3E16-A56B998E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4AD72-FB04-169F-8AF1-CE1316C8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54610-16EF-2C84-9B74-F5352AE9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6C090-102A-CF37-475D-9DF792EC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77A1-C345-5B32-9D1E-E94B0144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FBC06-9F72-2219-BBFC-A5F14076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D4B1D-1259-A757-06C1-796336C04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93D8-AE41-1A0D-3673-416D807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94C0D-DE39-5737-7DA5-9AFD11EB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E9CCE-EABD-EA11-03B5-1A7C8662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2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FDAC-75E5-83BA-0B7D-FD85BC6C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8EB40-DDB8-8588-9C43-5D08B16F2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C3C7-D9D6-D96C-2367-79ACE79B9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0741F-A342-1878-0FAD-DFCB839B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AA013-148A-090A-61CD-55AFCA3A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B5168-F815-C77C-E037-1788FFFB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9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4F624-2612-77EF-ED8E-D2697A43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B03E-54FF-1C27-DEAA-757F4BDC7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1369-98AD-7C8F-FDD5-0A7B4C197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314D4-5688-4A4D-84BE-CDCF5F75485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0F30E-17B9-94ED-519E-0E48390C2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B15E-B233-7068-0895-4035488BD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93227-8D56-4967-8D02-D729CDEC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16.png"/><Relationship Id="rId4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C66D-651D-4B7A-87CE-CDAD74C3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Inline Functions 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6077-37AA-4E6B-BEB8-FCF870A1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Instead of calling a function, compiler replaces the code at the function call point.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Keyword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‘inline’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is used to request compiler to make a function inline. It is a request and not a command.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we define the function inside the class body then the function is by default an inline function.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 case function is defined outside the class body then we must use the keyword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‘inline’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to make a function inline.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900" b="1" dirty="0">
                <a:solidFill>
                  <a:prstClr val="black"/>
                </a:solidFill>
              </a:rPr>
              <a:t>Disadvantages of 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1) The added variables from the inline function consumes additional registers</a:t>
            </a:r>
          </a:p>
          <a:p>
            <a:pPr>
              <a:buNone/>
            </a:pPr>
            <a:r>
              <a:rPr lang="en-US" dirty="0"/>
              <a:t>	2) If you use too many inline functions then the size of the binary executable file will be large, because of the duplication of same code</a:t>
            </a:r>
          </a:p>
          <a:p>
            <a:pPr>
              <a:buNone/>
            </a:pPr>
            <a:r>
              <a:rPr lang="en-US" dirty="0"/>
              <a:t> 	3) Inline function may increase compile time overhead if someone changes the code inside the inline function then all the calling location has to be recompiled</a:t>
            </a:r>
          </a:p>
          <a:p>
            <a:pPr>
              <a:buNone/>
            </a:pPr>
            <a:r>
              <a:rPr lang="en-US" dirty="0"/>
              <a:t>	4) Inline functions may not be useful for many embedded systems. Because in embedded systems code size is more important than speed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</a:t>
            </a:r>
            <a:r>
              <a:rPr lang="en-US" b="1" dirty="0"/>
              <a:t>does not </a:t>
            </a:r>
            <a:r>
              <a:rPr lang="en-US" dirty="0"/>
              <a:t>perform inlining when: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1) If a function contains a loop</a:t>
            </a:r>
            <a:br>
              <a:rPr lang="en-US" dirty="0"/>
            </a:br>
            <a:r>
              <a:rPr lang="en-US" dirty="0"/>
              <a:t>2) If a function contains static variables</a:t>
            </a:r>
            <a:br>
              <a:rPr lang="en-US" dirty="0"/>
            </a:br>
            <a:r>
              <a:rPr lang="en-US" dirty="0"/>
              <a:t>3) If a function is recursive</a:t>
            </a:r>
            <a:br>
              <a:rPr lang="en-US" dirty="0"/>
            </a:br>
            <a:r>
              <a:rPr lang="en-US" dirty="0"/>
              <a:t>4) If a function return type is other than void, and the return statement doesn’t exist in function body</a:t>
            </a:r>
            <a:br>
              <a:rPr lang="en-US" dirty="0"/>
            </a:br>
            <a:r>
              <a:rPr lang="en-US" dirty="0"/>
              <a:t>5) If a function contains switch or goto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E137-A0A0-444A-B5F2-D78D038E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Inline Functions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7EDF-BF84-4E72-A675-E5BBC262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inline int Area(int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, int hi)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return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* hi;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 main()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&lt;&lt; Area(10,20);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5A7517-94F6-E578-B24E-82276E39A738}"/>
              </a:ext>
            </a:extLst>
          </p:cNvPr>
          <p:cNvGrpSpPr/>
          <p:nvPr/>
        </p:nvGrpSpPr>
        <p:grpSpPr>
          <a:xfrm>
            <a:off x="1923331" y="1784805"/>
            <a:ext cx="2562120" cy="2869560"/>
            <a:chOff x="1923331" y="1784805"/>
            <a:chExt cx="2562120" cy="286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F046059-D4A7-B523-4187-81828682D9A2}"/>
                    </a:ext>
                  </a:extLst>
                </p14:cNvPr>
                <p14:cNvContentPartPr/>
                <p14:nvPr/>
              </p14:nvContentPartPr>
              <p14:xfrm>
                <a:off x="1923331" y="3750765"/>
                <a:ext cx="1701360" cy="903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F046059-D4A7-B523-4187-81828682D9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7211" y="3744645"/>
                  <a:ext cx="1713600" cy="9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BE374C4-1C59-867F-DCE4-7C727CFB9148}"/>
                    </a:ext>
                  </a:extLst>
                </p14:cNvPr>
                <p14:cNvContentPartPr/>
                <p14:nvPr/>
              </p14:nvContentPartPr>
              <p14:xfrm>
                <a:off x="2899291" y="2059485"/>
                <a:ext cx="1586160" cy="219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BE374C4-1C59-867F-DCE4-7C727CFB91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3171" y="2053365"/>
                  <a:ext cx="1598400" cy="22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6B7039-D876-250D-4302-F470F4358CE8}"/>
                    </a:ext>
                  </a:extLst>
                </p14:cNvPr>
                <p14:cNvContentPartPr/>
                <p14:nvPr/>
              </p14:nvContentPartPr>
              <p14:xfrm>
                <a:off x="3850771" y="1784805"/>
                <a:ext cx="366120" cy="491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6B7039-D876-250D-4302-F470F4358C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44651" y="1778685"/>
                  <a:ext cx="37836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7C3FA32-9460-A160-E549-18FDD2F79DBE}"/>
                    </a:ext>
                  </a:extLst>
                </p14:cNvPr>
                <p14:cNvContentPartPr/>
                <p14:nvPr/>
              </p14:nvContentPartPr>
              <p14:xfrm>
                <a:off x="2703091" y="2723685"/>
                <a:ext cx="1586880" cy="164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7C3FA32-9460-A160-E549-18FDD2F79D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6971" y="2717565"/>
                  <a:ext cx="1599120" cy="16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AEBACF-4999-A6A8-14F5-CA60B11CF504}"/>
                    </a:ext>
                  </a:extLst>
                </p14:cNvPr>
                <p14:cNvContentPartPr/>
                <p14:nvPr/>
              </p14:nvContentPartPr>
              <p14:xfrm>
                <a:off x="3667891" y="4178805"/>
                <a:ext cx="248760" cy="309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AEBACF-4999-A6A8-14F5-CA60B11CF5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61771" y="4172685"/>
                  <a:ext cx="26100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0F91D2-D53D-60DA-ED83-24463D5621B7}"/>
                    </a:ext>
                  </a:extLst>
                </p14:cNvPr>
                <p14:cNvContentPartPr/>
                <p14:nvPr/>
              </p14:nvContentPartPr>
              <p14:xfrm>
                <a:off x="2018011" y="4217325"/>
                <a:ext cx="1055880" cy="63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0F91D2-D53D-60DA-ED83-24463D5621B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1891" y="4211205"/>
                  <a:ext cx="1068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0BD3BC-D511-49B5-B679-7E9D755026DC}"/>
                    </a:ext>
                  </a:extLst>
                </p14:cNvPr>
                <p14:cNvContentPartPr/>
                <p14:nvPr/>
              </p14:nvContentPartPr>
              <p14:xfrm>
                <a:off x="2000731" y="4278885"/>
                <a:ext cx="1156680" cy="5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0BD3BC-D511-49B5-B679-7E9D755026D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4611" y="4272765"/>
                  <a:ext cx="1168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B212BA-C0AA-A830-CA15-8EE5D7CF7DE9}"/>
                    </a:ext>
                  </a:extLst>
                </p14:cNvPr>
                <p14:cNvContentPartPr/>
                <p14:nvPr/>
              </p14:nvContentPartPr>
              <p14:xfrm>
                <a:off x="2307811" y="3917805"/>
                <a:ext cx="23760" cy="13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B212BA-C0AA-A830-CA15-8EE5D7CF7D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01691" y="3911685"/>
                  <a:ext cx="360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062306-7D9B-B859-8283-04AE16262920}"/>
                    </a:ext>
                  </a:extLst>
                </p14:cNvPr>
                <p14:cNvContentPartPr/>
                <p14:nvPr/>
              </p14:nvContentPartPr>
              <p14:xfrm>
                <a:off x="2384851" y="3937605"/>
                <a:ext cx="113040" cy="108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062306-7D9B-B859-8283-04AE162629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78731" y="3931485"/>
                  <a:ext cx="125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96D145-DD6D-39BA-BD30-92665F248869}"/>
                    </a:ext>
                  </a:extLst>
                </p14:cNvPr>
                <p14:cNvContentPartPr/>
                <p14:nvPr/>
              </p14:nvContentPartPr>
              <p14:xfrm>
                <a:off x="2620651" y="3896205"/>
                <a:ext cx="93960" cy="129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96D145-DD6D-39BA-BD30-92665F2488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4531" y="3890085"/>
                  <a:ext cx="106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FC906E7-C4A4-A960-31DE-AAFCE5806E97}"/>
                    </a:ext>
                  </a:extLst>
                </p14:cNvPr>
                <p14:cNvContentPartPr/>
                <p14:nvPr/>
              </p14:nvContentPartPr>
              <p14:xfrm>
                <a:off x="2574931" y="3940125"/>
                <a:ext cx="163440" cy="68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FC906E7-C4A4-A960-31DE-AAFCE5806E9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68811" y="3934005"/>
                  <a:ext cx="175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302CA74-AE6C-38F5-2890-326A1A0BF47E}"/>
                    </a:ext>
                  </a:extLst>
                </p14:cNvPr>
                <p14:cNvContentPartPr/>
                <p14:nvPr/>
              </p14:nvContentPartPr>
              <p14:xfrm>
                <a:off x="2797411" y="3895125"/>
                <a:ext cx="241920" cy="146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302CA74-AE6C-38F5-2890-326A1A0BF4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91291" y="3889005"/>
                  <a:ext cx="254160" cy="15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771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1608-63B5-4EAF-AB7A-7BFC2040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After Compilation the code in main () will look like: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7498A-912D-412D-A542-79E25E523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 main()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{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&lt;&lt;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len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* hi;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cout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&lt;&lt; 10 * 20;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3D39A9-840A-6E00-7E74-681043542552}"/>
                  </a:ext>
                </a:extLst>
              </p14:cNvPr>
              <p14:cNvContentPartPr/>
              <p14:nvPr/>
            </p14:nvContentPartPr>
            <p14:xfrm>
              <a:off x="1899571" y="2975325"/>
              <a:ext cx="1459800" cy="93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3D39A9-840A-6E00-7E74-6810435425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3451" y="2969205"/>
                <a:ext cx="1472040" cy="9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597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464-B951-4544-AA04-10418195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Example of inline function.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47A9B-CCC8-4904-8E3A-8B388A40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class Student{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private: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public: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){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// by default it is inline because it is defined inside the class body.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};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5688B0-CCF9-3552-D32F-693647C16BF7}"/>
                  </a:ext>
                </a:extLst>
              </p14:cNvPr>
              <p14:cNvContentPartPr/>
              <p14:nvPr/>
            </p14:nvContentPartPr>
            <p14:xfrm>
              <a:off x="3393571" y="3176565"/>
              <a:ext cx="1277280" cy="144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5688B0-CCF9-3552-D32F-693647C16B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451" y="3170445"/>
                <a:ext cx="1289520" cy="14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27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CB05-9828-4C58-976D-5FA130D8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Another example with functions defined outside the class body: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F76B-91DC-4647-A744-36958A9F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class Student{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private: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 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public: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inline void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setRollNo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(int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);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};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void Student</a:t>
            </a:r>
            <a:r>
              <a:rPr lang="en-US" sz="1800" b="1" i="0" u="none" strike="noStrike" baseline="0" dirty="0">
                <a:latin typeface="Arial" panose="020B0604020202020204" pitchFamily="34" charset="0"/>
              </a:rPr>
              <a:t>::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setRollNo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(int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){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// no need to put inline in definition, as it is declared in the class as inline. </a:t>
            </a:r>
          </a:p>
          <a:p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rollNo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 = </a:t>
            </a:r>
            <a:r>
              <a:rPr lang="en-US" sz="1800" b="0" i="0" u="none" strike="noStrike" baseline="0" dirty="0" err="1"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latin typeface="Arial" panose="020B0604020202020204" pitchFamily="34" charset="0"/>
              </a:rPr>
              <a:t>;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}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883E6A-20C0-9AA2-BD71-A32BF63BC36A}"/>
                  </a:ext>
                </a:extLst>
              </p14:cNvPr>
              <p14:cNvContentPartPr/>
              <p14:nvPr/>
            </p14:nvContentPartPr>
            <p14:xfrm>
              <a:off x="4455211" y="2378805"/>
              <a:ext cx="851040" cy="612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883E6A-20C0-9AA2-BD71-A32BF63BC3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49091" y="2372685"/>
                <a:ext cx="86328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24A406-D130-455C-BB33-0CBFB11EBED2}"/>
                  </a:ext>
                </a:extLst>
              </p14:cNvPr>
              <p14:cNvContentPartPr/>
              <p14:nvPr/>
            </p14:nvContentPartPr>
            <p14:xfrm>
              <a:off x="983371" y="2845725"/>
              <a:ext cx="881280" cy="644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24A406-D130-455C-BB33-0CBFB11EBE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7251" y="2839605"/>
                <a:ext cx="893520" cy="65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27CF39-6BD4-9749-12B5-4C752B458CAD}"/>
                  </a:ext>
                </a:extLst>
              </p14:cNvPr>
              <p14:cNvContentPartPr/>
              <p14:nvPr/>
            </p14:nvContentPartPr>
            <p14:xfrm>
              <a:off x="1705891" y="3348285"/>
              <a:ext cx="1216800" cy="581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27CF39-6BD4-9749-12B5-4C752B458C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9771" y="3342165"/>
                <a:ext cx="1229040" cy="5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075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CEC4-4A7D-4D38-955D-85B6A5A7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Another example without using inline keyword in functions definition: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9225-E135-4B6D-B295-2A113D75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class Student{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private: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public: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inline void Student::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){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//keyword place in the start of signature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2CD283-2E7C-60C2-B6A0-27B4686BA60B}"/>
                  </a:ext>
                </a:extLst>
              </p14:cNvPr>
              <p14:cNvContentPartPr/>
              <p14:nvPr/>
            </p14:nvContentPartPr>
            <p14:xfrm>
              <a:off x="1022251" y="3758685"/>
              <a:ext cx="899640" cy="789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2CD283-2E7C-60C2-B6A0-27B4686BA6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131" y="3752565"/>
                <a:ext cx="91188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76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E862-2578-43C7-8295-D1CC12BD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34F78-C54F-4A2F-8FDC-1A058212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void inline Student::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setRollNo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(int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){ </a:t>
            </a:r>
          </a:p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//keyword place after function return type </a:t>
            </a:r>
            <a:endParaRPr lang="en-US" sz="24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rollNo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DA460C-8563-1D5E-C71C-5F915192D4DD}"/>
                  </a:ext>
                </a:extLst>
              </p14:cNvPr>
              <p14:cNvContentPartPr/>
              <p14:nvPr/>
            </p14:nvContentPartPr>
            <p14:xfrm>
              <a:off x="1704091" y="2087925"/>
              <a:ext cx="909360" cy="802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DA460C-8563-1D5E-C71C-5F915192D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971" y="2081805"/>
                <a:ext cx="921600" cy="8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570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3579-422C-4086-AB5D-CE21D570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Another example of defining an inline function where the keyword is place both in declaration and definition: 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E73F-3305-4EAA-B808-E5BD485B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class Student{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private: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…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public: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inline void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);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}; </a:t>
            </a:r>
          </a:p>
          <a:p>
            <a:r>
              <a:rPr lang="nn-NO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inline void Student::setRollNo(int aRollNo){ </a:t>
            </a:r>
          </a:p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aRollNo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}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770D7D-51A5-3882-2351-0B34EBB967D1}"/>
              </a:ext>
            </a:extLst>
          </p:cNvPr>
          <p:cNvGrpSpPr/>
          <p:nvPr/>
        </p:nvGrpSpPr>
        <p:grpSpPr>
          <a:xfrm>
            <a:off x="1053211" y="3076845"/>
            <a:ext cx="814320" cy="1488600"/>
            <a:chOff x="1053211" y="3076845"/>
            <a:chExt cx="814320" cy="148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A64C5F9-4291-19E1-6734-D3CF52153122}"/>
                    </a:ext>
                  </a:extLst>
                </p14:cNvPr>
                <p14:cNvContentPartPr/>
                <p14:nvPr/>
              </p14:nvContentPartPr>
              <p14:xfrm>
                <a:off x="1053211" y="3076845"/>
                <a:ext cx="814320" cy="698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A64C5F9-4291-19E1-6734-D3CF521531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7091" y="3070725"/>
                  <a:ext cx="8265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4CADD6-B418-51B4-6B79-6FEA5D452D01}"/>
                    </a:ext>
                  </a:extLst>
                </p14:cNvPr>
                <p14:cNvContentPartPr/>
                <p14:nvPr/>
              </p14:nvContentPartPr>
              <p14:xfrm>
                <a:off x="1084171" y="3877485"/>
                <a:ext cx="667440" cy="687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4CADD6-B418-51B4-6B79-6FEA5D452D0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8051" y="3871365"/>
                  <a:ext cx="679680" cy="70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210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prstClr val="black"/>
                </a:solidFill>
              </a:rPr>
              <a:t>Advantages of Inline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1) Function call overhead doesn’t occur</a:t>
            </a:r>
            <a:br>
              <a:rPr lang="en-US" dirty="0"/>
            </a:br>
            <a:r>
              <a:rPr lang="en-US" dirty="0"/>
              <a:t>2) It also saves overhead of a return call from a function</a:t>
            </a:r>
            <a:br>
              <a:rPr lang="en-US" dirty="0"/>
            </a:br>
            <a:r>
              <a:rPr lang="en-US" dirty="0"/>
              <a:t>3) Inline function may be useful (if it is small) for embedded systems because inline can yield less code than the function call preamble and return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592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Inline Functions </vt:lpstr>
      <vt:lpstr>Inline Functions </vt:lpstr>
      <vt:lpstr>After Compilation the code in main () will look like: </vt:lpstr>
      <vt:lpstr>Example of inline function. </vt:lpstr>
      <vt:lpstr> Another example with functions defined outside the class body:  </vt:lpstr>
      <vt:lpstr> Another example without using inline keyword in functions definition:  </vt:lpstr>
      <vt:lpstr>PowerPoint Presentation</vt:lpstr>
      <vt:lpstr> Another example of defining an inline function where the keyword is place both in declaration and definition:  </vt:lpstr>
      <vt:lpstr>Advantages of Inline Functions</vt:lpstr>
      <vt:lpstr>Disadvantages of Inline Functions</vt:lpstr>
      <vt:lpstr>Inline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Jahanzeb Mukhtar</dc:creator>
  <cp:lastModifiedBy>Jahanzeb Mukhtar</cp:lastModifiedBy>
  <cp:revision>1</cp:revision>
  <dcterms:created xsi:type="dcterms:W3CDTF">2025-04-15T04:19:17Z</dcterms:created>
  <dcterms:modified xsi:type="dcterms:W3CDTF">2025-04-15T06:17:06Z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2025-04-15T04:20:20Z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af56bd47-835b-443d-9efc-9b5e54a6a155</vt:lpwstr>
  </property>
  <property fmtid="{D5CDD505-2E9C-101B-9397-08002B2CF9AE}" pid="7" name="MSIP_Label_defa4170-0d19-0005-0004-bc88714345d2_ActionId">
    <vt:lpwstr>e645dc6c-d528-4af6-b85e-a81e5e9b0081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