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2" r:id="rId9"/>
    <p:sldId id="273" r:id="rId10"/>
    <p:sldId id="269" r:id="rId11"/>
    <p:sldId id="270" r:id="rId12"/>
    <p:sldId id="264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6" r:id="rId23"/>
    <p:sldId id="265" r:id="rId24"/>
    <p:sldId id="26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7B0D5-A82F-4A47-AB4E-8DD0BD4E17AB}" v="54" dt="2025-04-15T05:45:37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715" autoAdjust="0"/>
  </p:normalViewPr>
  <p:slideViewPr>
    <p:cSldViewPr>
      <p:cViewPr>
        <p:scale>
          <a:sx n="187" d="100"/>
          <a:sy n="187" d="100"/>
        </p:scale>
        <p:origin x="-1550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hanzeb Mukhtar" userId="cdea816e-09fc-49d8-ab0d-1dfa411d0dba" providerId="ADAL" clId="{FA57B0D5-A82F-4A47-AB4E-8DD0BD4E17AB}"/>
    <pc:docChg chg="modSld">
      <pc:chgData name="Jahanzeb Mukhtar" userId="cdea816e-09fc-49d8-ab0d-1dfa411d0dba" providerId="ADAL" clId="{FA57B0D5-A82F-4A47-AB4E-8DD0BD4E17AB}" dt="2025-04-15T05:45:37.023" v="305"/>
      <pc:docMkLst>
        <pc:docMk/>
      </pc:docMkLst>
      <pc:sldChg chg="modSp mod">
        <pc:chgData name="Jahanzeb Mukhtar" userId="cdea816e-09fc-49d8-ab0d-1dfa411d0dba" providerId="ADAL" clId="{FA57B0D5-A82F-4A47-AB4E-8DD0BD4E17AB}" dt="2025-04-14T05:34:31.167" v="12" actId="20577"/>
        <pc:sldMkLst>
          <pc:docMk/>
          <pc:sldMk cId="0" sldId="256"/>
        </pc:sldMkLst>
        <pc:spChg chg="mod">
          <ac:chgData name="Jahanzeb Mukhtar" userId="cdea816e-09fc-49d8-ab0d-1dfa411d0dba" providerId="ADAL" clId="{FA57B0D5-A82F-4A47-AB4E-8DD0BD4E17AB}" dt="2025-04-14T05:34:31.167" v="12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Jahanzeb Mukhtar" userId="cdea816e-09fc-49d8-ab0d-1dfa411d0dba" providerId="ADAL" clId="{FA57B0D5-A82F-4A47-AB4E-8DD0BD4E17AB}" dt="2025-04-15T05:32:10.638" v="166"/>
        <pc:sldMkLst>
          <pc:docMk/>
          <pc:sldMk cId="0" sldId="262"/>
        </pc:sldMkLst>
        <pc:grpChg chg="mod">
          <ac:chgData name="Jahanzeb Mukhtar" userId="cdea816e-09fc-49d8-ab0d-1dfa411d0dba" providerId="ADAL" clId="{FA57B0D5-A82F-4A47-AB4E-8DD0BD4E17AB}" dt="2025-04-15T03:24:43.681" v="18"/>
          <ac:grpSpMkLst>
            <pc:docMk/>
            <pc:sldMk cId="0" sldId="262"/>
            <ac:grpSpMk id="9" creationId="{3976297D-DEA1-C8DF-6179-D00A26741323}"/>
          </ac:grpSpMkLst>
        </pc:grpChg>
        <pc:grpChg chg="del mod">
          <ac:chgData name="Jahanzeb Mukhtar" userId="cdea816e-09fc-49d8-ab0d-1dfa411d0dba" providerId="ADAL" clId="{FA57B0D5-A82F-4A47-AB4E-8DD0BD4E17AB}" dt="2025-04-15T05:30:21.014" v="155"/>
          <ac:grpSpMkLst>
            <pc:docMk/>
            <pc:sldMk cId="0" sldId="262"/>
            <ac:grpSpMk id="13" creationId="{12BC96A6-AB67-4628-7EA8-48D4BEDC7669}"/>
          </ac:grpSpMkLst>
        </pc:grpChg>
        <pc:grpChg chg="del mod">
          <ac:chgData name="Jahanzeb Mukhtar" userId="cdea816e-09fc-49d8-ab0d-1dfa411d0dba" providerId="ADAL" clId="{FA57B0D5-A82F-4A47-AB4E-8DD0BD4E17AB}" dt="2025-04-15T05:30:45.026" v="157"/>
          <ac:grpSpMkLst>
            <pc:docMk/>
            <pc:sldMk cId="0" sldId="262"/>
            <ac:grpSpMk id="15" creationId="{1A57AA38-1C79-D397-1695-6C6C004BF56F}"/>
          </ac:grpSpMkLst>
        </pc:grpChg>
        <pc:grpChg chg="del mod">
          <ac:chgData name="Jahanzeb Mukhtar" userId="cdea816e-09fc-49d8-ab0d-1dfa411d0dba" providerId="ADAL" clId="{FA57B0D5-A82F-4A47-AB4E-8DD0BD4E17AB}" dt="2025-04-15T05:30:53.714" v="159"/>
          <ac:grpSpMkLst>
            <pc:docMk/>
            <pc:sldMk cId="0" sldId="262"/>
            <ac:grpSpMk id="17" creationId="{0F71C38C-FB36-A0D0-846A-0A7C9A64223A}"/>
          </ac:grpSpMkLst>
        </pc:grpChg>
        <pc:grpChg chg="del mod">
          <ac:chgData name="Jahanzeb Mukhtar" userId="cdea816e-09fc-49d8-ab0d-1dfa411d0dba" providerId="ADAL" clId="{FA57B0D5-A82F-4A47-AB4E-8DD0BD4E17AB}" dt="2025-04-15T05:31:28.290" v="161"/>
          <ac:grpSpMkLst>
            <pc:docMk/>
            <pc:sldMk cId="0" sldId="262"/>
            <ac:grpSpMk id="19" creationId="{960DAA45-16A6-8D08-D493-40E9F6D431FD}"/>
          </ac:grpSpMkLst>
        </pc:grpChg>
        <pc:grpChg chg="del mod">
          <ac:chgData name="Jahanzeb Mukhtar" userId="cdea816e-09fc-49d8-ab0d-1dfa411d0dba" providerId="ADAL" clId="{FA57B0D5-A82F-4A47-AB4E-8DD0BD4E17AB}" dt="2025-04-15T05:31:42.114" v="164"/>
          <ac:grpSpMkLst>
            <pc:docMk/>
            <pc:sldMk cId="0" sldId="262"/>
            <ac:grpSpMk id="21" creationId="{2C542B7B-978C-E40A-B4CB-AB666EFAF3CA}"/>
          </ac:grpSpMkLst>
        </pc:grpChg>
        <pc:grpChg chg="del mod">
          <ac:chgData name="Jahanzeb Mukhtar" userId="cdea816e-09fc-49d8-ab0d-1dfa411d0dba" providerId="ADAL" clId="{FA57B0D5-A82F-4A47-AB4E-8DD0BD4E17AB}" dt="2025-04-15T05:31:42.114" v="164"/>
          <ac:grpSpMkLst>
            <pc:docMk/>
            <pc:sldMk cId="0" sldId="262"/>
            <ac:grpSpMk id="24" creationId="{301D2EC9-04F2-A30B-159A-9E951439CF59}"/>
          </ac:grpSpMkLst>
        </pc:grpChg>
        <pc:grpChg chg="del mod">
          <ac:chgData name="Jahanzeb Mukhtar" userId="cdea816e-09fc-49d8-ab0d-1dfa411d0dba" providerId="ADAL" clId="{FA57B0D5-A82F-4A47-AB4E-8DD0BD4E17AB}" dt="2025-04-15T05:32:10.638" v="166"/>
          <ac:grpSpMkLst>
            <pc:docMk/>
            <pc:sldMk cId="0" sldId="262"/>
            <ac:grpSpMk id="25" creationId="{AA4A2143-242F-F610-3823-73D35E6C7B0F}"/>
          </ac:grpSpMkLst>
        </pc:grpChg>
        <pc:grpChg chg="mod">
          <ac:chgData name="Jahanzeb Mukhtar" userId="cdea816e-09fc-49d8-ab0d-1dfa411d0dba" providerId="ADAL" clId="{FA57B0D5-A82F-4A47-AB4E-8DD0BD4E17AB}" dt="2025-04-15T05:32:10.638" v="166"/>
          <ac:grpSpMkLst>
            <pc:docMk/>
            <pc:sldMk cId="0" sldId="262"/>
            <ac:grpSpMk id="27" creationId="{A69254BE-2BB9-799A-7C92-8A22A7D9F578}"/>
          </ac:grpSpMkLst>
        </pc:grpChg>
        <pc:inkChg chg="add">
          <ac:chgData name="Jahanzeb Mukhtar" userId="cdea816e-09fc-49d8-ab0d-1dfa411d0dba" providerId="ADAL" clId="{FA57B0D5-A82F-4A47-AB4E-8DD0BD4E17AB}" dt="2025-04-15T03:23:23.759" v="13" actId="9405"/>
          <ac:inkMkLst>
            <pc:docMk/>
            <pc:sldMk cId="0" sldId="262"/>
            <ac:inkMk id="4" creationId="{C41E0105-CFB2-2587-959E-3DB8C18CDAD6}"/>
          </ac:inkMkLst>
        </pc:inkChg>
        <pc:inkChg chg="add">
          <ac:chgData name="Jahanzeb Mukhtar" userId="cdea816e-09fc-49d8-ab0d-1dfa411d0dba" providerId="ADAL" clId="{FA57B0D5-A82F-4A47-AB4E-8DD0BD4E17AB}" dt="2025-04-15T03:23:51.308" v="14" actId="9405"/>
          <ac:inkMkLst>
            <pc:docMk/>
            <pc:sldMk cId="0" sldId="262"/>
            <ac:inkMk id="5" creationId="{78E920FD-81CD-EB86-C8A8-4AE99FD4FD34}"/>
          </ac:inkMkLst>
        </pc:inkChg>
        <pc:inkChg chg="add">
          <ac:chgData name="Jahanzeb Mukhtar" userId="cdea816e-09fc-49d8-ab0d-1dfa411d0dba" providerId="ADAL" clId="{FA57B0D5-A82F-4A47-AB4E-8DD0BD4E17AB}" dt="2025-04-15T03:24:31.034" v="15" actId="9405"/>
          <ac:inkMkLst>
            <pc:docMk/>
            <pc:sldMk cId="0" sldId="262"/>
            <ac:inkMk id="6" creationId="{58FA6D42-476B-38A5-32C0-51019C52F2B4}"/>
          </ac:inkMkLst>
        </pc:inkChg>
        <pc:inkChg chg="add mod">
          <ac:chgData name="Jahanzeb Mukhtar" userId="cdea816e-09fc-49d8-ab0d-1dfa411d0dba" providerId="ADAL" clId="{FA57B0D5-A82F-4A47-AB4E-8DD0BD4E17AB}" dt="2025-04-15T03:24:43.681" v="18"/>
          <ac:inkMkLst>
            <pc:docMk/>
            <pc:sldMk cId="0" sldId="262"/>
            <ac:inkMk id="7" creationId="{407E6D09-BC40-8785-E563-EBE2A64A3B87}"/>
          </ac:inkMkLst>
        </pc:inkChg>
        <pc:inkChg chg="add mod">
          <ac:chgData name="Jahanzeb Mukhtar" userId="cdea816e-09fc-49d8-ab0d-1dfa411d0dba" providerId="ADAL" clId="{FA57B0D5-A82F-4A47-AB4E-8DD0BD4E17AB}" dt="2025-04-15T03:24:43.681" v="18"/>
          <ac:inkMkLst>
            <pc:docMk/>
            <pc:sldMk cId="0" sldId="262"/>
            <ac:inkMk id="8" creationId="{A3FE8AB5-066B-3A72-E419-29482D8DF7CF}"/>
          </ac:inkMkLst>
        </pc:inkChg>
        <pc:inkChg chg="add mod">
          <ac:chgData name="Jahanzeb Mukhtar" userId="cdea816e-09fc-49d8-ab0d-1dfa411d0dba" providerId="ADAL" clId="{FA57B0D5-A82F-4A47-AB4E-8DD0BD4E17AB}" dt="2025-04-15T05:32:10.638" v="166"/>
          <ac:inkMkLst>
            <pc:docMk/>
            <pc:sldMk cId="0" sldId="262"/>
            <ac:inkMk id="10" creationId="{D86BA7F3-D6CC-47F2-BAA5-B2E98BD19E1F}"/>
          </ac:inkMkLst>
        </pc:inkChg>
        <pc:inkChg chg="add mod">
          <ac:chgData name="Jahanzeb Mukhtar" userId="cdea816e-09fc-49d8-ab0d-1dfa411d0dba" providerId="ADAL" clId="{FA57B0D5-A82F-4A47-AB4E-8DD0BD4E17AB}" dt="2025-04-15T05:32:10.638" v="166"/>
          <ac:inkMkLst>
            <pc:docMk/>
            <pc:sldMk cId="0" sldId="262"/>
            <ac:inkMk id="11" creationId="{930E8F07-B613-8999-BDCB-175169B16148}"/>
          </ac:inkMkLst>
        </pc:inkChg>
        <pc:inkChg chg="add mod">
          <ac:chgData name="Jahanzeb Mukhtar" userId="cdea816e-09fc-49d8-ab0d-1dfa411d0dba" providerId="ADAL" clId="{FA57B0D5-A82F-4A47-AB4E-8DD0BD4E17AB}" dt="2025-04-15T05:32:10.638" v="166"/>
          <ac:inkMkLst>
            <pc:docMk/>
            <pc:sldMk cId="0" sldId="262"/>
            <ac:inkMk id="12" creationId="{CB481C4E-89FC-DAF6-D472-1103312B5DF1}"/>
          </ac:inkMkLst>
        </pc:inkChg>
        <pc:inkChg chg="add mod">
          <ac:chgData name="Jahanzeb Mukhtar" userId="cdea816e-09fc-49d8-ab0d-1dfa411d0dba" providerId="ADAL" clId="{FA57B0D5-A82F-4A47-AB4E-8DD0BD4E17AB}" dt="2025-04-15T05:30:45.026" v="157"/>
          <ac:inkMkLst>
            <pc:docMk/>
            <pc:sldMk cId="0" sldId="262"/>
            <ac:inkMk id="14" creationId="{6FBE826D-1DCF-112C-FB8D-C6E1252E33B1}"/>
          </ac:inkMkLst>
        </pc:inkChg>
        <pc:inkChg chg="add mod">
          <ac:chgData name="Jahanzeb Mukhtar" userId="cdea816e-09fc-49d8-ab0d-1dfa411d0dba" providerId="ADAL" clId="{FA57B0D5-A82F-4A47-AB4E-8DD0BD4E17AB}" dt="2025-04-15T05:30:53.714" v="159"/>
          <ac:inkMkLst>
            <pc:docMk/>
            <pc:sldMk cId="0" sldId="262"/>
            <ac:inkMk id="16" creationId="{2983AE80-1ADD-9DBE-2EA1-F4B89ECDCB45}"/>
          </ac:inkMkLst>
        </pc:inkChg>
        <pc:inkChg chg="add mod">
          <ac:chgData name="Jahanzeb Mukhtar" userId="cdea816e-09fc-49d8-ab0d-1dfa411d0dba" providerId="ADAL" clId="{FA57B0D5-A82F-4A47-AB4E-8DD0BD4E17AB}" dt="2025-04-15T05:31:28.290" v="161"/>
          <ac:inkMkLst>
            <pc:docMk/>
            <pc:sldMk cId="0" sldId="262"/>
            <ac:inkMk id="18" creationId="{2C3D304F-874C-8E95-81D0-4F47CA7F9124}"/>
          </ac:inkMkLst>
        </pc:inkChg>
        <pc:inkChg chg="add mod">
          <ac:chgData name="Jahanzeb Mukhtar" userId="cdea816e-09fc-49d8-ab0d-1dfa411d0dba" providerId="ADAL" clId="{FA57B0D5-A82F-4A47-AB4E-8DD0BD4E17AB}" dt="2025-04-15T05:31:42.114" v="164"/>
          <ac:inkMkLst>
            <pc:docMk/>
            <pc:sldMk cId="0" sldId="262"/>
            <ac:inkMk id="20" creationId="{73C2A324-CAE1-ABFC-EC7F-5313D8551803}"/>
          </ac:inkMkLst>
        </pc:inkChg>
        <pc:inkChg chg="add mod">
          <ac:chgData name="Jahanzeb Mukhtar" userId="cdea816e-09fc-49d8-ab0d-1dfa411d0dba" providerId="ADAL" clId="{FA57B0D5-A82F-4A47-AB4E-8DD0BD4E17AB}" dt="2025-04-15T05:32:10.638" v="166"/>
          <ac:inkMkLst>
            <pc:docMk/>
            <pc:sldMk cId="0" sldId="262"/>
            <ac:inkMk id="22" creationId="{31E1619A-4457-A76A-05CB-C583D9F15DCB}"/>
          </ac:inkMkLst>
        </pc:inkChg>
        <pc:inkChg chg="add mod">
          <ac:chgData name="Jahanzeb Mukhtar" userId="cdea816e-09fc-49d8-ab0d-1dfa411d0dba" providerId="ADAL" clId="{FA57B0D5-A82F-4A47-AB4E-8DD0BD4E17AB}" dt="2025-04-15T05:31:42.114" v="164"/>
          <ac:inkMkLst>
            <pc:docMk/>
            <pc:sldMk cId="0" sldId="262"/>
            <ac:inkMk id="23" creationId="{6E4D9986-F736-7099-6AD4-7C2650ABFD7B}"/>
          </ac:inkMkLst>
        </pc:inkChg>
        <pc:inkChg chg="add mod">
          <ac:chgData name="Jahanzeb Mukhtar" userId="cdea816e-09fc-49d8-ab0d-1dfa411d0dba" providerId="ADAL" clId="{FA57B0D5-A82F-4A47-AB4E-8DD0BD4E17AB}" dt="2025-04-15T05:32:10.638" v="166"/>
          <ac:inkMkLst>
            <pc:docMk/>
            <pc:sldMk cId="0" sldId="262"/>
            <ac:inkMk id="26" creationId="{6FCD5833-3E87-9D45-09DF-617512107CF7}"/>
          </ac:inkMkLst>
        </pc:inkChg>
      </pc:sldChg>
      <pc:sldChg chg="addSp delSp modSp mod">
        <pc:chgData name="Jahanzeb Mukhtar" userId="cdea816e-09fc-49d8-ab0d-1dfa411d0dba" providerId="ADAL" clId="{FA57B0D5-A82F-4A47-AB4E-8DD0BD4E17AB}" dt="2025-04-15T05:45:37.023" v="305"/>
        <pc:sldMkLst>
          <pc:docMk/>
          <pc:sldMk cId="0" sldId="266"/>
        </pc:sldMkLst>
        <pc:grpChg chg="del mod">
          <ac:chgData name="Jahanzeb Mukhtar" userId="cdea816e-09fc-49d8-ab0d-1dfa411d0dba" providerId="ADAL" clId="{FA57B0D5-A82F-4A47-AB4E-8DD0BD4E17AB}" dt="2025-04-15T03:36:18.732" v="95"/>
          <ac:grpSpMkLst>
            <pc:docMk/>
            <pc:sldMk cId="0" sldId="266"/>
            <ac:grpSpMk id="14" creationId="{FB66705D-F154-3DD5-3CFF-CCAC8357A3F8}"/>
          </ac:grpSpMkLst>
        </pc:grpChg>
        <pc:grpChg chg="del mod">
          <ac:chgData name="Jahanzeb Mukhtar" userId="cdea816e-09fc-49d8-ab0d-1dfa411d0dba" providerId="ADAL" clId="{FA57B0D5-A82F-4A47-AB4E-8DD0BD4E17AB}" dt="2025-04-15T03:36:21.790" v="101"/>
          <ac:grpSpMkLst>
            <pc:docMk/>
            <pc:sldMk cId="0" sldId="266"/>
            <ac:grpSpMk id="18" creationId="{D59B207B-2091-3D7B-F01E-2F9936201BD2}"/>
          </ac:grpSpMkLst>
        </pc:grpChg>
        <pc:grpChg chg="del mod">
          <ac:chgData name="Jahanzeb Mukhtar" userId="cdea816e-09fc-49d8-ab0d-1dfa411d0dba" providerId="ADAL" clId="{FA57B0D5-A82F-4A47-AB4E-8DD0BD4E17AB}" dt="2025-04-15T03:36:55.795" v="144"/>
          <ac:grpSpMkLst>
            <pc:docMk/>
            <pc:sldMk cId="0" sldId="266"/>
            <ac:grpSpMk id="24" creationId="{D4F5A598-E8E7-65A4-883B-3CC1B990D1FC}"/>
          </ac:grpSpMkLst>
        </pc:grpChg>
        <pc:grpChg chg="del mod">
          <ac:chgData name="Jahanzeb Mukhtar" userId="cdea816e-09fc-49d8-ab0d-1dfa411d0dba" providerId="ADAL" clId="{FA57B0D5-A82F-4A47-AB4E-8DD0BD4E17AB}" dt="2025-04-15T03:36:34.680" v="115"/>
          <ac:grpSpMkLst>
            <pc:docMk/>
            <pc:sldMk cId="0" sldId="266"/>
            <ac:grpSpMk id="32" creationId="{C6EB24F1-9BFD-B010-9BC0-CA6407404996}"/>
          </ac:grpSpMkLst>
        </pc:grpChg>
        <pc:grpChg chg="del mod">
          <ac:chgData name="Jahanzeb Mukhtar" userId="cdea816e-09fc-49d8-ab0d-1dfa411d0dba" providerId="ADAL" clId="{FA57B0D5-A82F-4A47-AB4E-8DD0BD4E17AB}" dt="2025-04-15T03:36:41.118" v="119"/>
          <ac:grpSpMkLst>
            <pc:docMk/>
            <pc:sldMk cId="0" sldId="266"/>
            <ac:grpSpMk id="38" creationId="{3428E969-9FBD-043D-DCE9-6AE399C5D26E}"/>
          </ac:grpSpMkLst>
        </pc:grpChg>
        <pc:grpChg chg="del mod">
          <ac:chgData name="Jahanzeb Mukhtar" userId="cdea816e-09fc-49d8-ab0d-1dfa411d0dba" providerId="ADAL" clId="{FA57B0D5-A82F-4A47-AB4E-8DD0BD4E17AB}" dt="2025-04-15T03:36:55.795" v="144"/>
          <ac:grpSpMkLst>
            <pc:docMk/>
            <pc:sldMk cId="0" sldId="266"/>
            <ac:grpSpMk id="39" creationId="{6C0FF3CB-9830-FF9D-3E8D-D12C98BFBF59}"/>
          </ac:grpSpMkLst>
        </pc:grpChg>
        <pc:grpChg chg="del mod">
          <ac:chgData name="Jahanzeb Mukhtar" userId="cdea816e-09fc-49d8-ab0d-1dfa411d0dba" providerId="ADAL" clId="{FA57B0D5-A82F-4A47-AB4E-8DD0BD4E17AB}" dt="2025-04-15T03:36:55.795" v="144"/>
          <ac:grpSpMkLst>
            <pc:docMk/>
            <pc:sldMk cId="0" sldId="266"/>
            <ac:grpSpMk id="43" creationId="{3CC4553F-C088-75FA-BDD7-BB7FB9061AA2}"/>
          </ac:grpSpMkLst>
        </pc:grpChg>
        <pc:grpChg chg="del mod">
          <ac:chgData name="Jahanzeb Mukhtar" userId="cdea816e-09fc-49d8-ab0d-1dfa411d0dba" providerId="ADAL" clId="{FA57B0D5-A82F-4A47-AB4E-8DD0BD4E17AB}" dt="2025-04-15T03:37:02.973" v="149"/>
          <ac:grpSpMkLst>
            <pc:docMk/>
            <pc:sldMk cId="0" sldId="266"/>
            <ac:grpSpMk id="68" creationId="{4A5D454F-6C4E-A610-FC4C-2E99471532C0}"/>
          </ac:grpSpMkLst>
        </pc:grpChg>
        <pc:grpChg chg="mod">
          <ac:chgData name="Jahanzeb Mukhtar" userId="cdea816e-09fc-49d8-ab0d-1dfa411d0dba" providerId="ADAL" clId="{FA57B0D5-A82F-4A47-AB4E-8DD0BD4E17AB}" dt="2025-04-15T03:37:02.973" v="149"/>
          <ac:grpSpMkLst>
            <pc:docMk/>
            <pc:sldMk cId="0" sldId="266"/>
            <ac:grpSpMk id="73" creationId="{9A4F2C99-F107-99E4-0AF9-8537234BB610}"/>
          </ac:grpSpMkLst>
        </pc:grpChg>
        <pc:grpChg chg="del mod">
          <ac:chgData name="Jahanzeb Mukhtar" userId="cdea816e-09fc-49d8-ab0d-1dfa411d0dba" providerId="ADAL" clId="{FA57B0D5-A82F-4A47-AB4E-8DD0BD4E17AB}" dt="2025-04-15T05:44:27.992" v="233"/>
          <ac:grpSpMkLst>
            <pc:docMk/>
            <pc:sldMk cId="0" sldId="266"/>
            <ac:grpSpMk id="82" creationId="{ABCC92CF-1086-8479-5EB9-C483654D4C82}"/>
          </ac:grpSpMkLst>
        </pc:grpChg>
        <pc:grpChg chg="del mod">
          <ac:chgData name="Jahanzeb Mukhtar" userId="cdea816e-09fc-49d8-ab0d-1dfa411d0dba" providerId="ADAL" clId="{FA57B0D5-A82F-4A47-AB4E-8DD0BD4E17AB}" dt="2025-04-15T05:44:31.446" v="238"/>
          <ac:grpSpMkLst>
            <pc:docMk/>
            <pc:sldMk cId="0" sldId="266"/>
            <ac:grpSpMk id="85" creationId="{841429F2-F11A-C8F4-EADE-9D23E3107622}"/>
          </ac:grpSpMkLst>
        </pc:grpChg>
        <pc:grpChg chg="del mod">
          <ac:chgData name="Jahanzeb Mukhtar" userId="cdea816e-09fc-49d8-ab0d-1dfa411d0dba" providerId="ADAL" clId="{FA57B0D5-A82F-4A47-AB4E-8DD0BD4E17AB}" dt="2025-04-15T05:44:33.916" v="246"/>
          <ac:grpSpMkLst>
            <pc:docMk/>
            <pc:sldMk cId="0" sldId="266"/>
            <ac:grpSpMk id="90" creationId="{18FB6CFA-4A8F-77E2-A88D-E32BF3C7D8C7}"/>
          </ac:grpSpMkLst>
        </pc:grpChg>
        <pc:grpChg chg="del mod">
          <ac:chgData name="Jahanzeb Mukhtar" userId="cdea816e-09fc-49d8-ab0d-1dfa411d0dba" providerId="ADAL" clId="{FA57B0D5-A82F-4A47-AB4E-8DD0BD4E17AB}" dt="2025-04-15T05:45:02.021" v="281"/>
          <ac:grpSpMkLst>
            <pc:docMk/>
            <pc:sldMk cId="0" sldId="266"/>
            <ac:grpSpMk id="98" creationId="{13375276-171F-54A5-CC0C-D5A9E0647435}"/>
          </ac:grpSpMkLst>
        </pc:grpChg>
        <pc:grpChg chg="del mod">
          <ac:chgData name="Jahanzeb Mukhtar" userId="cdea816e-09fc-49d8-ab0d-1dfa411d0dba" providerId="ADAL" clId="{FA57B0D5-A82F-4A47-AB4E-8DD0BD4E17AB}" dt="2025-04-15T05:44:46.666" v="258"/>
          <ac:grpSpMkLst>
            <pc:docMk/>
            <pc:sldMk cId="0" sldId="266"/>
            <ac:grpSpMk id="107" creationId="{C57811DC-03EE-3582-0391-8F8EEB48B14A}"/>
          </ac:grpSpMkLst>
        </pc:grpChg>
        <pc:grpChg chg="del mod">
          <ac:chgData name="Jahanzeb Mukhtar" userId="cdea816e-09fc-49d8-ab0d-1dfa411d0dba" providerId="ADAL" clId="{FA57B0D5-A82F-4A47-AB4E-8DD0BD4E17AB}" dt="2025-04-15T05:45:02.021" v="281"/>
          <ac:grpSpMkLst>
            <pc:docMk/>
            <pc:sldMk cId="0" sldId="266"/>
            <ac:grpSpMk id="110" creationId="{4FAB7ACA-C9E3-F19F-EF67-C4377D796AB7}"/>
          </ac:grpSpMkLst>
        </pc:grpChg>
        <pc:grpChg chg="del mod">
          <ac:chgData name="Jahanzeb Mukhtar" userId="cdea816e-09fc-49d8-ab0d-1dfa411d0dba" providerId="ADAL" clId="{FA57B0D5-A82F-4A47-AB4E-8DD0BD4E17AB}" dt="2025-04-15T05:45:02.021" v="281"/>
          <ac:grpSpMkLst>
            <pc:docMk/>
            <pc:sldMk cId="0" sldId="266"/>
            <ac:grpSpMk id="118" creationId="{96027686-9E9C-F706-BD8F-13127B82285C}"/>
          </ac:grpSpMkLst>
        </pc:grpChg>
        <pc:grpChg chg="del mod">
          <ac:chgData name="Jahanzeb Mukhtar" userId="cdea816e-09fc-49d8-ab0d-1dfa411d0dba" providerId="ADAL" clId="{FA57B0D5-A82F-4A47-AB4E-8DD0BD4E17AB}" dt="2025-04-15T05:45:02.021" v="281"/>
          <ac:grpSpMkLst>
            <pc:docMk/>
            <pc:sldMk cId="0" sldId="266"/>
            <ac:grpSpMk id="125" creationId="{8BCCD752-355C-C27B-B9FD-A3FF13B01D6A}"/>
          </ac:grpSpMkLst>
        </pc:grpChg>
        <pc:grpChg chg="del mod">
          <ac:chgData name="Jahanzeb Mukhtar" userId="cdea816e-09fc-49d8-ab0d-1dfa411d0dba" providerId="ADAL" clId="{FA57B0D5-A82F-4A47-AB4E-8DD0BD4E17AB}" dt="2025-04-15T05:45:04.087" v="286"/>
          <ac:grpSpMkLst>
            <pc:docMk/>
            <pc:sldMk cId="0" sldId="266"/>
            <ac:grpSpMk id="133" creationId="{62BC6048-1429-21A3-71A6-6809EAEFA473}"/>
          </ac:grpSpMkLst>
        </pc:grpChg>
        <pc:grpChg chg="del mod">
          <ac:chgData name="Jahanzeb Mukhtar" userId="cdea816e-09fc-49d8-ab0d-1dfa411d0dba" providerId="ADAL" clId="{FA57B0D5-A82F-4A47-AB4E-8DD0BD4E17AB}" dt="2025-04-15T05:45:25.230" v="290"/>
          <ac:grpSpMkLst>
            <pc:docMk/>
            <pc:sldMk cId="0" sldId="266"/>
            <ac:grpSpMk id="138" creationId="{8FC0CA86-6863-2C17-B42A-93657C54447D}"/>
          </ac:grpSpMkLst>
        </pc:grpChg>
        <pc:grpChg chg="del mod">
          <ac:chgData name="Jahanzeb Mukhtar" userId="cdea816e-09fc-49d8-ab0d-1dfa411d0dba" providerId="ADAL" clId="{FA57B0D5-A82F-4A47-AB4E-8DD0BD4E17AB}" dt="2025-04-15T05:45:29.786" v="298"/>
          <ac:grpSpMkLst>
            <pc:docMk/>
            <pc:sldMk cId="0" sldId="266"/>
            <ac:grpSpMk id="142" creationId="{E3908C88-8776-304C-A00F-2D270F781547}"/>
          </ac:grpSpMkLst>
        </pc:grpChg>
        <pc:grpChg chg="del mod">
          <ac:chgData name="Jahanzeb Mukhtar" userId="cdea816e-09fc-49d8-ab0d-1dfa411d0dba" providerId="ADAL" clId="{FA57B0D5-A82F-4A47-AB4E-8DD0BD4E17AB}" dt="2025-04-15T05:45:37.023" v="305"/>
          <ac:grpSpMkLst>
            <pc:docMk/>
            <pc:sldMk cId="0" sldId="266"/>
            <ac:grpSpMk id="150" creationId="{59E94C67-6997-94DF-66FF-4623803B04AE}"/>
          </ac:grpSpMkLst>
        </pc:grpChg>
        <pc:grpChg chg="mod">
          <ac:chgData name="Jahanzeb Mukhtar" userId="cdea816e-09fc-49d8-ab0d-1dfa411d0dba" providerId="ADAL" clId="{FA57B0D5-A82F-4A47-AB4E-8DD0BD4E17AB}" dt="2025-04-15T05:45:37.023" v="305"/>
          <ac:grpSpMkLst>
            <pc:docMk/>
            <pc:sldMk cId="0" sldId="266"/>
            <ac:grpSpMk id="157" creationId="{76EA24D8-B46E-56C1-BE84-1A24AC682A1B}"/>
          </ac:grpSpMkLst>
        </pc:grpChg>
        <pc:inkChg chg="add mod">
          <ac:chgData name="Jahanzeb Mukhtar" userId="cdea816e-09fc-49d8-ab0d-1dfa411d0dba" providerId="ADAL" clId="{FA57B0D5-A82F-4A47-AB4E-8DD0BD4E17AB}" dt="2025-04-15T03:36:18.732" v="95"/>
          <ac:inkMkLst>
            <pc:docMk/>
            <pc:sldMk cId="0" sldId="266"/>
            <ac:inkMk id="3" creationId="{A0C0FA52-1209-DF13-6868-E135544498B5}"/>
          </ac:inkMkLst>
        </pc:inkChg>
        <pc:inkChg chg="add mod">
          <ac:chgData name="Jahanzeb Mukhtar" userId="cdea816e-09fc-49d8-ab0d-1dfa411d0dba" providerId="ADAL" clId="{FA57B0D5-A82F-4A47-AB4E-8DD0BD4E17AB}" dt="2025-04-15T03:36:21.790" v="101"/>
          <ac:inkMkLst>
            <pc:docMk/>
            <pc:sldMk cId="0" sldId="266"/>
            <ac:inkMk id="4" creationId="{21E3C1A0-9348-C106-5511-0EB6648B3B08}"/>
          </ac:inkMkLst>
        </pc:inkChg>
        <pc:inkChg chg="add mod">
          <ac:chgData name="Jahanzeb Mukhtar" userId="cdea816e-09fc-49d8-ab0d-1dfa411d0dba" providerId="ADAL" clId="{FA57B0D5-A82F-4A47-AB4E-8DD0BD4E17AB}" dt="2025-04-15T03:36:21.790" v="101"/>
          <ac:inkMkLst>
            <pc:docMk/>
            <pc:sldMk cId="0" sldId="266"/>
            <ac:inkMk id="5" creationId="{39A8FBCC-6D5F-8906-0974-6EEC5F899A4C}"/>
          </ac:inkMkLst>
        </pc:inkChg>
        <pc:inkChg chg="add mod">
          <ac:chgData name="Jahanzeb Mukhtar" userId="cdea816e-09fc-49d8-ab0d-1dfa411d0dba" providerId="ADAL" clId="{FA57B0D5-A82F-4A47-AB4E-8DD0BD4E17AB}" dt="2025-04-15T03:36:18.732" v="95"/>
          <ac:inkMkLst>
            <pc:docMk/>
            <pc:sldMk cId="0" sldId="266"/>
            <ac:inkMk id="6" creationId="{6F08561A-134A-19E7-2FBF-082779F4F8FA}"/>
          </ac:inkMkLst>
        </pc:inkChg>
        <pc:inkChg chg="add mod">
          <ac:chgData name="Jahanzeb Mukhtar" userId="cdea816e-09fc-49d8-ab0d-1dfa411d0dba" providerId="ADAL" clId="{FA57B0D5-A82F-4A47-AB4E-8DD0BD4E17AB}" dt="2025-04-15T03:36:18.732" v="95"/>
          <ac:inkMkLst>
            <pc:docMk/>
            <pc:sldMk cId="0" sldId="266"/>
            <ac:inkMk id="7" creationId="{D7A6E2A0-0FEF-001F-5C90-F776342947B2}"/>
          </ac:inkMkLst>
        </pc:inkChg>
        <pc:inkChg chg="add mod">
          <ac:chgData name="Jahanzeb Mukhtar" userId="cdea816e-09fc-49d8-ab0d-1dfa411d0dba" providerId="ADAL" clId="{FA57B0D5-A82F-4A47-AB4E-8DD0BD4E17AB}" dt="2025-04-15T03:37:02.973" v="149"/>
          <ac:inkMkLst>
            <pc:docMk/>
            <pc:sldMk cId="0" sldId="266"/>
            <ac:inkMk id="8" creationId="{9EED4A4F-CCDD-F3F6-D3EB-06C72ECD1938}"/>
          </ac:inkMkLst>
        </pc:inkChg>
        <pc:inkChg chg="add mod">
          <ac:chgData name="Jahanzeb Mukhtar" userId="cdea816e-09fc-49d8-ab0d-1dfa411d0dba" providerId="ADAL" clId="{FA57B0D5-A82F-4A47-AB4E-8DD0BD4E17AB}" dt="2025-04-15T03:36:18.732" v="95"/>
          <ac:inkMkLst>
            <pc:docMk/>
            <pc:sldMk cId="0" sldId="266"/>
            <ac:inkMk id="9" creationId="{4DC2DFB3-C10B-8E7C-8594-497ED8B450BD}"/>
          </ac:inkMkLst>
        </pc:inkChg>
        <pc:inkChg chg="add mod">
          <ac:chgData name="Jahanzeb Mukhtar" userId="cdea816e-09fc-49d8-ab0d-1dfa411d0dba" providerId="ADAL" clId="{FA57B0D5-A82F-4A47-AB4E-8DD0BD4E17AB}" dt="2025-04-15T03:36:21.790" v="101"/>
          <ac:inkMkLst>
            <pc:docMk/>
            <pc:sldMk cId="0" sldId="266"/>
            <ac:inkMk id="10" creationId="{E3DBBCD3-21AF-4B5D-08C5-48C28A16B8F3}"/>
          </ac:inkMkLst>
        </pc:inkChg>
        <pc:inkChg chg="add mod">
          <ac:chgData name="Jahanzeb Mukhtar" userId="cdea816e-09fc-49d8-ab0d-1dfa411d0dba" providerId="ADAL" clId="{FA57B0D5-A82F-4A47-AB4E-8DD0BD4E17AB}" dt="2025-04-15T03:36:21.790" v="101"/>
          <ac:inkMkLst>
            <pc:docMk/>
            <pc:sldMk cId="0" sldId="266"/>
            <ac:inkMk id="11" creationId="{3157DD54-1EBF-FB0C-4DB2-C55918B26F38}"/>
          </ac:inkMkLst>
        </pc:inkChg>
        <pc:inkChg chg="add mod">
          <ac:chgData name="Jahanzeb Mukhtar" userId="cdea816e-09fc-49d8-ab0d-1dfa411d0dba" providerId="ADAL" clId="{FA57B0D5-A82F-4A47-AB4E-8DD0BD4E17AB}" dt="2025-04-15T03:36:55.795" v="144"/>
          <ac:inkMkLst>
            <pc:docMk/>
            <pc:sldMk cId="0" sldId="266"/>
            <ac:inkMk id="12" creationId="{4FA7B6F7-EA40-3101-54BD-BEDBBC1855E8}"/>
          </ac:inkMkLst>
        </pc:inkChg>
        <pc:inkChg chg="add mod">
          <ac:chgData name="Jahanzeb Mukhtar" userId="cdea816e-09fc-49d8-ab0d-1dfa411d0dba" providerId="ADAL" clId="{FA57B0D5-A82F-4A47-AB4E-8DD0BD4E17AB}" dt="2025-04-15T03:36:55.795" v="144"/>
          <ac:inkMkLst>
            <pc:docMk/>
            <pc:sldMk cId="0" sldId="266"/>
            <ac:inkMk id="13" creationId="{48A0969D-C95C-C5DF-9D94-118A529087DB}"/>
          </ac:inkMkLst>
        </pc:inkChg>
        <pc:inkChg chg="add mod">
          <ac:chgData name="Jahanzeb Mukhtar" userId="cdea816e-09fc-49d8-ab0d-1dfa411d0dba" providerId="ADAL" clId="{FA57B0D5-A82F-4A47-AB4E-8DD0BD4E17AB}" dt="2025-04-15T03:36:18.732" v="95"/>
          <ac:inkMkLst>
            <pc:docMk/>
            <pc:sldMk cId="0" sldId="266"/>
            <ac:inkMk id="15" creationId="{5D161382-1679-2B07-AFA3-BE15A7DC7E55}"/>
          </ac:inkMkLst>
        </pc:inkChg>
        <pc:inkChg chg="add mod">
          <ac:chgData name="Jahanzeb Mukhtar" userId="cdea816e-09fc-49d8-ab0d-1dfa411d0dba" providerId="ADAL" clId="{FA57B0D5-A82F-4A47-AB4E-8DD0BD4E17AB}" dt="2025-04-15T03:36:18.732" v="95"/>
          <ac:inkMkLst>
            <pc:docMk/>
            <pc:sldMk cId="0" sldId="266"/>
            <ac:inkMk id="16" creationId="{AD06908A-3FA1-0B7D-F46A-CC12707D8D78}"/>
          </ac:inkMkLst>
        </pc:inkChg>
        <pc:inkChg chg="add">
          <ac:chgData name="Jahanzeb Mukhtar" userId="cdea816e-09fc-49d8-ab0d-1dfa411d0dba" providerId="ADAL" clId="{FA57B0D5-A82F-4A47-AB4E-8DD0BD4E17AB}" dt="2025-04-15T03:36:17.860" v="94" actId="9405"/>
          <ac:inkMkLst>
            <pc:docMk/>
            <pc:sldMk cId="0" sldId="266"/>
            <ac:inkMk id="17" creationId="{0AEB91E3-9A06-D50F-F33C-8CC6097D3254}"/>
          </ac:inkMkLst>
        </pc:inkChg>
        <pc:inkChg chg="add">
          <ac:chgData name="Jahanzeb Mukhtar" userId="cdea816e-09fc-49d8-ab0d-1dfa411d0dba" providerId="ADAL" clId="{FA57B0D5-A82F-4A47-AB4E-8DD0BD4E17AB}" dt="2025-04-15T03:36:19.846" v="96" actId="9405"/>
          <ac:inkMkLst>
            <pc:docMk/>
            <pc:sldMk cId="0" sldId="266"/>
            <ac:inkMk id="19" creationId="{A91265B5-7A73-6FF3-4EA3-0132E71F65D4}"/>
          </ac:inkMkLst>
        </pc:inkChg>
        <pc:inkChg chg="add mod">
          <ac:chgData name="Jahanzeb Mukhtar" userId="cdea816e-09fc-49d8-ab0d-1dfa411d0dba" providerId="ADAL" clId="{FA57B0D5-A82F-4A47-AB4E-8DD0BD4E17AB}" dt="2025-04-15T03:37:02.973" v="149"/>
          <ac:inkMkLst>
            <pc:docMk/>
            <pc:sldMk cId="0" sldId="266"/>
            <ac:inkMk id="20" creationId="{F1CE4331-9D8B-448F-6126-16B333510834}"/>
          </ac:inkMkLst>
        </pc:inkChg>
        <pc:inkChg chg="add">
          <ac:chgData name="Jahanzeb Mukhtar" userId="cdea816e-09fc-49d8-ab0d-1dfa411d0dba" providerId="ADAL" clId="{FA57B0D5-A82F-4A47-AB4E-8DD0BD4E17AB}" dt="2025-04-15T03:36:20.402" v="98" actId="9405"/>
          <ac:inkMkLst>
            <pc:docMk/>
            <pc:sldMk cId="0" sldId="266"/>
            <ac:inkMk id="21" creationId="{D957CA6A-EC1D-C2CC-1442-031B8B90D98C}"/>
          </ac:inkMkLst>
        </pc:inkChg>
        <pc:inkChg chg="add mod">
          <ac:chgData name="Jahanzeb Mukhtar" userId="cdea816e-09fc-49d8-ab0d-1dfa411d0dba" providerId="ADAL" clId="{FA57B0D5-A82F-4A47-AB4E-8DD0BD4E17AB}" dt="2025-04-15T03:36:21.790" v="101"/>
          <ac:inkMkLst>
            <pc:docMk/>
            <pc:sldMk cId="0" sldId="266"/>
            <ac:inkMk id="22" creationId="{246B9C24-3217-0681-3193-FF16C42869C7}"/>
          </ac:inkMkLst>
        </pc:inkChg>
        <pc:inkChg chg="add">
          <ac:chgData name="Jahanzeb Mukhtar" userId="cdea816e-09fc-49d8-ab0d-1dfa411d0dba" providerId="ADAL" clId="{FA57B0D5-A82F-4A47-AB4E-8DD0BD4E17AB}" dt="2025-04-15T03:36:21.201" v="100" actId="9405"/>
          <ac:inkMkLst>
            <pc:docMk/>
            <pc:sldMk cId="0" sldId="266"/>
            <ac:inkMk id="23" creationId="{84319D0D-B92C-9D4B-B8F4-82738A614591}"/>
          </ac:inkMkLst>
        </pc:inkChg>
        <pc:inkChg chg="add mod">
          <ac:chgData name="Jahanzeb Mukhtar" userId="cdea816e-09fc-49d8-ab0d-1dfa411d0dba" providerId="ADAL" clId="{FA57B0D5-A82F-4A47-AB4E-8DD0BD4E17AB}" dt="2025-04-15T03:36:34.680" v="115"/>
          <ac:inkMkLst>
            <pc:docMk/>
            <pc:sldMk cId="0" sldId="266"/>
            <ac:inkMk id="25" creationId="{D789C086-C246-C08F-1BFC-A73B5B55FF1B}"/>
          </ac:inkMkLst>
        </pc:inkChg>
        <pc:inkChg chg="add mod">
          <ac:chgData name="Jahanzeb Mukhtar" userId="cdea816e-09fc-49d8-ab0d-1dfa411d0dba" providerId="ADAL" clId="{FA57B0D5-A82F-4A47-AB4E-8DD0BD4E17AB}" dt="2025-04-15T03:36:34.680" v="115"/>
          <ac:inkMkLst>
            <pc:docMk/>
            <pc:sldMk cId="0" sldId="266"/>
            <ac:inkMk id="26" creationId="{0697903B-73C1-504A-3287-3C897641FB29}"/>
          </ac:inkMkLst>
        </pc:inkChg>
        <pc:inkChg chg="add mod">
          <ac:chgData name="Jahanzeb Mukhtar" userId="cdea816e-09fc-49d8-ab0d-1dfa411d0dba" providerId="ADAL" clId="{FA57B0D5-A82F-4A47-AB4E-8DD0BD4E17AB}" dt="2025-04-15T03:36:34.680" v="115"/>
          <ac:inkMkLst>
            <pc:docMk/>
            <pc:sldMk cId="0" sldId="266"/>
            <ac:inkMk id="27" creationId="{A1750343-6C10-302A-2E7A-3E0BF27FE71D}"/>
          </ac:inkMkLst>
        </pc:inkChg>
        <pc:inkChg chg="add mod">
          <ac:chgData name="Jahanzeb Mukhtar" userId="cdea816e-09fc-49d8-ab0d-1dfa411d0dba" providerId="ADAL" clId="{FA57B0D5-A82F-4A47-AB4E-8DD0BD4E17AB}" dt="2025-04-15T03:36:34.680" v="115"/>
          <ac:inkMkLst>
            <pc:docMk/>
            <pc:sldMk cId="0" sldId="266"/>
            <ac:inkMk id="28" creationId="{C4398AA2-28A7-8686-457A-648F23CB40F2}"/>
          </ac:inkMkLst>
        </pc:inkChg>
        <pc:inkChg chg="add mod">
          <ac:chgData name="Jahanzeb Mukhtar" userId="cdea816e-09fc-49d8-ab0d-1dfa411d0dba" providerId="ADAL" clId="{FA57B0D5-A82F-4A47-AB4E-8DD0BD4E17AB}" dt="2025-04-15T03:36:30.127" v="109"/>
          <ac:inkMkLst>
            <pc:docMk/>
            <pc:sldMk cId="0" sldId="266"/>
            <ac:inkMk id="29" creationId="{89B6E029-27F3-2F09-3F25-F87E4C710B72}"/>
          </ac:inkMkLst>
        </pc:inkChg>
        <pc:inkChg chg="add mod">
          <ac:chgData name="Jahanzeb Mukhtar" userId="cdea816e-09fc-49d8-ab0d-1dfa411d0dba" providerId="ADAL" clId="{FA57B0D5-A82F-4A47-AB4E-8DD0BD4E17AB}" dt="2025-04-15T03:37:02.973" v="149"/>
          <ac:inkMkLst>
            <pc:docMk/>
            <pc:sldMk cId="0" sldId="266"/>
            <ac:inkMk id="30" creationId="{FBF033AE-F97D-D71D-93C8-45A65B973F0A}"/>
          </ac:inkMkLst>
        </pc:inkChg>
        <pc:inkChg chg="add mod">
          <ac:chgData name="Jahanzeb Mukhtar" userId="cdea816e-09fc-49d8-ab0d-1dfa411d0dba" providerId="ADAL" clId="{FA57B0D5-A82F-4A47-AB4E-8DD0BD4E17AB}" dt="2025-04-15T03:36:34.680" v="115"/>
          <ac:inkMkLst>
            <pc:docMk/>
            <pc:sldMk cId="0" sldId="266"/>
            <ac:inkMk id="31" creationId="{6747263E-1077-4E38-D69A-9F2ADA66172C}"/>
          </ac:inkMkLst>
        </pc:inkChg>
        <pc:inkChg chg="add mod">
          <ac:chgData name="Jahanzeb Mukhtar" userId="cdea816e-09fc-49d8-ab0d-1dfa411d0dba" providerId="ADAL" clId="{FA57B0D5-A82F-4A47-AB4E-8DD0BD4E17AB}" dt="2025-04-15T03:36:34.680" v="115"/>
          <ac:inkMkLst>
            <pc:docMk/>
            <pc:sldMk cId="0" sldId="266"/>
            <ac:inkMk id="33" creationId="{D733E858-AF74-B4B9-C647-832B44646229}"/>
          </ac:inkMkLst>
        </pc:inkChg>
        <pc:inkChg chg="add">
          <ac:chgData name="Jahanzeb Mukhtar" userId="cdea816e-09fc-49d8-ab0d-1dfa411d0dba" providerId="ADAL" clId="{FA57B0D5-A82F-4A47-AB4E-8DD0BD4E17AB}" dt="2025-04-15T03:36:31.719" v="111" actId="9405"/>
          <ac:inkMkLst>
            <pc:docMk/>
            <pc:sldMk cId="0" sldId="266"/>
            <ac:inkMk id="34" creationId="{A6B69F13-1FAD-9C5C-8A25-AECEC75FB62F}"/>
          </ac:inkMkLst>
        </pc:inkChg>
        <pc:inkChg chg="add mod">
          <ac:chgData name="Jahanzeb Mukhtar" userId="cdea816e-09fc-49d8-ab0d-1dfa411d0dba" providerId="ADAL" clId="{FA57B0D5-A82F-4A47-AB4E-8DD0BD4E17AB}" dt="2025-04-15T03:36:55.795" v="144"/>
          <ac:inkMkLst>
            <pc:docMk/>
            <pc:sldMk cId="0" sldId="266"/>
            <ac:inkMk id="35" creationId="{2608A55C-12AB-CF80-ECA3-C6CA80B1BDE0}"/>
          </ac:inkMkLst>
        </pc:inkChg>
        <pc:inkChg chg="add mod">
          <ac:chgData name="Jahanzeb Mukhtar" userId="cdea816e-09fc-49d8-ab0d-1dfa411d0dba" providerId="ADAL" clId="{FA57B0D5-A82F-4A47-AB4E-8DD0BD4E17AB}" dt="2025-04-15T03:36:41.118" v="119"/>
          <ac:inkMkLst>
            <pc:docMk/>
            <pc:sldMk cId="0" sldId="266"/>
            <ac:inkMk id="36" creationId="{2222725F-BDD1-EB46-5D98-DCCFE466FCFA}"/>
          </ac:inkMkLst>
        </pc:inkChg>
        <pc:inkChg chg="add mod">
          <ac:chgData name="Jahanzeb Mukhtar" userId="cdea816e-09fc-49d8-ab0d-1dfa411d0dba" providerId="ADAL" clId="{FA57B0D5-A82F-4A47-AB4E-8DD0BD4E17AB}" dt="2025-04-15T03:36:41.118" v="119"/>
          <ac:inkMkLst>
            <pc:docMk/>
            <pc:sldMk cId="0" sldId="266"/>
            <ac:inkMk id="37" creationId="{47EC7BCC-50B0-253C-F2F4-BEF659ABB76F}"/>
          </ac:inkMkLst>
        </pc:inkChg>
        <pc:inkChg chg="add mod">
          <ac:chgData name="Jahanzeb Mukhtar" userId="cdea816e-09fc-49d8-ab0d-1dfa411d0dba" providerId="ADAL" clId="{FA57B0D5-A82F-4A47-AB4E-8DD0BD4E17AB}" dt="2025-04-15T03:37:02.973" v="149"/>
          <ac:inkMkLst>
            <pc:docMk/>
            <pc:sldMk cId="0" sldId="266"/>
            <ac:inkMk id="40" creationId="{A2392D6E-B81C-234A-7468-87A41263837A}"/>
          </ac:inkMkLst>
        </pc:inkChg>
        <pc:inkChg chg="add mod">
          <ac:chgData name="Jahanzeb Mukhtar" userId="cdea816e-09fc-49d8-ab0d-1dfa411d0dba" providerId="ADAL" clId="{FA57B0D5-A82F-4A47-AB4E-8DD0BD4E17AB}" dt="2025-04-15T03:37:02.973" v="149"/>
          <ac:inkMkLst>
            <pc:docMk/>
            <pc:sldMk cId="0" sldId="266"/>
            <ac:inkMk id="41" creationId="{0213B7A1-74F4-5040-2741-004EB3F873EE}"/>
          </ac:inkMkLst>
        </pc:inkChg>
        <pc:inkChg chg="add mod">
          <ac:chgData name="Jahanzeb Mukhtar" userId="cdea816e-09fc-49d8-ab0d-1dfa411d0dba" providerId="ADAL" clId="{FA57B0D5-A82F-4A47-AB4E-8DD0BD4E17AB}" dt="2025-04-15T03:37:02.973" v="149"/>
          <ac:inkMkLst>
            <pc:docMk/>
            <pc:sldMk cId="0" sldId="266"/>
            <ac:inkMk id="42" creationId="{FCFA76B8-D973-806F-2EC3-B27227327D4E}"/>
          </ac:inkMkLst>
        </pc:inkChg>
        <pc:inkChg chg="add">
          <ac:chgData name="Jahanzeb Mukhtar" userId="cdea816e-09fc-49d8-ab0d-1dfa411d0dba" providerId="ADAL" clId="{FA57B0D5-A82F-4A47-AB4E-8DD0BD4E17AB}" dt="2025-04-15T03:36:42.192" v="120" actId="9405"/>
          <ac:inkMkLst>
            <pc:docMk/>
            <pc:sldMk cId="0" sldId="266"/>
            <ac:inkMk id="44" creationId="{EB5517C8-29DB-9E12-368C-49B5F780C79A}"/>
          </ac:inkMkLst>
        </pc:inkChg>
        <pc:inkChg chg="add">
          <ac:chgData name="Jahanzeb Mukhtar" userId="cdea816e-09fc-49d8-ab0d-1dfa411d0dba" providerId="ADAL" clId="{FA57B0D5-A82F-4A47-AB4E-8DD0BD4E17AB}" dt="2025-04-15T03:36:42.547" v="121" actId="9405"/>
          <ac:inkMkLst>
            <pc:docMk/>
            <pc:sldMk cId="0" sldId="266"/>
            <ac:inkMk id="45" creationId="{CE279052-0359-3B20-F15B-A0DD620B1568}"/>
          </ac:inkMkLst>
        </pc:inkChg>
        <pc:inkChg chg="add mod">
          <ac:chgData name="Jahanzeb Mukhtar" userId="cdea816e-09fc-49d8-ab0d-1dfa411d0dba" providerId="ADAL" clId="{FA57B0D5-A82F-4A47-AB4E-8DD0BD4E17AB}" dt="2025-04-15T03:37:02.973" v="149"/>
          <ac:inkMkLst>
            <pc:docMk/>
            <pc:sldMk cId="0" sldId="266"/>
            <ac:inkMk id="46" creationId="{570FDA86-C96D-FB2F-BACC-E44C20BD4E9B}"/>
          </ac:inkMkLst>
        </pc:inkChg>
        <pc:inkChg chg="add">
          <ac:chgData name="Jahanzeb Mukhtar" userId="cdea816e-09fc-49d8-ab0d-1dfa411d0dba" providerId="ADAL" clId="{FA57B0D5-A82F-4A47-AB4E-8DD0BD4E17AB}" dt="2025-04-15T03:36:43.271" v="123" actId="9405"/>
          <ac:inkMkLst>
            <pc:docMk/>
            <pc:sldMk cId="0" sldId="266"/>
            <ac:inkMk id="47" creationId="{A6B781E8-06E1-42DE-188D-C2F3D1DA6C81}"/>
          </ac:inkMkLst>
        </pc:inkChg>
        <pc:inkChg chg="add">
          <ac:chgData name="Jahanzeb Mukhtar" userId="cdea816e-09fc-49d8-ab0d-1dfa411d0dba" providerId="ADAL" clId="{FA57B0D5-A82F-4A47-AB4E-8DD0BD4E17AB}" dt="2025-04-15T03:36:43.859" v="124" actId="9405"/>
          <ac:inkMkLst>
            <pc:docMk/>
            <pc:sldMk cId="0" sldId="266"/>
            <ac:inkMk id="48" creationId="{4F302CC0-0DFE-9F23-ADE0-E10DF29BDDFE}"/>
          </ac:inkMkLst>
        </pc:inkChg>
        <pc:inkChg chg="add">
          <ac:chgData name="Jahanzeb Mukhtar" userId="cdea816e-09fc-49d8-ab0d-1dfa411d0dba" providerId="ADAL" clId="{FA57B0D5-A82F-4A47-AB4E-8DD0BD4E17AB}" dt="2025-04-15T03:36:44.693" v="125" actId="9405"/>
          <ac:inkMkLst>
            <pc:docMk/>
            <pc:sldMk cId="0" sldId="266"/>
            <ac:inkMk id="49" creationId="{770F8655-086A-9C2C-70B5-E4C414654833}"/>
          </ac:inkMkLst>
        </pc:inkChg>
        <pc:inkChg chg="add">
          <ac:chgData name="Jahanzeb Mukhtar" userId="cdea816e-09fc-49d8-ab0d-1dfa411d0dba" providerId="ADAL" clId="{FA57B0D5-A82F-4A47-AB4E-8DD0BD4E17AB}" dt="2025-04-15T03:36:45.119" v="126" actId="9405"/>
          <ac:inkMkLst>
            <pc:docMk/>
            <pc:sldMk cId="0" sldId="266"/>
            <ac:inkMk id="50" creationId="{35225A35-7EEF-AFB1-78B4-A5AB170A4549}"/>
          </ac:inkMkLst>
        </pc:inkChg>
        <pc:inkChg chg="add">
          <ac:chgData name="Jahanzeb Mukhtar" userId="cdea816e-09fc-49d8-ab0d-1dfa411d0dba" providerId="ADAL" clId="{FA57B0D5-A82F-4A47-AB4E-8DD0BD4E17AB}" dt="2025-04-15T03:36:45.905" v="127" actId="9405"/>
          <ac:inkMkLst>
            <pc:docMk/>
            <pc:sldMk cId="0" sldId="266"/>
            <ac:inkMk id="51" creationId="{36B3F9E4-6120-FA3E-3665-9507B6061787}"/>
          </ac:inkMkLst>
        </pc:inkChg>
        <pc:inkChg chg="add mod">
          <ac:chgData name="Jahanzeb Mukhtar" userId="cdea816e-09fc-49d8-ab0d-1dfa411d0dba" providerId="ADAL" clId="{FA57B0D5-A82F-4A47-AB4E-8DD0BD4E17AB}" dt="2025-04-15T03:36:55.795" v="144"/>
          <ac:inkMkLst>
            <pc:docMk/>
            <pc:sldMk cId="0" sldId="266"/>
            <ac:inkMk id="52" creationId="{AD1C810F-8E3E-95DF-A265-312A780B9AE5}"/>
          </ac:inkMkLst>
        </pc:inkChg>
        <pc:inkChg chg="add">
          <ac:chgData name="Jahanzeb Mukhtar" userId="cdea816e-09fc-49d8-ab0d-1dfa411d0dba" providerId="ADAL" clId="{FA57B0D5-A82F-4A47-AB4E-8DD0BD4E17AB}" dt="2025-04-15T03:36:47.271" v="129" actId="9405"/>
          <ac:inkMkLst>
            <pc:docMk/>
            <pc:sldMk cId="0" sldId="266"/>
            <ac:inkMk id="53" creationId="{37745525-26AD-5D17-58A2-18F9E301B311}"/>
          </ac:inkMkLst>
        </pc:inkChg>
        <pc:inkChg chg="add">
          <ac:chgData name="Jahanzeb Mukhtar" userId="cdea816e-09fc-49d8-ab0d-1dfa411d0dba" providerId="ADAL" clId="{FA57B0D5-A82F-4A47-AB4E-8DD0BD4E17AB}" dt="2025-04-15T03:36:47.848" v="130" actId="9405"/>
          <ac:inkMkLst>
            <pc:docMk/>
            <pc:sldMk cId="0" sldId="266"/>
            <ac:inkMk id="54" creationId="{86912CF8-16F3-88B4-17F4-4C5608D83E1A}"/>
          </ac:inkMkLst>
        </pc:inkChg>
        <pc:inkChg chg="add">
          <ac:chgData name="Jahanzeb Mukhtar" userId="cdea816e-09fc-49d8-ab0d-1dfa411d0dba" providerId="ADAL" clId="{FA57B0D5-A82F-4A47-AB4E-8DD0BD4E17AB}" dt="2025-04-15T03:36:48.669" v="131" actId="9405"/>
          <ac:inkMkLst>
            <pc:docMk/>
            <pc:sldMk cId="0" sldId="266"/>
            <ac:inkMk id="55" creationId="{FC6B014E-2247-B443-557F-FEC6AA8748F4}"/>
          </ac:inkMkLst>
        </pc:inkChg>
        <pc:inkChg chg="add">
          <ac:chgData name="Jahanzeb Mukhtar" userId="cdea816e-09fc-49d8-ab0d-1dfa411d0dba" providerId="ADAL" clId="{FA57B0D5-A82F-4A47-AB4E-8DD0BD4E17AB}" dt="2025-04-15T03:36:49.289" v="132" actId="9405"/>
          <ac:inkMkLst>
            <pc:docMk/>
            <pc:sldMk cId="0" sldId="266"/>
            <ac:inkMk id="56" creationId="{51DCF464-E47A-F42C-C240-60C9DEC66E4E}"/>
          </ac:inkMkLst>
        </pc:inkChg>
        <pc:inkChg chg="add">
          <ac:chgData name="Jahanzeb Mukhtar" userId="cdea816e-09fc-49d8-ab0d-1dfa411d0dba" providerId="ADAL" clId="{FA57B0D5-A82F-4A47-AB4E-8DD0BD4E17AB}" dt="2025-04-15T03:36:50.164" v="133" actId="9405"/>
          <ac:inkMkLst>
            <pc:docMk/>
            <pc:sldMk cId="0" sldId="266"/>
            <ac:inkMk id="57" creationId="{5C1F4B16-F2C5-6EDA-534E-8A4A72124EF7}"/>
          </ac:inkMkLst>
        </pc:inkChg>
        <pc:inkChg chg="add">
          <ac:chgData name="Jahanzeb Mukhtar" userId="cdea816e-09fc-49d8-ab0d-1dfa411d0dba" providerId="ADAL" clId="{FA57B0D5-A82F-4A47-AB4E-8DD0BD4E17AB}" dt="2025-04-15T03:36:50.470" v="134" actId="9405"/>
          <ac:inkMkLst>
            <pc:docMk/>
            <pc:sldMk cId="0" sldId="266"/>
            <ac:inkMk id="58" creationId="{A8834F5D-E8F4-CC74-E15E-DA1A8C42102F}"/>
          </ac:inkMkLst>
        </pc:inkChg>
        <pc:inkChg chg="add">
          <ac:chgData name="Jahanzeb Mukhtar" userId="cdea816e-09fc-49d8-ab0d-1dfa411d0dba" providerId="ADAL" clId="{FA57B0D5-A82F-4A47-AB4E-8DD0BD4E17AB}" dt="2025-04-15T03:36:50.742" v="135" actId="9405"/>
          <ac:inkMkLst>
            <pc:docMk/>
            <pc:sldMk cId="0" sldId="266"/>
            <ac:inkMk id="59" creationId="{9ECCB7B8-35ED-B1E9-1A95-90FA3D096305}"/>
          </ac:inkMkLst>
        </pc:inkChg>
        <pc:inkChg chg="add">
          <ac:chgData name="Jahanzeb Mukhtar" userId="cdea816e-09fc-49d8-ab0d-1dfa411d0dba" providerId="ADAL" clId="{FA57B0D5-A82F-4A47-AB4E-8DD0BD4E17AB}" dt="2025-04-15T03:36:51.405" v="136" actId="9405"/>
          <ac:inkMkLst>
            <pc:docMk/>
            <pc:sldMk cId="0" sldId="266"/>
            <ac:inkMk id="60" creationId="{E1C21CB0-6F05-D4A7-2328-5C74A966B1E3}"/>
          </ac:inkMkLst>
        </pc:inkChg>
        <pc:inkChg chg="add">
          <ac:chgData name="Jahanzeb Mukhtar" userId="cdea816e-09fc-49d8-ab0d-1dfa411d0dba" providerId="ADAL" clId="{FA57B0D5-A82F-4A47-AB4E-8DD0BD4E17AB}" dt="2025-04-15T03:36:51.837" v="137" actId="9405"/>
          <ac:inkMkLst>
            <pc:docMk/>
            <pc:sldMk cId="0" sldId="266"/>
            <ac:inkMk id="61" creationId="{82D56369-8BCB-2EF2-744D-FB4109D5BF38}"/>
          </ac:inkMkLst>
        </pc:inkChg>
        <pc:inkChg chg="add mod">
          <ac:chgData name="Jahanzeb Mukhtar" userId="cdea816e-09fc-49d8-ab0d-1dfa411d0dba" providerId="ADAL" clId="{FA57B0D5-A82F-4A47-AB4E-8DD0BD4E17AB}" dt="2025-04-15T03:37:02.973" v="149"/>
          <ac:inkMkLst>
            <pc:docMk/>
            <pc:sldMk cId="0" sldId="266"/>
            <ac:inkMk id="62" creationId="{86F74EAE-A01C-81D6-9B86-34FA30ACB13C}"/>
          </ac:inkMkLst>
        </pc:inkChg>
        <pc:inkChg chg="add">
          <ac:chgData name="Jahanzeb Mukhtar" userId="cdea816e-09fc-49d8-ab0d-1dfa411d0dba" providerId="ADAL" clId="{FA57B0D5-A82F-4A47-AB4E-8DD0BD4E17AB}" dt="2025-04-15T03:36:52.408" v="139" actId="9405"/>
          <ac:inkMkLst>
            <pc:docMk/>
            <pc:sldMk cId="0" sldId="266"/>
            <ac:inkMk id="63" creationId="{291EAB3D-2D50-3F2B-6D97-9CE35C1C6EE8}"/>
          </ac:inkMkLst>
        </pc:inkChg>
        <pc:inkChg chg="add">
          <ac:chgData name="Jahanzeb Mukhtar" userId="cdea816e-09fc-49d8-ab0d-1dfa411d0dba" providerId="ADAL" clId="{FA57B0D5-A82F-4A47-AB4E-8DD0BD4E17AB}" dt="2025-04-15T03:36:53.460" v="140" actId="9405"/>
          <ac:inkMkLst>
            <pc:docMk/>
            <pc:sldMk cId="0" sldId="266"/>
            <ac:inkMk id="64" creationId="{4F0CC72B-4CA6-9786-2796-B45B1EAAEA50}"/>
          </ac:inkMkLst>
        </pc:inkChg>
        <pc:inkChg chg="add">
          <ac:chgData name="Jahanzeb Mukhtar" userId="cdea816e-09fc-49d8-ab0d-1dfa411d0dba" providerId="ADAL" clId="{FA57B0D5-A82F-4A47-AB4E-8DD0BD4E17AB}" dt="2025-04-15T03:36:53.996" v="141" actId="9405"/>
          <ac:inkMkLst>
            <pc:docMk/>
            <pc:sldMk cId="0" sldId="266"/>
            <ac:inkMk id="65" creationId="{BA9B755D-5CB7-D474-2D8A-6FDDBCB9306E}"/>
          </ac:inkMkLst>
        </pc:inkChg>
        <pc:inkChg chg="add mod">
          <ac:chgData name="Jahanzeb Mukhtar" userId="cdea816e-09fc-49d8-ab0d-1dfa411d0dba" providerId="ADAL" clId="{FA57B0D5-A82F-4A47-AB4E-8DD0BD4E17AB}" dt="2025-04-15T03:36:55.795" v="144"/>
          <ac:inkMkLst>
            <pc:docMk/>
            <pc:sldMk cId="0" sldId="266"/>
            <ac:inkMk id="66" creationId="{DFD49E34-4B0A-3896-4294-75610E13DE44}"/>
          </ac:inkMkLst>
        </pc:inkChg>
        <pc:inkChg chg="add">
          <ac:chgData name="Jahanzeb Mukhtar" userId="cdea816e-09fc-49d8-ab0d-1dfa411d0dba" providerId="ADAL" clId="{FA57B0D5-A82F-4A47-AB4E-8DD0BD4E17AB}" dt="2025-04-15T03:36:54.713" v="143" actId="9405"/>
          <ac:inkMkLst>
            <pc:docMk/>
            <pc:sldMk cId="0" sldId="266"/>
            <ac:inkMk id="67" creationId="{337683BD-BDAD-0F0B-7417-1C56DFD38245}"/>
          </ac:inkMkLst>
        </pc:inkChg>
        <pc:inkChg chg="add">
          <ac:chgData name="Jahanzeb Mukhtar" userId="cdea816e-09fc-49d8-ab0d-1dfa411d0dba" providerId="ADAL" clId="{FA57B0D5-A82F-4A47-AB4E-8DD0BD4E17AB}" dt="2025-04-15T03:36:58.985" v="145" actId="9405"/>
          <ac:inkMkLst>
            <pc:docMk/>
            <pc:sldMk cId="0" sldId="266"/>
            <ac:inkMk id="69" creationId="{D896E090-0F66-CB15-5DF4-967AF969704F}"/>
          </ac:inkMkLst>
        </pc:inkChg>
        <pc:inkChg chg="add">
          <ac:chgData name="Jahanzeb Mukhtar" userId="cdea816e-09fc-49d8-ab0d-1dfa411d0dba" providerId="ADAL" clId="{FA57B0D5-A82F-4A47-AB4E-8DD0BD4E17AB}" dt="2025-04-15T03:36:59.554" v="146" actId="9405"/>
          <ac:inkMkLst>
            <pc:docMk/>
            <pc:sldMk cId="0" sldId="266"/>
            <ac:inkMk id="70" creationId="{F5D38EAC-7A3E-1C67-3A47-9D3394BD9215}"/>
          </ac:inkMkLst>
        </pc:inkChg>
        <pc:inkChg chg="add">
          <ac:chgData name="Jahanzeb Mukhtar" userId="cdea816e-09fc-49d8-ab0d-1dfa411d0dba" providerId="ADAL" clId="{FA57B0D5-A82F-4A47-AB4E-8DD0BD4E17AB}" dt="2025-04-15T03:36:59.890" v="147" actId="9405"/>
          <ac:inkMkLst>
            <pc:docMk/>
            <pc:sldMk cId="0" sldId="266"/>
            <ac:inkMk id="71" creationId="{1B7D5036-917A-1198-BD61-90FEC10F0C29}"/>
          </ac:inkMkLst>
        </pc:inkChg>
        <pc:inkChg chg="add">
          <ac:chgData name="Jahanzeb Mukhtar" userId="cdea816e-09fc-49d8-ab0d-1dfa411d0dba" providerId="ADAL" clId="{FA57B0D5-A82F-4A47-AB4E-8DD0BD4E17AB}" dt="2025-04-15T03:37:02.070" v="148" actId="9405"/>
          <ac:inkMkLst>
            <pc:docMk/>
            <pc:sldMk cId="0" sldId="266"/>
            <ac:inkMk id="72" creationId="{B4067D0C-0F52-32D9-6924-147AA71C61DD}"/>
          </ac:inkMkLst>
        </pc:inkChg>
        <pc:inkChg chg="add mod">
          <ac:chgData name="Jahanzeb Mukhtar" userId="cdea816e-09fc-49d8-ab0d-1dfa411d0dba" providerId="ADAL" clId="{FA57B0D5-A82F-4A47-AB4E-8DD0BD4E17AB}" dt="2025-04-15T05:45:25.230" v="290"/>
          <ac:inkMkLst>
            <pc:docMk/>
            <pc:sldMk cId="0" sldId="266"/>
            <ac:inkMk id="74" creationId="{31BBCEE9-9D34-6A8D-E497-3EAB08BEB0DD}"/>
          </ac:inkMkLst>
        </pc:inkChg>
        <pc:inkChg chg="add mod">
          <ac:chgData name="Jahanzeb Mukhtar" userId="cdea816e-09fc-49d8-ab0d-1dfa411d0dba" providerId="ADAL" clId="{FA57B0D5-A82F-4A47-AB4E-8DD0BD4E17AB}" dt="2025-04-15T05:44:33.916" v="246"/>
          <ac:inkMkLst>
            <pc:docMk/>
            <pc:sldMk cId="0" sldId="266"/>
            <ac:inkMk id="75" creationId="{7118015F-69E9-BB4F-F2F7-550F64157817}"/>
          </ac:inkMkLst>
        </pc:inkChg>
        <pc:inkChg chg="add mod">
          <ac:chgData name="Jahanzeb Mukhtar" userId="cdea816e-09fc-49d8-ab0d-1dfa411d0dba" providerId="ADAL" clId="{FA57B0D5-A82F-4A47-AB4E-8DD0BD4E17AB}" dt="2025-04-15T05:44:33.916" v="246"/>
          <ac:inkMkLst>
            <pc:docMk/>
            <pc:sldMk cId="0" sldId="266"/>
            <ac:inkMk id="76" creationId="{87DB8E64-9606-61CA-9DD0-153A4EC024D8}"/>
          </ac:inkMkLst>
        </pc:inkChg>
        <pc:inkChg chg="add mod">
          <ac:chgData name="Jahanzeb Mukhtar" userId="cdea816e-09fc-49d8-ab0d-1dfa411d0dba" providerId="ADAL" clId="{FA57B0D5-A82F-4A47-AB4E-8DD0BD4E17AB}" dt="2025-04-15T05:44:33.916" v="246"/>
          <ac:inkMkLst>
            <pc:docMk/>
            <pc:sldMk cId="0" sldId="266"/>
            <ac:inkMk id="77" creationId="{8E373EEC-02E5-9845-2217-EA3BE2DF0496}"/>
          </ac:inkMkLst>
        </pc:inkChg>
        <pc:inkChg chg="add mod">
          <ac:chgData name="Jahanzeb Mukhtar" userId="cdea816e-09fc-49d8-ab0d-1dfa411d0dba" providerId="ADAL" clId="{FA57B0D5-A82F-4A47-AB4E-8DD0BD4E17AB}" dt="2025-04-15T05:44:31.446" v="238"/>
          <ac:inkMkLst>
            <pc:docMk/>
            <pc:sldMk cId="0" sldId="266"/>
            <ac:inkMk id="78" creationId="{E64B2125-4EFE-94C7-6A16-686D20733982}"/>
          </ac:inkMkLst>
        </pc:inkChg>
        <pc:inkChg chg="add mod">
          <ac:chgData name="Jahanzeb Mukhtar" userId="cdea816e-09fc-49d8-ab0d-1dfa411d0dba" providerId="ADAL" clId="{FA57B0D5-A82F-4A47-AB4E-8DD0BD4E17AB}" dt="2025-04-15T05:45:37.023" v="305"/>
          <ac:inkMkLst>
            <pc:docMk/>
            <pc:sldMk cId="0" sldId="266"/>
            <ac:inkMk id="79" creationId="{9CFD7216-F76C-EF56-93C9-11403769DF71}"/>
          </ac:inkMkLst>
        </pc:inkChg>
        <pc:inkChg chg="add mod">
          <ac:chgData name="Jahanzeb Mukhtar" userId="cdea816e-09fc-49d8-ab0d-1dfa411d0dba" providerId="ADAL" clId="{FA57B0D5-A82F-4A47-AB4E-8DD0BD4E17AB}" dt="2025-04-15T05:44:31.446" v="238"/>
          <ac:inkMkLst>
            <pc:docMk/>
            <pc:sldMk cId="0" sldId="266"/>
            <ac:inkMk id="80" creationId="{095B04AD-8602-572B-2729-5367031BB0B4}"/>
          </ac:inkMkLst>
        </pc:inkChg>
        <pc:inkChg chg="add mod">
          <ac:chgData name="Jahanzeb Mukhtar" userId="cdea816e-09fc-49d8-ab0d-1dfa411d0dba" providerId="ADAL" clId="{FA57B0D5-A82F-4A47-AB4E-8DD0BD4E17AB}" dt="2025-04-15T05:45:25.230" v="290"/>
          <ac:inkMkLst>
            <pc:docMk/>
            <pc:sldMk cId="0" sldId="266"/>
            <ac:inkMk id="81" creationId="{3DA6A2C8-DD98-9ADB-CB2B-D4852565512A}"/>
          </ac:inkMkLst>
        </pc:inkChg>
        <pc:inkChg chg="add mod">
          <ac:chgData name="Jahanzeb Mukhtar" userId="cdea816e-09fc-49d8-ab0d-1dfa411d0dba" providerId="ADAL" clId="{FA57B0D5-A82F-4A47-AB4E-8DD0BD4E17AB}" dt="2025-04-15T05:44:33.916" v="246"/>
          <ac:inkMkLst>
            <pc:docMk/>
            <pc:sldMk cId="0" sldId="266"/>
            <ac:inkMk id="83" creationId="{DF9A4273-8F34-9172-B6CE-70C38440A593}"/>
          </ac:inkMkLst>
        </pc:inkChg>
        <pc:inkChg chg="add mod">
          <ac:chgData name="Jahanzeb Mukhtar" userId="cdea816e-09fc-49d8-ab0d-1dfa411d0dba" providerId="ADAL" clId="{FA57B0D5-A82F-4A47-AB4E-8DD0BD4E17AB}" dt="2025-04-15T05:45:25.230" v="290"/>
          <ac:inkMkLst>
            <pc:docMk/>
            <pc:sldMk cId="0" sldId="266"/>
            <ac:inkMk id="84" creationId="{548C6473-80CD-5E17-32D5-498507D6919E}"/>
          </ac:inkMkLst>
        </pc:inkChg>
        <pc:inkChg chg="add mod">
          <ac:chgData name="Jahanzeb Mukhtar" userId="cdea816e-09fc-49d8-ab0d-1dfa411d0dba" providerId="ADAL" clId="{FA57B0D5-A82F-4A47-AB4E-8DD0BD4E17AB}" dt="2025-04-15T05:44:31.446" v="238"/>
          <ac:inkMkLst>
            <pc:docMk/>
            <pc:sldMk cId="0" sldId="266"/>
            <ac:inkMk id="86" creationId="{1C22E5DF-FD52-8134-C861-3DBED7973733}"/>
          </ac:inkMkLst>
        </pc:inkChg>
        <pc:inkChg chg="add mod">
          <ac:chgData name="Jahanzeb Mukhtar" userId="cdea816e-09fc-49d8-ab0d-1dfa411d0dba" providerId="ADAL" clId="{FA57B0D5-A82F-4A47-AB4E-8DD0BD4E17AB}" dt="2025-04-15T05:44:33.916" v="246"/>
          <ac:inkMkLst>
            <pc:docMk/>
            <pc:sldMk cId="0" sldId="266"/>
            <ac:inkMk id="87" creationId="{74FBDA45-CFDC-77A7-9629-26935EC17D74}"/>
          </ac:inkMkLst>
        </pc:inkChg>
        <pc:inkChg chg="add mod">
          <ac:chgData name="Jahanzeb Mukhtar" userId="cdea816e-09fc-49d8-ab0d-1dfa411d0dba" providerId="ADAL" clId="{FA57B0D5-A82F-4A47-AB4E-8DD0BD4E17AB}" dt="2025-04-15T05:44:33.916" v="246"/>
          <ac:inkMkLst>
            <pc:docMk/>
            <pc:sldMk cId="0" sldId="266"/>
            <ac:inkMk id="88" creationId="{30AC1B46-988C-8316-EFC4-237297D167C8}"/>
          </ac:inkMkLst>
        </pc:inkChg>
        <pc:inkChg chg="add">
          <ac:chgData name="Jahanzeb Mukhtar" userId="cdea816e-09fc-49d8-ab0d-1dfa411d0dba" providerId="ADAL" clId="{FA57B0D5-A82F-4A47-AB4E-8DD0BD4E17AB}" dt="2025-04-15T05:44:30.077" v="237" actId="9405"/>
          <ac:inkMkLst>
            <pc:docMk/>
            <pc:sldMk cId="0" sldId="266"/>
            <ac:inkMk id="89" creationId="{49D4BDFA-D17D-AA8A-D51D-4DEFFA15E33D}"/>
          </ac:inkMkLst>
        </pc:inkChg>
        <pc:inkChg chg="add">
          <ac:chgData name="Jahanzeb Mukhtar" userId="cdea816e-09fc-49d8-ab0d-1dfa411d0dba" providerId="ADAL" clId="{FA57B0D5-A82F-4A47-AB4E-8DD0BD4E17AB}" dt="2025-04-15T05:44:31.446" v="239" actId="9405"/>
          <ac:inkMkLst>
            <pc:docMk/>
            <pc:sldMk cId="0" sldId="266"/>
            <ac:inkMk id="91" creationId="{13DB7631-E811-4D83-5A39-F8F5E42330AF}"/>
          </ac:inkMkLst>
        </pc:inkChg>
        <pc:inkChg chg="add">
          <ac:chgData name="Jahanzeb Mukhtar" userId="cdea816e-09fc-49d8-ab0d-1dfa411d0dba" providerId="ADAL" clId="{FA57B0D5-A82F-4A47-AB4E-8DD0BD4E17AB}" dt="2025-04-15T05:44:31.638" v="240" actId="9405"/>
          <ac:inkMkLst>
            <pc:docMk/>
            <pc:sldMk cId="0" sldId="266"/>
            <ac:inkMk id="92" creationId="{F356CD72-D471-F9C2-246C-17AF82FBCF5A}"/>
          </ac:inkMkLst>
        </pc:inkChg>
        <pc:inkChg chg="add mod">
          <ac:chgData name="Jahanzeb Mukhtar" userId="cdea816e-09fc-49d8-ab0d-1dfa411d0dba" providerId="ADAL" clId="{FA57B0D5-A82F-4A47-AB4E-8DD0BD4E17AB}" dt="2025-04-15T05:45:37.023" v="305"/>
          <ac:inkMkLst>
            <pc:docMk/>
            <pc:sldMk cId="0" sldId="266"/>
            <ac:inkMk id="93" creationId="{8A6BE538-B839-4B66-6972-88A7743901CB}"/>
          </ac:inkMkLst>
        </pc:inkChg>
        <pc:inkChg chg="add">
          <ac:chgData name="Jahanzeb Mukhtar" userId="cdea816e-09fc-49d8-ab0d-1dfa411d0dba" providerId="ADAL" clId="{FA57B0D5-A82F-4A47-AB4E-8DD0BD4E17AB}" dt="2025-04-15T05:44:32.368" v="242" actId="9405"/>
          <ac:inkMkLst>
            <pc:docMk/>
            <pc:sldMk cId="0" sldId="266"/>
            <ac:inkMk id="94" creationId="{30C0796A-D86F-AB16-9F63-AFFE6EA976EA}"/>
          </ac:inkMkLst>
        </pc:inkChg>
        <pc:inkChg chg="add">
          <ac:chgData name="Jahanzeb Mukhtar" userId="cdea816e-09fc-49d8-ab0d-1dfa411d0dba" providerId="ADAL" clId="{FA57B0D5-A82F-4A47-AB4E-8DD0BD4E17AB}" dt="2025-04-15T05:44:32.625" v="243" actId="9405"/>
          <ac:inkMkLst>
            <pc:docMk/>
            <pc:sldMk cId="0" sldId="266"/>
            <ac:inkMk id="95" creationId="{FEB626B8-D833-2492-92FF-FDBC6039739B}"/>
          </ac:inkMkLst>
        </pc:inkChg>
        <pc:inkChg chg="add mod">
          <ac:chgData name="Jahanzeb Mukhtar" userId="cdea816e-09fc-49d8-ab0d-1dfa411d0dba" providerId="ADAL" clId="{FA57B0D5-A82F-4A47-AB4E-8DD0BD4E17AB}" dt="2025-04-15T05:44:33.916" v="246"/>
          <ac:inkMkLst>
            <pc:docMk/>
            <pc:sldMk cId="0" sldId="266"/>
            <ac:inkMk id="96" creationId="{62023F04-3087-02F2-5E25-176486DD7FE6}"/>
          </ac:inkMkLst>
        </pc:inkChg>
        <pc:inkChg chg="add mod">
          <ac:chgData name="Jahanzeb Mukhtar" userId="cdea816e-09fc-49d8-ab0d-1dfa411d0dba" providerId="ADAL" clId="{FA57B0D5-A82F-4A47-AB4E-8DD0BD4E17AB}" dt="2025-04-15T05:44:33.916" v="246"/>
          <ac:inkMkLst>
            <pc:docMk/>
            <pc:sldMk cId="0" sldId="266"/>
            <ac:inkMk id="97" creationId="{175B2BD4-40C9-5217-4D8B-E1C7DE24DC3C}"/>
          </ac:inkMkLst>
        </pc:inkChg>
        <pc:inkChg chg="add mod">
          <ac:chgData name="Jahanzeb Mukhtar" userId="cdea816e-09fc-49d8-ab0d-1dfa411d0dba" providerId="ADAL" clId="{FA57B0D5-A82F-4A47-AB4E-8DD0BD4E17AB}" dt="2025-04-15T05:44:46.666" v="258"/>
          <ac:inkMkLst>
            <pc:docMk/>
            <pc:sldMk cId="0" sldId="266"/>
            <ac:inkMk id="99" creationId="{122758EE-80D9-5D0D-C84F-28B92BA97CA1}"/>
          </ac:inkMkLst>
        </pc:inkChg>
        <pc:inkChg chg="add mod">
          <ac:chgData name="Jahanzeb Mukhtar" userId="cdea816e-09fc-49d8-ab0d-1dfa411d0dba" providerId="ADAL" clId="{FA57B0D5-A82F-4A47-AB4E-8DD0BD4E17AB}" dt="2025-04-15T05:45:25.230" v="290"/>
          <ac:inkMkLst>
            <pc:docMk/>
            <pc:sldMk cId="0" sldId="266"/>
            <ac:inkMk id="100" creationId="{4BB4EE4D-E798-1F15-B377-3037A7DD0BC0}"/>
          </ac:inkMkLst>
        </pc:inkChg>
        <pc:inkChg chg="add mod">
          <ac:chgData name="Jahanzeb Mukhtar" userId="cdea816e-09fc-49d8-ab0d-1dfa411d0dba" providerId="ADAL" clId="{FA57B0D5-A82F-4A47-AB4E-8DD0BD4E17AB}" dt="2025-04-15T05:45:37.023" v="305"/>
          <ac:inkMkLst>
            <pc:docMk/>
            <pc:sldMk cId="0" sldId="266"/>
            <ac:inkMk id="101" creationId="{091EA32F-C228-3335-F051-783DAE671F5A}"/>
          </ac:inkMkLst>
        </pc:inkChg>
        <pc:inkChg chg="add mod">
          <ac:chgData name="Jahanzeb Mukhtar" userId="cdea816e-09fc-49d8-ab0d-1dfa411d0dba" providerId="ADAL" clId="{FA57B0D5-A82F-4A47-AB4E-8DD0BD4E17AB}" dt="2025-04-15T05:44:46.666" v="258"/>
          <ac:inkMkLst>
            <pc:docMk/>
            <pc:sldMk cId="0" sldId="266"/>
            <ac:inkMk id="102" creationId="{3027F00D-FA47-D710-CA7E-B3A2A1A34D34}"/>
          </ac:inkMkLst>
        </pc:inkChg>
        <pc:inkChg chg="add mod">
          <ac:chgData name="Jahanzeb Mukhtar" userId="cdea816e-09fc-49d8-ab0d-1dfa411d0dba" providerId="ADAL" clId="{FA57B0D5-A82F-4A47-AB4E-8DD0BD4E17AB}" dt="2025-04-15T05:44:46.666" v="258"/>
          <ac:inkMkLst>
            <pc:docMk/>
            <pc:sldMk cId="0" sldId="266"/>
            <ac:inkMk id="103" creationId="{47912E6F-DFB3-729C-028C-A0A2AEE17D14}"/>
          </ac:inkMkLst>
        </pc:inkChg>
        <pc:inkChg chg="add mod">
          <ac:chgData name="Jahanzeb Mukhtar" userId="cdea816e-09fc-49d8-ab0d-1dfa411d0dba" providerId="ADAL" clId="{FA57B0D5-A82F-4A47-AB4E-8DD0BD4E17AB}" dt="2025-04-15T05:44:44.707" v="255"/>
          <ac:inkMkLst>
            <pc:docMk/>
            <pc:sldMk cId="0" sldId="266"/>
            <ac:inkMk id="104" creationId="{FBAD35AD-F5A1-BC38-E50F-201931ADC19A}"/>
          </ac:inkMkLst>
        </pc:inkChg>
        <pc:inkChg chg="add mod">
          <ac:chgData name="Jahanzeb Mukhtar" userId="cdea816e-09fc-49d8-ab0d-1dfa411d0dba" providerId="ADAL" clId="{FA57B0D5-A82F-4A47-AB4E-8DD0BD4E17AB}" dt="2025-04-15T05:45:04.087" v="286"/>
          <ac:inkMkLst>
            <pc:docMk/>
            <pc:sldMk cId="0" sldId="266"/>
            <ac:inkMk id="105" creationId="{2BD456C0-28B2-9F8E-4BDE-4C861A189B1D}"/>
          </ac:inkMkLst>
        </pc:inkChg>
        <pc:inkChg chg="add mod">
          <ac:chgData name="Jahanzeb Mukhtar" userId="cdea816e-09fc-49d8-ab0d-1dfa411d0dba" providerId="ADAL" clId="{FA57B0D5-A82F-4A47-AB4E-8DD0BD4E17AB}" dt="2025-04-15T05:45:25.230" v="290"/>
          <ac:inkMkLst>
            <pc:docMk/>
            <pc:sldMk cId="0" sldId="266"/>
            <ac:inkMk id="106" creationId="{C8B6D38C-44B5-EFB2-2608-CD2D27F65FFE}"/>
          </ac:inkMkLst>
        </pc:inkChg>
        <pc:inkChg chg="add mod">
          <ac:chgData name="Jahanzeb Mukhtar" userId="cdea816e-09fc-49d8-ab0d-1dfa411d0dba" providerId="ADAL" clId="{FA57B0D5-A82F-4A47-AB4E-8DD0BD4E17AB}" dt="2025-04-15T05:44:46.666" v="258"/>
          <ac:inkMkLst>
            <pc:docMk/>
            <pc:sldMk cId="0" sldId="266"/>
            <ac:inkMk id="108" creationId="{424EE87E-A8C9-56CD-E610-440C2A75797C}"/>
          </ac:inkMkLst>
        </pc:inkChg>
        <pc:inkChg chg="add">
          <ac:chgData name="Jahanzeb Mukhtar" userId="cdea816e-09fc-49d8-ab0d-1dfa411d0dba" providerId="ADAL" clId="{FA57B0D5-A82F-4A47-AB4E-8DD0BD4E17AB}" dt="2025-04-15T05:44:46.105" v="257" actId="9405"/>
          <ac:inkMkLst>
            <pc:docMk/>
            <pc:sldMk cId="0" sldId="266"/>
            <ac:inkMk id="109" creationId="{6DFC1EBD-310D-E2F9-EE30-0AB407B400F2}"/>
          </ac:inkMkLst>
        </pc:inkChg>
        <pc:inkChg chg="add mod">
          <ac:chgData name="Jahanzeb Mukhtar" userId="cdea816e-09fc-49d8-ab0d-1dfa411d0dba" providerId="ADAL" clId="{FA57B0D5-A82F-4A47-AB4E-8DD0BD4E17AB}" dt="2025-04-15T05:44:52.666" v="266"/>
          <ac:inkMkLst>
            <pc:docMk/>
            <pc:sldMk cId="0" sldId="266"/>
            <ac:inkMk id="111" creationId="{9609995C-0531-D56A-BABE-E064B08929B6}"/>
          </ac:inkMkLst>
        </pc:inkChg>
        <pc:inkChg chg="add mod">
          <ac:chgData name="Jahanzeb Mukhtar" userId="cdea816e-09fc-49d8-ab0d-1dfa411d0dba" providerId="ADAL" clId="{FA57B0D5-A82F-4A47-AB4E-8DD0BD4E17AB}" dt="2025-04-15T05:44:52.666" v="266"/>
          <ac:inkMkLst>
            <pc:docMk/>
            <pc:sldMk cId="0" sldId="266"/>
            <ac:inkMk id="112" creationId="{5446FEB8-DA03-CE37-9777-5920E2258E1F}"/>
          </ac:inkMkLst>
        </pc:inkChg>
        <pc:inkChg chg="add mod">
          <ac:chgData name="Jahanzeb Mukhtar" userId="cdea816e-09fc-49d8-ab0d-1dfa411d0dba" providerId="ADAL" clId="{FA57B0D5-A82F-4A47-AB4E-8DD0BD4E17AB}" dt="2025-04-15T05:44:52.666" v="266"/>
          <ac:inkMkLst>
            <pc:docMk/>
            <pc:sldMk cId="0" sldId="266"/>
            <ac:inkMk id="113" creationId="{4A9E2192-DF6E-8784-41D6-E132258C6ED5}"/>
          </ac:inkMkLst>
        </pc:inkChg>
        <pc:inkChg chg="add mod">
          <ac:chgData name="Jahanzeb Mukhtar" userId="cdea816e-09fc-49d8-ab0d-1dfa411d0dba" providerId="ADAL" clId="{FA57B0D5-A82F-4A47-AB4E-8DD0BD4E17AB}" dt="2025-04-15T05:44:52.666" v="266"/>
          <ac:inkMkLst>
            <pc:docMk/>
            <pc:sldMk cId="0" sldId="266"/>
            <ac:inkMk id="114" creationId="{0BF7B03E-B396-A937-597E-D1B601A18498}"/>
          </ac:inkMkLst>
        </pc:inkChg>
        <pc:inkChg chg="add mod">
          <ac:chgData name="Jahanzeb Mukhtar" userId="cdea816e-09fc-49d8-ab0d-1dfa411d0dba" providerId="ADAL" clId="{FA57B0D5-A82F-4A47-AB4E-8DD0BD4E17AB}" dt="2025-04-15T05:44:52.666" v="266"/>
          <ac:inkMkLst>
            <pc:docMk/>
            <pc:sldMk cId="0" sldId="266"/>
            <ac:inkMk id="115" creationId="{A611E2E0-455B-2079-0BA3-23E43231E317}"/>
          </ac:inkMkLst>
        </pc:inkChg>
        <pc:inkChg chg="add mod">
          <ac:chgData name="Jahanzeb Mukhtar" userId="cdea816e-09fc-49d8-ab0d-1dfa411d0dba" providerId="ADAL" clId="{FA57B0D5-A82F-4A47-AB4E-8DD0BD4E17AB}" dt="2025-04-15T05:44:52.666" v="266"/>
          <ac:inkMkLst>
            <pc:docMk/>
            <pc:sldMk cId="0" sldId="266"/>
            <ac:inkMk id="116" creationId="{5B6E43C0-73C1-7E5B-B785-B426CA3B455A}"/>
          </ac:inkMkLst>
        </pc:inkChg>
        <pc:inkChg chg="add mod">
          <ac:chgData name="Jahanzeb Mukhtar" userId="cdea816e-09fc-49d8-ab0d-1dfa411d0dba" providerId="ADAL" clId="{FA57B0D5-A82F-4A47-AB4E-8DD0BD4E17AB}" dt="2025-04-15T05:44:52.666" v="266"/>
          <ac:inkMkLst>
            <pc:docMk/>
            <pc:sldMk cId="0" sldId="266"/>
            <ac:inkMk id="117" creationId="{EDCB2BF6-8BA6-6AF4-C883-2330CF7A33BF}"/>
          </ac:inkMkLst>
        </pc:inkChg>
        <pc:inkChg chg="add mod">
          <ac:chgData name="Jahanzeb Mukhtar" userId="cdea816e-09fc-49d8-ab0d-1dfa411d0dba" providerId="ADAL" clId="{FA57B0D5-A82F-4A47-AB4E-8DD0BD4E17AB}" dt="2025-04-15T05:44:58.108" v="273"/>
          <ac:inkMkLst>
            <pc:docMk/>
            <pc:sldMk cId="0" sldId="266"/>
            <ac:inkMk id="119" creationId="{8A5662BF-4DBD-01C4-198D-AE803F99F787}"/>
          </ac:inkMkLst>
        </pc:inkChg>
        <pc:inkChg chg="add mod">
          <ac:chgData name="Jahanzeb Mukhtar" userId="cdea816e-09fc-49d8-ab0d-1dfa411d0dba" providerId="ADAL" clId="{FA57B0D5-A82F-4A47-AB4E-8DD0BD4E17AB}" dt="2025-04-15T05:45:37.023" v="305"/>
          <ac:inkMkLst>
            <pc:docMk/>
            <pc:sldMk cId="0" sldId="266"/>
            <ac:inkMk id="120" creationId="{0730B696-781E-8016-780E-23C5657B5B82}"/>
          </ac:inkMkLst>
        </pc:inkChg>
        <pc:inkChg chg="add mod">
          <ac:chgData name="Jahanzeb Mukhtar" userId="cdea816e-09fc-49d8-ab0d-1dfa411d0dba" providerId="ADAL" clId="{FA57B0D5-A82F-4A47-AB4E-8DD0BD4E17AB}" dt="2025-04-15T05:44:58.108" v="273"/>
          <ac:inkMkLst>
            <pc:docMk/>
            <pc:sldMk cId="0" sldId="266"/>
            <ac:inkMk id="121" creationId="{B24860A7-2527-8006-59D7-E3E9E5958428}"/>
          </ac:inkMkLst>
        </pc:inkChg>
        <pc:inkChg chg="add mod">
          <ac:chgData name="Jahanzeb Mukhtar" userId="cdea816e-09fc-49d8-ab0d-1dfa411d0dba" providerId="ADAL" clId="{FA57B0D5-A82F-4A47-AB4E-8DD0BD4E17AB}" dt="2025-04-15T05:44:58.108" v="273"/>
          <ac:inkMkLst>
            <pc:docMk/>
            <pc:sldMk cId="0" sldId="266"/>
            <ac:inkMk id="122" creationId="{F401EC39-84FE-167E-0268-8EB99B70B159}"/>
          </ac:inkMkLst>
        </pc:inkChg>
        <pc:inkChg chg="add mod">
          <ac:chgData name="Jahanzeb Mukhtar" userId="cdea816e-09fc-49d8-ab0d-1dfa411d0dba" providerId="ADAL" clId="{FA57B0D5-A82F-4A47-AB4E-8DD0BD4E17AB}" dt="2025-04-15T05:44:58.108" v="273"/>
          <ac:inkMkLst>
            <pc:docMk/>
            <pc:sldMk cId="0" sldId="266"/>
            <ac:inkMk id="123" creationId="{E231F87B-1542-FCAB-DBBF-71AFAD56F139}"/>
          </ac:inkMkLst>
        </pc:inkChg>
        <pc:inkChg chg="add mod">
          <ac:chgData name="Jahanzeb Mukhtar" userId="cdea816e-09fc-49d8-ab0d-1dfa411d0dba" providerId="ADAL" clId="{FA57B0D5-A82F-4A47-AB4E-8DD0BD4E17AB}" dt="2025-04-15T05:44:58.108" v="273"/>
          <ac:inkMkLst>
            <pc:docMk/>
            <pc:sldMk cId="0" sldId="266"/>
            <ac:inkMk id="124" creationId="{25FC704E-0D69-B331-3A23-26673376FD22}"/>
          </ac:inkMkLst>
        </pc:inkChg>
        <pc:inkChg chg="add mod">
          <ac:chgData name="Jahanzeb Mukhtar" userId="cdea816e-09fc-49d8-ab0d-1dfa411d0dba" providerId="ADAL" clId="{FA57B0D5-A82F-4A47-AB4E-8DD0BD4E17AB}" dt="2025-04-15T05:45:25.230" v="290"/>
          <ac:inkMkLst>
            <pc:docMk/>
            <pc:sldMk cId="0" sldId="266"/>
            <ac:inkMk id="126" creationId="{8C1E1CA1-0730-977E-0656-FF5183440207}"/>
          </ac:inkMkLst>
        </pc:inkChg>
        <pc:inkChg chg="add">
          <ac:chgData name="Jahanzeb Mukhtar" userId="cdea816e-09fc-49d8-ab0d-1dfa411d0dba" providerId="ADAL" clId="{FA57B0D5-A82F-4A47-AB4E-8DD0BD4E17AB}" dt="2025-04-15T05:44:58.765" v="275" actId="9405"/>
          <ac:inkMkLst>
            <pc:docMk/>
            <pc:sldMk cId="0" sldId="266"/>
            <ac:inkMk id="127" creationId="{76860784-5ACD-59A6-AEC6-DFEAB12E2D0F}"/>
          </ac:inkMkLst>
        </pc:inkChg>
        <pc:inkChg chg="add">
          <ac:chgData name="Jahanzeb Mukhtar" userId="cdea816e-09fc-49d8-ab0d-1dfa411d0dba" providerId="ADAL" clId="{FA57B0D5-A82F-4A47-AB4E-8DD0BD4E17AB}" dt="2025-04-15T05:44:59.190" v="276" actId="9405"/>
          <ac:inkMkLst>
            <pc:docMk/>
            <pc:sldMk cId="0" sldId="266"/>
            <ac:inkMk id="128" creationId="{C55B8147-B68D-B563-E897-0FF1AE6FD372}"/>
          </ac:inkMkLst>
        </pc:inkChg>
        <pc:inkChg chg="add mod">
          <ac:chgData name="Jahanzeb Mukhtar" userId="cdea816e-09fc-49d8-ab0d-1dfa411d0dba" providerId="ADAL" clId="{FA57B0D5-A82F-4A47-AB4E-8DD0BD4E17AB}" dt="2025-04-15T05:45:29.786" v="298"/>
          <ac:inkMkLst>
            <pc:docMk/>
            <pc:sldMk cId="0" sldId="266"/>
            <ac:inkMk id="129" creationId="{CD14F524-69C6-7CC1-91BF-07BB2676D651}"/>
          </ac:inkMkLst>
        </pc:inkChg>
        <pc:inkChg chg="add">
          <ac:chgData name="Jahanzeb Mukhtar" userId="cdea816e-09fc-49d8-ab0d-1dfa411d0dba" providerId="ADAL" clId="{FA57B0D5-A82F-4A47-AB4E-8DD0BD4E17AB}" dt="2025-04-15T05:45:00.465" v="278" actId="9405"/>
          <ac:inkMkLst>
            <pc:docMk/>
            <pc:sldMk cId="0" sldId="266"/>
            <ac:inkMk id="130" creationId="{A8F53FDF-1241-BEC2-B008-BD24E44A1F2A}"/>
          </ac:inkMkLst>
        </pc:inkChg>
        <pc:inkChg chg="add">
          <ac:chgData name="Jahanzeb Mukhtar" userId="cdea816e-09fc-49d8-ab0d-1dfa411d0dba" providerId="ADAL" clId="{FA57B0D5-A82F-4A47-AB4E-8DD0BD4E17AB}" dt="2025-04-15T05:45:00.780" v="279" actId="9405"/>
          <ac:inkMkLst>
            <pc:docMk/>
            <pc:sldMk cId="0" sldId="266"/>
            <ac:inkMk id="131" creationId="{EEBBB8FD-8140-EE22-F710-A0F1ED952D61}"/>
          </ac:inkMkLst>
        </pc:inkChg>
        <pc:inkChg chg="add mod">
          <ac:chgData name="Jahanzeb Mukhtar" userId="cdea816e-09fc-49d8-ab0d-1dfa411d0dba" providerId="ADAL" clId="{FA57B0D5-A82F-4A47-AB4E-8DD0BD4E17AB}" dt="2025-04-15T05:45:29.786" v="298"/>
          <ac:inkMkLst>
            <pc:docMk/>
            <pc:sldMk cId="0" sldId="266"/>
            <ac:inkMk id="132" creationId="{7EAE8C98-B12A-3F46-3AFA-0C547E53B96B}"/>
          </ac:inkMkLst>
        </pc:inkChg>
        <pc:inkChg chg="add">
          <ac:chgData name="Jahanzeb Mukhtar" userId="cdea816e-09fc-49d8-ab0d-1dfa411d0dba" providerId="ADAL" clId="{FA57B0D5-A82F-4A47-AB4E-8DD0BD4E17AB}" dt="2025-04-15T05:45:02.066" v="282" actId="9405"/>
          <ac:inkMkLst>
            <pc:docMk/>
            <pc:sldMk cId="0" sldId="266"/>
            <ac:inkMk id="134" creationId="{A7C3BAFD-DC7A-2CD4-8593-EC3F4D577626}"/>
          </ac:inkMkLst>
        </pc:inkChg>
        <pc:inkChg chg="add">
          <ac:chgData name="Jahanzeb Mukhtar" userId="cdea816e-09fc-49d8-ab0d-1dfa411d0dba" providerId="ADAL" clId="{FA57B0D5-A82F-4A47-AB4E-8DD0BD4E17AB}" dt="2025-04-15T05:45:02.610" v="283" actId="9405"/>
          <ac:inkMkLst>
            <pc:docMk/>
            <pc:sldMk cId="0" sldId="266"/>
            <ac:inkMk id="135" creationId="{11E5F834-F683-0F7A-1739-AB1234F28E80}"/>
          </ac:inkMkLst>
        </pc:inkChg>
        <pc:inkChg chg="add">
          <ac:chgData name="Jahanzeb Mukhtar" userId="cdea816e-09fc-49d8-ab0d-1dfa411d0dba" providerId="ADAL" clId="{FA57B0D5-A82F-4A47-AB4E-8DD0BD4E17AB}" dt="2025-04-15T05:45:02.977" v="284" actId="9405"/>
          <ac:inkMkLst>
            <pc:docMk/>
            <pc:sldMk cId="0" sldId="266"/>
            <ac:inkMk id="136" creationId="{7A28FC83-2D34-BA9A-3EEA-2B5B3D4ACECE}"/>
          </ac:inkMkLst>
        </pc:inkChg>
        <pc:inkChg chg="add">
          <ac:chgData name="Jahanzeb Mukhtar" userId="cdea816e-09fc-49d8-ab0d-1dfa411d0dba" providerId="ADAL" clId="{FA57B0D5-A82F-4A47-AB4E-8DD0BD4E17AB}" dt="2025-04-15T05:45:03.408" v="285" actId="9405"/>
          <ac:inkMkLst>
            <pc:docMk/>
            <pc:sldMk cId="0" sldId="266"/>
            <ac:inkMk id="137" creationId="{FB7179E1-962A-486B-B207-96F499E201FD}"/>
          </ac:inkMkLst>
        </pc:inkChg>
        <pc:inkChg chg="add">
          <ac:chgData name="Jahanzeb Mukhtar" userId="cdea816e-09fc-49d8-ab0d-1dfa411d0dba" providerId="ADAL" clId="{FA57B0D5-A82F-4A47-AB4E-8DD0BD4E17AB}" dt="2025-04-15T05:45:22.799" v="287" actId="9405"/>
          <ac:inkMkLst>
            <pc:docMk/>
            <pc:sldMk cId="0" sldId="266"/>
            <ac:inkMk id="139" creationId="{EEE73082-6960-DEA1-652E-960A7B821A89}"/>
          </ac:inkMkLst>
        </pc:inkChg>
        <pc:inkChg chg="add mod">
          <ac:chgData name="Jahanzeb Mukhtar" userId="cdea816e-09fc-49d8-ab0d-1dfa411d0dba" providerId="ADAL" clId="{FA57B0D5-A82F-4A47-AB4E-8DD0BD4E17AB}" dt="2025-04-15T05:45:25.230" v="290"/>
          <ac:inkMkLst>
            <pc:docMk/>
            <pc:sldMk cId="0" sldId="266"/>
            <ac:inkMk id="140" creationId="{96B57F76-E89F-F99C-6B14-15BDC57D286A}"/>
          </ac:inkMkLst>
        </pc:inkChg>
        <pc:inkChg chg="add">
          <ac:chgData name="Jahanzeb Mukhtar" userId="cdea816e-09fc-49d8-ab0d-1dfa411d0dba" providerId="ADAL" clId="{FA57B0D5-A82F-4A47-AB4E-8DD0BD4E17AB}" dt="2025-04-15T05:45:24.008" v="289" actId="9405"/>
          <ac:inkMkLst>
            <pc:docMk/>
            <pc:sldMk cId="0" sldId="266"/>
            <ac:inkMk id="141" creationId="{2807608B-20F3-24E1-8DC9-007A9E2EB80D}"/>
          </ac:inkMkLst>
        </pc:inkChg>
        <pc:inkChg chg="add">
          <ac:chgData name="Jahanzeb Mukhtar" userId="cdea816e-09fc-49d8-ab0d-1dfa411d0dba" providerId="ADAL" clId="{FA57B0D5-A82F-4A47-AB4E-8DD0BD4E17AB}" dt="2025-04-15T05:45:25.240" v="291" actId="9405"/>
          <ac:inkMkLst>
            <pc:docMk/>
            <pc:sldMk cId="0" sldId="266"/>
            <ac:inkMk id="143" creationId="{521A76A8-60BC-0848-6F66-C9702C83815E}"/>
          </ac:inkMkLst>
        </pc:inkChg>
        <pc:inkChg chg="add">
          <ac:chgData name="Jahanzeb Mukhtar" userId="cdea816e-09fc-49d8-ab0d-1dfa411d0dba" providerId="ADAL" clId="{FA57B0D5-A82F-4A47-AB4E-8DD0BD4E17AB}" dt="2025-04-15T05:45:25.409" v="292" actId="9405"/>
          <ac:inkMkLst>
            <pc:docMk/>
            <pc:sldMk cId="0" sldId="266"/>
            <ac:inkMk id="144" creationId="{017894F6-AA02-09F1-E06D-5DE552509D58}"/>
          </ac:inkMkLst>
        </pc:inkChg>
        <pc:inkChg chg="add">
          <ac:chgData name="Jahanzeb Mukhtar" userId="cdea816e-09fc-49d8-ab0d-1dfa411d0dba" providerId="ADAL" clId="{FA57B0D5-A82F-4A47-AB4E-8DD0BD4E17AB}" dt="2025-04-15T05:45:26.376" v="293" actId="9405"/>
          <ac:inkMkLst>
            <pc:docMk/>
            <pc:sldMk cId="0" sldId="266"/>
            <ac:inkMk id="145" creationId="{9DD25692-E76A-D254-9375-FE20F085B220}"/>
          </ac:inkMkLst>
        </pc:inkChg>
        <pc:inkChg chg="add">
          <ac:chgData name="Jahanzeb Mukhtar" userId="cdea816e-09fc-49d8-ab0d-1dfa411d0dba" providerId="ADAL" clId="{FA57B0D5-A82F-4A47-AB4E-8DD0BD4E17AB}" dt="2025-04-15T05:45:27.555" v="294" actId="9405"/>
          <ac:inkMkLst>
            <pc:docMk/>
            <pc:sldMk cId="0" sldId="266"/>
            <ac:inkMk id="146" creationId="{A8F0C1A3-1673-6947-4346-902F6F6FF8A1}"/>
          </ac:inkMkLst>
        </pc:inkChg>
        <pc:inkChg chg="add mod">
          <ac:chgData name="Jahanzeb Mukhtar" userId="cdea816e-09fc-49d8-ab0d-1dfa411d0dba" providerId="ADAL" clId="{FA57B0D5-A82F-4A47-AB4E-8DD0BD4E17AB}" dt="2025-04-15T05:45:29.786" v="298"/>
          <ac:inkMkLst>
            <pc:docMk/>
            <pc:sldMk cId="0" sldId="266"/>
            <ac:inkMk id="147" creationId="{15D60F0C-8851-092B-B1C6-7348A6A95126}"/>
          </ac:inkMkLst>
        </pc:inkChg>
        <pc:inkChg chg="add">
          <ac:chgData name="Jahanzeb Mukhtar" userId="cdea816e-09fc-49d8-ab0d-1dfa411d0dba" providerId="ADAL" clId="{FA57B0D5-A82F-4A47-AB4E-8DD0BD4E17AB}" dt="2025-04-15T05:45:28.303" v="296" actId="9405"/>
          <ac:inkMkLst>
            <pc:docMk/>
            <pc:sldMk cId="0" sldId="266"/>
            <ac:inkMk id="148" creationId="{87E3BC42-6BF4-FEDF-A424-DFAFFA2EE8C0}"/>
          </ac:inkMkLst>
        </pc:inkChg>
        <pc:inkChg chg="add mod">
          <ac:chgData name="Jahanzeb Mukhtar" userId="cdea816e-09fc-49d8-ab0d-1dfa411d0dba" providerId="ADAL" clId="{FA57B0D5-A82F-4A47-AB4E-8DD0BD4E17AB}" dt="2025-04-15T05:45:37.023" v="305"/>
          <ac:inkMkLst>
            <pc:docMk/>
            <pc:sldMk cId="0" sldId="266"/>
            <ac:inkMk id="149" creationId="{F3D04804-2ED4-A9CE-C496-6F649C56EEA8}"/>
          </ac:inkMkLst>
        </pc:inkChg>
        <pc:inkChg chg="add mod">
          <ac:chgData name="Jahanzeb Mukhtar" userId="cdea816e-09fc-49d8-ab0d-1dfa411d0dba" providerId="ADAL" clId="{FA57B0D5-A82F-4A47-AB4E-8DD0BD4E17AB}" dt="2025-04-15T05:45:37.023" v="305"/>
          <ac:inkMkLst>
            <pc:docMk/>
            <pc:sldMk cId="0" sldId="266"/>
            <ac:inkMk id="151" creationId="{0DFEA56C-6344-0F6C-706A-747473CEC21E}"/>
          </ac:inkMkLst>
        </pc:inkChg>
        <pc:inkChg chg="add mod">
          <ac:chgData name="Jahanzeb Mukhtar" userId="cdea816e-09fc-49d8-ab0d-1dfa411d0dba" providerId="ADAL" clId="{FA57B0D5-A82F-4A47-AB4E-8DD0BD4E17AB}" dt="2025-04-15T05:45:37.023" v="305"/>
          <ac:inkMkLst>
            <pc:docMk/>
            <pc:sldMk cId="0" sldId="266"/>
            <ac:inkMk id="152" creationId="{A277BEEC-C602-9CCE-E63F-A43E0D4EAA83}"/>
          </ac:inkMkLst>
        </pc:inkChg>
        <pc:inkChg chg="add">
          <ac:chgData name="Jahanzeb Mukhtar" userId="cdea816e-09fc-49d8-ab0d-1dfa411d0dba" providerId="ADAL" clId="{FA57B0D5-A82F-4A47-AB4E-8DD0BD4E17AB}" dt="2025-04-15T05:45:34.444" v="301" actId="9405"/>
          <ac:inkMkLst>
            <pc:docMk/>
            <pc:sldMk cId="0" sldId="266"/>
            <ac:inkMk id="153" creationId="{057AA70A-848A-6271-55C4-1E205D8E4954}"/>
          </ac:inkMkLst>
        </pc:inkChg>
        <pc:inkChg chg="add mod">
          <ac:chgData name="Jahanzeb Mukhtar" userId="cdea816e-09fc-49d8-ab0d-1dfa411d0dba" providerId="ADAL" clId="{FA57B0D5-A82F-4A47-AB4E-8DD0BD4E17AB}" dt="2025-04-15T05:45:37.023" v="305"/>
          <ac:inkMkLst>
            <pc:docMk/>
            <pc:sldMk cId="0" sldId="266"/>
            <ac:inkMk id="154" creationId="{7D149BAF-3A18-A6D9-75FB-89C5801E86AB}"/>
          </ac:inkMkLst>
        </pc:inkChg>
        <pc:inkChg chg="add">
          <ac:chgData name="Jahanzeb Mukhtar" userId="cdea816e-09fc-49d8-ab0d-1dfa411d0dba" providerId="ADAL" clId="{FA57B0D5-A82F-4A47-AB4E-8DD0BD4E17AB}" dt="2025-04-15T05:45:35.447" v="303" actId="9405"/>
          <ac:inkMkLst>
            <pc:docMk/>
            <pc:sldMk cId="0" sldId="266"/>
            <ac:inkMk id="155" creationId="{F98FF6E7-1EE1-BEE6-9D04-764069C8A7CF}"/>
          </ac:inkMkLst>
        </pc:inkChg>
        <pc:inkChg chg="add">
          <ac:chgData name="Jahanzeb Mukhtar" userId="cdea816e-09fc-49d8-ab0d-1dfa411d0dba" providerId="ADAL" clId="{FA57B0D5-A82F-4A47-AB4E-8DD0BD4E17AB}" dt="2025-04-15T05:45:36.096" v="304" actId="9405"/>
          <ac:inkMkLst>
            <pc:docMk/>
            <pc:sldMk cId="0" sldId="266"/>
            <ac:inkMk id="156" creationId="{951DCC47-7E14-D198-0928-02D89C6A4C69}"/>
          </ac:inkMkLst>
        </pc:inkChg>
      </pc:sldChg>
      <pc:sldChg chg="addSp modSp mod">
        <pc:chgData name="Jahanzeb Mukhtar" userId="cdea816e-09fc-49d8-ab0d-1dfa411d0dba" providerId="ADAL" clId="{FA57B0D5-A82F-4A47-AB4E-8DD0BD4E17AB}" dt="2025-04-15T05:35:25.796" v="178"/>
        <pc:sldMkLst>
          <pc:docMk/>
          <pc:sldMk cId="2653953195" sldId="269"/>
        </pc:sldMkLst>
        <pc:grpChg chg="mod">
          <ac:chgData name="Jahanzeb Mukhtar" userId="cdea816e-09fc-49d8-ab0d-1dfa411d0dba" providerId="ADAL" clId="{FA57B0D5-A82F-4A47-AB4E-8DD0BD4E17AB}" dt="2025-04-15T05:35:25.796" v="178"/>
          <ac:grpSpMkLst>
            <pc:docMk/>
            <pc:sldMk cId="2653953195" sldId="269"/>
            <ac:grpSpMk id="10" creationId="{86CD47B8-0A8D-46F2-CD7D-1D0CE1EFE17E}"/>
          </ac:grpSpMkLst>
        </pc:grpChg>
        <pc:inkChg chg="add">
          <ac:chgData name="Jahanzeb Mukhtar" userId="cdea816e-09fc-49d8-ab0d-1dfa411d0dba" providerId="ADAL" clId="{FA57B0D5-A82F-4A47-AB4E-8DD0BD4E17AB}" dt="2025-04-15T03:28:24.377" v="30" actId="9405"/>
          <ac:inkMkLst>
            <pc:docMk/>
            <pc:sldMk cId="2653953195" sldId="269"/>
            <ac:inkMk id="4" creationId="{3AB4044B-93E9-B60F-346A-7CB16247342B}"/>
          </ac:inkMkLst>
        </pc:inkChg>
        <pc:inkChg chg="add">
          <ac:chgData name="Jahanzeb Mukhtar" userId="cdea816e-09fc-49d8-ab0d-1dfa411d0dba" providerId="ADAL" clId="{FA57B0D5-A82F-4A47-AB4E-8DD0BD4E17AB}" dt="2025-04-15T03:28:27.903" v="31" actId="9405"/>
          <ac:inkMkLst>
            <pc:docMk/>
            <pc:sldMk cId="2653953195" sldId="269"/>
            <ac:inkMk id="5" creationId="{2C6C119C-77B3-1B0F-C62B-BCE253130F03}"/>
          </ac:inkMkLst>
        </pc:inkChg>
        <pc:inkChg chg="add">
          <ac:chgData name="Jahanzeb Mukhtar" userId="cdea816e-09fc-49d8-ab0d-1dfa411d0dba" providerId="ADAL" clId="{FA57B0D5-A82F-4A47-AB4E-8DD0BD4E17AB}" dt="2025-04-15T05:35:17.020" v="174" actId="9405"/>
          <ac:inkMkLst>
            <pc:docMk/>
            <pc:sldMk cId="2653953195" sldId="269"/>
            <ac:inkMk id="6" creationId="{6FA747C6-FB7D-0F7C-344F-9A45CA64D0DE}"/>
          </ac:inkMkLst>
        </pc:inkChg>
        <pc:inkChg chg="add">
          <ac:chgData name="Jahanzeb Mukhtar" userId="cdea816e-09fc-49d8-ab0d-1dfa411d0dba" providerId="ADAL" clId="{FA57B0D5-A82F-4A47-AB4E-8DD0BD4E17AB}" dt="2025-04-15T05:35:22.480" v="175" actId="9405"/>
          <ac:inkMkLst>
            <pc:docMk/>
            <pc:sldMk cId="2653953195" sldId="269"/>
            <ac:inkMk id="7" creationId="{9C2BCA46-DC48-6CFD-EA9E-E0C34320E234}"/>
          </ac:inkMkLst>
        </pc:inkChg>
        <pc:inkChg chg="add mod">
          <ac:chgData name="Jahanzeb Mukhtar" userId="cdea816e-09fc-49d8-ab0d-1dfa411d0dba" providerId="ADAL" clId="{FA57B0D5-A82F-4A47-AB4E-8DD0BD4E17AB}" dt="2025-04-15T05:35:25.796" v="178"/>
          <ac:inkMkLst>
            <pc:docMk/>
            <pc:sldMk cId="2653953195" sldId="269"/>
            <ac:inkMk id="8" creationId="{CEC54A1C-E6A9-849D-33AC-C4960E49E817}"/>
          </ac:inkMkLst>
        </pc:inkChg>
        <pc:inkChg chg="add mod">
          <ac:chgData name="Jahanzeb Mukhtar" userId="cdea816e-09fc-49d8-ab0d-1dfa411d0dba" providerId="ADAL" clId="{FA57B0D5-A82F-4A47-AB4E-8DD0BD4E17AB}" dt="2025-04-15T05:35:25.796" v="178"/>
          <ac:inkMkLst>
            <pc:docMk/>
            <pc:sldMk cId="2653953195" sldId="269"/>
            <ac:inkMk id="9" creationId="{5DD8AA60-B1C8-F258-1E0B-14D6ABCA344D}"/>
          </ac:inkMkLst>
        </pc:inkChg>
      </pc:sldChg>
      <pc:sldChg chg="addSp delSp modSp mod">
        <pc:chgData name="Jahanzeb Mukhtar" userId="cdea816e-09fc-49d8-ab0d-1dfa411d0dba" providerId="ADAL" clId="{FA57B0D5-A82F-4A47-AB4E-8DD0BD4E17AB}" dt="2025-04-15T05:35:03.314" v="173"/>
        <pc:sldMkLst>
          <pc:docMk/>
          <pc:sldMk cId="1184214496" sldId="272"/>
        </pc:sldMkLst>
        <pc:grpChg chg="mod">
          <ac:chgData name="Jahanzeb Mukhtar" userId="cdea816e-09fc-49d8-ab0d-1dfa411d0dba" providerId="ADAL" clId="{FA57B0D5-A82F-4A47-AB4E-8DD0BD4E17AB}" dt="2025-04-15T03:28:00.365" v="29"/>
          <ac:grpSpMkLst>
            <pc:docMk/>
            <pc:sldMk cId="1184214496" sldId="272"/>
            <ac:grpSpMk id="13" creationId="{3DCAEE37-4812-BA9E-EEF4-66DD02067D0C}"/>
          </ac:grpSpMkLst>
        </pc:grpChg>
        <pc:grpChg chg="mod">
          <ac:chgData name="Jahanzeb Mukhtar" userId="cdea816e-09fc-49d8-ab0d-1dfa411d0dba" providerId="ADAL" clId="{FA57B0D5-A82F-4A47-AB4E-8DD0BD4E17AB}" dt="2025-04-15T05:35:03.314" v="173"/>
          <ac:grpSpMkLst>
            <pc:docMk/>
            <pc:sldMk cId="1184214496" sldId="272"/>
            <ac:grpSpMk id="20" creationId="{194D9CB8-0584-E03F-A2FA-BB63023BE0FD}"/>
          </ac:grpSpMkLst>
        </pc:grpChg>
        <pc:inkChg chg="add">
          <ac:chgData name="Jahanzeb Mukhtar" userId="cdea816e-09fc-49d8-ab0d-1dfa411d0dba" providerId="ADAL" clId="{FA57B0D5-A82F-4A47-AB4E-8DD0BD4E17AB}" dt="2025-04-15T03:26:46.761" v="19" actId="9405"/>
          <ac:inkMkLst>
            <pc:docMk/>
            <pc:sldMk cId="1184214496" sldId="272"/>
            <ac:inkMk id="4" creationId="{108229D0-AE8E-8B97-D533-3DA07CF525B5}"/>
          </ac:inkMkLst>
        </pc:inkChg>
        <pc:inkChg chg="add del">
          <ac:chgData name="Jahanzeb Mukhtar" userId="cdea816e-09fc-49d8-ab0d-1dfa411d0dba" providerId="ADAL" clId="{FA57B0D5-A82F-4A47-AB4E-8DD0BD4E17AB}" dt="2025-04-15T03:26:57.010" v="21"/>
          <ac:inkMkLst>
            <pc:docMk/>
            <pc:sldMk cId="1184214496" sldId="272"/>
            <ac:inkMk id="5" creationId="{CBFCCBA5-4430-E076-02DC-FDA831BEE37B}"/>
          </ac:inkMkLst>
        </pc:inkChg>
        <pc:inkChg chg="add">
          <ac:chgData name="Jahanzeb Mukhtar" userId="cdea816e-09fc-49d8-ab0d-1dfa411d0dba" providerId="ADAL" clId="{FA57B0D5-A82F-4A47-AB4E-8DD0BD4E17AB}" dt="2025-04-15T03:27:14.959" v="22" actId="9405"/>
          <ac:inkMkLst>
            <pc:docMk/>
            <pc:sldMk cId="1184214496" sldId="272"/>
            <ac:inkMk id="6" creationId="{6EDE70B8-0B5D-00A0-AEE3-C6F6C2CC78FC}"/>
          </ac:inkMkLst>
        </pc:inkChg>
        <pc:inkChg chg="add">
          <ac:chgData name="Jahanzeb Mukhtar" userId="cdea816e-09fc-49d8-ab0d-1dfa411d0dba" providerId="ADAL" clId="{FA57B0D5-A82F-4A47-AB4E-8DD0BD4E17AB}" dt="2025-04-15T03:27:18.449" v="23" actId="9405"/>
          <ac:inkMkLst>
            <pc:docMk/>
            <pc:sldMk cId="1184214496" sldId="272"/>
            <ac:inkMk id="7" creationId="{6F77BFBD-F5E9-9A0E-890A-F4628CD4A3DB}"/>
          </ac:inkMkLst>
        </pc:inkChg>
        <pc:inkChg chg="add">
          <ac:chgData name="Jahanzeb Mukhtar" userId="cdea816e-09fc-49d8-ab0d-1dfa411d0dba" providerId="ADAL" clId="{FA57B0D5-A82F-4A47-AB4E-8DD0BD4E17AB}" dt="2025-04-15T03:27:25.696" v="24" actId="9405"/>
          <ac:inkMkLst>
            <pc:docMk/>
            <pc:sldMk cId="1184214496" sldId="272"/>
            <ac:inkMk id="8" creationId="{A3270252-E974-7DC4-1D34-65F8031641B5}"/>
          </ac:inkMkLst>
        </pc:inkChg>
        <pc:inkChg chg="add">
          <ac:chgData name="Jahanzeb Mukhtar" userId="cdea816e-09fc-49d8-ab0d-1dfa411d0dba" providerId="ADAL" clId="{FA57B0D5-A82F-4A47-AB4E-8DD0BD4E17AB}" dt="2025-04-15T03:27:36.357" v="25" actId="9405"/>
          <ac:inkMkLst>
            <pc:docMk/>
            <pc:sldMk cId="1184214496" sldId="272"/>
            <ac:inkMk id="9" creationId="{A7FC4D08-158B-9462-D3EA-8251B8C20212}"/>
          </ac:inkMkLst>
        </pc:inkChg>
        <pc:inkChg chg="add">
          <ac:chgData name="Jahanzeb Mukhtar" userId="cdea816e-09fc-49d8-ab0d-1dfa411d0dba" providerId="ADAL" clId="{FA57B0D5-A82F-4A47-AB4E-8DD0BD4E17AB}" dt="2025-04-15T03:27:47.995" v="26" actId="9405"/>
          <ac:inkMkLst>
            <pc:docMk/>
            <pc:sldMk cId="1184214496" sldId="272"/>
            <ac:inkMk id="10" creationId="{8EC03E9E-9CCC-0312-D8C3-1703741D906E}"/>
          </ac:inkMkLst>
        </pc:inkChg>
        <pc:inkChg chg="add mod">
          <ac:chgData name="Jahanzeb Mukhtar" userId="cdea816e-09fc-49d8-ab0d-1dfa411d0dba" providerId="ADAL" clId="{FA57B0D5-A82F-4A47-AB4E-8DD0BD4E17AB}" dt="2025-04-15T03:28:00.365" v="29"/>
          <ac:inkMkLst>
            <pc:docMk/>
            <pc:sldMk cId="1184214496" sldId="272"/>
            <ac:inkMk id="11" creationId="{E8927F4C-5241-4EFA-B3C5-F97079F45FA9}"/>
          </ac:inkMkLst>
        </pc:inkChg>
        <pc:inkChg chg="add mod">
          <ac:chgData name="Jahanzeb Mukhtar" userId="cdea816e-09fc-49d8-ab0d-1dfa411d0dba" providerId="ADAL" clId="{FA57B0D5-A82F-4A47-AB4E-8DD0BD4E17AB}" dt="2025-04-15T03:28:00.365" v="29"/>
          <ac:inkMkLst>
            <pc:docMk/>
            <pc:sldMk cId="1184214496" sldId="272"/>
            <ac:inkMk id="12" creationId="{52F65676-65F2-C221-45F8-32CFF5F2E4B9}"/>
          </ac:inkMkLst>
        </pc:inkChg>
        <pc:inkChg chg="add">
          <ac:chgData name="Jahanzeb Mukhtar" userId="cdea816e-09fc-49d8-ab0d-1dfa411d0dba" providerId="ADAL" clId="{FA57B0D5-A82F-4A47-AB4E-8DD0BD4E17AB}" dt="2025-04-15T05:34:06.698" v="167" actId="9405"/>
          <ac:inkMkLst>
            <pc:docMk/>
            <pc:sldMk cId="1184214496" sldId="272"/>
            <ac:inkMk id="14" creationId="{3C2ABC6D-9F5B-2059-CBC4-4DF95FC5EC3E}"/>
          </ac:inkMkLst>
        </pc:inkChg>
        <pc:inkChg chg="add">
          <ac:chgData name="Jahanzeb Mukhtar" userId="cdea816e-09fc-49d8-ab0d-1dfa411d0dba" providerId="ADAL" clId="{FA57B0D5-A82F-4A47-AB4E-8DD0BD4E17AB}" dt="2025-04-15T05:34:21.087" v="168" actId="9405"/>
          <ac:inkMkLst>
            <pc:docMk/>
            <pc:sldMk cId="1184214496" sldId="272"/>
            <ac:inkMk id="15" creationId="{4ED3C3F7-B92A-BA8A-DAE3-0402A9FD5734}"/>
          </ac:inkMkLst>
        </pc:inkChg>
        <pc:inkChg chg="add">
          <ac:chgData name="Jahanzeb Mukhtar" userId="cdea816e-09fc-49d8-ab0d-1dfa411d0dba" providerId="ADAL" clId="{FA57B0D5-A82F-4A47-AB4E-8DD0BD4E17AB}" dt="2025-04-15T05:34:41.484" v="169" actId="9405"/>
          <ac:inkMkLst>
            <pc:docMk/>
            <pc:sldMk cId="1184214496" sldId="272"/>
            <ac:inkMk id="16" creationId="{F9A036A6-12CB-4AE9-8AF3-F2C2F13A63B0}"/>
          </ac:inkMkLst>
        </pc:inkChg>
        <pc:inkChg chg="add">
          <ac:chgData name="Jahanzeb Mukhtar" userId="cdea816e-09fc-49d8-ab0d-1dfa411d0dba" providerId="ADAL" clId="{FA57B0D5-A82F-4A47-AB4E-8DD0BD4E17AB}" dt="2025-04-15T05:34:58.166" v="170" actId="9405"/>
          <ac:inkMkLst>
            <pc:docMk/>
            <pc:sldMk cId="1184214496" sldId="272"/>
            <ac:inkMk id="17" creationId="{2AF15125-3F5F-8334-4672-B770DF5F88ED}"/>
          </ac:inkMkLst>
        </pc:inkChg>
        <pc:inkChg chg="add mod">
          <ac:chgData name="Jahanzeb Mukhtar" userId="cdea816e-09fc-49d8-ab0d-1dfa411d0dba" providerId="ADAL" clId="{FA57B0D5-A82F-4A47-AB4E-8DD0BD4E17AB}" dt="2025-04-15T05:35:03.314" v="173"/>
          <ac:inkMkLst>
            <pc:docMk/>
            <pc:sldMk cId="1184214496" sldId="272"/>
            <ac:inkMk id="18" creationId="{2460BD9D-1F2D-5FEB-1E82-E51D1A1CA708}"/>
          </ac:inkMkLst>
        </pc:inkChg>
        <pc:inkChg chg="add mod">
          <ac:chgData name="Jahanzeb Mukhtar" userId="cdea816e-09fc-49d8-ab0d-1dfa411d0dba" providerId="ADAL" clId="{FA57B0D5-A82F-4A47-AB4E-8DD0BD4E17AB}" dt="2025-04-15T05:35:03.314" v="173"/>
          <ac:inkMkLst>
            <pc:docMk/>
            <pc:sldMk cId="1184214496" sldId="272"/>
            <ac:inkMk id="19" creationId="{AF68D12B-F583-FED9-FECD-893669998BA6}"/>
          </ac:inkMkLst>
        </pc:inkChg>
      </pc:sldChg>
      <pc:sldChg chg="addSp delSp modSp mod">
        <pc:chgData name="Jahanzeb Mukhtar" userId="cdea816e-09fc-49d8-ab0d-1dfa411d0dba" providerId="ADAL" clId="{FA57B0D5-A82F-4A47-AB4E-8DD0BD4E17AB}" dt="2025-04-15T05:37:28.917" v="195"/>
        <pc:sldMkLst>
          <pc:docMk/>
          <pc:sldMk cId="2234105594" sldId="274"/>
        </pc:sldMkLst>
        <pc:grpChg chg="del mod">
          <ac:chgData name="Jahanzeb Mukhtar" userId="cdea816e-09fc-49d8-ab0d-1dfa411d0dba" providerId="ADAL" clId="{FA57B0D5-A82F-4A47-AB4E-8DD0BD4E17AB}" dt="2025-04-15T03:30:41.650" v="55"/>
          <ac:grpSpMkLst>
            <pc:docMk/>
            <pc:sldMk cId="2234105594" sldId="274"/>
            <ac:grpSpMk id="12" creationId="{066A8F91-9BA3-663C-BEA4-65D938CB2014}"/>
          </ac:grpSpMkLst>
        </pc:grpChg>
        <pc:grpChg chg="mod">
          <ac:chgData name="Jahanzeb Mukhtar" userId="cdea816e-09fc-49d8-ab0d-1dfa411d0dba" providerId="ADAL" clId="{FA57B0D5-A82F-4A47-AB4E-8DD0BD4E17AB}" dt="2025-04-15T03:29:41.520" v="45"/>
          <ac:grpSpMkLst>
            <pc:docMk/>
            <pc:sldMk cId="2234105594" sldId="274"/>
            <ac:grpSpMk id="17" creationId="{AD8DF8DB-2418-E139-4C70-2FB7CA51F22E}"/>
          </ac:grpSpMkLst>
        </pc:grpChg>
        <pc:grpChg chg="del mod">
          <ac:chgData name="Jahanzeb Mukhtar" userId="cdea816e-09fc-49d8-ab0d-1dfa411d0dba" providerId="ADAL" clId="{FA57B0D5-A82F-4A47-AB4E-8DD0BD4E17AB}" dt="2025-04-15T03:30:45.347" v="57"/>
          <ac:grpSpMkLst>
            <pc:docMk/>
            <pc:sldMk cId="2234105594" sldId="274"/>
            <ac:grpSpMk id="26" creationId="{E655FD02-0399-5B93-4EBA-C9A143FE42D1}"/>
          </ac:grpSpMkLst>
        </pc:grpChg>
        <pc:grpChg chg="mod">
          <ac:chgData name="Jahanzeb Mukhtar" userId="cdea816e-09fc-49d8-ab0d-1dfa411d0dba" providerId="ADAL" clId="{FA57B0D5-A82F-4A47-AB4E-8DD0BD4E17AB}" dt="2025-04-15T03:30:45.347" v="57"/>
          <ac:grpSpMkLst>
            <pc:docMk/>
            <pc:sldMk cId="2234105594" sldId="274"/>
            <ac:grpSpMk id="28" creationId="{AD661F55-D0B5-CE73-F15C-71E862BF6038}"/>
          </ac:grpSpMkLst>
        </pc:grpChg>
        <pc:grpChg chg="del mod">
          <ac:chgData name="Jahanzeb Mukhtar" userId="cdea816e-09fc-49d8-ab0d-1dfa411d0dba" providerId="ADAL" clId="{FA57B0D5-A82F-4A47-AB4E-8DD0BD4E17AB}" dt="2025-04-15T05:36:42.175" v="185"/>
          <ac:grpSpMkLst>
            <pc:docMk/>
            <pc:sldMk cId="2234105594" sldId="274"/>
            <ac:grpSpMk id="33" creationId="{D43F1CF0-F3B4-0D66-458B-4EB3DAE84B58}"/>
          </ac:grpSpMkLst>
        </pc:grpChg>
        <pc:grpChg chg="del mod">
          <ac:chgData name="Jahanzeb Mukhtar" userId="cdea816e-09fc-49d8-ab0d-1dfa411d0dba" providerId="ADAL" clId="{FA57B0D5-A82F-4A47-AB4E-8DD0BD4E17AB}" dt="2025-04-15T05:37:28.917" v="195"/>
          <ac:grpSpMkLst>
            <pc:docMk/>
            <pc:sldMk cId="2234105594" sldId="274"/>
            <ac:grpSpMk id="35" creationId="{6BA20650-9FEE-A8D3-C316-AFB4D33E52BB}"/>
          </ac:grpSpMkLst>
        </pc:grpChg>
        <pc:grpChg chg="mod">
          <ac:chgData name="Jahanzeb Mukhtar" userId="cdea816e-09fc-49d8-ab0d-1dfa411d0dba" providerId="ADAL" clId="{FA57B0D5-A82F-4A47-AB4E-8DD0BD4E17AB}" dt="2025-04-15T05:37:28.917" v="195"/>
          <ac:grpSpMkLst>
            <pc:docMk/>
            <pc:sldMk cId="2234105594" sldId="274"/>
            <ac:grpSpMk id="45" creationId="{75CA78CA-A6D1-7993-1475-852BA88F6A5E}"/>
          </ac:grpSpMkLst>
        </pc:grpChg>
        <pc:inkChg chg="add">
          <ac:chgData name="Jahanzeb Mukhtar" userId="cdea816e-09fc-49d8-ab0d-1dfa411d0dba" providerId="ADAL" clId="{FA57B0D5-A82F-4A47-AB4E-8DD0BD4E17AB}" dt="2025-04-15T03:29:02.464" v="32" actId="9405"/>
          <ac:inkMkLst>
            <pc:docMk/>
            <pc:sldMk cId="2234105594" sldId="274"/>
            <ac:inkMk id="4" creationId="{0CAE73E4-1B8F-876D-EB9C-8A29E5EC5D86}"/>
          </ac:inkMkLst>
        </pc:inkChg>
        <pc:inkChg chg="add">
          <ac:chgData name="Jahanzeb Mukhtar" userId="cdea816e-09fc-49d8-ab0d-1dfa411d0dba" providerId="ADAL" clId="{FA57B0D5-A82F-4A47-AB4E-8DD0BD4E17AB}" dt="2025-04-15T03:29:08.235" v="33" actId="9405"/>
          <ac:inkMkLst>
            <pc:docMk/>
            <pc:sldMk cId="2234105594" sldId="274"/>
            <ac:inkMk id="5" creationId="{D70CA266-3870-3A1A-36E3-D4B258F52C53}"/>
          </ac:inkMkLst>
        </pc:inkChg>
        <pc:inkChg chg="add">
          <ac:chgData name="Jahanzeb Mukhtar" userId="cdea816e-09fc-49d8-ab0d-1dfa411d0dba" providerId="ADAL" clId="{FA57B0D5-A82F-4A47-AB4E-8DD0BD4E17AB}" dt="2025-04-15T03:29:12.058" v="34" actId="9405"/>
          <ac:inkMkLst>
            <pc:docMk/>
            <pc:sldMk cId="2234105594" sldId="274"/>
            <ac:inkMk id="6" creationId="{7D16976E-C99F-4A45-C1DD-7EFFB0021644}"/>
          </ac:inkMkLst>
        </pc:inkChg>
        <pc:inkChg chg="add del">
          <ac:chgData name="Jahanzeb Mukhtar" userId="cdea816e-09fc-49d8-ab0d-1dfa411d0dba" providerId="ADAL" clId="{FA57B0D5-A82F-4A47-AB4E-8DD0BD4E17AB}" dt="2025-04-15T03:29:15.589" v="36"/>
          <ac:inkMkLst>
            <pc:docMk/>
            <pc:sldMk cId="2234105594" sldId="274"/>
            <ac:inkMk id="7" creationId="{E531D98C-6FED-648D-DCB2-0271933E0374}"/>
          </ac:inkMkLst>
        </pc:inkChg>
        <pc:inkChg chg="add">
          <ac:chgData name="Jahanzeb Mukhtar" userId="cdea816e-09fc-49d8-ab0d-1dfa411d0dba" providerId="ADAL" clId="{FA57B0D5-A82F-4A47-AB4E-8DD0BD4E17AB}" dt="2025-04-15T03:29:15.589" v="36"/>
          <ac:inkMkLst>
            <pc:docMk/>
            <pc:sldMk cId="2234105594" sldId="274"/>
            <ac:inkMk id="8" creationId="{399AD79D-015E-9BBC-4C67-2F8598A3D7CD}"/>
          </ac:inkMkLst>
        </pc:inkChg>
        <pc:inkChg chg="add">
          <ac:chgData name="Jahanzeb Mukhtar" userId="cdea816e-09fc-49d8-ab0d-1dfa411d0dba" providerId="ADAL" clId="{FA57B0D5-A82F-4A47-AB4E-8DD0BD4E17AB}" dt="2025-04-15T03:29:16.932" v="37" actId="9405"/>
          <ac:inkMkLst>
            <pc:docMk/>
            <pc:sldMk cId="2234105594" sldId="274"/>
            <ac:inkMk id="9" creationId="{B24A1F14-20D4-0A1C-A801-476912ACED7B}"/>
          </ac:inkMkLst>
        </pc:inkChg>
        <pc:inkChg chg="add mod">
          <ac:chgData name="Jahanzeb Mukhtar" userId="cdea816e-09fc-49d8-ab0d-1dfa411d0dba" providerId="ADAL" clId="{FA57B0D5-A82F-4A47-AB4E-8DD0BD4E17AB}" dt="2025-04-15T03:30:45.347" v="57"/>
          <ac:inkMkLst>
            <pc:docMk/>
            <pc:sldMk cId="2234105594" sldId="274"/>
            <ac:inkMk id="10" creationId="{A8E12764-46C1-986D-A734-33B75BD828D2}"/>
          </ac:inkMkLst>
        </pc:inkChg>
        <pc:inkChg chg="add mod">
          <ac:chgData name="Jahanzeb Mukhtar" userId="cdea816e-09fc-49d8-ab0d-1dfa411d0dba" providerId="ADAL" clId="{FA57B0D5-A82F-4A47-AB4E-8DD0BD4E17AB}" dt="2025-04-15T03:30:41.650" v="55"/>
          <ac:inkMkLst>
            <pc:docMk/>
            <pc:sldMk cId="2234105594" sldId="274"/>
            <ac:inkMk id="11" creationId="{B9E75AF5-F75F-F013-19C7-F9F81AD5E8A2}"/>
          </ac:inkMkLst>
        </pc:inkChg>
        <pc:inkChg chg="add mod">
          <ac:chgData name="Jahanzeb Mukhtar" userId="cdea816e-09fc-49d8-ab0d-1dfa411d0dba" providerId="ADAL" clId="{FA57B0D5-A82F-4A47-AB4E-8DD0BD4E17AB}" dt="2025-04-15T03:29:41.520" v="45"/>
          <ac:inkMkLst>
            <pc:docMk/>
            <pc:sldMk cId="2234105594" sldId="274"/>
            <ac:inkMk id="13" creationId="{E729D580-0BD4-6D99-CC3D-EAE174149B30}"/>
          </ac:inkMkLst>
        </pc:inkChg>
        <pc:inkChg chg="add mod">
          <ac:chgData name="Jahanzeb Mukhtar" userId="cdea816e-09fc-49d8-ab0d-1dfa411d0dba" providerId="ADAL" clId="{FA57B0D5-A82F-4A47-AB4E-8DD0BD4E17AB}" dt="2025-04-15T03:29:41.520" v="45"/>
          <ac:inkMkLst>
            <pc:docMk/>
            <pc:sldMk cId="2234105594" sldId="274"/>
            <ac:inkMk id="14" creationId="{9BD679DD-B521-66A2-2B45-4B8B3906E6E0}"/>
          </ac:inkMkLst>
        </pc:inkChg>
        <pc:inkChg chg="add mod">
          <ac:chgData name="Jahanzeb Mukhtar" userId="cdea816e-09fc-49d8-ab0d-1dfa411d0dba" providerId="ADAL" clId="{FA57B0D5-A82F-4A47-AB4E-8DD0BD4E17AB}" dt="2025-04-15T03:29:41.520" v="45"/>
          <ac:inkMkLst>
            <pc:docMk/>
            <pc:sldMk cId="2234105594" sldId="274"/>
            <ac:inkMk id="15" creationId="{F8423CCE-434E-7DF3-CB94-B01A7A36C6A8}"/>
          </ac:inkMkLst>
        </pc:inkChg>
        <pc:inkChg chg="add mod">
          <ac:chgData name="Jahanzeb Mukhtar" userId="cdea816e-09fc-49d8-ab0d-1dfa411d0dba" providerId="ADAL" clId="{FA57B0D5-A82F-4A47-AB4E-8DD0BD4E17AB}" dt="2025-04-15T03:29:41.520" v="45"/>
          <ac:inkMkLst>
            <pc:docMk/>
            <pc:sldMk cId="2234105594" sldId="274"/>
            <ac:inkMk id="16" creationId="{4D3A28C8-E22D-83C6-7589-5292E4273758}"/>
          </ac:inkMkLst>
        </pc:inkChg>
        <pc:inkChg chg="add mod">
          <ac:chgData name="Jahanzeb Mukhtar" userId="cdea816e-09fc-49d8-ab0d-1dfa411d0dba" providerId="ADAL" clId="{FA57B0D5-A82F-4A47-AB4E-8DD0BD4E17AB}" dt="2025-04-15T03:30:45.347" v="57"/>
          <ac:inkMkLst>
            <pc:docMk/>
            <pc:sldMk cId="2234105594" sldId="274"/>
            <ac:inkMk id="18" creationId="{BCFD1FB5-97D0-B4C7-21D8-F0841EC59FB7}"/>
          </ac:inkMkLst>
        </pc:inkChg>
        <pc:inkChg chg="add mod">
          <ac:chgData name="Jahanzeb Mukhtar" userId="cdea816e-09fc-49d8-ab0d-1dfa411d0dba" providerId="ADAL" clId="{FA57B0D5-A82F-4A47-AB4E-8DD0BD4E17AB}" dt="2025-04-15T03:30:45.347" v="57"/>
          <ac:inkMkLst>
            <pc:docMk/>
            <pc:sldMk cId="2234105594" sldId="274"/>
            <ac:inkMk id="19" creationId="{7866EEA2-06E3-80BA-D757-B53591849622}"/>
          </ac:inkMkLst>
        </pc:inkChg>
        <pc:inkChg chg="add mod">
          <ac:chgData name="Jahanzeb Mukhtar" userId="cdea816e-09fc-49d8-ab0d-1dfa411d0dba" providerId="ADAL" clId="{FA57B0D5-A82F-4A47-AB4E-8DD0BD4E17AB}" dt="2025-04-15T03:30:45.347" v="57"/>
          <ac:inkMkLst>
            <pc:docMk/>
            <pc:sldMk cId="2234105594" sldId="274"/>
            <ac:inkMk id="20" creationId="{42854E82-8462-D07C-9266-1989EBE806CE}"/>
          </ac:inkMkLst>
        </pc:inkChg>
        <pc:inkChg chg="add mod">
          <ac:chgData name="Jahanzeb Mukhtar" userId="cdea816e-09fc-49d8-ab0d-1dfa411d0dba" providerId="ADAL" clId="{FA57B0D5-A82F-4A47-AB4E-8DD0BD4E17AB}" dt="2025-04-15T03:30:45.347" v="57"/>
          <ac:inkMkLst>
            <pc:docMk/>
            <pc:sldMk cId="2234105594" sldId="274"/>
            <ac:inkMk id="21" creationId="{AD790B2B-4CD8-6034-DC77-85C239BECE88}"/>
          </ac:inkMkLst>
        </pc:inkChg>
        <pc:inkChg chg="add mod">
          <ac:chgData name="Jahanzeb Mukhtar" userId="cdea816e-09fc-49d8-ab0d-1dfa411d0dba" providerId="ADAL" clId="{FA57B0D5-A82F-4A47-AB4E-8DD0BD4E17AB}" dt="2025-04-15T03:30:45.347" v="57"/>
          <ac:inkMkLst>
            <pc:docMk/>
            <pc:sldMk cId="2234105594" sldId="274"/>
            <ac:inkMk id="22" creationId="{41F42CB6-9670-C6C5-F886-BCC60F5E00FD}"/>
          </ac:inkMkLst>
        </pc:inkChg>
        <pc:inkChg chg="add del">
          <ac:chgData name="Jahanzeb Mukhtar" userId="cdea816e-09fc-49d8-ab0d-1dfa411d0dba" providerId="ADAL" clId="{FA57B0D5-A82F-4A47-AB4E-8DD0BD4E17AB}" dt="2025-04-15T03:30:11.446" v="52"/>
          <ac:inkMkLst>
            <pc:docMk/>
            <pc:sldMk cId="2234105594" sldId="274"/>
            <ac:inkMk id="23" creationId="{18D32984-748E-0679-95E3-E4824962ACB1}"/>
          </ac:inkMkLst>
        </pc:inkChg>
        <pc:inkChg chg="add mod">
          <ac:chgData name="Jahanzeb Mukhtar" userId="cdea816e-09fc-49d8-ab0d-1dfa411d0dba" providerId="ADAL" clId="{FA57B0D5-A82F-4A47-AB4E-8DD0BD4E17AB}" dt="2025-04-15T03:30:12.383" v="53"/>
          <ac:inkMkLst>
            <pc:docMk/>
            <pc:sldMk cId="2234105594" sldId="274"/>
            <ac:inkMk id="24" creationId="{A0C7C1C7-1D2B-5777-4E04-B78F0CE06929}"/>
          </ac:inkMkLst>
        </pc:inkChg>
        <pc:inkChg chg="add mod">
          <ac:chgData name="Jahanzeb Mukhtar" userId="cdea816e-09fc-49d8-ab0d-1dfa411d0dba" providerId="ADAL" clId="{FA57B0D5-A82F-4A47-AB4E-8DD0BD4E17AB}" dt="2025-04-15T03:30:45.347" v="57"/>
          <ac:inkMkLst>
            <pc:docMk/>
            <pc:sldMk cId="2234105594" sldId="274"/>
            <ac:inkMk id="25" creationId="{6EB11F9E-F1A9-462D-6961-B927040286A0}"/>
          </ac:inkMkLst>
        </pc:inkChg>
        <pc:inkChg chg="add mod">
          <ac:chgData name="Jahanzeb Mukhtar" userId="cdea816e-09fc-49d8-ab0d-1dfa411d0dba" providerId="ADAL" clId="{FA57B0D5-A82F-4A47-AB4E-8DD0BD4E17AB}" dt="2025-04-15T03:30:45.347" v="57"/>
          <ac:inkMkLst>
            <pc:docMk/>
            <pc:sldMk cId="2234105594" sldId="274"/>
            <ac:inkMk id="27" creationId="{37A5DDCC-A8C3-CFCD-243D-27B3438F3392}"/>
          </ac:inkMkLst>
        </pc:inkChg>
        <pc:inkChg chg="add">
          <ac:chgData name="Jahanzeb Mukhtar" userId="cdea816e-09fc-49d8-ab0d-1dfa411d0dba" providerId="ADAL" clId="{FA57B0D5-A82F-4A47-AB4E-8DD0BD4E17AB}" dt="2025-04-15T05:36:20.578" v="179" actId="9405"/>
          <ac:inkMkLst>
            <pc:docMk/>
            <pc:sldMk cId="2234105594" sldId="274"/>
            <ac:inkMk id="29" creationId="{89C346B1-E41B-C447-E27C-F5713F9A2B3C}"/>
          </ac:inkMkLst>
        </pc:inkChg>
        <pc:inkChg chg="add mod">
          <ac:chgData name="Jahanzeb Mukhtar" userId="cdea816e-09fc-49d8-ab0d-1dfa411d0dba" providerId="ADAL" clId="{FA57B0D5-A82F-4A47-AB4E-8DD0BD4E17AB}" dt="2025-04-15T05:37:28.917" v="195"/>
          <ac:inkMkLst>
            <pc:docMk/>
            <pc:sldMk cId="2234105594" sldId="274"/>
            <ac:inkMk id="30" creationId="{D1E28802-18F9-B933-E965-4E1B752FE271}"/>
          </ac:inkMkLst>
        </pc:inkChg>
        <pc:inkChg chg="add mod">
          <ac:chgData name="Jahanzeb Mukhtar" userId="cdea816e-09fc-49d8-ab0d-1dfa411d0dba" providerId="ADAL" clId="{FA57B0D5-A82F-4A47-AB4E-8DD0BD4E17AB}" dt="2025-04-15T05:37:28.917" v="195"/>
          <ac:inkMkLst>
            <pc:docMk/>
            <pc:sldMk cId="2234105594" sldId="274"/>
            <ac:inkMk id="31" creationId="{9CE58E3C-6EB2-5ECC-6C1C-3A39A1455891}"/>
          </ac:inkMkLst>
        </pc:inkChg>
        <pc:inkChg chg="add mod">
          <ac:chgData name="Jahanzeb Mukhtar" userId="cdea816e-09fc-49d8-ab0d-1dfa411d0dba" providerId="ADAL" clId="{FA57B0D5-A82F-4A47-AB4E-8DD0BD4E17AB}" dt="2025-04-15T05:37:28.917" v="195"/>
          <ac:inkMkLst>
            <pc:docMk/>
            <pc:sldMk cId="2234105594" sldId="274"/>
            <ac:inkMk id="32" creationId="{764E69B8-3262-D950-8DD1-2718FA0A4C34}"/>
          </ac:inkMkLst>
        </pc:inkChg>
        <pc:inkChg chg="add mod">
          <ac:chgData name="Jahanzeb Mukhtar" userId="cdea816e-09fc-49d8-ab0d-1dfa411d0dba" providerId="ADAL" clId="{FA57B0D5-A82F-4A47-AB4E-8DD0BD4E17AB}" dt="2025-04-15T05:37:28.917" v="195"/>
          <ac:inkMkLst>
            <pc:docMk/>
            <pc:sldMk cId="2234105594" sldId="274"/>
            <ac:inkMk id="34" creationId="{522955D9-6835-A527-D610-8F189C34EFB3}"/>
          </ac:inkMkLst>
        </pc:inkChg>
        <pc:inkChg chg="add">
          <ac:chgData name="Jahanzeb Mukhtar" userId="cdea816e-09fc-49d8-ab0d-1dfa411d0dba" providerId="ADAL" clId="{FA57B0D5-A82F-4A47-AB4E-8DD0BD4E17AB}" dt="2025-04-15T05:37:04.099" v="186" actId="9405"/>
          <ac:inkMkLst>
            <pc:docMk/>
            <pc:sldMk cId="2234105594" sldId="274"/>
            <ac:inkMk id="36" creationId="{D6546424-3EF3-230A-CA60-82A5BF9B9905}"/>
          </ac:inkMkLst>
        </pc:inkChg>
        <pc:inkChg chg="add mod">
          <ac:chgData name="Jahanzeb Mukhtar" userId="cdea816e-09fc-49d8-ab0d-1dfa411d0dba" providerId="ADAL" clId="{FA57B0D5-A82F-4A47-AB4E-8DD0BD4E17AB}" dt="2025-04-15T05:37:28.917" v="195"/>
          <ac:inkMkLst>
            <pc:docMk/>
            <pc:sldMk cId="2234105594" sldId="274"/>
            <ac:inkMk id="37" creationId="{C5A87841-2499-1916-0F81-09E355273094}"/>
          </ac:inkMkLst>
        </pc:inkChg>
        <pc:inkChg chg="add">
          <ac:chgData name="Jahanzeb Mukhtar" userId="cdea816e-09fc-49d8-ab0d-1dfa411d0dba" providerId="ADAL" clId="{FA57B0D5-A82F-4A47-AB4E-8DD0BD4E17AB}" dt="2025-04-15T05:37:24.764" v="188" actId="9405"/>
          <ac:inkMkLst>
            <pc:docMk/>
            <pc:sldMk cId="2234105594" sldId="274"/>
            <ac:inkMk id="38" creationId="{C7E8664A-FE0B-B1DC-5711-709C58B38326}"/>
          </ac:inkMkLst>
        </pc:inkChg>
        <pc:inkChg chg="add">
          <ac:chgData name="Jahanzeb Mukhtar" userId="cdea816e-09fc-49d8-ab0d-1dfa411d0dba" providerId="ADAL" clId="{FA57B0D5-A82F-4A47-AB4E-8DD0BD4E17AB}" dt="2025-04-15T05:37:25.624" v="189" actId="9405"/>
          <ac:inkMkLst>
            <pc:docMk/>
            <pc:sldMk cId="2234105594" sldId="274"/>
            <ac:inkMk id="39" creationId="{05C8C6EB-170B-1954-F59C-B73D31A043A5}"/>
          </ac:inkMkLst>
        </pc:inkChg>
        <pc:inkChg chg="add mod">
          <ac:chgData name="Jahanzeb Mukhtar" userId="cdea816e-09fc-49d8-ab0d-1dfa411d0dba" providerId="ADAL" clId="{FA57B0D5-A82F-4A47-AB4E-8DD0BD4E17AB}" dt="2025-04-15T05:37:28.917" v="195"/>
          <ac:inkMkLst>
            <pc:docMk/>
            <pc:sldMk cId="2234105594" sldId="274"/>
            <ac:inkMk id="40" creationId="{BB047B9B-A3F5-BE1B-E2EC-7F7A7BBFCABD}"/>
          </ac:inkMkLst>
        </pc:inkChg>
        <pc:inkChg chg="add mod">
          <ac:chgData name="Jahanzeb Mukhtar" userId="cdea816e-09fc-49d8-ab0d-1dfa411d0dba" providerId="ADAL" clId="{FA57B0D5-A82F-4A47-AB4E-8DD0BD4E17AB}" dt="2025-04-15T05:37:28.917" v="195"/>
          <ac:inkMkLst>
            <pc:docMk/>
            <pc:sldMk cId="2234105594" sldId="274"/>
            <ac:inkMk id="41" creationId="{763F1413-7153-B56A-8560-6AD976470FA4}"/>
          </ac:inkMkLst>
        </pc:inkChg>
        <pc:inkChg chg="add mod">
          <ac:chgData name="Jahanzeb Mukhtar" userId="cdea816e-09fc-49d8-ab0d-1dfa411d0dba" providerId="ADAL" clId="{FA57B0D5-A82F-4A47-AB4E-8DD0BD4E17AB}" dt="2025-04-15T05:37:28.917" v="195"/>
          <ac:inkMkLst>
            <pc:docMk/>
            <pc:sldMk cId="2234105594" sldId="274"/>
            <ac:inkMk id="42" creationId="{3C10D411-12D6-7FA8-C62D-B573F283682C}"/>
          </ac:inkMkLst>
        </pc:inkChg>
        <pc:inkChg chg="add">
          <ac:chgData name="Jahanzeb Mukhtar" userId="cdea816e-09fc-49d8-ab0d-1dfa411d0dba" providerId="ADAL" clId="{FA57B0D5-A82F-4A47-AB4E-8DD0BD4E17AB}" dt="2025-04-15T05:37:28.069" v="193" actId="9405"/>
          <ac:inkMkLst>
            <pc:docMk/>
            <pc:sldMk cId="2234105594" sldId="274"/>
            <ac:inkMk id="43" creationId="{8DFA218C-C886-12D0-2719-F4C3E48057E6}"/>
          </ac:inkMkLst>
        </pc:inkChg>
        <pc:inkChg chg="add">
          <ac:chgData name="Jahanzeb Mukhtar" userId="cdea816e-09fc-49d8-ab0d-1dfa411d0dba" providerId="ADAL" clId="{FA57B0D5-A82F-4A47-AB4E-8DD0BD4E17AB}" dt="2025-04-15T05:37:28.372" v="194" actId="9405"/>
          <ac:inkMkLst>
            <pc:docMk/>
            <pc:sldMk cId="2234105594" sldId="274"/>
            <ac:inkMk id="44" creationId="{38E88EBB-1D03-A701-0863-6738BB729CE4}"/>
          </ac:inkMkLst>
        </pc:inkChg>
      </pc:sldChg>
      <pc:sldChg chg="addSp delSp modSp mod">
        <pc:chgData name="Jahanzeb Mukhtar" userId="cdea816e-09fc-49d8-ab0d-1dfa411d0dba" providerId="ADAL" clId="{FA57B0D5-A82F-4A47-AB4E-8DD0BD4E17AB}" dt="2025-04-15T05:40:38.412" v="212"/>
        <pc:sldMkLst>
          <pc:docMk/>
          <pc:sldMk cId="26046537" sldId="276"/>
        </pc:sldMkLst>
        <pc:grpChg chg="mod">
          <ac:chgData name="Jahanzeb Mukhtar" userId="cdea816e-09fc-49d8-ab0d-1dfa411d0dba" providerId="ADAL" clId="{FA57B0D5-A82F-4A47-AB4E-8DD0BD4E17AB}" dt="2025-04-15T03:31:51.752" v="63"/>
          <ac:grpSpMkLst>
            <pc:docMk/>
            <pc:sldMk cId="26046537" sldId="276"/>
            <ac:grpSpMk id="9" creationId="{DA2FF6A8-DB42-46A9-E976-0F61F73B202C}"/>
          </ac:grpSpMkLst>
        </pc:grpChg>
        <pc:grpChg chg="del mod">
          <ac:chgData name="Jahanzeb Mukhtar" userId="cdea816e-09fc-49d8-ab0d-1dfa411d0dba" providerId="ADAL" clId="{FA57B0D5-A82F-4A47-AB4E-8DD0BD4E17AB}" dt="2025-04-15T05:38:45.512" v="200"/>
          <ac:grpSpMkLst>
            <pc:docMk/>
            <pc:sldMk cId="26046537" sldId="276"/>
            <ac:grpSpMk id="12" creationId="{ED6C645B-949E-18E6-3F1F-4D4DD158C9FC}"/>
          </ac:grpSpMkLst>
        </pc:grpChg>
        <pc:grpChg chg="del mod">
          <ac:chgData name="Jahanzeb Mukhtar" userId="cdea816e-09fc-49d8-ab0d-1dfa411d0dba" providerId="ADAL" clId="{FA57B0D5-A82F-4A47-AB4E-8DD0BD4E17AB}" dt="2025-04-15T05:39:06.965" v="204"/>
          <ac:grpSpMkLst>
            <pc:docMk/>
            <pc:sldMk cId="26046537" sldId="276"/>
            <ac:grpSpMk id="14" creationId="{56D1FF9F-2435-DB79-EBB3-6E8C79084840}"/>
          </ac:grpSpMkLst>
        </pc:grpChg>
        <pc:grpChg chg="del mod">
          <ac:chgData name="Jahanzeb Mukhtar" userId="cdea816e-09fc-49d8-ab0d-1dfa411d0dba" providerId="ADAL" clId="{FA57B0D5-A82F-4A47-AB4E-8DD0BD4E17AB}" dt="2025-04-15T05:39:11.432" v="208"/>
          <ac:grpSpMkLst>
            <pc:docMk/>
            <pc:sldMk cId="26046537" sldId="276"/>
            <ac:grpSpMk id="18" creationId="{2CDFEE3A-2291-DF4D-82F9-A6A4A3415F17}"/>
          </ac:grpSpMkLst>
        </pc:grpChg>
        <pc:grpChg chg="del mod">
          <ac:chgData name="Jahanzeb Mukhtar" userId="cdea816e-09fc-49d8-ab0d-1dfa411d0dba" providerId="ADAL" clId="{FA57B0D5-A82F-4A47-AB4E-8DD0BD4E17AB}" dt="2025-04-15T05:40:38.412" v="212"/>
          <ac:grpSpMkLst>
            <pc:docMk/>
            <pc:sldMk cId="26046537" sldId="276"/>
            <ac:grpSpMk id="22" creationId="{CF002B9C-0B32-663B-1D5C-BAD4B8BAB79D}"/>
          </ac:grpSpMkLst>
        </pc:grpChg>
        <pc:grpChg chg="mod">
          <ac:chgData name="Jahanzeb Mukhtar" userId="cdea816e-09fc-49d8-ab0d-1dfa411d0dba" providerId="ADAL" clId="{FA57B0D5-A82F-4A47-AB4E-8DD0BD4E17AB}" dt="2025-04-15T05:40:38.412" v="212"/>
          <ac:grpSpMkLst>
            <pc:docMk/>
            <pc:sldMk cId="26046537" sldId="276"/>
            <ac:grpSpMk id="26" creationId="{21ACE805-B31C-CFA8-3E41-E446AD776577}"/>
          </ac:grpSpMkLst>
        </pc:grpChg>
        <pc:inkChg chg="add">
          <ac:chgData name="Jahanzeb Mukhtar" userId="cdea816e-09fc-49d8-ab0d-1dfa411d0dba" providerId="ADAL" clId="{FA57B0D5-A82F-4A47-AB4E-8DD0BD4E17AB}" dt="2025-04-15T03:31:05.738" v="58" actId="9405"/>
          <ac:inkMkLst>
            <pc:docMk/>
            <pc:sldMk cId="26046537" sldId="276"/>
            <ac:inkMk id="4" creationId="{C3E4462F-477E-83EF-D614-D7CA3FC55B08}"/>
          </ac:inkMkLst>
        </pc:inkChg>
        <pc:inkChg chg="add">
          <ac:chgData name="Jahanzeb Mukhtar" userId="cdea816e-09fc-49d8-ab0d-1dfa411d0dba" providerId="ADAL" clId="{FA57B0D5-A82F-4A47-AB4E-8DD0BD4E17AB}" dt="2025-04-15T03:31:18.072" v="59" actId="9405"/>
          <ac:inkMkLst>
            <pc:docMk/>
            <pc:sldMk cId="26046537" sldId="276"/>
            <ac:inkMk id="5" creationId="{5865D19A-D777-0BFB-2FD3-005904444049}"/>
          </ac:inkMkLst>
        </pc:inkChg>
        <pc:inkChg chg="add">
          <ac:chgData name="Jahanzeb Mukhtar" userId="cdea816e-09fc-49d8-ab0d-1dfa411d0dba" providerId="ADAL" clId="{FA57B0D5-A82F-4A47-AB4E-8DD0BD4E17AB}" dt="2025-04-15T03:31:27.700" v="60" actId="9405"/>
          <ac:inkMkLst>
            <pc:docMk/>
            <pc:sldMk cId="26046537" sldId="276"/>
            <ac:inkMk id="6" creationId="{25044526-DE06-5FBE-8A04-A817BD4B8498}"/>
          </ac:inkMkLst>
        </pc:inkChg>
        <pc:inkChg chg="add mod">
          <ac:chgData name="Jahanzeb Mukhtar" userId="cdea816e-09fc-49d8-ab0d-1dfa411d0dba" providerId="ADAL" clId="{FA57B0D5-A82F-4A47-AB4E-8DD0BD4E17AB}" dt="2025-04-15T03:31:51.752" v="63"/>
          <ac:inkMkLst>
            <pc:docMk/>
            <pc:sldMk cId="26046537" sldId="276"/>
            <ac:inkMk id="7" creationId="{57B0D3D4-D409-10B9-B495-BCEECE56A958}"/>
          </ac:inkMkLst>
        </pc:inkChg>
        <pc:inkChg chg="add mod">
          <ac:chgData name="Jahanzeb Mukhtar" userId="cdea816e-09fc-49d8-ab0d-1dfa411d0dba" providerId="ADAL" clId="{FA57B0D5-A82F-4A47-AB4E-8DD0BD4E17AB}" dt="2025-04-15T03:31:51.752" v="63"/>
          <ac:inkMkLst>
            <pc:docMk/>
            <pc:sldMk cId="26046537" sldId="276"/>
            <ac:inkMk id="8" creationId="{15B35F71-4021-873B-060F-4749A4ED5F51}"/>
          </ac:inkMkLst>
        </pc:inkChg>
        <pc:inkChg chg="add mod">
          <ac:chgData name="Jahanzeb Mukhtar" userId="cdea816e-09fc-49d8-ab0d-1dfa411d0dba" providerId="ADAL" clId="{FA57B0D5-A82F-4A47-AB4E-8DD0BD4E17AB}" dt="2025-04-15T05:40:38.412" v="212"/>
          <ac:inkMkLst>
            <pc:docMk/>
            <pc:sldMk cId="26046537" sldId="276"/>
            <ac:inkMk id="10" creationId="{2A13E5A5-403C-EC5E-FC58-3507DA315495}"/>
          </ac:inkMkLst>
        </pc:inkChg>
        <pc:inkChg chg="add mod">
          <ac:chgData name="Jahanzeb Mukhtar" userId="cdea816e-09fc-49d8-ab0d-1dfa411d0dba" providerId="ADAL" clId="{FA57B0D5-A82F-4A47-AB4E-8DD0BD4E17AB}" dt="2025-04-15T05:40:38.412" v="212"/>
          <ac:inkMkLst>
            <pc:docMk/>
            <pc:sldMk cId="26046537" sldId="276"/>
            <ac:inkMk id="11" creationId="{2068F551-4DC3-E736-2AE5-717389ED1B15}"/>
          </ac:inkMkLst>
        </pc:inkChg>
        <pc:inkChg chg="add mod">
          <ac:chgData name="Jahanzeb Mukhtar" userId="cdea816e-09fc-49d8-ab0d-1dfa411d0dba" providerId="ADAL" clId="{FA57B0D5-A82F-4A47-AB4E-8DD0BD4E17AB}" dt="2025-04-15T05:39:06.965" v="204"/>
          <ac:inkMkLst>
            <pc:docMk/>
            <pc:sldMk cId="26046537" sldId="276"/>
            <ac:inkMk id="13" creationId="{CDDE00E4-33A1-357A-8724-A7A1209AE0F2}"/>
          </ac:inkMkLst>
        </pc:inkChg>
        <pc:inkChg chg="add">
          <ac:chgData name="Jahanzeb Mukhtar" userId="cdea816e-09fc-49d8-ab0d-1dfa411d0dba" providerId="ADAL" clId="{FA57B0D5-A82F-4A47-AB4E-8DD0BD4E17AB}" dt="2025-04-15T05:38:50.262" v="201" actId="9405"/>
          <ac:inkMkLst>
            <pc:docMk/>
            <pc:sldMk cId="26046537" sldId="276"/>
            <ac:inkMk id="15" creationId="{7D305A71-89A1-B75A-65C9-FCBAE4DECC12}"/>
          </ac:inkMkLst>
        </pc:inkChg>
        <pc:inkChg chg="add mod">
          <ac:chgData name="Jahanzeb Mukhtar" userId="cdea816e-09fc-49d8-ab0d-1dfa411d0dba" providerId="ADAL" clId="{FA57B0D5-A82F-4A47-AB4E-8DD0BD4E17AB}" dt="2025-04-15T05:40:38.412" v="212"/>
          <ac:inkMkLst>
            <pc:docMk/>
            <pc:sldMk cId="26046537" sldId="276"/>
            <ac:inkMk id="16" creationId="{3CCE3DA9-34D4-239C-72E5-44C2A561BFED}"/>
          </ac:inkMkLst>
        </pc:inkChg>
        <pc:inkChg chg="add mod">
          <ac:chgData name="Jahanzeb Mukhtar" userId="cdea816e-09fc-49d8-ab0d-1dfa411d0dba" providerId="ADAL" clId="{FA57B0D5-A82F-4A47-AB4E-8DD0BD4E17AB}" dt="2025-04-15T05:40:38.412" v="212"/>
          <ac:inkMkLst>
            <pc:docMk/>
            <pc:sldMk cId="26046537" sldId="276"/>
            <ac:inkMk id="17" creationId="{3BC3B391-2E96-DB0A-2396-FF87DF66D8B4}"/>
          </ac:inkMkLst>
        </pc:inkChg>
        <pc:inkChg chg="add mod">
          <ac:chgData name="Jahanzeb Mukhtar" userId="cdea816e-09fc-49d8-ab0d-1dfa411d0dba" providerId="ADAL" clId="{FA57B0D5-A82F-4A47-AB4E-8DD0BD4E17AB}" dt="2025-04-15T05:40:38.412" v="212"/>
          <ac:inkMkLst>
            <pc:docMk/>
            <pc:sldMk cId="26046537" sldId="276"/>
            <ac:inkMk id="19" creationId="{4F76CDD0-D8B3-0A63-A885-AE3319A4108D}"/>
          </ac:inkMkLst>
        </pc:inkChg>
        <pc:inkChg chg="add mod">
          <ac:chgData name="Jahanzeb Mukhtar" userId="cdea816e-09fc-49d8-ab0d-1dfa411d0dba" providerId="ADAL" clId="{FA57B0D5-A82F-4A47-AB4E-8DD0BD4E17AB}" dt="2025-04-15T05:40:38.412" v="212"/>
          <ac:inkMkLst>
            <pc:docMk/>
            <pc:sldMk cId="26046537" sldId="276"/>
            <ac:inkMk id="20" creationId="{2055A157-59A1-F300-E8C2-A7E743979B86}"/>
          </ac:inkMkLst>
        </pc:inkChg>
        <pc:inkChg chg="add mod">
          <ac:chgData name="Jahanzeb Mukhtar" userId="cdea816e-09fc-49d8-ab0d-1dfa411d0dba" providerId="ADAL" clId="{FA57B0D5-A82F-4A47-AB4E-8DD0BD4E17AB}" dt="2025-04-15T05:40:38.412" v="212"/>
          <ac:inkMkLst>
            <pc:docMk/>
            <pc:sldMk cId="26046537" sldId="276"/>
            <ac:inkMk id="21" creationId="{8BFCD4CA-E0D1-5CFF-89E0-C815AE327EBD}"/>
          </ac:inkMkLst>
        </pc:inkChg>
        <pc:inkChg chg="add del">
          <ac:chgData name="Jahanzeb Mukhtar" userId="cdea816e-09fc-49d8-ab0d-1dfa411d0dba" providerId="ADAL" clId="{FA57B0D5-A82F-4A47-AB4E-8DD0BD4E17AB}" dt="2025-04-15T05:39:20.386" v="210"/>
          <ac:inkMkLst>
            <pc:docMk/>
            <pc:sldMk cId="26046537" sldId="276"/>
            <ac:inkMk id="23" creationId="{C028D90E-E5DA-B150-7C19-762CEB4ACE17}"/>
          </ac:inkMkLst>
        </pc:inkChg>
        <pc:inkChg chg="add">
          <ac:chgData name="Jahanzeb Mukhtar" userId="cdea816e-09fc-49d8-ab0d-1dfa411d0dba" providerId="ADAL" clId="{FA57B0D5-A82F-4A47-AB4E-8DD0BD4E17AB}" dt="2025-04-15T05:39:20.386" v="210"/>
          <ac:inkMkLst>
            <pc:docMk/>
            <pc:sldMk cId="26046537" sldId="276"/>
            <ac:inkMk id="24" creationId="{1C2C596E-0B05-09E6-A383-4EA0DDB7243E}"/>
          </ac:inkMkLst>
        </pc:inkChg>
        <pc:inkChg chg="add mod">
          <ac:chgData name="Jahanzeb Mukhtar" userId="cdea816e-09fc-49d8-ab0d-1dfa411d0dba" providerId="ADAL" clId="{FA57B0D5-A82F-4A47-AB4E-8DD0BD4E17AB}" dt="2025-04-15T05:40:38.412" v="212"/>
          <ac:inkMkLst>
            <pc:docMk/>
            <pc:sldMk cId="26046537" sldId="276"/>
            <ac:inkMk id="25" creationId="{4ACB3F4E-C156-AF0E-A68A-8A977F3ADE86}"/>
          </ac:inkMkLst>
        </pc:inkChg>
      </pc:sldChg>
      <pc:sldChg chg="addSp modSp mod">
        <pc:chgData name="Jahanzeb Mukhtar" userId="cdea816e-09fc-49d8-ab0d-1dfa411d0dba" providerId="ADAL" clId="{FA57B0D5-A82F-4A47-AB4E-8DD0BD4E17AB}" dt="2025-04-15T05:41:42.314" v="218" actId="9405"/>
        <pc:sldMkLst>
          <pc:docMk/>
          <pc:sldMk cId="1629772425" sldId="278"/>
        </pc:sldMkLst>
        <pc:spChg chg="mod">
          <ac:chgData name="Jahanzeb Mukhtar" userId="cdea816e-09fc-49d8-ab0d-1dfa411d0dba" providerId="ADAL" clId="{FA57B0D5-A82F-4A47-AB4E-8DD0BD4E17AB}" dt="2025-04-15T03:33:36.654" v="73" actId="1036"/>
          <ac:spMkLst>
            <pc:docMk/>
            <pc:sldMk cId="1629772425" sldId="278"/>
            <ac:spMk id="3" creationId="{FD740C01-CC7A-4BE5-8066-72145F1C60E1}"/>
          </ac:spMkLst>
        </pc:spChg>
        <pc:grpChg chg="mod">
          <ac:chgData name="Jahanzeb Mukhtar" userId="cdea816e-09fc-49d8-ab0d-1dfa411d0dba" providerId="ADAL" clId="{FA57B0D5-A82F-4A47-AB4E-8DD0BD4E17AB}" dt="2025-04-15T03:33:13.326" v="67"/>
          <ac:grpSpMkLst>
            <pc:docMk/>
            <pc:sldMk cId="1629772425" sldId="278"/>
            <ac:grpSpMk id="7" creationId="{5D52D66D-B761-1A07-3A40-2136E05774C5}"/>
          </ac:grpSpMkLst>
        </pc:grpChg>
        <pc:grpChg chg="mod">
          <ac:chgData name="Jahanzeb Mukhtar" userId="cdea816e-09fc-49d8-ab0d-1dfa411d0dba" providerId="ADAL" clId="{FA57B0D5-A82F-4A47-AB4E-8DD0BD4E17AB}" dt="2025-04-15T03:33:23.358" v="72"/>
          <ac:grpSpMkLst>
            <pc:docMk/>
            <pc:sldMk cId="1629772425" sldId="278"/>
            <ac:grpSpMk id="12" creationId="{2915ED1A-2B2D-7792-F856-3A53B8C4F63B}"/>
          </ac:grpSpMkLst>
        </pc:grpChg>
        <pc:inkChg chg="add">
          <ac:chgData name="Jahanzeb Mukhtar" userId="cdea816e-09fc-49d8-ab0d-1dfa411d0dba" providerId="ADAL" clId="{FA57B0D5-A82F-4A47-AB4E-8DD0BD4E17AB}" dt="2025-04-15T03:33:07.312" v="64" actId="9405"/>
          <ac:inkMkLst>
            <pc:docMk/>
            <pc:sldMk cId="1629772425" sldId="278"/>
            <ac:inkMk id="4" creationId="{FC2A4D5E-815B-8621-6EE8-A980F43CA977}"/>
          </ac:inkMkLst>
        </pc:inkChg>
        <pc:inkChg chg="add mod">
          <ac:chgData name="Jahanzeb Mukhtar" userId="cdea816e-09fc-49d8-ab0d-1dfa411d0dba" providerId="ADAL" clId="{FA57B0D5-A82F-4A47-AB4E-8DD0BD4E17AB}" dt="2025-04-15T03:33:13.326" v="67"/>
          <ac:inkMkLst>
            <pc:docMk/>
            <pc:sldMk cId="1629772425" sldId="278"/>
            <ac:inkMk id="5" creationId="{192E2420-E3E7-7A7D-A229-C185D52CBD65}"/>
          </ac:inkMkLst>
        </pc:inkChg>
        <pc:inkChg chg="add mod">
          <ac:chgData name="Jahanzeb Mukhtar" userId="cdea816e-09fc-49d8-ab0d-1dfa411d0dba" providerId="ADAL" clId="{FA57B0D5-A82F-4A47-AB4E-8DD0BD4E17AB}" dt="2025-04-15T03:33:13.326" v="67"/>
          <ac:inkMkLst>
            <pc:docMk/>
            <pc:sldMk cId="1629772425" sldId="278"/>
            <ac:inkMk id="6" creationId="{75975472-FE5C-32C1-BF23-5AF9B29FFD42}"/>
          </ac:inkMkLst>
        </pc:inkChg>
        <pc:inkChg chg="add">
          <ac:chgData name="Jahanzeb Mukhtar" userId="cdea816e-09fc-49d8-ab0d-1dfa411d0dba" providerId="ADAL" clId="{FA57B0D5-A82F-4A47-AB4E-8DD0BD4E17AB}" dt="2025-04-15T03:33:16.686" v="68" actId="9405"/>
          <ac:inkMkLst>
            <pc:docMk/>
            <pc:sldMk cId="1629772425" sldId="278"/>
            <ac:inkMk id="8" creationId="{A5741457-AF3F-1AFB-1B16-AAA1F578FC53}"/>
          </ac:inkMkLst>
        </pc:inkChg>
        <pc:inkChg chg="add mod">
          <ac:chgData name="Jahanzeb Mukhtar" userId="cdea816e-09fc-49d8-ab0d-1dfa411d0dba" providerId="ADAL" clId="{FA57B0D5-A82F-4A47-AB4E-8DD0BD4E17AB}" dt="2025-04-15T03:33:23.358" v="72"/>
          <ac:inkMkLst>
            <pc:docMk/>
            <pc:sldMk cId="1629772425" sldId="278"/>
            <ac:inkMk id="9" creationId="{02F37CD2-904C-8EB1-0E1A-78A68DEF4241}"/>
          </ac:inkMkLst>
        </pc:inkChg>
        <pc:inkChg chg="add mod">
          <ac:chgData name="Jahanzeb Mukhtar" userId="cdea816e-09fc-49d8-ab0d-1dfa411d0dba" providerId="ADAL" clId="{FA57B0D5-A82F-4A47-AB4E-8DD0BD4E17AB}" dt="2025-04-15T03:33:23.358" v="72"/>
          <ac:inkMkLst>
            <pc:docMk/>
            <pc:sldMk cId="1629772425" sldId="278"/>
            <ac:inkMk id="10" creationId="{EE88ACC0-D4D6-EC42-4560-ED95333B41DA}"/>
          </ac:inkMkLst>
        </pc:inkChg>
        <pc:inkChg chg="add mod">
          <ac:chgData name="Jahanzeb Mukhtar" userId="cdea816e-09fc-49d8-ab0d-1dfa411d0dba" providerId="ADAL" clId="{FA57B0D5-A82F-4A47-AB4E-8DD0BD4E17AB}" dt="2025-04-15T03:33:23.358" v="72"/>
          <ac:inkMkLst>
            <pc:docMk/>
            <pc:sldMk cId="1629772425" sldId="278"/>
            <ac:inkMk id="11" creationId="{EA480BE4-9E55-39FA-E90E-A2907B9A429A}"/>
          </ac:inkMkLst>
        </pc:inkChg>
        <pc:inkChg chg="add">
          <ac:chgData name="Jahanzeb Mukhtar" userId="cdea816e-09fc-49d8-ab0d-1dfa411d0dba" providerId="ADAL" clId="{FA57B0D5-A82F-4A47-AB4E-8DD0BD4E17AB}" dt="2025-04-15T05:40:57.738" v="213" actId="9405"/>
          <ac:inkMkLst>
            <pc:docMk/>
            <pc:sldMk cId="1629772425" sldId="278"/>
            <ac:inkMk id="13" creationId="{DC739CB7-C203-6D60-AAC3-7323BAF76DBA}"/>
          </ac:inkMkLst>
        </pc:inkChg>
        <pc:inkChg chg="add">
          <ac:chgData name="Jahanzeb Mukhtar" userId="cdea816e-09fc-49d8-ab0d-1dfa411d0dba" providerId="ADAL" clId="{FA57B0D5-A82F-4A47-AB4E-8DD0BD4E17AB}" dt="2025-04-15T05:41:05.179" v="214" actId="9405"/>
          <ac:inkMkLst>
            <pc:docMk/>
            <pc:sldMk cId="1629772425" sldId="278"/>
            <ac:inkMk id="14" creationId="{1C3E1450-FA43-4412-B860-FBF2A7BAA474}"/>
          </ac:inkMkLst>
        </pc:inkChg>
        <pc:inkChg chg="add">
          <ac:chgData name="Jahanzeb Mukhtar" userId="cdea816e-09fc-49d8-ab0d-1dfa411d0dba" providerId="ADAL" clId="{FA57B0D5-A82F-4A47-AB4E-8DD0BD4E17AB}" dt="2025-04-15T05:41:06.836" v="215" actId="9405"/>
          <ac:inkMkLst>
            <pc:docMk/>
            <pc:sldMk cId="1629772425" sldId="278"/>
            <ac:inkMk id="15" creationId="{5425D0E9-62C0-503C-9139-8639D14591FC}"/>
          </ac:inkMkLst>
        </pc:inkChg>
        <pc:inkChg chg="add">
          <ac:chgData name="Jahanzeb Mukhtar" userId="cdea816e-09fc-49d8-ab0d-1dfa411d0dba" providerId="ADAL" clId="{FA57B0D5-A82F-4A47-AB4E-8DD0BD4E17AB}" dt="2025-04-15T05:41:08.522" v="216" actId="9405"/>
          <ac:inkMkLst>
            <pc:docMk/>
            <pc:sldMk cId="1629772425" sldId="278"/>
            <ac:inkMk id="16" creationId="{4F5E051B-8B62-7871-AEC0-6A98E73C2A5D}"/>
          </ac:inkMkLst>
        </pc:inkChg>
        <pc:inkChg chg="add">
          <ac:chgData name="Jahanzeb Mukhtar" userId="cdea816e-09fc-49d8-ab0d-1dfa411d0dba" providerId="ADAL" clId="{FA57B0D5-A82F-4A47-AB4E-8DD0BD4E17AB}" dt="2025-04-15T05:41:17.584" v="217" actId="9405"/>
          <ac:inkMkLst>
            <pc:docMk/>
            <pc:sldMk cId="1629772425" sldId="278"/>
            <ac:inkMk id="17" creationId="{293C11B0-8406-7973-4E1F-97DDACF872BD}"/>
          </ac:inkMkLst>
        </pc:inkChg>
        <pc:inkChg chg="add">
          <ac:chgData name="Jahanzeb Mukhtar" userId="cdea816e-09fc-49d8-ab0d-1dfa411d0dba" providerId="ADAL" clId="{FA57B0D5-A82F-4A47-AB4E-8DD0BD4E17AB}" dt="2025-04-15T05:41:42.314" v="218" actId="9405"/>
          <ac:inkMkLst>
            <pc:docMk/>
            <pc:sldMk cId="1629772425" sldId="278"/>
            <ac:inkMk id="18" creationId="{11E2E86E-9C80-8D40-FC40-8F2E4B9A1C90}"/>
          </ac:inkMkLst>
        </pc:inkChg>
      </pc:sldChg>
      <pc:sldChg chg="addSp modSp mod">
        <pc:chgData name="Jahanzeb Mukhtar" userId="cdea816e-09fc-49d8-ab0d-1dfa411d0dba" providerId="ADAL" clId="{FA57B0D5-A82F-4A47-AB4E-8DD0BD4E17AB}" dt="2025-04-15T05:42:50.616" v="220" actId="9405"/>
        <pc:sldMkLst>
          <pc:docMk/>
          <pc:sldMk cId="687101312" sldId="280"/>
        </pc:sldMkLst>
        <pc:grpChg chg="mod">
          <ac:chgData name="Jahanzeb Mukhtar" userId="cdea816e-09fc-49d8-ab0d-1dfa411d0dba" providerId="ADAL" clId="{FA57B0D5-A82F-4A47-AB4E-8DD0BD4E17AB}" dt="2025-04-15T03:35:11.101" v="78"/>
          <ac:grpSpMkLst>
            <pc:docMk/>
            <pc:sldMk cId="687101312" sldId="280"/>
            <ac:grpSpMk id="8" creationId="{02DE1D48-EDB6-C8F4-7F9B-3F69285DF5C4}"/>
          </ac:grpSpMkLst>
        </pc:grpChg>
        <pc:inkChg chg="add">
          <ac:chgData name="Jahanzeb Mukhtar" userId="cdea816e-09fc-49d8-ab0d-1dfa411d0dba" providerId="ADAL" clId="{FA57B0D5-A82F-4A47-AB4E-8DD0BD4E17AB}" dt="2025-04-15T03:34:43.173" v="74" actId="9405"/>
          <ac:inkMkLst>
            <pc:docMk/>
            <pc:sldMk cId="687101312" sldId="280"/>
            <ac:inkMk id="4" creationId="{50FD9A87-82CC-6069-B6EB-8348CDC80C47}"/>
          </ac:inkMkLst>
        </pc:inkChg>
        <pc:inkChg chg="add">
          <ac:chgData name="Jahanzeb Mukhtar" userId="cdea816e-09fc-49d8-ab0d-1dfa411d0dba" providerId="ADAL" clId="{FA57B0D5-A82F-4A47-AB4E-8DD0BD4E17AB}" dt="2025-04-15T03:35:00.677" v="75" actId="9405"/>
          <ac:inkMkLst>
            <pc:docMk/>
            <pc:sldMk cId="687101312" sldId="280"/>
            <ac:inkMk id="5" creationId="{4C9DB7B1-FEC5-FF50-C79E-750EFCA4D46C}"/>
          </ac:inkMkLst>
        </pc:inkChg>
        <pc:inkChg chg="add mod">
          <ac:chgData name="Jahanzeb Mukhtar" userId="cdea816e-09fc-49d8-ab0d-1dfa411d0dba" providerId="ADAL" clId="{FA57B0D5-A82F-4A47-AB4E-8DD0BD4E17AB}" dt="2025-04-15T03:35:11.101" v="78"/>
          <ac:inkMkLst>
            <pc:docMk/>
            <pc:sldMk cId="687101312" sldId="280"/>
            <ac:inkMk id="6" creationId="{9B96BC72-DCFB-2C88-B9D8-C09A2C6FE782}"/>
          </ac:inkMkLst>
        </pc:inkChg>
        <pc:inkChg chg="add mod">
          <ac:chgData name="Jahanzeb Mukhtar" userId="cdea816e-09fc-49d8-ab0d-1dfa411d0dba" providerId="ADAL" clId="{FA57B0D5-A82F-4A47-AB4E-8DD0BD4E17AB}" dt="2025-04-15T03:35:11.101" v="78"/>
          <ac:inkMkLst>
            <pc:docMk/>
            <pc:sldMk cId="687101312" sldId="280"/>
            <ac:inkMk id="7" creationId="{CA1090E9-489F-8AD5-59DC-5862E72D5ECC}"/>
          </ac:inkMkLst>
        </pc:inkChg>
        <pc:inkChg chg="add">
          <ac:chgData name="Jahanzeb Mukhtar" userId="cdea816e-09fc-49d8-ab0d-1dfa411d0dba" providerId="ADAL" clId="{FA57B0D5-A82F-4A47-AB4E-8DD0BD4E17AB}" dt="2025-04-15T05:42:34.068" v="219" actId="9405"/>
          <ac:inkMkLst>
            <pc:docMk/>
            <pc:sldMk cId="687101312" sldId="280"/>
            <ac:inkMk id="9" creationId="{B7628F96-BC7A-1786-ECD6-8A60B871659E}"/>
          </ac:inkMkLst>
        </pc:inkChg>
        <pc:inkChg chg="add">
          <ac:chgData name="Jahanzeb Mukhtar" userId="cdea816e-09fc-49d8-ab0d-1dfa411d0dba" providerId="ADAL" clId="{FA57B0D5-A82F-4A47-AB4E-8DD0BD4E17AB}" dt="2025-04-15T05:42:50.616" v="220" actId="9405"/>
          <ac:inkMkLst>
            <pc:docMk/>
            <pc:sldMk cId="687101312" sldId="280"/>
            <ac:inkMk id="10" creationId="{5550D34D-F522-D68D-84C1-19C8B49DDE0E}"/>
          </ac:inkMkLst>
        </pc:inkChg>
      </pc:sldChg>
      <pc:sldChg chg="addSp mod">
        <pc:chgData name="Jahanzeb Mukhtar" userId="cdea816e-09fc-49d8-ab0d-1dfa411d0dba" providerId="ADAL" clId="{FA57B0D5-A82F-4A47-AB4E-8DD0BD4E17AB}" dt="2025-04-15T05:43:17.591" v="221" actId="9405"/>
        <pc:sldMkLst>
          <pc:docMk/>
          <pc:sldMk cId="3585035718" sldId="281"/>
        </pc:sldMkLst>
        <pc:inkChg chg="add">
          <ac:chgData name="Jahanzeb Mukhtar" userId="cdea816e-09fc-49d8-ab0d-1dfa411d0dba" providerId="ADAL" clId="{FA57B0D5-A82F-4A47-AB4E-8DD0BD4E17AB}" dt="2025-04-15T03:35:35.768" v="79" actId="9405"/>
          <ac:inkMkLst>
            <pc:docMk/>
            <pc:sldMk cId="3585035718" sldId="281"/>
            <ac:inkMk id="4" creationId="{F44A4CAA-C94C-642A-729A-96163662796E}"/>
          </ac:inkMkLst>
        </pc:inkChg>
        <pc:inkChg chg="add">
          <ac:chgData name="Jahanzeb Mukhtar" userId="cdea816e-09fc-49d8-ab0d-1dfa411d0dba" providerId="ADAL" clId="{FA57B0D5-A82F-4A47-AB4E-8DD0BD4E17AB}" dt="2025-04-15T05:43:17.591" v="221" actId="9405"/>
          <ac:inkMkLst>
            <pc:docMk/>
            <pc:sldMk cId="3585035718" sldId="281"/>
            <ac:inkMk id="5" creationId="{D90CE8CC-41EA-391C-8158-C0B9F3FBD59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0:20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1160 117 2304,'-47'-36'2177,"-11"-11"-1766,54 43-339,0 1 0,-1 0 0,1 0 0,0 0 0,-1 0 0,0 1 0,0 0 0,1 0 1,-1 0-1,0 0 0,-1 1 0,1 0 0,0 0 0,0 0 0,-1 1 0,1 0 0,0 0 0,0 0 1,-1 1-1,1-1 0,-6 2 0,-12 4 414,0 1-1,1 1 1,-34 16 0,9-4-42,-66 17 348,73-26-710,1 1 1,0 3-1,-59 30 1,88-39-84,1 0 0,-1 1 0,1 0 0,0 0 0,1 1 0,0 0 0,0 0 0,0 1 0,1 0 0,1 0 0,0 1 0,0 0 0,0 0 0,2 0 0,-1 1 0,1-1 0,-4 20 0,-20 112-11,11-50 571,-51 163-1,39-185 45,-47 81 0,19-43-350,51-92-247,-1 0 0,2 0-1,1 0 1,0 0-1,0 1 1,2 0-1,0-1 1,1 23 0,3 18 9,10 63 1,-3-48-3,-6-48-10,1 0-1,2-1 1,0 1 0,2-1-1,15 33 1,64 105 50,-53-101-29,-14-25-24,1-1 0,36 44 0,-43-63 4,0 0-1,0-1 1,2-1 0,0 0-1,0-1 1,30 16 0,12 0 44,1-2 0,1-4 0,2-2 1,-1-2-1,2-4 0,119 13 0,-142-24 14,0-2 0,-1-2 0,1-1 0,0-2 0,-1-2 0,0-1 0,0-2 0,-1-2 0,57-24 0,32-10 117,30-13 359,-137 49-453,0-1 1,-1-2-1,0 1 0,-1-2 0,27-24 1,-20 12 65,-2 0 0,-1-2 0,0 0 0,-3-2 0,0 0 0,-2-1 0,14-32 0,-8 17 139,44-65 0,-25 43-177,-33 51-43,-1 0-1,0-1 1,-2 0-1,0 0 1,6-30-1,9-92 429,-10 50-358,-7 52-90,-1-1 0,-2 0 0,-4-50 0,-23-111 185,19 168-176,-1 0-1,-1 0 1,-1 1 0,-20-39-1,-67-109 74,62 122-62,-2 3 0,-2 0 0,-65-66 0,76 92-57,-2 0 0,0 2 0,-2 1 0,-67-38-1,76 50-16,0 1-1,-1 1 0,-1 1 0,1 1 1,-1 1-1,-1 2 0,1 0 0,-43-2 1,-29 8-16,0 4 1,0 4 0,1 4 0,0 4 0,1 5-1,-165 60 1,237-73 15,1 1 1,1 1-1,-1 0 0,2 2 1,0 1-1,-19 16 0,27-19-91,1 0 1,0 0-1,1 2 0,0-1 0,1 1 0,0 0 0,1 1 0,1 0 0,0 0 0,-6 18 0,-1 14-1171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2:09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2164 9986,'2'2'-16,"0"1"1,-1-1-1,1 0 0,-1 0 0,1 1 1,-1-1-1,0 1 0,0 0 0,0-1 1,0 1-1,1 4 0,3 10-23,10 23 13,8 20-2,53 101 1,-65-142 24,1-1 1,0-1 0,1 0 0,1-1-1,1 0 1,0-1 0,1-1 0,0 0-1,26 15 1,-26-19 33,1-1 0,0 0 0,0-2 0,1 0 0,0-1 1,0-1-1,1 0 0,-1-2 0,33 3 0,-25-6 136,0-1 0,-1-1 0,1-1 0,-1-1 0,0-1 0,42-15 0,-30 6 23,-1-2 0,0-2-1,-1-1 1,-1-1 0,-1-2 0,48-42-1,1-10 10,80-96-1,167-218 26,-200 234-154,-67 80-38,383-442 146,-362 426-147,338-343 169,28 58 587,-306 261-295,-128 101-437,75-54 210,-81 61-228,0 0 1,1 1 0,0 1-1,0 0 1,0 0 0,0 1-1,19-4 1,-28 6-31,0 1 1,1 0-1,-1-1 0,0 1 0,0 0 1,0 0-1,0 0 0,0 0 0,1 0 1,-1 0-1,0 0 0,0 0 0,0 1 1,0-1-1,0 0 0,0 0 0,0 1 1,0-1-1,0 1 0,0-1 1,0 1-1,0 0 0,0-1 0,0 1 1,0 0-1,0 0 0,0-1 0,-1 1 1,1 0-1,0 0 0,-1 0 0,1 0 1,0 0-1,-1 0 0,1 0 1,-1 0-1,0 0 0,1 0 0,-1 1 1,0-1-1,0 0 0,1 1 0,-2 5-10,1 1-1,-1-1 0,0 0 1,-1 1-1,-3 10 0,4-12-50,-17 51-1041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58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4161,'8'21'6479,"50"102"-5429,-37-84-806,-14-22-200,1-1 0,1 0 0,1-1 0,0 0 0,1 0-1,16 16 1,-16-23-1339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59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2937,'13'0'4708,"58"0"-3206,41-2-140,-73 0-1028,-1 2 0,1 1 0,39 7 0,-78-8-328,1 0 0,-1 0 0,0 0 0,1 0 0,-1 0 0,1 0 0,-1 0 0,1 0 0,-1 0 0,0 0 0,1 1 0,-1-1-1,0 0 1,1 0 0,-1 0 0,0 1 0,1-1 0,-1 0 0,0 1 0,1-1 0,-1 0 0,0 0 0,0 1 0,1-1 0,-1 1 0,0-1 0,0 0 0,0 1 0,1-1-1,-1 0 1,0 1 0,0-1 0,0 1 0,0-1 0,0 0 0,0 1 0,0-1 0,0 1 0,0-1 0,0 1 0,0-1 0,0 0 0,0 1 0,0-1 0,0 1 0,-1-1 0,1 0-1,0 1 1,0-1 0,0 0 0,-1 1 0,1-1 0,0 0 0,0 1 0,-1-1 0,1 0 0,0 1 0,-1-1 0,1 0 0,0 0 0,-1 1 0,1-1 0,-28 24 85,22-20-63,-19 17 78,0 2 1,-30 35 0,44-45-66,1 1 0,0 1-1,1 0 1,1 1 0,0-1-1,-7 24 1,2 2-642,4-1-1164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59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307 514 2929,'-26'-67'7430,"-3"-36"-4729,25 87-2552,0-1 1,-1 1-1,0-1 0,-2 2 0,0-1 1,0 1-1,-2 0 0,0 0 0,0 1 1,-1 0-1,-19-18 0,-88-102 27,117 134-187,0-1-1,0 1 1,-1-1-1,1 1 1,0-1-1,0 1 1,-1 0-1,1-1 1,0 1-1,-1-1 0,1 1 1,0 0-1,-1 0 1,1-1-1,-1 1 1,1 0-1,-1-1 1,1 1-1,0 0 1,-1 0-1,1 0 1,-1 0-1,1-1 1,-1 1-1,1 0 1,-1 0-1,1 0 1,-1 0-1,1 0 1,-1 0-1,1 0 1,-1 0-1,1 0 1,-1 1-1,1-1 1,-1 0-1,1 0 0,-1 0 1,1 0-1,-1 1 1,0-1-1,-6 20-893,2 7-434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00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0 231 4145,'3'-7'576,"5"-1"512,4 0 233,6-4 103,3-2-168,8-2-296,5 0-224,11 0-343,3-2-89,5-3-104,-4-2 0,-8 0 8,-5 2-8,-11 5-24,-4 5-160,-9 11-784,-6 2-473,-8 7-1591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00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183 148 2128,'-16'-55'1857,"12"37"-416,-2 0 0,0 0 0,-8-16 0,14 33-1411,0 1 0,0 0 0,0 0 0,0-1 0,0 1 0,-1 0 0,1 0 0,0 0 1,0 0-1,0-1 0,0 1 0,-1 0 0,1 0 0,0 0 0,0 0 0,0-1 0,0 1 0,-1 0 0,1 0 1,0 0-1,0 0 0,-1 0 0,1 0 0,0 0 0,0 0 0,-1 0 0,1 0 0,0 0 0,0 0 0,-1 0 1,1 0-1,0 0 0,0 0 0,0 0 0,-1 0 0,1 0 0,0 0 0,0 0 0,-1 0 0,1 0 0,0 0 1,0 0-1,0 1 0,-1-1 0,1 0 0,0 0 0,-11 14 167,-5 21-408,-10 31-50,-24 68 613,44-113-651,1-1 0,0 1 0,2 0 0,-2 32 0,6-25-1900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01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81 4273,'-5'-21'1096,"0"1"617,4 5-153,1 3-144,3 5-616,1 1-216,4 6-336,6 4-95,6 6-81,7 4-16,8 7 160,1 4 128,5 0-88,0 0-272,6-5-952,2-1-1025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02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1457 358 5993,'-4'-1'447,"1"1"1,-1-1-1,0 0 0,0 0 0,1 0 0,-1 0 1,1-1-1,-1 1 0,1-1 0,0 0 0,0 0 0,0 0 1,-6-6-1,-17-10 244,7 8-519,-1 1-1,0 1 0,-34-9 1,29 10-61,-48-21 1,29 5 19,9 4-67,-1 2 0,-1 1 0,0 1-1,-49-10 1,-225-20 212,71 13 227,172 20-371,-160-20 431,198 33-487,17 4-285,13-5 180,0 1-1,0-1 1,0 0-1,-1 1 0,1-1 1,0 0-1,0 1 1,0-1-1,0 0 1,0 1-1,0-1 0,0 0 1,0 1-1,0-1 1,1 0-1,-1 1 1,0-1-1,0 0 0,0 0 1,0 1-1,0-1 1,0 0-1,1 1 1,-1-1-1,0 0 0,0 0 1,1 1-1,-1-1 1,0 0-1,0 0 1,1 1-1,-1-1 0,0 0 1,0 0-1,1 0 1,-1 0-1,9 6-1286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02.6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0 393 5305,'1'-10'688,"2"-2"497,1-3 215,7-10-24,1-5-104,5-8-183,4-1-193,2 3-384,2 4-168,0 4-200,-1 2-24,-4 3-24,-1 1 0,-5 3 8,-4 2-64,-4 5-424,-5 4-544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02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11 5713,'-21'-10'3383,"33"21"-258,33 22-1815,-23-17-1014,1 0-1,45 21 1,-58-33-291,0 0 0,0-1 0,0 0 0,1 0 0,-1-1 0,0-1 1,1 0-1,0 0 0,-1-1 0,16-1 0,-4-3-1676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0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15 127 3513,'-1'-2'198,"0"1"0,-1-1 0,1 1 1,0-1-1,0 1 0,0-1 0,0 0 0,0 1 1,0-1-1,0 0 0,1 0 0,-1 0 0,1 0 1,-1 1-1,1-1 0,0 0 0,0 0 0,0 0 1,0 0-1,0 0 0,0 0 0,0 0 0,1 0 1,-1 0-1,1 0 0,-1 1 0,1-1 0,0 0 1,-1 0-1,1 1 0,0-1 0,0 0 1,1 1-1,-1-1 0,0 1 0,3-3 0,1 0-37,-1 0 0,1 0 0,1 0-1,-1 1 1,1 0 0,-1 0 0,1 0-1,0 1 1,0 0 0,9-2 0,38-6 65,1 4-1,0 1 1,0 3 0,1 2 0,71 10 0,-119-10-412,8 2 992,-4-2-3898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4:06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301 420 7970,'-1'1'-25,"1"0"1,-1 0-1,0 0 1,1 0-1,-1 0 1,1-1-1,-1 1 1,1 0 0,-1 0-1,1 0 1,0 0-1,0 1 1,-1-1-1,1 0 1,0 0-1,0 0 1,0 2-1,-1 30 63,0-16-54,-11 75 655,-20 227 1711,31-302-2323,1-1 0,0 1 1,2 0-1,0 0 0,0-1 1,2 1-1,6 18 0,-8-31 2,1-1 0,-1 1 0,1 0 0,1-1 0,-1 0 0,0 0 0,1 0-1,-1 0 1,1 0 0,0-1 0,0 0 0,0 0 0,0 0 0,0 0 0,1 0 0,-1-1-1,8 2 1,-3-1-21,1 0 0,0 0-1,-1-1 1,1 0 0,0-1-1,0 0 1,12-1 0,-5-3 16,0-1 1,22-9 0,26-7-5,-32 16-12,-1 1 0,1 1 0,0 2-1,0 1 1,54 8 0,163 43 131,-179-34-19,78 23 110,50 12-151,5-26-43,18 4 2,-108-7 337,0-5 1,192 6-1,-1-35-301,-59 1-34,485-58-15,50-1 6,-436 66-67,556 1 959,-742 6-810,175-2 591,-323-3-669,5 1-3,1-2-1,0 0 1,20-5 0,-33 6 50,0 0 0,0 0 0,0-1 1,0 0-1,0 1 0,0-2 1,-1 1-1,1 0 0,-1-1 1,1 1-1,-1-1 0,0 0 1,0 0-1,0 0 0,-1-1 1,1 1-1,3-8 0,4-12-8,-1 0-1,-2-1 1,0 0-1,-2-1 1,0 1-1,1-41 1,-3 1 18,-9-87 1,2 115 8,-2 1-1,-1 0 1,-15-42-1,-45-98 801,62 165-871,0 0 0,-1 0 0,0 1-1,-1 0 1,0 0 0,0 0-1,-1 1 1,0 1 0,-1-1 0,1 1-1,-2 0 1,1 1 0,-1 0 0,-12-5-1,-3 0 1,-1 1 0,1 1 0,-1 1-1,-50-8 1,-1 7-30,-121 2 0,-50-4 23,-605-79 26,73 49-14,732 39-31,-590 13-15,1 47-12,-23 1 10,417-38-11,-302 65 0,319-37 6,-383 68 27,358-69-187,217-45-251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22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5 109 4361,'-4'-102'10680,"4"96"-10283,0 6-58,7 16-411,-1 23 250,2 74 0,-7-80 18,1 0 0,1 0 0,11 48 0,-9-68-1640,-1-9-354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23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54 5753,'-1'-1'183,"1"0"0,-1-1-1,1 1 1,0-1 0,0 1-1,-1-1 1,1 1 0,0-1-1,0 1 1,1-1 0,-1 1-1,0 0 1,0-1 0,1 1-1,-1-1 1,1 1 0,-1 0-1,1-1 1,0 1 0,-1 0-1,1-1 1,0 1 0,0 0-1,0 0 1,0 0 0,1-1-1,1 0-63,0 0 0,0 0 0,0 1-1,0-1 1,1 1 0,-1 0 0,0 0 0,1 0-1,-1 0 1,7 0 0,0 0-126,0 1 1,-1 0-1,1 0 1,0 1-1,-1 0 1,1 1-1,15 4 1,-23-5 6,0 0 1,0 0-1,1 0 0,-1 0 1,0 0-1,0 1 0,0-1 1,0 1-1,0-1 0,0 1 1,-1-1-1,1 1 1,-1 0-1,1 0 0,-1 0 1,1 0-1,-1 0 0,1 3 1,-1-3 26,-1 0-1,0 0 1,1 1 0,-1-1 0,0 0 0,0 0 0,-1 0 0,1 1 0,0-1 0,-1 0 0,1 0-1,-1 0 1,0 1 0,1-1 0,-1 0 0,-2 2 0,-4 8 122,-2 0 1,0-1-1,0 1 0,-1-2 0,-11 10 1,0 1-243,4-1-527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24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125 150 8770,'-11'-63'3515,"10"59"-3405,0 1 0,0-1 0,0 1 0,-1-1 0,1 1 0,-1 0 0,0 0 0,0-1 0,0 1 0,0 1 0,0-1 0,-1 0 0,1 0-1,-1 1 1,-3-3 0,5 5-121,0 0 0,-1 0 0,1-1 0,0 1 0,-1 0 0,1 0 0,0 1 0,-1-1 0,1 0 0,0 0 0,0 1 0,-1-1 0,1 1 0,0-1 0,0 1 0,0-1 0,-1 1 0,1 0 0,0-1 0,0 1 0,0 0 0,0 0 0,0 0 0,0 0 0,1 0 0,-1 0 0,-1 2 0,-21 31-202,18-25 192,1 0 1,0 0-1,-4 16 1,7-22 33,1-1-1,-1 1 1,0 0 0,1-1-1,0 1 1,0 0 0,0 0-1,0-1 1,0 1 0,0 0 0,1-1-1,-1 1 1,1 0 0,0-1-1,0 1 1,0 0 0,2 4 0,-2-6 3,-1-1 1,1 1 0,-1 0-1,1-1 1,0 1 0,-1-1-1,1 1 1,0-1 0,0 1-1,-1-1 1,1 1 0,0-1-1,0 0 1,0 1 0,0-1-1,-1 0 1,1 0 0,0 1-1,0-1 1,0 0 0,0 0-1,0 0 1,0 0 0,-1 0-1,1-1 1,1 1 0,0-1 22,1 0 0,-1 0 0,0 0-1,0 0 1,0 0 0,0-1 0,0 1 0,0 0 0,3-4 0,-1 1 47,0-1 0,0 1-1,-1-1 1,0 0-1,1 0 1,-2 0-1,5-9 1,-6 6 0,1 0-1,-1 0 1,-1 0 0,0-12 0,0 13-131,0 6-126,10 23-692,-9-20 873,1 0 0,0-1 0,0 1 0,0-1 0,0 1-1,0-1 1,1 0 0,-1 0 0,0 0 0,0 0 0,1 0 0,-1-1-1,1 1 1,-1-1 0,1 1 0,-1-1 0,0 0 0,1 0-1,-1 0 1,1 0 0,-1 0 0,1-1 0,-1 1 0,1-1-1,-1 0 1,5-2 0,-3 2 31,0 0 1,0 0-1,0-1 0,-1 0 0,1 0 1,0 0-1,-1 0 0,1 0 0,-1-1 1,0 1-1,0-1 0,0 0 0,0 0 1,0 0-1,3-7 0,-3-3-93,-6 16-151,2-2 192,1 0 1,0 0 0,0 0 0,0 0 0,0-1 0,0 1 0,0 0 0,0 0 0,0 0 0,0 0-1,0 0 1,0 0 0,0 0 0,1 0 0,-1 0 0,0 0 0,1 0 0,-1-1 0,1 1-1,-1 0 1,1 0 0,-1 0 0,1-1 0,-1 1 0,1 0 0,0-1 0,-1 1 0,1-1 0,0 1-1,0 0 1,1 0 0,2 1 38,0-1 1,0 0-1,0 1 0,0-1 0,0-1 0,0 1 0,0 0 1,1-1-1,-1 0 0,0 0 0,0 0 0,0-1 0,1 1 1,-1-1-1,0 0 0,0 0 0,0-1 0,0 1 0,4-3 1,-5 3-9,-1 0 1,1 0 0,-1 0 0,1-1-1,-1 1 1,0-1 0,0 1 0,1-1-1,-1 0 1,0 1 0,-1-1-1,1 0 1,0 0 0,0-1 0,-1 1-1,0 0 1,1 0 0,-1-1 0,0 1-1,0-1 1,0 1 0,0-1 0,-1 1-1,1-1 1,-1 0 0,1 1-1,-1-1 1,0 0 0,0 1 0,0-1-1,-1-3 1,1 6-18,0 0-1,0-1 1,0 1-1,0-1 1,0 1-1,0-1 1,0 1-1,0-1 1,0 1-1,0 0 1,0-1-1,0 1 1,-1-1-1,1 1 1,0-1-1,0 1 1,0 0 0,-1-1-1,1 1 1,0 0-1,-1-1 1,1 1-1,0 0 1,0-1-1,-1 1 1,1 0-1,-1 0 1,1-1-1,0 1 1,-1 0-1,1 0 1,-1 0-1,1-1 1,0 1-1,-1 0 1,1 0-1,-1 0 1,1 0-1,-1 0 1,1 0 0,-1 0-1,1 0 1,-1 0-1,1 0 1,0 0-1,-1 0 1,1 1-1,-1-1 1,0 1-30,0 0 0,0 0 1,0 0-1,0 0 0,0 0 1,1 0-1,-1 0 1,0 0-1,1 0 0,-1 1 1,1-1-1,-1 0 0,1 0 1,0 1-1,-1-1 0,1 2 1,-1 15-16,1 0 1,1 0-1,1-1 1,6 32 0,1 9 41,-7-42 29,1 14-34,0 32 1,-3-55 53,-1-1 1,1 1 0,-1 0 0,0-1-1,-1 1 1,1 0 0,-1-1 0,-1 0-1,1 1 1,-7 10 0,8-15 19,0 0 0,-1-1 0,1 1 0,0 0 0,-1-1 0,1 1 0,-1-1 0,1 0 0,-1 0 0,0 1-1,0-1 1,1 0 0,-1 0 0,0-1 0,0 1 0,0 0 0,0-1 0,0 1 0,0-1 0,0 1 0,0-1 0,0 0 0,-1 0 0,1 0 0,0 0 0,0 0 0,0-1 0,0 1 0,0-1 0,0 1 0,0-1 0,0 0 0,0 0 0,-2-1 0,1 0 5,-1 0 0,1 0 0,0-1 0,0 0 0,0 1 0,0-1 0,0 0 0,1 0 0,-1 0 0,1-1 0,0 1 0,0-1 0,0 1 0,1-1 0,-1 0 0,1 1 0,-2-7 0,2-2-169,0 0-1,1 0 1,0 0 0,1 0-1,0 0 1,1 0-1,5-18 1,6-15-1201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25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1 342 5489,'0'-1'190,"1"-1"-1,-1 1 0,1-1 1,0 1-1,-1-1 1,1 1-1,0-1 0,0 1 1,0 0-1,0-1 1,0 1-1,0 0 0,0 0 1,0 0-1,1 0 1,-1 0-1,0 0 0,1 0 1,-1 0-1,1 1 0,-1-1 1,4-1-1,-4 2-164,0 0 0,0 0-1,0 0 1,0 0 0,0 1-1,0-1 1,0 0 0,0 0-1,-1 0 1,1 1 0,0-1-1,0 1 1,0-1-1,0 1 1,0-1 0,0 1-1,0-1 1,-1 1 0,1 0-1,0-1 1,-1 1 0,1 0-1,0 0 1,-1-1 0,1 1-1,-1 0 1,1 0 0,-1 0-1,1 0 1,-1 0 0,0 0-1,1 0 1,-1 0 0,0 0-1,0 0 1,0 0 0,0 2-1,1-1 80,-1 1 0,0-1 0,0 1-1,0-1 1,0 1 0,0-1 0,0 1-1,-1-1 1,0 5 0,10-26 1666,-7 14-1775,1 0 1,0 0-1,0 1 1,1-1 0,-1 1-1,8-6 1,-11 9-8,1 1 0,-1-1-1,1 1 1,0 0 0,-1-1 0,1 1 0,0 0 0,-1-1 0,1 1 0,0 0 0,-1 0 0,1 0-1,0 0 1,0 0 0,-1-1 0,1 1 0,0 1 0,0-1 0,-1 0 0,1 0 0,0 0 0,0 0-1,1 1-3,-1 0 0,0 0 0,0 0 0,0 0-1,1 0 1,-1 0 0,0 0 0,0 0 0,-1 1 0,1-1-1,0 0 1,0 1 0,-1-1 0,1 0 0,0 3-1,0-3 37,-1 1-1,1 0 1,-1-1-1,1 1 0,0 0 1,0-1-1,0 1 1,0-1-1,0 0 0,0 1 1,0-1-1,0 0 1,0 1-1,1-1 0,-1 0 1,0 0-1,1 0 0,-1 0 1,1 0-1,0-1 1,-1 1-1,1 0 0,-1-1 1,1 1-1,2 0 1,-1-2 36,0 1 0,0-1 0,0 0 1,1 0-1,-1 0 0,0 0 1,0 0-1,-1-1 0,1 0 1,0 1-1,0-1 0,-1 0 0,3-2 1,-4 3-54,0 0 0,1 0 0,-1 0 0,0 0 0,0 0 0,0 0 0,1 1 0,-1-1 0,0 1 0,1-1 0,-1 1 0,1-1 0,1 1 0,6 9-433,5 10 303,-13-18 140,0 0 1,0 0-1,0 0 1,0 0-1,0-1 0,0 1 1,0 0-1,1-1 1,-1 1-1,0-1 1,1 1-1,-1-1 0,0 0 1,1 1-1,-1-1 1,0 0-1,1 0 1,-1 0-1,0 0 0,1 0 1,-1 0-1,1-1 1,-1 1-1,0 0 1,1-1-1,-1 1 0,0-1 1,0 1-1,1-1 1,-1 0-1,0 1 0,0-1 1,0 0-1,0 0 1,0 0-1,0 0 1,1-1-1,2-2 52,-2 1-1,1 0 1,0-1-1,-1 0 1,0 0-1,1 0 1,-1 0 0,-1 0-1,1 0 1,1-6-1,-3 9 0,0 32-379,0-30 328,0 0-1,0 1 0,0-1 1,1 0-1,-1 0 0,0 0 1,1 0-1,-1 1 0,1-1 1,-1 0-1,1 0 0,0 0 1,-1 0-1,1 0 0,0 0 0,0-1 1,0 1-1,0 0 0,0 0 1,0 0-1,0-1 0,0 1 1,0-1-1,0 1 0,0-1 1,0 1-1,0-1 0,1 1 0,-1-1 1,2 0-1,-1 0 22,0-1 0,0 0 0,-1 0 0,1 0 0,0 0 0,0 0 0,-1-1 0,1 1 0,0-1 0,-1 1 0,1-1 1,-1 1-1,0-1 0,1 0 0,-1 1 0,1-4 0,4-5 85,-4 7-158,0-1 1,0 0-1,0 1 1,1-1-1,0 1 1,-1 0-1,5-4 1,-6 7 25,-1 0 0,0 0 0,1 0 0,-1-1 0,1 1 0,-1 0 0,0 0 0,1 0 0,-1 0 0,1 0 0,-1 0 0,0 0 0,1 0 0,-1 0 0,1 0 0,-1 0 0,0 0 0,1 0 0,-1 0 0,1 0 0,-1 0 0,0 0 0,1 1 0,-1-1 0,1 0 0,-1 0 0,0 0 0,1 1 0,11 20-317,-12-19 340,1 0 0,0 1 0,0-1 0,0 0 0,0 0 0,1 0 0,-1 0 0,0 0 1,1 0-1,0 0 0,-1-1 0,1 1 0,0 0 0,0-1 0,0 1 0,0-1 1,0 0-1,0 0 0,0 0 0,1 0 0,3 2 0,-4-3 18,0 0 0,0 0 0,1 0-1,-1 0 1,0 0 0,0-1 0,0 1 0,0-1-1,0 1 1,0-1 0,0 0 0,0 1 0,0-1-1,0 0 1,0 0 0,0-1 0,-1 1 0,1 0-1,0 0 1,-1-1 0,1 1 0,-1-1 0,0 0-1,1 1 1,1-4 0,0-1 88,0 0-1,0 0 1,-1 0 0,0 0 0,0 0-1,0 0 1,-1-1 0,1-9-1,2-60 249,-3 31-286,1 21-58,0 11-33,0 0 0,-2 0 1,0 0-1,0-1 0,-1 1 0,-3-16 1,4 29-3,0-1 1,0 0-1,0 1 1,-1-1 0,1 1-1,0-1 1,0 0-1,0 1 1,0-1-1,-1 1 1,1-1 0,0 1-1,-1-1 1,1 1-1,0-1 1,-1 1-1,1-1 1,0 1 0,-1-1-1,1 1 1,-1-1-1,1 1 1,-1 0-1,1-1 1,-1 1 0,1 0-1,-1 0 1,0-1-1,1 1 1,-1 0-1,1 0 1,-1 0 0,0 0-1,1 0 1,-1 0-1,1 0 1,-1 0-1,0 0 1,1 0 0,-1 0-1,1 0 1,-1 0-1,0 0 1,1 1-1,-1-1 1,1 0-1,-1 0 1,1 1 0,-1-1-1,1 0 1,-1 1-1,1-1 1,-1 0-1,1 1 1,-1-1 0,1 1-1,0-1 1,-1 1-1,1 0 1,-3 1-38,1 1 0,0 0 0,0-1 0,0 1 0,0 0 0,1 0 0,-1 0 0,1 1 0,-1 3 0,0 8 3,0 1 0,1-1 0,1 0 1,1 1-1,0-1 0,1 0 0,8 29 0,3 1-192,26 54-1,-25-66-300,2 6-1997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25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 9362,'13'-10'368,"8"0"16,8 0-160,10 1 16,6 1-312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26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45 194 6497,'0'0'140,"0"-1"-1,0 0 0,0 1 0,-1-1 0,1 0 1,0 0-1,0 1 0,0-1 0,-1 0 0,1 1 1,0-1-1,-1 0 0,1 1 0,-1-1 0,1 1 1,-1-1-1,1 1 0,-1-1 0,1 1 0,-1-1 1,1 1-1,-1-1 0,1 1 0,-2-1 0,-3 17 635,4 31-657,3-28 119,0 27 329,-2-43-461,0-1 0,-1 1 0,1-1 0,-1 1 0,1-1 0,-1 1 0,0-1 0,0 0 0,0 1 0,0-1 0,0 0-1,0 0 1,-1 1 0,-2 1 0,4-3 338,-4-4 930,2-1-1311,0 0 0,1 0 0,-1 1 0,1-1 0,-1 0 0,1-1 0,0 1 0,1 0 0,-1 0 0,1 0 0,0-7 0,4-56 108,-1 41-133,-3 12-35,0 5-67,1-1-1,0 1 1,0-1-1,1 1 1,0 0 0,0 0-1,6-13 1,-8 22 40,1-1 0,-1 1 0,0-1 0,1 1 0,-1-1 0,0 1 1,1 0-1,-1-1 0,1 1 0,-1-1 0,1 1 0,-1 0 0,1-1 1,-1 1-1,1 0 0,-1 0 0,1-1 0,0 1 0,-1 0 0,1 0 1,-1 0-1,1 0 0,0 0 0,-1 0 0,1 0 0,-1 0 0,1 0 1,0 0-1,-1 0 0,1 0 0,-1 0 0,1 0 0,0 1 0,-1-1 1,1 0-1,-1 0 0,1 1 0,-1-1 0,1 0 0,-1 1 0,1-1 0,-1 1 1,1-1-1,-1 0 0,0 1 0,1-1 0,-1 1 0,21 24-509,-21-24 519,41 70-188,-32-53 311,0 0 0,2 0 0,0-1 0,25 28 0,-36-45-64,1 1-1,0-1 1,0 1-1,-1-1 1,1 0-1,0 1 1,0-1 0,-1 0-1,1 1 1,0-1-1,0 0 1,0 0-1,-1 0 1,1 0-1,0 0 1,0 0 0,0 0-1,0 0 1,-1 0-1,1-1 1,0 1-1,0 0 1,0 0 0,-1-1-1,1 1 1,0-1-1,-1 1 1,1 0-1,0-1 1,-1 1 0,1-1-1,0 0 1,-1 1-1,1-1 1,-1 1-1,1-1 1,-1 0-1,1 1 1,-1-1 0,0 0-1,1-1 1,17-33 536,-13 14-452,-1 0 1,-1 0-1,-1-1 0,0-24 0,-2 25-188,1 0-1,1 0 1,1 0-1,7-25 0,-10 46 34,0 0-1,0 0 1,0 0-1,1 0 1,-1 0-1,0 0 1,0 0-1,0 0 0,1 0 1,-1 0-1,0 0 1,0 0-1,0 0 1,1 0-1,-1 0 1,0 0-1,0 0 1,0 0-1,0 0 1,1 0-1,-1 0 1,0 0-1,0 1 1,0-1-1,0 0 1,1 0-1,-1 0 0,0 0 1,0 0-1,0 1 1,0-1-1,0 0 1,0 0-1,1 0 1,-1 0-1,0 1 1,0-1-1,0 0 1,0 0-1,0 0 1,0 1-1,0-1 1,0 0-1,0 0 1,0 0-1,0 1 0,0-1 1,5 11-218,-1 23 58,0 60 0,-4-71-16,0 1-1,1 0 1,2 0 0,0-1 0,12 39 0,-8-43-2068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27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27 291 5225,'-11'1'3309,"16"0"-959,20-2-813,-22-1-1458,0 1-1,-1 0 0,1-1 1,0 1-1,-1-1 1,0 0-1,1 1 0,-1-1 1,0-1-1,0 1 0,0 0 1,0 0-1,0-1 0,-1 1 1,3-5-1,-3 6-65,-1-1 0,1 1 0,-1-1 0,1 0 0,-1 1 0,0-1 0,1 1 0,-1-1 0,0 1 0,0-1 0,0 0 0,0 1 1,-1-1-1,1 1 0,0-1 0,-1 0 0,1 1 0,-1-1 0,1 1 0,-1-1 0,0 1 0,0 0 0,1-1 0,-1 1 0,0 0 0,0 0 0,0-1 0,-1 1 0,1 0 0,-2-1 0,3 1-27,-1 1-1,0-1 1,1 1-1,-1 0 1,0-1 0,1 1-1,-1 0 1,0-1-1,0 1 1,1 0 0,-1 0-1,0 0 1,0-1 0,1 1-1,-1 0 1,0 0-1,0 0 1,0 0 0,1 1-1,-1-1 1,0 0-1,0 0 1,1 0 0,-1 1-1,0-1 1,-1 1-1,-18 18-319,-5 29-110,24-47 442,1 1 0,-1-1-1,0 1 1,1-1 0,-1 0 0,1 1 0,0-1-1,-1 1 1,1 0 0,0-1 0,0 1 0,0-1-1,0 1 1,0-1 0,0 1 0,1-1 0,-1 1-1,0-1 1,1 1 0,-1-1 0,1 1 0,0-1-1,-1 0 1,1 1 0,0-1 0,1 2 0,0-2 28,0 1 0,0-1 1,0 0-1,1 0 0,-1 0 0,0 0 1,0 0-1,1 0 0,-1-1 0,1 1 1,-1-1-1,1 0 0,-1 0 1,5 0-1,3 0 77,0-1 0,0 0 0,0-1 0,0 0 0,0 0 0,-1-1 0,11-5 0,-15 5-63,0 0 0,0 0 1,0-1-1,-1 0 0,1 0 0,-1 0 0,0-1 0,-1 1 1,1-1-1,-1 0 0,1 0 0,-2 0 0,1-1 0,0 1 1,-1-1-1,2-5 0,2-13 71,0 1 1,3-40 0,-5 38-47,-2 11-73,5-63-277,-19 87-170,9 4 445,0 0-1,1 0 1,1-1 0,0 1 0,2 28-1,-1-2 77,-2 3 57,0-27 17,1 1 0,0-1 0,1 0 0,1 0 0,1 0 0,4 19 0,-6-34-115,0-1 1,0 0-1,0 0 1,0 1-1,0-1 1,0 0-1,0 0 0,0 1 1,0-1-1,1 0 1,-1 0-1,0 1 1,0-1-1,0 0 1,0 0-1,0 0 1,1 1-1,-1-1 1,0 0-1,0 0 1,0 0-1,1 1 1,-1-1-1,0 0 1,0 0-1,1 0 1,-1 0-1,0 0 1,0 0-1,1 0 0,-1 0 1,0 0-1,0 1 1,1-1-1,-1 0 1,0 0-1,1 0 1,-1-1-1,0 1 1,0 0-1,1 0 1,-1 0-1,0 0 1,0 0-1,1 0 1,-1 0-1,0 0 1,0 0-1,1-1 1,13-14 537,7-25-339,-7 0-464,15-79 0,-8 28-560,-20 88 457,-9 35-438,-1 0 862,2 1 0,1-1-1,2 1 1,-1 55 0,4-87-48,1 0 0,0 0 0,0 0 0,0 0 0,0 0-1,0 0 1,0 0 0,0 0 0,0 0 0,1 0 0,-1 0 0,0 0 0,1 0 0,-1 0 0,1 0 0,-1 0 0,1 0-1,-1 0 1,1 0 0,0 0 0,-1 0 0,1-1 0,0 1 0,-1 0 0,1 0 0,1 0 0,-1-1 3,1 0 0,-1 0 0,0 0 0,1-1 0,-1 1 0,0 0 0,0 0 0,0-1 0,1 1 0,-1-1 0,0 1 0,0-1 0,0 0 0,0 1 0,0-1 0,0 0 1,0 0-1,1-1 0,8-8 114,0 0 0,15-21 0,-23 28-194,2-1 76,17-19-401,-11 23-1,-3 15 19,-6-10 317,0 0 1,0 0 0,1 0 0,-1-1 0,1 1-1,0 0 1,0-1 0,1 1 0,3 5 0,-4-9 41,0 1 0,0-1 0,-1 0 1,1 0-1,0 0 0,0 0 0,0 0 1,0 0-1,1 0 0,-1 0 1,0-1-1,0 1 0,0-1 0,0 0 1,1 0-1,-1 1 0,0-1 1,0-1-1,1 1 0,-1 0 0,0 0 1,0-1-1,4-1 0,5-2 41,-11 3-52,1 1 0,-1 0 1,1-1-1,0 1 0,-1 0 1,1-1-1,-1 1 0,1 0 1,0-1-1,-1 1 1,1 0-1,0 0 0,-1 0 1,1 0-1,0 0 0,-1 0 1,1 0-1,0 0 0,-1 0 1,1 0-1,0 0 0,-1 0 1,1 0-1,0 1 1,-1-1-1,1 0 0,0 0 1,-1 1-1,1-1 0,-1 0 1,1 1-1,-1-1 0,1 1 1,-1-1-1,1 1 0,-1-1 1,1 1-1,2 2 20,-1-1-1,0 0 1,1 0-1,0 0 1,-1 0-1,1-1 1,0 1 0,0-1-1,6 2 1,-8-2-1,0-1 1,0 0 0,0 1-1,-1-1 1,1 0-1,0 0 1,0 0 0,0 1-1,0-1 1,0 0 0,0-1-1,0 1 1,0 0-1,0 0 1,0 0 0,0 0-1,0-1 1,0 1 0,-1 0-1,1-1 1,0 1-1,0-1 1,0 1 0,-1-1-1,1 1 1,0-1 0,0 0-1,-1 1 1,1-1-1,0 0 1,-1 0 0,1 1-1,-1-1 1,1 0 0,-1 0-1,0 0 1,1 0-1,-1 1 1,0-1 0,1 0-1,-1 0 1,0 0 0,0 0-1,0 0 1,0 0-1,0-1 1,0-1 12,0-1 0,0 1 0,-1 0 0,1 0 0,-1 0 0,0 0 0,0 0 1,0 0-1,0 0 0,0 0 0,-1 0 0,1 0 0,-1 1 0,0-1 0,0 0 0,0 1 0,0 0 0,0-1 0,0 1 0,-1 0 0,1 0 0,-1 0 1,0 0-1,1 1 0,-1-1 0,0 1 0,0 0 0,0 0 0,0 0 0,0 0 0,0 0 0,0 1 0,-6-1 0,-2 2-421,1 1-1,-1 0 1,-12 4 0,-9 6-1337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27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33 7274,'-2'-4'1112,"5"0"544,6 0-240,12-1-1015,5-2-209,10 3-569,5 0-663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28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211 360 4089,'4'-4'460,"0"0"1,0-1-1,0 1 1,-1-1-1,0 0 1,0 0-1,0-1 1,-1 1-1,4-9 1,-6 13-362,0-1 0,0 0 0,1 0 0,-1 1-1,0-1 1,0 0 0,-1 0 0,1 1 0,0-1 0,-1 0 0,1 0 0,-1 1 0,1-1 0,-1 0 0,0 1-1,0-1 1,1 1 0,-1-1 0,0 1 0,0-1 0,-1 1 0,1 0 0,0 0 0,0-1 0,-1 1 0,1 0-1,-1 0 1,1 0 0,-1 0 0,1 0 0,-1 1 0,0-1 0,1 0 0,-1 1 0,-2-1 0,-3-1-53,0 0 1,0 0 0,-1 1 0,1-1 0,-1 2-1,1-1 1,-1 1 0,1 0 0,0 1 0,-1 0-1,1 0 1,-1 1 0,1-1 0,0 2 0,-13 4-1,15-4-15,-1 0-1,1 0 0,-1 0 0,1 1 0,0-1 0,1 1 1,-1 0-1,1 1 0,-1-1 0,1 1 0,1 0 1,-1 0-1,1 0 0,-1 0 0,2 1 0,-1-1 0,0 1 1,1 0-1,-2 10 0,3-15-4,1 1 0,0-1 0,0 0-1,-1 0 1,1 1 0,0-1 0,0 0 0,0 1 0,1-1 0,-1 0-1,0 1 1,0-1 0,1 0 0,-1 1 0,1-1 0,-1 0 0,1 0 0,-1 0-1,1 1 1,0-1 0,0 0 0,0 0 0,1 1 0,0 0 23,0-1 1,1 1 0,-1-1-1,0 0 1,1 0-1,-1 0 1,0 0 0,1-1-1,-1 1 1,1-1 0,4 1-1,5-1 163,0 0 0,0-1 0,24-4 0,-27 4-92,1-1 0,-1 0 0,-1-1-1,1 0 1,0 0 0,8-6 0,-14 8-74,0-1 1,0-1-1,0 1 0,0 0 1,0-1-1,-1 1 1,0-1-1,1 0 1,-1 0-1,0 0 0,0 0 1,0 0-1,-1 0 1,1-1-1,-1 1 1,0 0-1,0-1 1,0 1-1,0-5 0,5-55 290,-3-104-1,-3 141-307,0 17-41,0 6-6,1 0 1,-1 0 0,0 0 0,0 0 0,-1 0-1,1 0 1,0 0 0,-1 0 0,0 0 0,0 0-1,0 0 1,0 0 0,0 1 0,-2-4-1,2 6-2,1 0-1,-1 0 1,0 0-1,1 0 1,-1 0-1,0 0 1,1 0-1,-1 0 0,0 0 1,1 0-1,-1 0 1,1 0-1,-1 0 1,0 1-1,1-1 0,-1 0 1,1 0-1,-1 1 1,0-1-1,1 1 1,-1-1-1,1 0 1,-1 1-1,1-1 0,0 1 1,-1-1-1,1 1 1,-1-1-1,1 1 1,0-1-1,-1 1 1,1 0-1,0 0 0,-14 21-314,10-13 320,1-1 0,0 1 0,1 0 0,0 0 0,0 0 0,1 0 0,0 0 0,1 0 0,-1 0 0,2 0 0,0 0 0,3 18 0,1-4-70,1 0-1,1-1 0,19 40 0,3-7-1672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29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71 3473,'10'-71'8298,"-30"83"-7516,1 5-587,0 1 0,1 1 0,1 1 1,-18 26-1,32-40-176,-1-1 0,0 1 1,1 0-1,0 0 1,1 0-1,-1 0 1,1 0-1,0 1 1,1-1-1,-1 1 0,1 0 1,1-1-1,-1 1 1,1 0-1,0-1 1,1 1-1,0 0 1,0-1-1,0 1 0,1-1 1,4 13-1,-3-14 39,0 0 0,1 0 0,0-1-1,-1 1 1,2-1 0,-1 0 0,0 0-1,1 0 1,0 0 0,0-1 0,0 0 0,0 0-1,0 0 1,1-1 0,-1 0 0,11 3-1,8 1-346,1 0 0,38 3 0,-62-9 265,43 4-2300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4:21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1 319 5185,'0'0'762,"9"16"-740,14 22-22,-14-22 27,0-1 0,0 1 1,-2 1-1,11 29 0,-8 13 50,-10-49-61,1 0 0,0 0 0,1 0 0,0 0 0,1 0 0,0-1 0,1 1 0,0-1-1,0 0 1,9 14 0,-11-21 12,-1 0 1,1-1-1,-1 1 0,1-1 0,0 0 0,0 1 0,0-1 0,0 0 0,0 0 0,0 0 1,0 0-1,0 0 0,1-1 0,-1 1 0,0-1 0,0 1 0,1-1 0,-1 0 0,0 0 1,0 0-1,1 0 0,-1 0 0,0-1 0,4 0 0,4-2 250,-1 0-1,1-1 1,-1 0 0,12-7-1,4-2 125,25-9 178,-2-2-1,86-58 1,149-100 307,-60 42-352,-179 111-290,2 2 0,0 3 0,2 1 0,0 2 0,1 3 0,1 1 0,55-9 0,-96 24-207,0 1-1,0 0 1,0 0-1,0 1 1,10 1 0,-17-1-26,-1 0 1,0 0-1,0 1 1,0-1 0,0 0-1,0 0 1,0 1 0,0-1-1,0 1 1,0-1 0,0 1-1,0 0 1,0-1-1,0 1 1,-1 0 0,1-1-1,0 1 1,0 0 0,-1 0-1,2 1 1,-2-1 2,0 1 0,0-1 1,1 1-1,-1-1 0,-1 1 0,1-1 0,0 0 1,0 1-1,0-1 0,-1 1 0,1-1 1,-1 0-1,1 1 0,-1-1 0,1 0 1,-1 1-1,0-1 0,0 0 0,0 0 1,-1 2-1,-1 1-311,1 0-483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33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123 144 2369,'3'-7'805,"1"-1"0,-1 1 1,1 0-1,1 0 0,7-10 1,-8 13-582,0-1 1,0 1-1,-1-1 0,0 0 1,0 0-1,0 0 1,-1 0-1,0-1 1,0 1-1,0-1 0,-1 0 1,2-8-1,-3 14-196,0-1 0,0 0 0,0 1 0,0-1 0,-1 1 1,1-1-1,0 0 0,0 1 0,0-1 0,-1 1 0,1-1 0,0 1 0,-1-1 0,1 1 0,0-1 0,-1 1 0,1-1 0,-1 1 0,1-1 0,-1 1 0,1 0 0,-1-1 1,1 1-1,-1 0 0,1-1 0,-1 1 0,1 0 0,-2-1 0,-22-1 224,-22 11-268,40-7 8,0 1-1,1-1 1,-1 1 0,1 0 0,-1 1 0,1-1-1,0 1 1,1 0 0,-1 0 0,1 1 0,0-1-1,0 1 1,0 0 0,0 0 0,-4 10 0,6-13 30,1 1 0,0 0 0,0 0 0,0 0 0,0 0 0,0 0 0,1 0 0,-1 0 0,1 0 0,0 0 0,0 1 0,0-1 0,1 0 0,-1 0 0,1 0 1,-1 0-1,1 0 0,0 0 0,0 0 0,0 0 0,1-1 0,-1 1 0,1 0 0,-1-1 0,1 1 0,0-1 0,0 1 0,0-1 0,1 0 0,-1 0 0,0 0 0,1 0 0,2 2 1,33 12 372,-33-15-270,0 0 0,-1 1 0,1 0 0,-1 0 0,1 0-1,-1 0 1,0 1 0,0 0 0,5 4 0,-9-7-95,1 0 0,-1 1 0,0-1 0,0 1 1,1-1-1,-1 0 0,0 1 0,0-1 0,0 1 0,1-1 0,-1 1 1,0-1-1,0 0 0,0 1 0,0-1 0,0 1 0,0-1 0,0 1 1,0-1-1,0 1 0,0-1 0,0 1 0,0-1 0,-1 0 0,1 1 1,0-1-1,0 1 0,0-1 0,-1 0 0,1 1 0,0-1 0,0 1 1,-1-1-1,-17 14 479,-22 3-104,36-15-346,-1-1 1,0 1-1,1-1 1,-1 0-1,0 0 1,0 0-1,0-1 1,0 1-1,0-1 1,0 0-1,0-1 1,0 1-1,0-1 1,-8-3-1,12 4-487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34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12 4353,'-1'-1'291,"1"0"0,-1 0 1,0 1-1,1-1 0,-1 0 1,0 0-1,1 1 0,-1-1 0,0 0 1,0 1-1,0-1 0,1 1 1,-1-1-1,0 1 0,0 0 0,0-1 1,0 1-1,0 0 0,0 0 1,0-1-1,0 1 0,-1 0 0,1 1-217,0 0 0,0-1 0,1 1 0,-1 0 0,0 0 0,1 0 0,-1 0 0,0 0 0,1 0 0,-1 0 0,1 0 0,-1 0 0,1 0 0,0 0 0,0 0 0,-1 0 0,1 1 0,0-1 0,0 0 0,0 0 0,0 1 0,-4 33 268,0-9-119,0 0 1,3 0 0,0 1 0,5 46-1,-4-72-193,0 1-1,0-1 1,0 0-1,0 0 1,0 1-1,1-1 0,-1 0 1,1 0-1,-1 0 1,1 1-1,-1-1 1,1 0-1,-1 0 1,1 0-1,0 0 1,0 0-1,-1 0 0,1 0 1,0 0-1,0-1 1,0 1-1,0 0 1,0 0-1,0-1 1,0 1-1,0 0 0,1-1 1,-1 0-1,0 1 1,0-1-1,0 1 1,1-1-1,-1 0 1,0 0-1,0 0 0,1 0 1,-1 0-1,0 0 1,0 0-1,1 0 1,-1 0-1,0-1 1,0 1-1,1-1 1,-1 1-1,0-1 0,0 1 1,0-1-1,0 1 1,2-2-1,2-1 41,-1 0 0,0 0 0,1 0 0,-1-1 0,0 0 0,0 1-1,-1-1 1,1 0 0,-1-1 0,0 1 0,3-6 0,1-9 83,-1-2 1,0 1-1,5-41 0,-3 16-219,-8 44-89,-2 3 119,0 0 0,1 1 0,-1-1 0,1 1-1,-1-1 1,1 1 0,0-1 0,0 1 0,0 0 0,-1 4 0,1-5 14,-1 8 18,-1-1 0,1 1 0,1-1 0,-2 18 0,3-24 2,0 0 0,0-1 0,0 1 0,0 0 0,0 0 0,1 0 0,0 0 0,-1-1 0,1 1 0,0 0 0,0-1 0,0 1 0,0-1 0,1 1 0,-1-1 0,1 1 0,0-1 0,-1 0 0,1 0 0,4 4 0,-4-5 11,0 0 1,0-1 0,0 1 0,0 0 0,0-1 0,0 0 0,0 1 0,0-1 0,0 0 0,1 0-1,-1 0 1,0 0 0,0-1 0,0 1 0,0 0 0,0-1 0,0 0 0,0 1 0,0-1 0,0 0 0,-1 0-1,1 0 1,0 0 0,0 0 0,-1-1 0,1 1 0,-1 0 0,4-4 0,3-3 42,0 0 0,-1-1-1,11-16 1,-18 24-64,0 14-253,0-4 212,-1 0 0,2 0 1,0 1-1,2 10 0,-3-19 57,0 0 0,0-1 0,1 1 0,-1 0 1,0-1-1,1 1 0,-1-1 0,0 1 0,1-1 0,-1 1 1,1-1-1,-1 1 0,1-1 0,-1 1 0,1-1 0,-1 1 1,1-1-1,0 0 0,-1 1 0,1-1 0,-1 0 0,1 0 1,0 1-1,-1-1 0,1 0 0,0 0 0,-1 0 0,1 0 1,0 0-1,0 0 0,-1 0 0,1 0 0,0 0 0,-1 0 1,1 0-1,0-1 0,-1 1 0,1 0 0,0 0 0,-1-1 1,1 1-1,0-1 0,33-21 144,-17 11-195,-14 12 48,0-1 0,0 1 0,0 0 1,0-1-1,0 2 0,0-1 0,0 0 0,4 3 0,8 3-102,-7-5-666,-1 0-1325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34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42 5137,'-10'-9'1456,"2"0"1633,2 0-1313,4 3-471,1 0-585,2 4-424,0 2-1248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34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5321,'11'-14'472,"1"-1"496,10 0-768,2 3 9,0 2-129,2 4-208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35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2 123 6785,'-1'-1'128,"1"0"-1,0 0 0,0 0 0,-1-1 0,1 1 0,0 0 0,0 0 0,0-1 0,0 1 0,1 0 0,-1 0 0,0-1 0,0 1 0,1 0 0,-1 0 0,1 0 1,-1 0-1,1-1 0,-1 1 0,1 0 0,0 0 0,0 0 0,-1 0 0,1 0 0,0 0 0,0 1 0,0-1 0,0 0 0,0 0 0,0 1 0,0-1 0,0 0 1,0 1-1,1-1 0,1 0 0,-2 1-104,1 0 1,-1 0-1,1 0 1,0 0-1,-1 1 1,1-1-1,-1 0 1,1 1-1,-1-1 1,1 0-1,-1 1 1,1 0-1,-1-1 1,0 1-1,1 0 1,-1 0 0,0 0-1,0 0 1,1 0-1,-1 0 1,0 0-1,0 0 1,0 1-1,0-1 1,-1 0-1,1 1 1,0-1-1,0 0 1,0 2-1,1 3 10,0-1-1,-1 1 1,1 0 0,-1 0-1,-1-1 1,1 1-1,-1 0 1,0 0 0,0 0-1,0 0 1,-1 0-1,0-1 1,0 1 0,-1 0-1,-3 9 1,4-13 325,49-48 667,-33 26-907,-10 12-107,0 2 0,0-1-1,0 0 1,1 1 0,0 0-1,1 1 1,8-7 0,-13 11-34,-1 1 0,1 0 1,-1 0-1,1 0 1,-1 0-1,1 0 0,-1 0 1,1 1-1,-1-1 0,1 0 1,-1 1-1,0-1 1,1 1-1,-1-1 0,1 1 1,-1 0-1,0 0 0,0-1 1,1 1-1,-1 0 1,2 2-1,-1-1 26,0-1 1,0 1-1,0-1 0,0 0 1,0 0-1,1 0 0,-1 0 1,0 0-1,5 1 1,-4-2 24,0 0 0,0 0 0,0 0 0,0 0 0,0-1 0,-1 1 0,1-1 0,0 1 0,0-1 0,0 0 0,-1 0 0,1-1 0,-1 1 0,1 0 0,-1-1 1,1 0-1,-1 1 0,0-1 0,0 0 0,0 0 0,0 0 0,0-1 0,0 1 0,0 0 0,1-4 0,0-1 18,0 0 1,-1 0-1,0 0 0,0-1 0,-1 1 0,0 0 1,0-1-1,-1-12 0,-9 41-319,9 7 283,2 0 0,1-1 1,2 1-1,9 33 0,3 26 223,-12-55-4,1 52 1,-6-72-114,-1 1-1,0-1 0,-1 0 1,0 1-1,0-1 1,-2 0-1,-4 13 1,7-23-70,0 0 1,1 0 0,-1-1-1,0 1 1,0-1 0,0 1-1,0-1 1,0 1-1,0-1 1,-1 1 0,1-1-1,0 0 1,-1 0 0,1 0-1,-1 1 1,-2 0 0,3-2-4,0 1 1,0-1-1,0 0 1,0 0-1,0 0 1,-1 0 0,1 0-1,0 0 1,0-1-1,0 1 1,0 0 0,0 0-1,0-1 1,0 1-1,0 0 1,0-1-1,0 1 1,0-1 0,0 0-1,-1-1 1,-2-1 71,0-2 0,0 1 1,0 0-1,1-1 0,0 0 1,0 1-1,0-1 0,-4-11 1,1 3-56,1-1 1,1-1 0,0 1-1,1-1 1,1 1 0,0-1 0,1 0-1,0 0 1,1 0 0,3-21-1,0 23-240,0 1 0,0 0 0,1 0-1,0 0 1,1 0 0,1 1 0,0 0 0,0 0-1,1 0 1,1 1 0,-1 0 0,17-16 0,10-6-1865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5:36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4945,'3'9'6581,"34"60"-4888,-2-9-916,20 39 262,-50-87-915,0 0 1,-1 0-1,0 0 0,-1 0 0,0 0 1,1 25-1,-3-26-31,-1 0-1,0 1 1,-1-1 0,0 0 0,0 0 0,-2 0 0,1-1 0,-1 1 0,-1 0 0,0-1-1,0 0 1,-1 0 0,-8 14 0,-4-4 426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4:41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21 375 6617,'-1'-1'-8,"1"1"0,-1-1-1,1 1 1,0-1 0,-1 1-1,1-1 1,-1 1-1,0-1 1,1 1 0,-1 0-1,1-1 1,-1 1 0,1 0-1,-1 0 1,0-1-1,1 1 1,-1 0 0,0 0-1,1 0 1,-1 0-1,0 0 1,1 0 0,-1 0-1,0 0 1,1 0 0,-1 0-1,0 0 1,0 0-1,-1 20-355,2-13 467,1 8-119,1 0 0,0 0 1,2 0-1,0-1 0,0 1 0,7 14 0,10 34-222,-12-31 210,1 0 0,1-1 0,2 0 0,22 38 0,-26-51 34,-1 0-1,7 24 1,9 18 8,-22-57 9,0 0 1,0 0 0,0 0 0,0 0 0,1 0 0,-1-1-1,1 1 1,0-1 0,0 0 0,0 0 0,0 0-1,0 0 1,1-1 0,-1 1 0,0-1 0,1 1 0,-1-1-1,1-1 1,-1 1 0,8 0 0,7 1 113,1-1 1,35-3-1,-24 0-28,286-13 842,-168 6-827,187-4-56,128-8-53,-115 2-7,373 28 1,-227 42-12,-73-6 19,1522 50 2305,-790-125-1870,-1087 26-381,169-15 30,-196 13 301,0-1 0,0-3 0,72-27 1,-94 30-254,18-7 260,0-2 0,60-37-1,-86 47-328,0-1-1,-1 0 0,1 0 1,-2 0-1,1-1 0,-1 0 0,0-1 1,-1 1-1,0-1 0,0-1 1,-1 1-1,0-1 0,0 0 1,-1 0-1,2-11 0,-4 4 54,0 0 0,-2 0 0,0 0-1,-1 0 1,0 0 0,-2 0 0,0 1-1,-6-20 1,-4-31 475,-3-147-195,14 138-374,-16-91 0,11 138-1453,13 32-163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4:58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1243 896,'0'0'1449,"2"0"-1415,-1 1 1,0 0 0,0-1 0,1 1-1,-1 0 1,0 0 0,0 0 0,0-1-1,0 1 1,0 1 0,0-1 0,1 2 0,10 35 218,-7-20-25,1-1-1,11 24 1,-13-34-199,0 0 0,0-1-1,1 1 1,0-1 0,0 0 0,1-1 0,-1 1 0,13 8 0,-11-8 25,1 0 0,0-1-1,0 0 1,0 0 0,1-1 0,-1 0 0,1-1 0,0 0 0,0 0 0,1 0-1,-1-2 1,0 1 0,1-1 0,-1 0 0,1-1 0,-1 0 0,0-1-1,1 0 1,-1 0 0,1-1 0,-1 0 0,9-4 0,11-5 215,-1-2 1,0 0-1,-1-2 1,26-19-1,96-81 28,-53 38-224,72-53-42,285-208 552,-322 248-284,343-220 217,-347 232 119,-54 31-90,116-54 0,-142 81-424,0 3 0,90-21 0,-112 31-67,16-3 1574,-40 1-1563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5:01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1127 7834,'-7'-5'203,"-1"1"0,1-1 1,1 0-1,-1-1 0,1 0 0,-8-9 1,13 14-183,17 15-284,9 21 229,-3 1 0,0 1 0,24 60 0,-41-84 90,1-1 0,0 1 0,0-1 0,2 0 0,12 17 0,-16-25-28,0 0 0,0-1 0,0 1 1,0-1-1,1 0 0,-1 0 0,1 0 1,0-1-1,0 1 0,0-1 1,0 0-1,0-1 0,0 1 0,1-1 1,-1 0-1,0 0 0,6-1 0,0 0-3,0 0 0,0-2 0,0 1 0,0-1 0,0-1 0,-1 0-1,0 0 1,1-1 0,-1-1 0,0 0 0,-1 0 0,11-8 0,16-12 26,56-52 0,-56 45-23,113-97 3,840-691 2921,-910 757-2889,-38 28 26,2 3 0,1 1 1,79-42-1,-118 71 110,1 0 0,0 0 0,0 0 0,0 1 0,0 0 0,0 0 0,0 0 0,9 1 0,-15 0-183,0 0 0,0 0 0,0 0 0,1-1 0,-1 1 0,0 0 0,0 0 0,0 0 0,0 0 0,0 0 0,1 0 0,-1 0 0,0 0 0,0-1 0,0 1 0,0 0-1,0 0 1,0 0 0,0 0 0,0 0 0,0-1 0,1 1 0,-1 0 0,0 0 0,0 0 0,0 0 0,0-1 0,0 1 0,0 0 0,0 0 0,0 0 0,0 0 0,0-1 0,0 1 0,0 0 0,0 0 0,0 0-1,0 0 1,-1-1 0,1 1 0,0 0 0,0 0 0,0 0 0,0 0 0,0-1 0,0 1 0,0 0 0,0 0 0,-1 0 0,1 0 0,0 0 0,0-1 0,-2-3 42,0-1 1,0 0-1,-1 1 1,1 0-1,-1-1 1,-6-6-1,8 10-153,-1 0 1,1 0-1,0 0 0,-1 0 0,1 0 1,0 0-1,-1 1 0,1-1 0,-1 1 1,1-1-1,-1 1 0,1-1 0,-1 1 0,1 0 1,-1 0-1,1 0 0,-1 0 0,0 0 1,1 0-1,-1 0 0,1 0 0,-1 1 1,1-1-1,-1 1 0,1-1 0,-1 1 0,1-1 1,-1 1-1,1 0 0,0 0 0,0 0 1,-3 1-1,-4 5-2722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5:02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1354 9186,'0'0'76,"10"4"-253,-3 0 173,0-1 1,0 1 0,0 0-1,-1 1 1,0 0 0,0 0-1,0 0 1,0 1 0,-1-1-1,6 9 1,2 6 3,-1 0 1,11 24-1,-14-26 100,1 1-1,0-1 1,17 21-1,-24-36-62,0 0 0,0 0-1,0 0 1,0-1-1,1 1 1,-1-1 0,1 0-1,-1 0 1,1 0 0,0 0-1,0 0 1,0-1-1,0 0 1,5 1 0,-2-1 6,1 0 0,-1-1 0,0 0 1,1 0-1,-1-1 0,0 0 0,12-3 1,0-2 18,0 0 0,0-2 1,-1 0-1,-1-1 1,22-14-1,51-42 123,97-90 0,-121 97-76,867-747 2807,-408 397-666,-494 385-2004,-24 16-148,1 1 1,0 0-1,0 0 1,0 1-1,1 0 1,0 1-1,0 0 1,12-4-1,-20 8 393,-6 1-309,-21 4-401,9 6-3243,13-5 594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5:17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1202 9210,'-42'-15'56,"24"9"-242,16 5-20,5 2-97,-1 0 290,1 1 0,0 0-1,0-1 1,-1 1 0,1 0 0,-1 1 0,0-1-1,0 0 1,1 1 0,-1-1 0,2 5-1,19 36-127,-15-27 120,1 1 104,1 0 0,0 0 1,1-1-1,17 19 1,-24-30-56,0-1 0,1 0 1,-1-1-1,1 1 1,0-1-1,0 0 1,0 0-1,0 0 1,1-1-1,-1 0 1,1 0-1,-1 0 1,1-1-1,0 0 0,0 0 1,-1 0-1,1-1 1,11 0-1,-6-1 62,0-1-1,0-1 1,0 1-1,0-2 0,-1 1 1,1-2-1,-1 1 1,0-1-1,0-1 1,13-10-1,8-8 169,46-45 0,-57 50-233,62-59 96,412-366 68,89 28 51,-364 286 150,-59 38-133,-137 78-146,1 1 0,0 1-1,1 2 1,0 0 0,28-6-1,-53 16-98,-1 0-1,1 0 0,0 0 1,0 0-1,0 0 1,0 0-1,0 0 0,0 0 1,0-1-1,0 1 0,0 0 1,0 0-1,0 0 1,0 0-1,-1 0 0,1 0 1,0-1-1,0 1 0,0 0 1,0 0-1,0 0 1,0 0-1,0 0 0,0-1 1,1 1-1,-1 0 0,0 0 1,0 0-1,0 0 0,0 0 1,0 0-1,0-1 1,0 1-1,0 0 0,0 0 1,0 0-1,0 0 0,0 0 1,0 0-1,1 0 1,-1 0-1,0-1 0,0 1 1,0 0-1,-28-4 1039,-38-1 454,56 4-1674,7 1-29,0-1-1,1 1 1,-1 0-1,0-1 1,0 1-1,0 0 1,0 1-1,0-1 1,1 1-1,-1-1 1,0 1-1,0 0 1,1 0-1,-1 0 1,-3 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5:22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1 694 9834,'3'-1'-23,"-1"1"-1,1-1 0,0 1 1,0 0-1,0 0 1,0 0-1,-1 1 0,1-1 1,0 1-1,0-1 1,-1 1-1,1 0 0,0 0 1,-1 0-1,1 0 1,-1 1-1,4 2 0,43 34 11,-28-19-28,13 9 22,-21-16 27,1 0-1,0-1 0,19 10 0,-29-19-3,1 1 1,0-1-1,0 0 0,0 0 0,0-1 1,0 1-1,1-1 0,-1-1 0,0 1 1,1-1-1,-1 1 0,1-2 0,-1 1 0,11-2 1,3-4 12,1 0 0,0-2 0,-1 0 0,-1-1-1,1-1 1,24-18 0,101-85 89,-106 80-84,337-270 541,-71 59 3381,-291 233-3787,0 0 0,1 1 0,0 0 1,1 1-1,0 1 0,1 0 0,0 1 1,0 1-1,19-5 0,-35 13-82,-1 0-1,0 0 1,0 0-1,0 0 1,0 0 0,0 0-1,-1 0 1,1 0-1,0-1 1,-1 1-1,0 0 1,-1 1 0,-12 8-164,0-1 0,0 0 1,-29 13-1,31-19-1061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5:24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0 767 10730,'2'2'218,"6"6"-231,-1 0 0,0 1 0,0 0 0,-1 1 0,-1-1 0,1 1 0,5 15 0,16 27-10,-22-44 21,1 0 1,0 0-1,0-1 0,0 1 0,1-1 1,0-1-1,1 0 0,-1 0 0,1 0 1,12 6-1,-14-9 3,0-1 0,0 0 0,0 0 0,0-1 0,1 0 0,-1 0 0,0 0 0,1-1 0,-1 1 0,1-2 0,-1 1 0,0-1 0,1 0 0,-1 0 0,0-1 0,0 1 0,8-4 0,19-11 43,-1-1 1,0-1 0,-1-2 0,29-25 0,-34 26-17,464-363 337,-217 163 599,49-15 709,-318 231-1637,0 0 1,1 1 0,-1-1-1,1 1 1,-1 0-1,1 0 1,0 1 0,-1-1-1,1 1 1,5-1-1,-9 2 75,-2 2-129,0 0 0,0 1 0,0-1 0,0 0 0,0 0 0,0 0 0,-1-1 0,1 1 0,-1 0 0,1-1-1,-1 1 1,0 0 0,0-1 0,0 0 0,0 1 0,0-1 0,-2 1 0,-2 2-526,-10 6-1524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0:44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0 625 424,'5'1'152,"0"1"-1,-1-1 0,1 1 1,-1 0-1,1 0 1,-1 0-1,0 1 0,0 0 1,0-1-1,0 2 1,-1-1-1,1 0 1,-1 1-1,0-1 0,0 1 1,5 7-1,59 91-349,-36-52 441,-14-24-38,-2 1 0,0 0-1,-2 1 1,-2 1-1,0 0 1,-2 0 0,-1 1-1,6 42 1,-6 6 271,-6-50-345,1 1 1,2-1-1,10 37 0,-13-57-112,1-1-1,0 0 0,0 0 1,0 0-1,1 0 0,0 0 0,1-1 1,-1 0-1,1 0 0,0 0 1,1-1-1,0 1 0,-1-1 1,2-1-1,-1 1 0,0-1 1,8 4-1,98 47 293,-93-49-184,1-2 1,-1 0 0,31 2 0,-19-2-116,64 4-4,125-6 1,53 4 31,180 62-17,-370-52 99,0-4 1,0-3 0,1-4 0,137-9 0,374-84 600,-359 48-580,884-51 994,-926 78-290,201-39-1,-177 7-514,-31 6-221,206-14-15,-302 43-42,0-3 1,154-45-1,-202 47-33,79-17 37,2 5 0,162-8 0,-36 24 46,-202 9-78,0 2 0,-1 2 0,55 15 0,38 26 53,-105-33-45,0-1 1,1-3-1,0 0 1,51 6-1,-68-15 35,-4 2 99,0-2 1,1 0 0,-1-1 0,0 0-1,1-1 1,24-6 0,-38 7-66,0-1 1,0 0 0,0 0 0,0 0 0,0 0-1,0-1 1,0 1 0,-1 0 0,1-1 0,0 0-1,-1 1 1,1-1 0,-1 0 0,0 0 0,1 1-1,-1-1 1,1-3 0,0 0 19,0 0-1,-1 0 1,0 0-1,0 0 0,0 1 1,-1-1-1,1-9 1,-2-5 74,-1-1 0,-1 1 0,-6-22 0,7 35-126,2 2-63,-15-57 402,-8-82 0,4-1 24,-1-17-264,17 117-123,-2 0 0,-2 0 0,-19-62 0,20 84-2,0 0 0,0 0 0,2 0 0,1 0-1,1 0 1,1-36 0,1 57-43,0-1 0,0 1 0,0-1-1,0 1 1,0-1 0,0 1 0,-1-1 0,1 0 0,-1 1 0,1-1 0,-1 1 0,1 0-1,-1-1 1,0 1 0,0-1 0,0 1 0,0 0 0,0 0 0,0 0 0,-2-2 0,-28-14 109,28 16-345,-1-1 0,0 1 1,0-1-1,1 0 1,-1-1-1,-4-3 1,6-1-2136,5-4-1318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5:25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1 797 4017,'6'2'247,"-1"0"-1,1 0 1,0 1 0,-1-1-1,1 2 1,-1-1 0,0 0 0,0 1-1,0 0 1,0 0 0,-1 1 0,0-1-1,0 1 1,6 8 0,1 6-48,0 0 0,15 37 0,1 3 45,-25-56-216,0 1 0,0-1-1,0 0 1,0 0 0,0-1-1,0 1 1,1 0 0,0-1-1,-1 1 1,1-1 0,0 0-1,0 0 1,0 0 0,1 0-1,-1-1 1,0 1 0,0-1-1,1 0 1,-1 0 0,1 0-1,4 0 1,-2 0 50,1-2 0,-1 1 0,1-1 0,-1 0 0,0 0 0,0 0 0,0-1 1,0 0-1,0 0 0,0-1 0,8-5 0,13-7 237,-2-2-1,0 0 1,25-25 0,65-70 314,-37 35-366,241-211 1091,24 30 87,-335 253-1409,189-115 468,-165 103-417,1 1 0,0 2 0,0 2 0,49-12 0,-81 24-73,0-1 0,0 1 0,0 0-1,0 0 1,0-1 0,0 1 0,0 0 0,0 0 0,0 0 0,0 0-1,0 0 1,0 0 0,0 0 0,0 1 0,0-1 0,0 0 0,-1 0-1,1 1 1,0-1 0,0 1 0,2 0 0,-3 0 3,0 0-1,0-1 1,1 1-1,-1 0 1,0-1 0,0 1-1,0 0 1,0-1 0,0 1-1,0 0 1,0 0 0,0-1-1,0 1 1,-1 0-1,1-1 1,0 1 0,0 0-1,-1-1 1,1 1 0,0 0-1,-1-1 1,0 1 0,-2 5 38,0-1 1,-1 0 0,0-1 0,0 1 0,-7 5 0,-17 11 10,-2-2-1,-38 19 1,20-12-861,21-11-553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6:20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81 929 7858,'-25'-12'225,"20"9"-228,-1 0 1,0 1-1,1-1 0,-1 1 0,0 0 0,-9-1 0,15 3-10,0 0-1,-1 0 1,1 0-1,0 0 1,-1 0-1,1 1 1,0-1-1,-1 0 1,1 0-1,0 0 1,0 1-1,-1-1 1,1 0-1,0 1 1,0-1-1,-1 0 1,1 1-1,0-1 1,0 0-1,0 1 1,-1-1-1,1 0 1,0 1-1,0-1 1,0 0-1,0 1 1,0-1-1,0 1 1,0-1-1,0 0 1,0 1-1,0-1 1,0 0-1,0 1 1,0-1-1,0 1 1,0-1-1,1 0 1,-1 1-1,0-1 1,4 19-187,-4-19 198,38 110-40,63 127 0,-12-34 93,-85-192-50,4 9 14,0 0 0,2 0 0,20 33 0,-26-48-5,0 0-1,0 0 1,1 0 0,0 0-1,0-1 1,0 0 0,0 0 0,1 0-1,-1 0 1,1-1 0,0 0 0,0 0-1,0-1 1,0 0 0,1 0-1,-1 0 1,8 1 0,18 0 18,0-1 1,0-2-1,0-1 1,60-10-1,-34 0 15,103-35 0,-47 1 126,113-63 0,-124 55 80,156-56 0,208-3 160,-136 40 208,91-17-333,-313 74-250,212 0 0,-43 25 51,126 1 662,-334-7-624,0 2 0,-1 3 1,0 4-1,83 26 0,-143-37-88,-1 0 1,1-1-1,-1 1 0,1-2 0,0 1 1,0-1-1,-1 0 0,1-1 1,0 0-1,16-4 0,-15 1 98,1-1 0,0 1-1,-1-2 1,0 1 0,0-2-1,0 1 1,14-14 0,-9 7 27,0-1 1,-2-1 0,1 0-1,-2-1 1,0 0-1,-1-1 1,14-28 0,-13 17-51,-1 1 1,-2-2 0,-1 1 0,8-44 0,57-390 1040,-72 452-1148,1 0 1,0 0-1,1 0 1,0 0-1,0 1 1,1-1-1,0 1 1,1 0 0,0 0-1,0 0 1,1 1-1,0 0 1,1 0-1,0 1 1,0-1-1,0 1 1,1 1-1,0 0 1,0 0-1,1 0 1,0 1 0,13-6-1,-9 5-6,1 0 0,0 1 0,0 1 0,22-5 0,-28 6 311,-17 2-145,-21 2-1228,23 2-325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6:41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21 408 1552,'-3'-4'202,"-11"-14"877,13 18-1066,1 0 1,0-1-1,0 1 0,-1-1 0,1 1 0,0 0 1,-1-1-1,1 1 0,0 0 0,0-1 1,0 1-1,0-1 0,-1 1 0,1-1 0,0 1 1,0-1-1,0 1 0,0 0 0,0-1 0,0 1 1,0-1-1,0 1 0,0-1 0,0 1 0,1-1 1,-1 1-1,0 0 0,0-1 0,0 1 1,0-1-1,1 1 0,-1-1 0,0 1 0,0 0 1,1-1-1,0 0 0,-1 1-17,1 0 0,0 0 1,-1 0-1,1-1 0,0 1 0,-1 0 1,1 0-1,0 0 0,-1 0 0,1 0 0,0 0 1,0 0-1,-1 1 0,1-1 0,0 0 0,-1 0 1,1 0-1,0 1 0,-1-1 0,1 0 1,-1 1-1,1-1 0,0 1 0,-1-1 0,1 0 1,-1 1-1,1-1 0,-1 1 0,1-1 0,-1 1 1,0 0-1,1-1 0,-1 1 0,0 0 1,1-1-1,-1 1 0,0-1 0,0 1 0,1 0 1,-1 0-1,0-1 0,0 1 0,0 0 0,0-1 1,0 2-1,5 37 68,-5-34-55,18 134 468,-10-90 54,2 62 0,-10-68-167,-1-24-127,1 0 0,1 0 0,5 27 0,-5-43-220,-1-1 1,1 0-1,0 1 1,0-1-1,1 0 0,-1 0 1,0 0-1,1 0 1,-1 0-1,1 0 0,0 0 1,-1 0-1,1-1 1,0 1-1,0-1 1,0 1-1,0-1 0,1 0 1,-1 0-1,0 0 1,0 0-1,1 0 0,-1 0 1,1-1-1,-1 1 1,1-1-1,3 1 0,8 0 28,-1-1 0,1 0-1,24-4 1,-22 2-16,69-12 87,0-3 0,86-30 0,-65 17 47,-67 19-103,224-53 75,-216 56-83,0 1 1,1 3-1,78 3 1,311 56 1325,-125-11-1021,-287-41-264,441 37 804,-365-38-785,1-3 0,159-24 1,-167 10-97,22-5 367,1 4 0,141 0 1,-201 17-270,40 2 160,0-4 0,106-16 0,-20 3 893,-51 7-979,-125 5-111,0 1 0,0-1 0,0 0 0,-1-1 0,1 0 1,-1 0-1,0 0 0,0-1 0,0 0 0,0 0 0,-1 0 1,1-1-1,-1 1 0,0-1 0,0-1 0,5-7 0,-1 0 139,0 0-1,-1 0 0,-1-1 0,0 0 0,0 0 0,5-23 1,1-11 293,-10 31-460,1 0-1,1 1 1,1 0-1,14-29 1,21-20-12,96-114 0,-99 132-23,-31 39 3,0-1 0,0 0 0,-1 0 0,0-1 0,-1 1 0,7-18 0,-12 26 1,0-3 310,0 0-3150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7:04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33 625 1096,'-33'-27'6726,"56"79"-5941,-9-33-709,2-2 0,0 0 1,1 0-1,35 25 0,3 3 62,-26-17-40,-15-15 8,0 1-1,1-2 1,31 20 0,-42-29-76,1 0-1,1-1 1,-1 0 0,0 0-1,0 0 1,1 0-1,-1-1 1,1 0 0,-1 0-1,1-1 1,0 0 0,-1 0-1,1 0 1,0 0 0,-1-1-1,1 0 1,-1 0 0,6-2-1,13-7 49,0 0-1,-1-1 0,-1-1 0,0-1 1,0-1-1,34-31 0,105-117 275,-8 7 54,-91 102-211,146-132 889,-178 157-835,2 3 0,1 0 0,0 2 0,2 2 0,1 1 0,67-27 0,-77 35 8,39-14-270,-57 24 605,-1 0 0,1 1 0,0 0 0,9 0-1,-24-2-1161,-18-9-359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6:24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6 841 5553,'-1'0'-19,"1"0"-1,0 0 1,0 0-1,0 0 1,0 0-1,-1 0 1,1 0-1,0 0 1,0 0-1,0 0 1,-1 0-1,1 0 1,0 0-1,0 0 1,0 0-1,0 0 1,-1 1-1,1-1 1,0 0-1,0 0 1,0 0-1,0 0 1,0 0-1,0 0 1,-1 1-1,1-1 1,0 0-1,0 0 1,0 0-1,0 0 1,0 1-1,0-1 1,0 0 0,0 0-1,0 0 1,0 0-1,0 1 1,0-1-1,0 0 1,0 0-1,0 0 1,0 1-1,0-1 1,0 0-1,0 0 1,0 1-1,6 13-300,21 21 426,-16-21-232,37 66 40,-33-53 69,0 0 0,3-1 0,23 28-1,-35-47 35,0-1 0,0 0 0,1 0-1,0-1 1,0 0 0,0 0 0,1-1-1,-1 0 1,1 0 0,0 0 0,0-1-1,1 0 1,-1-1 0,1 0 0,16 2-1,-14-4 107,-1 0-1,1-1 1,-1 0-1,1-1 0,-1 0 1,0 0-1,0-1 1,0-1-1,0 0 1,0 0-1,-1-1 1,1 0-1,10-8 0,11-10 407,-2-1 1,37-37-1,-22 19-246,765-667 1539,-736 648-1556,-17 12 310,109-71-1,-147 110-453,0 1 0,1 1-1,1 1 1,-1 0 0,1 2 0,0 0-1,24-3 1427,-59 15-739,9-1-763,5-5-39,0 0-1,0-1 1,0 1-1,0 0 1,0 0-1,0 0 1,0 0-1,0 0 1,1 0 0,-1 0-1,0 0 1,1 0-1,-1 0 1,1 0-1,-1 3 1,1 11 11,0-14 66,0-1-130,0 0 34,0 1 10,0-1 17,0 1-6,0-1 5,0 0 162,-2 0-2189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6:26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1 460 232,'1'-1'19,"1"-1"-1,-1 1 1,1 0-1,0 0 1,0 0-1,-1 0 1,1 1 0,0-1-1,0 0 1,0 1-1,0-1 1,0 1 0,0 0-1,0 0 1,0-1-1,0 1 1,0 1-1,0-1 1,0 0 0,0 0-1,0 1 1,0-1-1,3 2 1,-3 0 67,1 0 1,0 1-1,-1-1 1,0 1-1,1 0 1,-1-1-1,0 1 0,0 0 1,-1 0-1,1 1 1,-1-1-1,3 6 1,2 13 328,-1 0 1,0 0-1,-2 0 1,0 1-1,-2 0 1,-2 44-1,1-7-317,-3 132 969,1-103-350,1-82-679,1 0 0,1 1 1,-1-1-1,1 0 0,0 0 0,1 0 0,0 0 1,0 0-1,0-1 0,1 1 0,6 10 0,-7-13-28,1-1-1,0 0 1,0 0-1,0 0 1,0 0-1,0 0 1,1-1-1,-1 1 1,1-1-1,-1 0 1,1 0-1,0 0 1,0-1-1,0 1 1,0-1-1,0 0 1,0 0-1,1 0 1,-1-1-1,7 1 1,25-2 69,0-1 0,-1-2 1,54-12-1,46-5 58,-102 19-122,58 6-1,-64-1 123,0-1 0,1-2 1,36-5-1,-6-5 395,-34 4-392,0 2 1,0 1-1,42 0 0,10 7-33,1-4 0,-1-3-1,78-13 1,387-63 1673,5 46-1419,-463 32 81,-25-1 9,81 8 1,-121-4-413,1 1 1,-1 1-1,-1 1 1,1 0-1,-1 1 1,0 1-1,0 0 0,26 17 1,-34-17-16,0 1 0,-1 0-1,1 0 1,-2 1 0,1 0 0,-1 0 0,11 20-1,-14-21-13,1 0 0,0 0 1,1 0-1,0 0 0,0-1 0,1 0 0,-1 0 0,1-1 0,1 0 0,-1 0 0,1 0 0,15 7 0,-8-6 74,1-1 0,0 0 0,0-1 0,1-1-1,0-1 1,20 2 0,-35-5-29,-1 0 0,1-1 1,0 1-1,-1-1 0,1 1 0,0-1 0,-1 0 0,1 0 0,-1 0 1,1 0-1,-1 0 0,1 0 0,-1 0 0,0 0 0,1-1 0,-1 1 1,0 0-1,0-1 0,0 1 0,0-1 0,0 1 0,1-3 0,15-42 425,-14 39-426,43-184 612,-32 122-451,3-21-163,-13 62-30,1-1-1,1 0 0,1 1 1,2 0-1,1 1 0,26-51 1,-24 60-13,0-1-1,-1-1 1,-1 1 0,-1-2 0,-1 1 0,-1-1 0,8-37-1,43-245 50,-54 280-45,3-44 75,-7 67-77,-6-1-19,2 2 3,0 1 0,0-1 0,0 1 0,1 0 0,-1-1 1,1 2-1,-1-1 0,1 0 0,0 1 0,-4 3 0,-33 38 0,14-15-10,12-13 10,1 0 0,1 0 0,1 1-1,0 1 1,1-1 0,1 2 0,1 0-1,1 0 1,0 0 0,-4 22-1,-3 30 1,-9 109 0,12-77 11,-4-16 22,-38 120 1,41-163-21,-4 25-328,10-34-321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6:28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59 1664,'0'0'362,"-3"4"1355,-1 7-1474,1 0 0,1 0 0,-1 1-1,2-1 1,0 1 0,0 0-1,1-1 1,1 15 0,0 16-95,-67 590 1130,61-598-1159,1 1 1,2 36-1,2-56-52,1 0 0,0 0 0,2 0 0,0-1 0,0 1 0,1-1 0,8 19 0,-10-30-57,0 1-1,0-1 0,0 0 1,0 0-1,1 0 0,-1 0 1,1-1-1,-1 1 0,1-1 0,0 1 1,0-1-1,0 0 0,0 0 1,1 0-1,-1-1 0,1 1 1,-1-1-1,1 0 0,-1 0 0,1 0 1,-1 0-1,1-1 0,0 1 1,5-1-1,8 0 44,0-2 0,0 1 0,0-2 0,18-5 0,-18 4-10,42-11 156,70-30 0,-45 15-71,-46 19 11,0 1 0,78-8 1,81 6 301,-107 14-389,0 5 0,102 19-1,17 2-8,-91-21 238,130-11 0,35 1 291,-56 18-337,159 2 415,-93-33-53,33 0-409,1 27-105,-55 10 9,-202-19 140,133-15 0,6-25 362,26-3-263,-196 37-287,0 2-1,1 1 0,-1 2 0,46 8 1,-71-7 23,-1 0 0,1-1 0,-1 0 0,1-1 0,-1-1 0,1 0 0,23-5 0,-31 4 30,1 0 0,-1 0 1,0-1-1,0 0 0,-1 0 0,1-1 0,0 0 0,-1 0 1,0 0-1,0 0 0,0-1 0,-1 0 0,1 0 1,-1 0-1,0 0 0,-1-1 0,6-10 0,-2 0 82,-1 0 0,-1 0 0,0 0 0,-1 0 0,0-1 0,-2 1 0,2-33 0,-12-122 276,4 130-396,-9-66 682,-38-145 0,27 148-688,8 27-60,13 70 5,2 6-94,1 1 1,-1-1-1,1 1 0,-1-1 1,1 0-1,-1 0 1,1 1-1,0-1 1,0 0-1,-1 0 0,1 1 1,0-1-1,0 0 1,0 0-1,0 0 1,0 1-1,0-2 0,10-6-3342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7:22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579 56 952,'-7'-10'74,"3"5"-35,0-1 0,0 1 0,0 0 0,0 0 0,-10-6 0,13 9-40,0 2 1,-1-1-1,0 0 1,1 0-1,-1 0 1,1 1-1,-1-1 1,0 1-1,1-1 1,-1 1-1,0 0 1,0 0-1,1 0 1,-1 0 0,0 0-1,0 0 1,1 0-1,-1 0 1,0 1-1,0-1 1,1 1-1,-1-1 1,1 1-1,-1 0 1,0 0-1,-1 1 1,-16 11-5,0 1 1,1 1-1,-23 25 0,8-8 121,9-10 184,0 1 0,2 0 0,1 2 0,1 0 0,1 1 0,-28 53-1,-75 203 648,108-249-948,2 0 0,-15 62 0,24-80-11,1 1 1,0 0-1,1-1 1,0 1-1,1 0 1,1 0-1,1-1 1,5 26 0,0-23 14,1-1 0,0-1 0,2 1 0,0-2 1,0 1-1,2-1 0,19 21 0,-18-22 2,-3-2 18,1-2 1,1 1-1,-1-1 0,2-1 0,-1 0 0,1-1 0,1-1 1,-1 1-1,1-2 0,0 0 0,16 4 0,20 3 117,102 13-1,-26-6-114,23 8 665,1-6 0,229 4-1,548-16 405,-196-12-775,5 0-79,1247 60-88,-682 77-64,-161-38 424,-919-90-380,797 9 325,101-98 730,-103-124-783,-946 188 268,124-52-1,-161 54-282,1-1 1,-2-1-1,-1-2 1,0-1-1,40-36 1,-31 20-83,-5 7-136,-1-2-1,-2-1 1,40-54-1,-63 72-127,-1 0 0,-1 0 0,0-1 0,-1 0-1,-1 0 1,-1 0 0,0-1 0,-1 1 0,-1-1 0,0 0-1,-1 0 1,-1 0 0,-1 0 0,0 0 0,-1 0-1,-1 0 1,-1 1 0,0-1 0,-1 1 0,-12-26-1,-25-59 245,24 54-77,-1 1 1,-3 1-1,-44-68 1,31 73-596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7:24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204 116 9034,'-7'-6'103,"-1"0"1,2 0-1,-1 0 1,1-1-1,0 0 1,-7-9 0,12 15-103,0 0 1,1 0-1,-1 0 1,0-1-1,0 1 1,1 0-1,-1 0 1,0 0 0,1-1-1,-1 1 1,1 0-1,0-1 1,-1 1-1,1 0 1,0-1-1,0 1 1,0 0 0,0-1-1,0 1 1,0-1-1,0 1 1,1 0-1,-1-1 1,0 1-1,1 0 1,-1-1 0,1 1-1,-1 0 1,1 0-1,0 0 1,0-1-1,-1 1 1,1 0-1,0 0 1,0 0 0,0 0-1,0 0 1,0 0-1,0 1 1,0-1-1,1 0 1,-1 0-1,0 1 1,0-1 0,0 1-1,1-1 1,-1 1-1,0 0 1,1-1-1,-1 1 1,2 0-1,10-3 41,0 1 0,0 1 0,-1 0-1,1 0 1,21 3 0,68 13 24,-52-6-1,-17-3 26,0 2 1,0 1-1,-1 2 1,0 1 0,-1 1-1,45 28 1,166 123 254,-193-128-376,-32-24 39,38 27 16,-1 2-1,-3 3 0,58 61 0,-76-66 1,23 27 115,3-2-1,76 62 1,-80-78 265,-1 2 0,59 72 0,-89-94-338,13 13-2,-2 2 0,-1 2 0,48 88 0,11 72 272,-75-158-216,-2 1 1,13 73 0,-11 14 138,1 214-1,-22-93 59,-1-209-225,-2 1-1,-2-1 1,-19 61-1,-45 101 273,58-176-329,-1 0-1,-3-1 1,0-1-1,-24 30 1,15-22 36,-29 56 1,34-56-23,-37 52 1,49-78-37,-1-1 1,0 0 0,-1 0-1,-1-1 1,1-1 0,-1 0-1,-23 13 1,-38 16 198,-1-4 0,-97 32 0,-26-20-59,68-19-108,-61 11 329,-236 18 0,278-52-205,109-5-155,1 1 0,-1 2 0,0 1-1,-41 11 1,80-15-24,0 0-1,1 0 1,-1 1 0,0-1-1,1 0 1,-1 0-1,0 1 1,1-1-1,-1 0 1,1 1-1,-1-1 1,1 0-1,-1 1 1,1-1-1,-1 1 1,1-1-1,-1 1 1,1-1-1,-1 1 1,1-1-1,0 1 1,-1-1-1,1 1 1,0 0-1,0-1 1,-1 2-1,1-2-77,1 1 1,-1 0-1,0 0 0,0 0 1,1-1-1,-1 1 0,0 0 1,1-1-1,-1 1 0,1 0 1,-1-1-1,1 1 0,-1 0 1,1-1-1,0 1 0,-1-1 1,1 1-1,0-1 0,-1 0 1,1 1-1,0-1 0,0 1 1,-1-1-1,2 0 0,14 6-2381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7:25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735 0 10650,'-12'7'61,"0"0"0,0 1-1,1 0 1,0 1-1,0 0 1,-12 15 0,-50 68-60,19-20 31,6-15-9,-138 172 247,100-122 291,-24 33 406,97-120-886,1 0-1,1 1 0,1 0 1,-12 37-1,18-46 80,0 1 1,1 0-1,1 1 0,0-1 1,0 0-1,2 1 0,0-1 0,0 1 1,4 19-1,-3-29-103,0-1 1,0 1 0,0-1-1,1 1 1,-1-1-1,1 0 1,0 0 0,0 1-1,0-1 1,1-1-1,-1 1 1,1 0 0,-1 0-1,1-1 1,0 0-1,0 0 1,0 1 0,0-2-1,1 1 1,-1 0-1,0-1 1,1 1 0,-1-1-1,1 0 1,-1 0-1,1 0 1,0-1-1,5 1 1,10 0 96,1 0 0,-1-2 0,0 0 0,23-5 0,-30 4-102,292-52 755,-4 0-126,-226 44-569,0 4 1,80 3-1,-118 6-66,-1 1 0,0 1 0,67 20 0,94 50 163,-141-52-1248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0:53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1590 5249,'-6'-7'78,"1"1"-1,1-1 1,-1 1 0,1-1-1,0-1 1,1 1-1,0-1 1,0 1 0,-2-11-1,4 17 98,21 13-206,-4 2 10,-1 0 0,27 32 0,3 5 39,28 17 81,137 99-1,-203-162-79,1 0 0,0-1 0,0 1-1,0-1 1,0-1 0,1 0-1,11 3 1,-15-5 20,1 0-1,0 0 0,-1-1 1,1 0-1,0 0 0,-1-1 1,1 1-1,0-1 0,-1-1 1,1 1-1,-1-1 0,1 0 1,6-3-1,72-40 625,99-71 0,-129 77-539,-2-1 1,-2-3 0,64-71 0,169-159 446,-42 45 195,-212 199-681,260-251 548,-1 20-220,-190 173-229,3 4 0,121-75 0,-180 127-25,27-18 234,-62 45-302,0 0 0,-1 0 0,2 1 0,-1 0 0,0 1 0,1-1 0,-1 1 0,9 0 0,-15 1-69,0 1-1,0 0 1,0 0-1,0 0 1,0 0-1,1 0 1,-1 0-1,0 0 0,0 0 1,0 0-1,0 0 1,0 1-1,0-1 1,0 0-1,0 1 1,1-1-1,-1 1 1,0-1-1,-1 1 1,1-1-1,0 1 1,0 0-1,0 0 1,0-1-1,0 1 1,-1 0-1,1 0 1,0 0-1,-1 0 1,1 0-1,-1 0 1,1 0-1,-1 0 1,1 0-1,-1 0 1,0 0-1,1 0 0,-1 0 1,0 1-1,0-1 1,0 0-1,0 0 1,0 0-1,0 0 1,0 0-1,0 1 1,-1 0-1,-1 9 59,0-1-1,-1 0 1,0-1-1,-6 13 0,5-12-53,-6 12 5,6-14-66,0 0 0,1 0 1,0 1-1,0-1 0,1 1 1,0 0-1,-1 17 0,4-11-937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7:26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1 7082,'-9'14'32,"1"0"0,1 1 1,0-1-1,1 2 1,0-1-1,-3 19 0,-14 100 208,11-48-114,-72 315 991,71-345-776,3 0-1,3 1 0,2 1 0,3-1 1,6 79-1,4-81-182,-7-51-246,0-1 0,0 0 0,0 0 1,0 0-1,1 1 0,-1-1 0,1 0 0,0-1 0,-1 1 0,2 0 0,-1 0 1,0-1-1,5 5 0,11 2-1919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7:27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625 1 9858,'-36'112'44,"-6"-2"1,-4-2-1,-68 115 0,-42 92 258,12-25 963,122-251-1055,-20 41 163,38-71-338,0 0 0,1 0-1,0 0 1,1 0 0,0 0 0,-2 19 0,4-26-49,0 0 0,0-1 1,0 1-1,0 0 0,0-1 0,1 1 0,-1 0 0,0-1 0,1 1 0,-1-1 0,1 1 0,0-1 0,-1 1 0,1-1 0,0 1 0,0-1 1,0 1-1,0-1 0,0 0 0,0 0 0,0 1 0,1-1 0,-1 0 0,0 0 0,1 0 0,1 1 0,22 8-693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7:27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7674,'11'23'203,"0"0"1,-2 1 0,-1-1-1,-1 2 1,-1-1 0,-1 1-1,-2 0 1,2 50 0,-6-15-184,-4 1 0,-18 93 0,-109 372 1844,60-267-926,63-223-780,1-1-1,-4 72 0,11-94-142,1 1-1,0 0 1,1-1-1,1 1 1,0-1-1,1 1 1,0-1 0,1 0-1,1 0 1,11 24-1,-12-31-91,0 0 0,1-1 0,-1 1 0,1-1 1,0 0-1,0 0 0,1-1 0,-1 1 0,1-1 0,12 6 0,22 5-1500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7:28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0 7722,'8'32'310,"-2"0"1,-2 0 0,-1 0 0,-1 1-1,-1-1 1,-2 1 0,-6 33 0,-74 338 1671,43-239-1480,-26 266-1,61-405-488,2 1-1,1-1 0,2 0 1,0 0-1,1 0 0,2 0 1,1 0-1,14 39 0,-20-64-84,1 0 0,-1 1 0,1-1 0,-1 1-1,1-1 1,0 0 0,0 0 0,0 1 0,0-1 0,0 0 0,0 0-1,0 0 1,0 0 0,0 0 0,0 0 0,1 0 0,-1 0-1,0-1 1,2 2 0,13-4-1979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7:28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3 9586,'0'0'10,"0"-1"0,0 1 0,1 0-1,-1 0 1,0 0 0,0 0 0,0 0 0,0-1 0,0 1 0,1 0-1,-1 0 1,0 0 0,0 0 0,0 0 0,0 0 0,1 0-1,-1 0 1,0 0 0,0 0 0,0 0 0,1 0 0,-1 0 0,0 0-1,0 0 1,0 0 0,1 0 0,-1 0 0,0 0 0,0 0-1,0 0 1,0 0 0,1 0 0,-1 0 0,0 0 0,0 0 0,0 0-1,1 0 1,-1 0 0,0 1 0,0-1 0,0 0 0,0 0-1,0 0 1,0 0 0,1 0 0,-1 1 0,0-1 0,8 15 156,1 19 13,-7-7-23,0 1 1,-2 0-1,-1 0 1,-1 0 0,-7 27-1,-37 142 625,27-123-628,-7 30-74,-73 366-672,88-375-1096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8:44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794 116 2689,'-32'-11'2009,"-67"-10"0,72 17-1687,-1 2 0,1 0 0,-1 2 0,1 1 0,-1 1 0,1 2 0,-1 0 0,1 2 0,-35 12 0,34-8-242,0 1-1,1 1 1,0 1-1,1 2 0,0 1 1,1 1-1,1 0 0,1 2 1,-28 29-1,44-38-78,0 0-1,1 0 1,0 0-1,0 0 1,1 1 0,1 0-1,0 0 1,0 1 0,1-1-1,-1 14 1,-2 12 40,-1 70 0,10-29 126,19 127 0,-3-57 307,-15-121-333,0 0-1,2 0 1,14 43-1,-14-54-120,1 0 1,0 0-1,1-1 1,1 0-1,0 0 0,22 25 1,-20-30 39,1 0 0,0-1 0,0-1 0,1 0 0,0 0 0,24 9 1,33 20 260,-52-24-281,1-2-1,0 0 0,0-1 0,1-1 0,0-1 0,37 9 0,197 43 306,-217-53-165,0-2-1,1-1 0,-1-2 1,1-2-1,42-4 1,0-6 82,105-26 0,-10-16 385,-80 21-320,-38 10 17,0-2-1,58-34 0,-88 42-320,-4 4 50,-2-1 1,0-2-1,0 0 1,-1-1-1,-1-1 1,-1-1 0,0 0-1,-1-2 1,-1 0-1,-1 0 1,0-2-1,20-38 1,-26 37 15,-1 0 0,-1-1 1,0 1-1,-2-2 0,-1 1 0,-1 0 1,0-1-1,-2 0 0,-1 1 0,-4-33 0,-43-175 186,43 205-256,-2 1 1,0 0-1,-1 0 0,-20-44 1,20 55-10,-1 1 0,0 0 0,-1 0 0,0 1 1,-1 0-1,0 1 0,-1 0 0,-1 0 1,-18-13-1,-22-12-18,-70-38 0,95 61-4,-1 0-1,0 2 0,-1 1 0,-52-11 0,39 13 14,-17-4-40,-1 2 0,-75-1 0,-163 19-24,256-4 42,0 2 1,0 2 0,1 2-1,0 1 1,-40 18-1,5 3 13,1 3 0,-121 78-1,145-78-9,-63 46-27,98-67 48,1 0 0,0 1 0,0 1 0,-20 30 0,29-38-21,-10 18 72,15-25-67,0 0 0,1 0-1,-1 0 1,1 1 0,-1-1 0,1 0 0,0 0 0,-1 1 0,1-1 0,0 0 0,0 0 0,0 1-1,0-1 1,0 0 0,0 1 0,0-1 0,1 0 0,0 3 0,5 4-526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8:50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1071 8682,'-100'-7'1124,"99"10"-1130,0-1 0,0 1 0,1 0 0,-1 0 0,1-1 1,0 1-1,0 0 0,0 5 0,0 29 178,-1 0 0,-6 38 0,-2 45 1324,9-115-1464,1-1 0,0 1 0,-1-1 0,1 0 0,1 1 0,-1-1 0,1 0 0,-1 0 0,1 0 0,0 0 0,1 0 0,-1 0-1,1 0 1,0-1 0,0 1 0,0-1 0,0 0 0,0 0 0,1 0 0,-1 0 0,1-1 0,0 1 0,0-1 0,0 0 0,0 0 0,0 0 0,0-1 0,1 0 0,-1 1 0,1-2-1,-1 1 1,1 0 0,-1-1 0,1 0 0,-1 0 0,1 0 0,-1 0 0,1-1 0,-1 0 0,0 0 0,1 0 0,5-3 0,15-7 190,1-1 1,32-22-1,11-5-45,-14 12-57,-2-3 0,75-53 0,185-142 732,4-2-497,-268 193-246,2 1 0,57-26 0,-46 27 34,58-42-1,-34 16-16,3 4 1,1 4-1,110-42 1,-141 64 17,62-39 1,-66 35-43,79-33 1,2 4 524,-136 61-603,0-1 0,0 0 1,0 1-1,0-1 0,0 1 0,-1-1 0,1 0 1,0 1-1,0-1 0,-1 1 0,1-1 0,0 1 0,-1-1 1,1 1-1,0-1 0,-1 1 0,1-1 0,-1 1 1,1 0-1,-1-1 0,1 1 0,-1-1 0,1 1 0,-1 0 1,1 0-1,-2-1 0,-13-10-34,11 7-3694,12 4 282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9:20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1083 6741,'-205'-26'0,"349"-122"0,-288 296 0,3159-1204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8:38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21 784 5545,'-4'-8'80,"1"1"0,0-1 1,1 1-1,-1-1 0,1 0 0,1 0 0,0 0 0,0 0 0,0 0 1,1-10-1,12 52-335,3 214 349,-6-56 354,-5-152-254,1-1 0,20 70 0,-21-99-176,-1 1 0,1 0 0,1-1 0,0 0-1,0 0 1,9 10 0,-10-15-8,0 0 1,0 0-1,1-1 0,0 0 0,0 0 0,0 0 1,0 0-1,1-1 0,-1 0 0,1 0 0,0 0 0,9 2 1,29 7 214,1-2 1,68 7 0,-66-15 123,-1-3-1,1-1 1,78-14-1,58-4 152,407 22 53,-436 1-341,214 2-31,353 9 149,-182-5-184,-70-1 338,389-7 2,106 5-55,-888-3-350,781 6 885,-273-27-798,72-3-16,330-34 59,-305 24 566,-664 30-598,0 0-1,0-1 0,0-1 1,18-5-1,-27 5-81,1-1 0,-1 1 0,0-1 0,0-1 0,0 0 0,-1 0 0,0 0 0,0-1 0,10-10 0,-4 2-44,0-2-1,-1 1 1,0-1 0,-2-1-1,0 0 1,0-1-1,-2 0 1,0 0 0,-1-1-1,-1 0 1,-1 0 0,-1 0-1,0-1 1,1-31 0,12-152 523,3-89 392,-17 174-604,-3-192 417,-1 300-748,0 0 0,0 1-1,-1-1 1,0 0 0,-1 1-1,0 0 1,0-1 0,-1 1-1,0 1 1,-1-1 0,-7-10-1,11 18-26,-1 0 0,0 0-1,0 0 1,0 0-1,0 0 1,0 1 0,0-1-1,0 0 1,0 1-1,0 0 1,0-1-1,-1 1 1,1 0 0,0 0-1,0 0 1,0 1-1,0-1 1,0 0 0,0 1-1,0-1 1,0 1-1,0 0 1,0 0-1,0-1 1,0 1 0,0 1-1,0-1 1,0 0-1,-2 3 1,-3 1-210,0 0 0,1 0 0,0 1-1,0-1 1,0 1 0,-7 10 0,9-8-1395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8:40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1 610 10034,'372'-145'515,"10"28"-446,95-33-30,-324 98-27,262-55 0,-328 92-13,1 3 0,0 5 0,0 3 0,148 12 0,-197-4 0,0 3 1,0 1 0,-1 1 0,46 19 0,-58-17 2,-1 1 0,-1 0 0,0 2 1,0 1-1,-2 1 0,39 35 0,62 80 51,-105-110-31,-2 2-1,-1 0 1,-1 0 0,17 40 0,55 158 259,36 84 216,-95-242-287,-2 2 0,-3 1-1,-3 1 1,-3 0 0,8 81-1,-13-32 369,-5-1-1,-12 149 0,5-240-522,-19 387 402,33 0-274,-1-257-78,16 131 1200,-27-280-1269,0-1 0,-1 1 1,0 0-1,1-1 0,-1 1 0,-1-1 1,1 1-1,-1-1 0,0 1 0,0-1 1,0 1-1,-1-1 0,1 1 0,-1-1 1,0 0-1,-4 5 0,2-4 22,0 0-1,-1-1 0,1 0 1,-1 1-1,0-2 0,-1 1 1,1-1-1,-1 1 0,1-1 1,-1-1-1,-8 3 0,-35 11 247,-1-2-1,-69 10 0,58-13-183,-38 4 259,0-4 1,-137-3 0,182-10-195,39 0-153,1 1 0,-1 1-1,1 1 1,-1 0 0,0 0-1,1 2 1,-20 5-1,-17 10 10,-83 25 219,116-38-208,0-2 0,0 0 0,0-1 0,0 0 0,-29-3 0,46 2-99,0-1 0,0-1 0,1 1 1,-1 0-1,0 0 0,0 0 1,0 0-1,0 0 0,0-1 0,1 1 1,-1 0-1,0-1 0,0 1 1,1-1-1,-1 1 0,0-1 0,1 1 1,-1-1-1,0 0 0,1 1 1,-1-1-1,1 0 0,-1 1 0,1-1 1,-1 0-1,1 1 0,-1-1 1,1 0-1,0 0 0,0 0 0,-1 0 1,1 1-1,0-1 0,0-2 1,0-11-1996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1:27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1010 0 3425,'-34'4'1158,"25"-3"-903,0 0-1,-1 0 0,1-1 0,-1 0 0,1-1 0,-11-1 1,13 1-269,-1 0 1,1 1 0,-1 0-1,0 0 1,0 0-1,1 1 1,-16 4 0,-54 20 217,31-9 248,12-6 352,-65 30-1,84-32-767,0 1 0,0 0 0,1 1 0,0 1 0,1 0 0,-15 15 0,0 8 5,1 1 0,1 1 0,2 1 0,2 1-1,2 1 1,1 1 0,-21 66 0,19-57 65,-3 0 0,-1-1 1,-41 57-1,14-22-14,42-66-87,2 1 0,0 0 0,1 1-1,0 0 1,2 0 0,0 0 0,2 1-1,0 0 1,1-1 0,0 1 0,2 0 0,1 0-1,0 0 1,1 0 0,1-1 0,1 1-1,1-1 1,1 0 0,0 0 0,10 18-1,14 42 45,35 144 0,-37-135 423,3-1 1,77 148-1,-92-203-434,-9-19-1,0 0 0,1 0 0,0-1 0,1 0 0,1-1 0,0 0 1,0 0-1,1-1 0,0 0 0,1-1 0,0 0 0,1-1 0,0-1 0,0 0 1,0 0-1,1-1 0,16 4 0,21 5 30,0-2 0,0-3 0,73 6 1,163-4 82,-40-3-20,-111 5 10,-67-5 97,126-1 1,-173-9-164,0-1 1,1-1-1,-1-1 1,-1-1 0,1-1-1,-1-1 1,0-1-1,0-1 1,34-19 0,1-9 43,-1-3 1,-2-2 0,58-58-1,-92 80-46,-1-2-1,-1 1 0,-1-2 1,-1 0-1,0-1 0,-2-1 1,-1 0-1,-1 0 0,-2-1 1,0-1-1,6-34 0,-6 11 31,-3 0-1,-1 0 1,-3 0 0,-2 0-1,-9-68 1,4 85-15,-2 0 1,0 1-1,-3 0 0,0 0 1,-2 1-1,-21-38 1,-112-169 461,51 90-526,73 113 80,-1 1-1,-44-49 0,50 65 9,-2 1 0,0 1 0,-1 0 0,0 1 0,-37-20-1,-39-16-1,-101-59-52,182 101-54,-23-14-12,-68-33 1,91 50-13,-1 1 0,1 0 0,-2 1 0,1 1 0,0 0 0,-1 1 0,1 0 0,-25 2 0,9 2-87,0 2-1,0 1 0,0 1 1,1 2-1,0 1 0,0 1 1,1 2-1,-52 29 1,-1 9-953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9:04.8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0 728,'0'0'-80,"1"0"-424,0 1 432,0 0 56,25 14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9:06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1048,'13'74'348,"53"251"559,-64-318-848,-1-1-1,1 1 0,1 0 1,-1-1-1,1 0 1,0 1-1,0-1 0,1 0 1,0-1-1,0 1 1,0-1-1,1 1 1,0-1-1,0-1 0,0 1 1,0-1-1,1 0 1,0 0-1,0 0 0,0-1 1,0 0-1,0 0 1,1 0-1,-1-1 0,1 0 1,0-1-1,-1 1 1,1-1-1,0-1 1,0 1-1,0-1 0,0 0 1,0-1-1,8-1 1,13-3 391,43-16 1,-46 12-418,0 2 0,39-6 0,-7 8 34,-1 2 1,1 2-1,88 12 0,-93-5 271,0-2-1,0-3 0,1-2 1,92-13-1,-34-8 416,87-12-202,-161 30-460,-1 2 1,1 1-1,56 6 0,2 9 15,-41-5 62,0-3-1,99 0 1,-98-10 146,0 3 0,1 1 0,-1 4 0,0 2 0,81 19 0,-87-11-244,0 3 0,-1 2-1,79 42 1,-117-55-1,-1-2-1,1 1 0,0-1 1,0-1-1,0 0 1,1 0-1,-1-1 1,1 0-1,0-1 0,-1 0 1,1-1-1,15-1 1,-6-2 236,0-1 0,-1-1 1,1-1-1,-1 0 1,32-17-1,-20 10-233,1 2 0,0 1-1,40-6 1,-43 11-37,0-2 0,-1-1 1,0-1-1,45-22 0,-41 11 117,48-39 1,8-6 343,-59 48-399,-19 12-46,0 0 0,0-2 0,0 1 0,-1-1 0,0 0 1,0-1-1,7-9 0,-13 13 64,-1-1 0,0 1 0,0 0 0,0-1 0,1-8 0,8-18-9,-9 29-119,-1 0 0,0-1 1,1 1-1,-1-1 0,0 1 0,0-1 1,-1 1-1,1-1 0,-1 1 0,1-1 0,-1-5 1,2 6-1306,7-6-585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9:07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53 958 1944,'-10'-1'7706,"1"-6"-5685,-4-9-3254,12 15 1932,-1-1-605,1 0 0,0-1 0,0 1 0,0 0 0,0-1 0,1 1 0,-1-1 0,1 1 0,-1-1 0,1 1 0,0-1 0,0 0 0,0-3 0,0-3 254,-4-27 356,-2-56-113,6 82-593,0 0 1,2 0-1,-1 0 1,1 1-1,0-1 0,1 0 1,5-10-1,13-22-21,40-59 0,7-14-6,-57 95 5,0 0 0,1 1 0,1 1-1,1 0 1,0 1 0,1 1 0,1 0 0,1 1-1,0 0 1,1 2 0,19-13 0,139-79-212,-146 90 193,2 0-1,0 2 1,64-17-1,-68 24 21,0 1 0,0 1 0,1 1 0,48 2 1,-60 2 0,0 1 0,-1 1 1,1 1-1,-1 0 0,0 1 1,0 1-1,0 0 1,0 1-1,17 11 0,1 5-1,41 36 0,-54-41 40,2 0-1,0-1 1,1-1 0,46 22 0,-33-24 142,-25-10-27,1 1-1,-1 0 1,0 1-1,0 0 1,19 14 1071,-32-26-1073,0 0 0,0 0-1,-1 0 1,0 1 0,0-1-1,0 1 1,-1-1 0,-5-8-1,-2-5-1847,7 9-891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9:08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72 6641,'-2'-1'82,"0"0"-1,1-1 1,-1 1-1,0-1 1,1 1-1,0-1 1,-1 0-1,1 1 0,0-1 1,0 0-1,0 0 1,0 0-1,-1-4 1,2 5-79,1 0 1,-1-1 0,1 1-1,-1 0 1,1 0-1,0-1 1,0 1 0,0 0-1,-1 0 1,1 0 0,0 0-1,0 0 1,0 0 0,1 0-1,-1 0 1,0 1-1,0-1 1,0 0 0,1 1-1,-1-1 1,3 0 0,1-3-40,1 1 1,1 0 0,-1 0 0,0 1-1,1 0 1,12-3 0,-17 5 30,1 0-1,-1 0 1,0 0 0,1 0 0,-1 0 0,0 1-1,1-1 1,-1 1 0,0 0 0,0 0-1,1 0 1,-1 0 0,0 0 0,0 0 0,0 0-1,0 1 1,0-1 0,-1 1 0,1-1-1,0 1 1,-1 0 0,1 0 0,1 2 0,21 25 620,1-2 1,1-1-1,52 40 1,-41-35-461,-30-26-106,-1 1-1,0-1 1,0 2-1,-1-1 1,0 1-1,0 0 1,-1 0-1,1 0 1,-1 0-1,-1 1 0,0 0 1,0 0-1,0 0 1,-1 0-1,2 12 1,-4-13 58,1-1 0,-1 1 1,-1-1-1,1 0 0,-1 1 0,0-1 1,-1 0-1,1 0 0,-1 0 0,-1 0 1,1 0-1,-1 0 0,0 0 1,0-1-1,0 0 0,-1 1 0,0-1 1,0-1-1,0 1 0,-1 0 1,-5 3-1,-28 21 468,-1-2 1,-67 33-1,15-9-191,59-32-299,-41 17-1,60-30-70,-1-1 0,1 0-1,-1-1 1,0-1 0,0 0-1,-17 0 1,29-2-129,1-1-1,0 0 1,0 0-1,0 0 1,0 0-1,0 0 1,0 0 0,0 0-1,0-1 1,0 1-1,0 0 1,0 0-1,0-1 1,0 1 0,0-1-1,0 1 1,1-1-1,-1 1 1,-2-2 0,0-4-2017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9:10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8 2649,'-6'-2'3077,"20"2"-251,26-1-1809,-24-3-1012,-11 3-16,-5 9 1150,-25-1-1125,-12 5 70,25 13 197,7-20-247,4-5-31,0 1 0,0-1 1,1 1-1,-1 0 0,0-1 0,1 1 1,-1-1-1,1 1 0,-1 0 0,1 0 1,-1-1-1,1 1 0,0 0 0,-1 0 1,1-1-1,0 1 0,-1 0 0,1 0 1,0 0-1,0 0 0,0 1 0,0-2 85,-12 7 122,0-3-122,0 0 170,15-6-2010,12-2-300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0:37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30 5505,'0'-2'-17,"0"1"0,1-1 0,0 1-1,-1-1 1,1 1 0,0-1 0,0 1 0,0-1 0,0 1-1,0 0 1,0-1 0,0 1 0,0 0 0,1 0-1,-1 0 1,0 0 0,1 0 0,-1 0 0,1 0 0,-1 1-1,1-1 1,-1 0 0,1 1 0,0-1 0,1 1-1,-3 0 296,0 3 43,-10 30 106,-17 41 1,-9 26 395,24-56-717,2-11-85,-7 46 1,15-66 2,1-1 1,0 1-1,1 0 1,1-1-1,0 1 0,1-1 1,4 17-1,-4-20 144,-1 0 0,0 0 0,-1 0 0,0 0 0,0 0 0,-1 0 0,0 0 0,0 0 0,-1 0 0,0-1 0,-1 1 0,-5 13 0,7-20-173,-2 5 42,1 1 0,0-1 0,0 1 0,1 0-1,0 0 1,-1 14 0,3-19-26,-1 0 1,1 0-1,-1 0 1,1 0-1,0 0 0,0-1 1,0 1-1,0 0 0,1 0 1,-1-1-1,1 1 0,0-1 1,0 0-1,-1 1 0,2-1 1,-1 0-1,0 0 0,0 0 1,1 0-1,4 2 0,-1 1-6,1-1-1,-1 1 0,0 1 1,-1-1-1,0 1 0,1 0 1,-2 0-1,1 0 0,6 12 1,-6-10-1,-1-3 34,1 1 0,0-1-1,1 0 1,-1 0 0,1-1-1,0 1 1,0-1 0,0-1-1,1 1 1,-1-1 0,1 0-1,0-1 1,9 3 0,10 2 8,0-1 1,32 3-1,38 3 99,1-4 1,125-7-1,-91-9 81,1 6 0,0 5 0,260 42 0,16 8-9,-245-36-162,152 32 21,-40-4-6,-220-38-58,392 41 531,-332-39-471,469 20 706,-337-32-659,250 6 149,290 57-91,-670-50-24,151-9 0,116-42 304,-210 18-389,-97 12-35,-48 6-6,1 0 0,-1 3 0,1 0 0,40 3 0,-47 2-9,0-2-1,0 0 0,44-6 1,-58 4 69,1-1 0,0 0 0,-1-1 1,0 0-1,0 0 0,0-1 0,0 0 1,0-1-1,-1 0 0,0 0 0,15-12 1,-18 11 4,0 0 1,-1 0 0,0-1 0,0 0-1,0 1 1,0-1 0,3-13 0,15-53 289,-12 0-18,-9 56-327,1 1 0,0 0 1,8-25-1,2 1 26,-1 0 0,-2-1 0,-2 1 0,-1-2-1,-3 1 1,-1 0 0,-2-1 0,-6-43 0,2 43 122,-1-11-34,-2 0-1,-22-84 1,28 133-134,0 0-1,-1 0 1,0 0-1,0 0 1,0 0 0,0 1-1,0-1 1,-1 0-1,0 1 1,1 0-1,-1 0 1,-1 0-1,1 0 1,0 0 0,-1 1-1,-6-4 1,10 5-36,0 1 16,-1 0-1,1 0 0,0 0 0,0 0 1,0 0-1,0 0 0,-1 0 0,1 0 1,0 0-1,0 0 0,0 0 1,-1 0-1,1 0 0,0 0 0,0 0 1,0 0-1,-1 0 0,1 0 0,0 1 1,0-1-1,0 0 0,0 0 1,0 0-1,-1 0 0,1 0 0,0 0 1,0 1-1,0-1 0,0 0 0,0 0 1,0 0-1,-1 0 0,1 0 0,0 1 1,0-1-1,0 0 0,0 0 1,0 0-1,0 1 0,0-1 0,0 0 1,0 0-1,0 0 0,0 0 0,0 1 1,0-1-1,0 0 0,-1 3-103,0 0 1,0 0-1,0-1 0,0 1 0,1 0 0,-1 0 0,1 0 1,-1 0-1,1 0 0,0 0 0,1 0 0,-1 0 0,0-1 1,1 1-1,-1 0 0,1 0 0,1 3 0,3 11-2323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0:57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1433 2072,'0'0'-58,"4"-3"753,1 1-666,0 1 0,0 0 0,0 0 0,0 0 0,0 0 0,0 1 0,0 0 0,0 0 0,0 0 0,0 1 0,0-1 0,1 1 1,-2 0-1,1 1 0,0-1 0,0 1 0,0 0 0,-1 0 0,1 1 0,-1-1 0,0 1 0,0 0 0,0 0 0,0 1 0,7 6 1,2 4 54,-1 0 1,0 1 0,0 1-1,-2 0 1,15 29 0,-23-41-49,4 7 79,0 0 1,0 0-1,1 0 1,0-1-1,10 12 1,-14-20-29,-1 0 0,0 0 0,1 0 0,-1 0 1,1 0-1,0 0 0,0-1 0,0 1 0,0-1 0,0 0 1,0 0-1,0 0 0,0 0 0,0 0 0,0-1 0,1 0 1,-1 1-1,0-1 0,0 0 0,1-1 0,-1 1 0,0-1 1,0 1-1,0-1 0,6-2 0,11-5 259,0-1 0,-1-1 0,0-1 0,29-21-1,66-62 20,-39 30-242,381-294-38,28 31 551,-309 220-161,370-208 698,-430 253-924,-15 8 359,203-79 1,-7 39 791,-293 92-151,-9 2-526,-20 1-355,-37 5-454,54-4 36,0 0-1,0 1 1,0-1 0,0 2-1,1-1 1,0 1 0,-1 0-1,-14 11 1,17-8-1560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1:05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1184 4297,'-72'-9'2390,"87"32"-2169,30 31 28,-32-37-98,0-1 0,1-1 1,1 0-1,24 19 0,-33-30-40,0 0 0,0 0 0,1-1 0,0 0 0,0 0 0,0-1 0,0 0 0,0 0 0,0 0 0,0-1 0,1 0 0,-1-1 0,0 0 0,1 0 0,-1 0-1,14-3 1,7-5 198,-1 0-1,0-2 0,0-1 0,-1-1 0,43-28 1,-49 28-234,655-443 1003,-165 100 94,-357 256-416,280-164 1520,-347 210-2019,-21 12-54,-63 39-193,0 1 0,0 0 1,0 0-1,0 0 0,1 0 0,-1 1 0,0-1 0,0 0 0,1 1 0,-1 0 0,0-1 0,1 1 0,-1 0 0,4 0 0,-5 1 1,0-1 1,0 1-1,1-1 1,-1 0-1,0 1 1,0 0-1,0-1 1,0 1-1,0 0 1,0-1-1,0 1 0,0 0 1,0 0-1,0 0 1,0 0-1,-1 0 1,1 0-1,0 0 1,0 2-1,1 0 16,-2 0 0,1 0 0,0 0 1,-1 0-1,1 0 0,-1 0 0,0 0 0,0 0 0,0 0 0,0 1 0,-1-1 0,1 0 0,-1 0 0,0 0 0,0 0 1,0-1-1,0 1 0,0 0 0,-4 5 0,4-7-15,1 1 0,-1 0-1,0 0 1,0-1 0,1 1 0,-1 0 0,1 0-1,-1 0 1,1 0 0,0 2 0,-5 17 187,2-18-396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1:06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1 259 5609,'1'-3'154,"1"-1"1,0 1-1,0 0 0,1 0 0,-1 0 1,1 0-1,-1 1 0,1-1 0,0 1 1,0-1-1,0 1 0,0 0 0,0 0 1,1 0-1,-1 1 0,1-1 0,-1 1 1,7-2-1,8-1 210,-1 0 1,32-2-1,-29 4-332,78-5 307,117 7 0,26-1-288,-39-14 60,365-77 0,-430 63-56,170-14 1,-219 37 58,-1 3 0,1 5 0,100 14-1,-157-12 63,0 2 0,-1 1-1,1 1 1,-2 2 0,1 1-1,-1 2 1,-1 0 0,0 2-1,-1 1 1,40 31 0,-43-27 43,0 1 0,-1 0 0,38 47 0,-49-51-92,-1 0 1,0 1-1,-1 0 1,-1 1-1,-1 0 1,12 39-1,2 43 477,16 169 0,-8-35-100,-19-180-391,1 0 0,25 65 0,70 212 548,-85-246-386,18 171-1,-31 317 307,-6-95-350,-1-449-221,0-4-18,-1-1 1,-1 0-1,-4 28 1,4-51-34,-11-11-17,-5-6 78,0 1-1,-1 1 0,0 1 0,-1 0 1,0 2-1,-1 0 0,0 0 0,-33-10 1,-15-5 34,0 2 1,-1 4-1,-2 2 1,1 4-1,-120-8 0,98 19 26,-116 13 0,154-5-56,1 2 1,-1 3-1,-79 28 1,117-33-46,-1 0 0,1 2 0,0 0 0,1 0 0,0 2 0,0 0 1,1 0-1,-22 23 0,23-60-1504,3-3-184,-4-9-669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1:08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1877 9626,'0'0'535,"0"-4"-298,2 1-241,0-1-1,-1 1 1,1 0 0,0 0-1,1 1 1,-1-1 0,0 0-1,1 1 1,-1-1-1,1 1 1,0 0 0,0 0-1,0 0 1,0 0 0,0 0-1,0 1 1,1 0-1,-1-1 1,1 1 0,-1 0-1,5 0 1,4-2-12,0 1 0,0 0 1,0 1-1,0 1 0,17 0 1,-20 1 75,0 0 1,1 1 0,-1 0 0,0 0 0,0 1 0,0 0 0,0 1 0,0 0 0,-1 0 0,0 1-1,0 0 1,0 0 0,-1 1 0,8 6 0,-3 1 97,0 1 0,-1 0 0,0 1 0,-2 0 0,1 0 0,10 26 0,-10-18 121,0-1-36,0-1 1,1 0-1,1 0 0,27 33 0,-35-49-236,1 0 1,0 0-1,0-1 0,0 0 1,0 0-1,0-1 0,1 1 1,0-1-1,0 0 0,0-1 1,0 1-1,0-1 0,0 0 1,1-1-1,-1 0 1,1 0-1,-1 0 0,1 0 1,-1-1-1,1-1 0,-1 1 1,10-2-1,-5-1-5,-1 0 1,0 0-1,0-1 1,0 0-1,0-1 1,-1 0-1,1 0 1,13-12-1,67-62 197,-77 65-152,93-97 385,145-198 0,-68 76-258,275-296 633,38 40 771,-117 179-332,-363 297-1166,1 0 1,0 1-1,0 0 1,26-11-1,-36 20-28,0 0-1,1 0 1,-1 0-1,0 1 1,1 0 0,0 1-1,-1 0 1,1 0 0,0 0-1,0 1 1,0 0-1,-1 1 1,1 0 0,13 3-1,-15-2 1,-1 1-1,0-1 0,-1 1 0,1 0 1,0 1-1,-1-1 0,0 1 0,0 0 1,0 0-1,0 0 0,-1 0 1,1 1-1,-1 0 0,0-1 0,-1 1 1,1 0-1,1 6 0,-5-6 80,-1-1 0,0 0 0,0 0 0,0 1-1,0-1 1,-1-1 0,-3 6 0,5-8-116,0 1 0,0-1 0,0 1 0,0-1 0,0 0 0,0 1 1,0-1-1,-1 0 0,1 0 0,0 0 0,-1 0 0,1 0 0,0 0 0,-1 0 0,1-1 0,-3 2 0,-1 0 9,-2 3-57,0-1-1,0 0 1,-1 0 0,1-1-1,-1 0 1,0 0 0,0-1-1,0 0 1,-12 2 0,19-4-63,1 0 26,0 0-1,-1 0 0,1 0 0,0 0 0,-1 0 0,1 0 0,-1 0 0,1 0 0,0 0 0,-1 0 0,1 0 0,0-1 0,-1 1 0,1 0 0,-1 0 0,1 0 0,0 0 0,-1-1 0,1 1 0,0 0 0,0 0 0,-1-1 0,1 1 0,0 0 0,0 0 0,-1-1 0,1 1 0,0 0 0,-1-1 0,-5-12-2381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1:38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90 643 1368,'-12'-12'377,"1"-1"-1,1 0 1,0-1-1,1 0 0,1-1 1,-14-30-1,21 41-266,-1-1 0,1 0-1,0 0 1,0 0-1,0 0 1,0 1 0,1-1-1,0 0 1,0 0 0,1 0-1,-1 0 1,2-6-1,-1 8-52,1-1-1,-1 1 0,1 0 0,0 0 0,0 0 1,0 0-1,0 0 0,0 0 0,1 1 0,-1-1 1,1 1-1,-1-1 0,1 1 0,0 0 0,0 0 0,0 0 1,0 1-1,7-3 0,-6 2-42,-1 0-1,1 1 1,0-1-1,-1 1 1,1 0-1,0 0 1,0 0-1,0 1 1,0 0-1,0-1 1,0 1-1,0 1 1,0-1-1,0 0 1,0 1-1,0 0 1,-1 0-1,1 0 1,0 1-1,0-1 1,-1 1-1,1 0 1,-1 0-1,0 0 1,1 0 0,-1 0-1,0 1 1,0 0-1,0-1 1,-1 1-1,1 0 1,-1 0-1,1 1 1,-1-1-1,0 0 1,0 1-1,-1 0 1,1-1-1,-1 1 1,0 0-1,0 0 1,0-1-1,1 8 1,5 62 484,-2 0 1,-4 0 0,-9 80-1,5-104-236,-5 80 244,6 1 0,17 147 0,-1-169-440,37 375 958,-58 520 1336,1-943-2248,-17 70 0,13-83-48,2 1-1,-3 93 1,11-133-57,0 1 1,1-1 0,1 1-1,-1-1 1,1 1-1,1-1 1,-1 0 0,1 0-1,1 0 1,-1 0-1,2-1 1,-1 1 0,1-1-1,0 0 1,0-1-1,1 1 1,0-1 0,0 0-1,12 9 1,-6-7 0,1 0 1,-1-1 0,1-1-1,1 0 1,-1-1 0,1-1-1,0 0 1,0 0 0,1-1 0,-1-1-1,16 0 1,89 1 56,198-20 1,119-43-2,-332 43-51,693-95-37,365-31 19,-304 25 63,-205 30 1,-197 25-41,393-59 93,-547 81-50,362-1 0,-138 9 118,-521 33-177,64-4 49,-1 3 0,0 3 0,92 15 0,-136-13 22,-1-2 0,1 0 0,1-2 0,-1-1 0,-1 0 0,27-6 0,-41 5-25,0 0 0,-1 0 1,0-1-1,1 0 1,-1-1-1,0 1 1,-1-2-1,1 1 0,-1-1 1,0 0-1,0 0 1,0-1-1,-1 0 1,1-1-1,-1 1 0,-1-1 1,0 0-1,0 0 1,7-15-1,-2 2 59,0-2 1,-2 1-1,-1-1 0,0-1 0,-2 1 1,4-37-1,-3-212 157,-1 5-208,44-609 147,-48 813-168,-2 1 0,-3-1 1,-17-87-1,-1 43-12,9 40 14,-3 1-1,-28-75 0,37 121-30,-1 0 0,-1 1-1,-1 0 1,-1 1 0,0 0-1,-1 0 1,-1 1-1,-1 1 1,0 1 0,0-1-1,-28-18 1,4 7-18,-2 2 0,0 1 1,-2 3-1,0 1 0,-57-17 0,65 27 2,-2 0-1,1 3 0,-1 1 0,0 1 0,0 2 0,0 2 1,-46 5-1,-34 13-53,-173 52 0,-71 12 62,-241-39 69,543-41-63,-670-16 16,102-4-8,-49 42-1,293-8-5,-786 68-15,1111-77 8,-1045 168-14,788-121 53,274-51-31,-1-2 0,0-1 0,0-3 0,0-1 0,-72-16 0,41 4 12,-101-7 0,-22-4-101,173 20-881,14 2-398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1:17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1343 8130,'-9'2'50,"1"0"-1,-1 0 1,1 1 0,-1 0 0,1 1 0,0 0 0,-8 5-1,15-8 16,22 20 11,-17-19-55,0 0 1,1 0-1,-1 0 1,1-1 0,-1 0-1,1 0 1,0 0 0,-1 0-1,1-1 1,0 0 0,0 0-1,-1 0 1,1-1 0,0 1-1,6-3 1,8-2 82,-1-1-1,26-11 1,-34 12-87,19-8 40,-2-2-1,1-1 1,-2-1-1,29-24 1,94-92 111,-77 66-69,130-118 159,401-340 947,-372 358 253,-136 101-996,-64 44-329,2 2-1,38-18 1,-53 30-87,1 0-1,0 1 1,0 1-1,0 1 0,37-5 1,-53 12 1128,-8 5-807,-14 6 16,-25 0-52,34-12-451,0 2-1,0 0 0,0 0 0,0 0 0,1 1 1,0 1-1,-1 0 0,1 0 0,1 1 1,-14 10-1,6 6-3046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1:42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284 226 6449,'-13'-1'252,"0"2"-1,1 0 1,-1 0 0,1 1-1,-20 6 1,25-6-216,1 1 1,-1 0-1,1 1 1,0-1 0,0 1-1,0 0 1,0 1-1,1-1 1,0 1 0,0 0-1,-6 8 1,-3 6-39,1 0 1,1 1-1,0 1 0,2-1 1,0 2-1,2-1 1,0 1-1,2 1 0,0-1 1,1 1-1,2 0 1,-2 30-1,4-18 26,2 1 1,1-1-1,2 1 0,1-1 0,2 0 1,1-1-1,18 47 0,129 301 255,-151-372-260,0 0-1,0 0 1,1-1 0,0 1-1,1-1 1,9 12 0,-11-17 17,-1-1 0,1 0 0,0 0 0,0 0-1,0 0 1,1 0 0,-1-1 0,0 0 0,1 0 0,0 0 0,-1 0 0,1-1 0,0 0 0,0 0 0,0 0-1,5 0 1,15 0 154,-1-1 0,0-1 0,44-8 0,74-24 502,-36 8-586,5-1 29,79-13 166,256 9-23,-140 14-169,85 7 50,0 27 218,-36 0 127,-51-27 466,34 2-717,-222 14-185,213-18 0,90-55 754,-406 63-741,-1-1 0,1 0 0,-1-1 0,0 0 0,0-1 0,-1-1 0,0 0 0,0 0 0,0-1 0,-1 0 0,0-1 0,-1 0 0,0-1 1,0 0-1,-1 0 0,0-1 0,-1 0 0,8-16 0,-1-2 82,-2 0-1,0-1 1,-2-1 0,-2 0-1,-1 0 1,6-47 0,-12 64-61,-1-1 0,0 1 1,-1-1-1,0 1 0,-7-27 0,-26-71 67,24 81-144,3 0-17,1 1 0,2-1 1,0-1-1,3 1 1,0 0-1,5-33 1,-2-19 58,-2 58-65,-1 4 133,1 1-1,1 0 0,0-1 1,2 1-1,8-33 1,-15 58 234,-6 22-420,5 0 47,4-27-6,1 0 1,0 0 0,0 1-1,0-1 1,0 0 0,0 0-1,0 0 1,0 0 0,0 0-1,0 0 1,0 0-1,0 0 1,0 0 0,0 0-1,0 0 1,0 0 0,0 0-1,0 0 1,0 0 0,0 0-1,0 0 1,0 0 0,-1 0-1,1 0 1,0 0 0,0 0-1,0 0 1,0 0 0,0 0-1,0 0 1,0 0-1,0 0 1,0 0 0,0 0-1,0 0 1,0 0 0,0 0-1,0 0 1,0 0 0,0 0-1,0 0 1,0 0 0,0 0-1,0 0 1,-1 0 0,1-1-1,0 1 1,0 0 0,0 0-1,0 0 1,0 0 0,0 0-1,-1 2-826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2:34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243 124 1824,'-3'-3'232,"0"0"0,0-1 0,1 0 0,-1 0 0,1 0 0,0 0-1,0 0 1,1 0 0,-1-1 0,1 1 0,0 0 0,0-1 0,-1-7-1,1 2 333,1-1-1,0 1 1,3-19-1,-9 57-335,-2 0 0,-1-1 0,-1-1 0,-1 1 0,-17 28-1,-22 56 291,26-37-226,4 2 0,3 0 1,4 2-1,-7 147 0,19-210-210,1 1 0,1 0 0,1-1-1,0 1 1,1-1 0,0 1 0,1-1 0,1 0-1,11 24 1,-6-21 10,0-1 0,1 0 0,1-1 0,1 0 0,0-1 0,1-1 0,17 15 0,-19-19 88,0 0 1,1-1-1,1 0 1,-1-1-1,1-1 1,23 9-1,-11-8-65,1 0 0,53 7 0,-4-6 46,1-3 0,0-4 1,0-3-1,133-19 0,385-39 314,-134 18 221,278-77-336,-210 28-165,4 33 22,-115 56 5,-128 3 57,-224-4-176,0-4 0,0-2-1,97-26 1,-156 32-45,1 0 0,-1-1-1,0 0 1,0 0 0,0-1 0,0 0-1,0 0 1,-1 0 0,0-1 0,0 0-1,0-1 1,0 1 0,-1-1 0,0 0-1,8-12 1,-5 2 24,0-1-1,-1 1 1,0-1 0,-2 0-1,7-32 1,71-310 231,-77 334-83,-1 0-1,-1-1 1,-1 1-1,-2-1 1,0 0-1,-1 0 1,-6-34 0,6 60-218,0-1 1,0 0 0,0 0 0,0 0 0,-1 0 0,1 0 0,0 0-1,0 0 1,-1 0 0,1 1 0,-1-1 0,1 0 0,-1 0-1,1 0 1,-1 1 0,1-1 0,-1 0 0,0 1 0,1-1 0,-1 0-1,0 1 1,0-1 0,1 1 0,-1-1 0,0 1 0,0-1 0,0 1-1,0 0 1,0 0 0,-1-1 0,-22 7 38,22-5-135,-1 3-1119,3 0 538,0 17-2021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2:50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34 730 7458,'-33'-37'754,"36"62"-1082,4 8 274,-1 1 0,-2 1-1,0 48 1,-12 105 415,3-110 104,5 99 0,2-151-363,1-1 0,2 1 0,0-1 0,1 0 0,2-1 0,0 0 0,23 45 0,-23-55-68,1-1 1,1 1-1,-1-2 0,2 1 0,0-1 0,0-1 1,1 0-1,26 18 0,-18-17 52,0-1 1,0 0-1,2-2 1,-1 0-1,38 10 1,-16-10 99,1-1 1,-1-3 0,1-1 0,0-2 0,0-3 0,50-5 0,239-44 465,22-2-53,571-6 1024,-882 56-1591,1232 8 430,-1040 1-400,557 43 125,-4 32 157,-301-29-132,-282-31-179,531 38 185,-153-33 126,229 3-43,-455-35-206,313 3 165,-468 6-59,287-31 1,-470 25-121,-1-1 0,0-1 0,0 0 1,-1-2-1,0 0 0,1-1 0,-2-1 1,1 0-1,-1-2 0,-1 0 0,0-1 1,0 0-1,-1-1 0,0-1 0,-2 0 1,1-1-1,-1-1 0,-1 0 0,-1-1 0,0 0 1,-1 0-1,8-20 0,10-30 311,-2-1 1,-4-2-1,15-82 0,19-215 470,47-420 203,-98 749-1108,1-7-315,17-60 0,-21 97-900,2 4-2077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3:17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193 525 10170,'-16'-8'110,"7"5"-127,0-1-1,1 0 0,-1-1 1,1 0-1,0 0 0,0-1 1,1 0-1,-1 0 0,1 0 1,-6-9-1,12 14-163,-5 8-306,2 11 349,0 0-1,-3 29 0,0 4 100,1-19-6,-34 236 118,36-224-20,1-1 0,3 1 0,2 0 0,7 49 1,-3-67-49,1 0 1,1 0 0,1-1-1,13 26 1,55 91 69,-68-126-50,4 6 13,1 0 1,0 0 0,2-1-1,1-1 1,0-1 0,1-1-1,1 0 1,1-1 0,1-1-1,0-1 1,1-1 0,0-1-1,1-1 1,0 0 0,1-2-1,43 12 1,-15-11-25,0-1 0,74 3 0,109-7 33,-135-6-40,211-1 257,508-70 0,-201-9-90,7 34 170,63 47-229,1 29 901,1448 121 288,-2016-139-1299,1660 199 31,-704-82 34,240-106 280,-2-90 1453,-837 19-790,-368 31-908,-2-5 0,139-46 1,-207 54 67,-1-1 1,-1-2-1,52-31 1,-76 39-74,-1 1 0,-1-2 0,1 0 0,-2-1 0,1 0 0,-2 0 0,1-1 0,-2-1 1,1 1-1,-2-2 0,0 1 0,8-19 0,-4-1 49,-1-2 1,-2 1-1,-1-1 0,-2 0 1,3-50-1,-10-181 527,-2 144-547,-3-76 31,2-159-20,7 274-130,4 0 0,23-105 0,-17 89 41,-12 70-3012,-2 42 700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17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9 159 3537,'-1'-87'3333,"2"17"927,-2 69-2534,-2 10-1506,-1 16-423,8 26 312,11 235 857,-14-251-799,0 1 382,-1 0-1,-10 70 1,10-105-775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18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0 107 5577,'1'-5'48,"-1"-4"177,0 1 0,1-1 0,1 1 0,-1 0 0,4-9 0,-4 15-175,0-1 1,0 1 0,0 0-1,0 0 1,0 0 0,1 0-1,-1 0 1,1 0 0,-1 1 0,1-1-1,0 0 1,-1 1 0,1-1-1,0 1 1,0 0 0,0 0-1,1 0 1,-1 0 0,0 0-1,0 0 1,0 0 0,1 1-1,2-1 1,24-3 45,0 2 0,0 2 0,0 0-1,0 2 1,0 1 0,33 8 0,-51-9-91,-1 0 0,1 1 0,-1 1 0,0-1 0,0 2 1,-1-1-1,16 11 0,-21-13 46,-1 1 1,0-1-1,-1 1 1,1-1-1,0 1 1,-1 0 0,1 0-1,-1 0 1,0 0-1,0 1 1,-1-1-1,1 0 1,0 1-1,-1-1 1,0 1 0,0 0-1,0-1 1,0 1-1,-1 0 1,1 0-1,-1 0 1,0-1-1,0 1 1,-2 7 0,0-1 67,-1-1 0,0 0 0,0-1 0,-1 1 0,0-1 0,0 1 0,-1-1 0,0 0 0,-1-1 0,0 1 0,0-1 0,-1-1 0,1 1 1,-1-1-1,-1 0 0,1 0 0,-12 6 0,-15 7 167,0-2 0,-69 26 1,70-31 9,-40 19-1394,61-25-1428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19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99 5745,'1'-4'154,"-1"0"0,0 0-1,-1 0 1,1 0 0,-1 0 0,0 0-1,0 0 1,0 0 0,0 1 0,-1-1-1,1 0 1,-1 1 0,0-1 0,0 1-1,-1 0 1,1-1 0,-1 1 0,1 0-1,-1 0 1,0 1 0,0-1 0,0 1-1,-1-1 1,1 1 0,0 0 0,-1 0-1,0 1 1,1-1 0,-1 1-1,0-1 1,0 1 0,0 0 0,1 1-1,-1-1 1,0 1 0,0-1 0,0 1-1,-5 1 1,2 0-157,0-1 0,0 2 0,0-1 0,1 1-1,-1 0 1,0 0 0,1 1 0,0 0 0,0 0 0,-1 0 0,2 1-1,-1 0 1,0 0 0,1 0 0,0 1 0,0 0 0,0 0 0,1 0 0,-1 1-1,1 0 1,1-1 0,-1 1 0,1 1 0,0-1 0,0 0 0,1 1-1,0-1 1,0 1 0,0 0 0,0 7 0,2-12 13,-1-1 0,1 1-1,0 0 1,0-1 0,0 1 0,0 0 0,0-1 0,0 1 0,0 0 0,1-1-1,-1 1 1,1 0 0,-1-1 0,1 1 0,0-1 0,-1 1 0,1-1 0,0 1-1,0-1 1,0 0 0,0 1 0,0-1 0,0 0 0,1 0 0,-1 0-1,0 0 1,1 0 0,-1 0 0,0 0 0,1 0 0,-1 0 0,1-1 0,0 1-1,-1-1 1,1 1 0,-1-1 0,1 1 0,0-1 0,-1 0 0,3 0 0,0 0 48,0 0 0,0 0 0,0-1 0,0 1 1,-1-1-1,1 0 0,0 0 0,-1 0 0,1-1 1,-1 1-1,1-1 0,-1 0 0,0 0 0,1 0 1,-1-1-1,0 1 0,2-3 0,1-2 62,-1-1-1,0 1 1,-1-1 0,0 0-1,4-10 1,11-21 45,-19 39-175,0 0-1,1 0 1,-1 0-1,0 0 1,0 0-1,0 0 1,0-1-1,0 1 1,0 0-1,0 0 1,0 0-1,0 0 1,0 0-1,0 0 1,0 0-1,0-1 1,0 1-1,0 0 1,0 0-1,1 0 1,-1 0-1,0 0 1,0 0-1,0 0 1,0 0-1,0 0 1,0 0-1,0 0 1,1 0 0,-1 0-1,0 0 1,0 0-1,0 0 1,0 0-1,0 0 1,0 0-1,0 0 1,1 0-1,-1 0 1,0 0-1,0 0 1,0 0-1,0 0 1,0 0-1,0 0 1,1 0-1,-1 0 1,0 0-1,0 0 1,0 0-1,0 0 1,0 0-1,0 0 1,0 0-1,0 0 1,1 1 0,-1-1-1,0 0 1,0 0-1,0 0 1,0 0-1,0 0 1,0 0-1,3 14-409,-2 22 25,-1-32 355,0 2 42,0 0-1,0 0 1,0-1-1,1 1 0,0 0 1,1 0-1,-1 0 1,1 0-1,0-1 1,0 1-1,6 8 0,-6-12 34,0 1 0,0-1 0,0 0-1,1 0 1,-1 0 0,0 0-1,1 0 1,0 0 0,0-1-1,-1 1 1,1-1 0,0 0-1,0 0 1,0 0 0,0 0-1,0-1 1,0 1 0,1-1-1,-1 1 1,0-1 0,0 0-1,0-1 1,6 0 0,-5 1 7,-1-1 1,1 1-1,-1-1 0,1 0 1,-1 0-1,0 0 0,0 0 1,0-1-1,1 1 0,-1-1 1,-1 0-1,1 0 0,0 0 1,0 0-1,-1 0 0,1-1 1,-1 1-1,0-1 0,1 1 1,-1-1-1,2-4 0,-2 2 16,0 0-1,0 0 1,-1 0 0,1 0-1,-1 0 1,-1 0-1,1 0 1,-1-1 0,1 1-1,-1 0 1,-1 0-1,1-1 1,-2-5 0,2 10-221,-1 1-119,1 0 268,0 0-1,-1 1 1,1-1-1,0 0 0,0 0 1,-1 0-1,1 0 0,0 1 1,0-1-1,-1 0 1,1 0-1,0 1 0,0-1 1,0 0-1,0 0 0,-1 1 1,1-1-1,0 0 1,0 1-1,0-1 0,0 0 1,0 1-1,0-1 0,0 0 1,0 0-1,0 1 1,0-1-1,0 0 0,0 1 1,0-1-1,0 0 0,0 1 1,0-1-1,0 0 1,0 1-1,0-1 0,0 0 1,1 0-1,-1 1 0,0-1 1,0 1-1,6 12-45,-3-11 77,-1 0 0,0-1 0,1 1 0,-1-1 0,1 1 0,0-1 0,-1 0 0,1 0 0,0 0 0,0 0 0,0-1 0,-1 1 0,1-1 0,0 0 0,0 0 0,0 0 0,0 0 0,0 0 0,0 0 0,0-1 0,-1 0 0,1 1 0,0-1 0,3-2 0,5-1 60,0 0 0,0-1 0,-1 0 0,17-12 0,-25 16-47,0-1 0,0 1 0,1-1 0,-1 0 0,0 1-1,-1-1 1,1 0 0,0 0 0,-1-1 0,1 1 0,-1 0-1,1 0 1,-1-1 0,0 1 0,0-1 0,1-4-1,-2 2 59,1-1 0,-1 1-1,-1 0 1,1-1-1,-1 1 1,-2-9 0,1 6-94,2 7-152,2 22-749,1 21 900,2 0 0,1 0 1,3-1-1,24 75 0,-25-94 63,-1 0-1,-1 1 0,-1-1 1,-1 1-1,-1 0 0,-1 0 1,-1 29-1,-2-46 37,1-1 0,-1 1 0,1-1 0,-1 1 0,-1-1 0,1 1 0,-1-1 0,0 0 0,0 1 0,-1-1 0,1 0 0,-1 0 0,-1-1 0,1 1 0,0-1 0,-1 0 1,0 1-1,0-2 0,0 1 0,-1 0 0,1-1 0,-1 0 0,0 0 0,0 0 0,0-1 0,0 1 0,0-1 0,0 0 0,-1-1 0,1 1 0,-1-1 0,1 0 0,-1-1 0,-10 1 0,13-1-24,0 0-1,0 0 1,0 0-1,0-1 1,0 1 0,0-1-1,1 1 1,-1-1 0,0 0-1,0 0 1,1 0-1,-1-1 1,0 1 0,1-1-1,0 1 1,-1-1 0,1 0-1,-3-2 1,2 0-3,-1-1 1,1 0-1,0 1 0,0-1 1,0 0-1,0 0 0,1-1 1,-3-8-1,0-7 1,0 0 1,2-1 0,-2-36-1,4 42-120,1 0 0,1-1 0,4-30 0,-4 41-63,0 1 0,0 0 0,1 0-1,0 1 1,0-1 0,0 0 0,1 0 0,-1 1 0,1 0 0,0-1 0,1 1-1,-1 0 1,1 1 0,-1-1 0,1 0 0,7-4 0,30-12-1856,11 3-1235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20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30 543 4441,'-4'-6'474,"1"0"1,-1 1-1,1-1 1,1 0-1,-1-1 1,1 1-1,0 0 1,0-1-1,1 1 1,0-1-1,0 1 0,0-13 1,1 18-462,0 1-1,0 0 1,0-1 0,0 1 0,0 0-1,0-1 1,0 1 0,0 0 0,0-1-1,0 1 1,0 0 0,0-1-1,0 1 1,1 0 0,-1 0 0,0-1-1,0 1 1,0 0 0,1-1 0,-1 1-1,0 0 1,0 0 0,0 0 0,1-1-1,-1 1 1,0 0 0,0 0-1,1 0 1,-1-1 0,0 1 0,1 0-1,-1 0 1,0 0 0,1 0 0,-1 0-1,0 0 1,1 0 0,-1 0-1,0 0 1,1 0 0,14 9-65,8 20-189,-20-21 246,1 0 1,-1 0-1,0 0 0,3 15 0,-6-20 65,1 0 1,0 0-1,-1-1 0,0 1 0,0 0 0,0 0 1,0 0-1,0 0 0,-1 0 0,1 0 0,-1 0 1,0 0-1,0 0 0,0-1 0,0 1 1,0 0-1,-2 3 0,2-6 361,2-5-301,-1 0 0,1 0 0,1-1 0,-1 1 0,1 0 0,0 0 0,0 0 1,0 1-1,5-8 0,30-38-166,-36 50 20,-1 0 0,0-1-1,0 1 1,1 0 0,-1-1-1,0 1 1,1 0 0,-1-1-1,0 1 1,1 0 0,-1-1-1,0 1 1,1 0 0,-1 0-1,1 0 1,-1 0 0,1-1-1,-1 1 1,0 0 0,1 0-1,-1 0 1,1 0 0,-1 0-1,1 0 1,-1 0 0,1 0-1,-1 0 1,1 0 0,-1 0-1,0 0 1,1 1-1,-1-1 1,1 0 0,-1 0-1,0 0 1,1 0 0,-1 1-1,1-1 1,-1 0 0,1 1-1,11 23-449,-2 29 379,-10-51 249,2-3-114,0 1 0,0 0-1,0-1 1,-1 0 0,1 1 0,0-1 0,0 0 0,0 0 0,-1 0 0,1 0 0,0 0 0,-1 0 0,1 0-1,-1 0 1,0-1 0,1 1 0,-1-1 0,0 1 0,0-1 0,0 1 0,0-1 0,0 0 0,1-2 0,-1 2-49,1-1 0,-1 1-1,1 0 1,-1 0 0,1-1 0,0 1 0,0 0 0,0 1 0,0-1 0,0 0 0,5-2 0,-6 4-26,1 0-1,-1 0 1,1 1-1,-1-1 1,1 0 0,-1 1-1,1-1 1,-1 1-1,1 0 1,-1-1-1,1 1 1,-1 0-1,0 0 1,0 0-1,1 0 1,-1 0-1,0 0 1,2 2 0,-2-1 26,1-1 0,0 1 1,0 0-1,0-1 0,0 0 1,1 1-1,-1-1 0,0 0 1,5 1-1,-6-2 24,1 1 0,0-1-1,0 0 1,0 0 0,0 0 0,-1-1-1,1 1 1,0 0 0,0-1 0,0 1-1,-1-1 1,1 1 0,0-1-1,-1 0 1,1 0 0,0 0 0,-1 0-1,1 0 1,-1 0 0,1 0 0,-1-1-1,0 1 1,0 0 0,1-1 0,-1 1-1,0-1 1,0 1 0,0-1 0,-1 0-1,1 1 1,0-1 0,-1 0-1,1 1 1,-1-1 0,1 0 0,-1 0-1,0 0 1,0 0 0,0 1 0,0-1-1,0-3 1,0 4-35,0 8-236,0 0 113,0-1 0,1 1 1,0 0-1,3 9 0,-4-15 146,1 0-1,-1 1 0,1-1 1,-1 0-1,1 0 0,-1 0 0,1 1 1,0-1-1,0 0 0,0 0 1,-1 0-1,1 0 0,0 0 1,0-1-1,0 1 0,1 0 1,-1 0-1,0-1 0,0 1 1,0 0-1,1-1 0,-1 1 1,0-1-1,0 0 0,1 1 0,-1-1 1,0 0-1,1 0 0,-1 0 1,0 0-1,1 0 0,-1 0 1,0 0-1,1 0 0,-1 0 1,2-1-1,-2 0 17,1 1 1,0-1 0,-1 0-1,1 0 1,-1 0-1,1 0 1,-1 0-1,1 0 1,-1 0-1,0 0 1,1 0-1,-1-1 1,0 1-1,0-1 1,2-2-1,-3 3-33,0 0 0,1 0 0,-1 1 0,1-1-1,-1 0 1,1 0 0,-1 1 0,1-1 0,-1 0-1,1 1 1,0-1 0,-1 0 0,1 1 0,0-1 0,0 1-1,0-1 1,-1 1 0,1-1 0,0 1 0,0 0-1,0 0 1,0-1 0,0 1 0,-1 0 0,1 0-1,0 0 1,0 0 0,0 0 0,0 0 0,0 0-1,0 0 1,0 0 0,0 0 0,-1 1 0,1-1-1,0 0 1,0 0 0,0 1 0,0-1 0,0 1-1,-1-1 1,1 1 0,0-1 0,-1 1 0,1-1-1,1 2 1,0 0 24,0-1-1,0 0 1,0 1-1,1-1 0,-1 0 1,0 0-1,1 0 1,-1-1-1,1 1 1,-1-1-1,1 1 1,0-1-1,-1 0 0,1 0 1,-1 0-1,1 0 1,-1 0-1,1-1 1,0 1-1,-1-1 0,1 0 1,-1 0-1,0 1 1,1-2-1,-1 1 1,0 0-1,1 0 0,-1-1 1,0 1-1,0-1 1,0 0-1,0 1 1,-1-1-1,1 0 1,0 0-1,-1 0 0,1 0 1,-1-1-1,0 1 1,2-4-1,-3 5-31,1 0 0,-1 0 0,1 1 0,-1-1 0,1 0 0,-1 1 0,1-1 0,-1 0 0,1 1 0,0-1 0,-1 1 0,1-1 0,0 1 0,0-1 0,-1 1 0,1-1 0,0 1 0,0 0 0,0 0 0,-1-1-1,1 1 1,0 0 0,0 0 0,0 0 0,0 0 0,0 0 0,0 0 0,-1 0 0,1 0 0,0 0 0,0 0 0,0 0 0,0 1 0,0-1 0,-1 0 0,1 1 0,0-1 0,1 1 0,35 27-274,-15-10 300,-19-16 12,0-1-1,0 1 0,0-1 1,0 0-1,0 1 1,1-1-1,-1-1 0,0 1 1,0 0-1,1-1 1,-1 0-1,0 0 0,1 0 1,-1 0-1,0 0 1,1 0-1,-1-1 0,5-1 1,-5 0 64,-1 1 0,1-1 0,-1 0 0,0 1 0,1-1 0,-1 0 0,0-1 0,0 1 0,0 0 0,-1-1 1,1 1-1,0-1 0,-1 1 0,0-1 0,1 0 0,-1 1 0,0-1 0,0 0 0,-1 0 0,2-5 0,4-37 785,3-69 1,-2 9-634,1 38-189,6-62-151,-18 104-146,4 25 224,0-1 0,-1 1-1,1 0 1,0-1 0,0 1 0,0 0 0,0-1 0,0 1 0,-1-1-1,1 1 1,0 0 0,0-1 0,0 1 0,-1 0 0,1 0 0,0-1-1,-1 1 1,1 0 0,0 0 0,-1-1 0,1 1 0,0 0 0,-1 0-1,1 0 1,0-1 0,-1 1 0,1 0 0,0 0 0,-1 0-1,1 0 1,-1 0 0,1 0 0,0 0 0,-1 0 0,1 0 0,-1 0-1,1 0 1,0 0 0,-1 0 0,1 0 0,-1 0 0,1 1 0,0-1-1,-1 0 1,1 0 0,0 0 0,-1 0 0,1 1 0,0-1 0,-1 0-1,1 1 1,-1 0-35,1 0-1,0 0 0,-1 0 0,1 0 1,0 0-1,0 0 0,-1 0 1,1 0-1,0 0 0,0 0 1,0 0-1,0 0 0,1 1 0,-1-1 1,0 0-1,0 0 0,1 0 1,0 1-1,8 26-268,-6-18 207,24 89-216,-15-51 464,2 0 0,39 90 0,-30-94-383,3-1-938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20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68 10490,'6'-9'288,"4"-1"-8,14 0-280,8-1 0,27-3 48,11 0-232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1:41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1258 876 6305,'-143'-164'4035,"88"97"-3895,50 60-209,-1 1 1,1 0-1,-2 0 1,1 1 0,-1-1-1,1 1 1,-1 1-1,-1-1 1,1 1 0,-16-6-1,18 9-7,-1 0 0,1 0 0,-1 0 0,1 0 0,-1 1 0,1 0 0,-1 0 0,1 1 0,-1-1-1,1 1 1,-1 0 0,1 1 0,0-1 0,0 1 0,-1 0 0,1 1 0,-7 4 0,-6 4 10,1 1 0,1 0 0,1 2 0,-1 0 0,-13 17 0,-66 88 408,59-71-115,-12 16 474,-69 122-1,94-141-605,1 1 0,3 1 0,-25 94 0,29-68-70,3 0 0,4 1 1,2 0-1,5 91 1,8-67-2,3 1-1,39 160 1,-22-162 98,4-2-1,5 0 1,4-3 0,3-1-1,64 96 1,-91-162-101,2 1 1,1-2 0,1-1-1,1 0 1,0-1-1,2-2 1,1 0 0,0-1-1,31 17 1,275 153 126,-288-165-85,1-2 1,1-2-1,1-2 1,1-2-1,0-1 0,1-3 1,0-2-1,1-2 1,0-2-1,0-2 1,0-2-1,0-3 1,90-11-1,-66 1 83,0-4-1,-1-2 1,-1-4-1,-1-2 1,94-47 0,-55 17 150,-2-4 1,155-111 0,51-93-56,-238 189-126,126-159 0,-148 159 68,46-84-1,-75 114-64,-2-1 0,-2-1 0,22-76-1,-35 96-47,-1 0 1,-2 0-1,0 0 0,-1 0 0,-2 0 0,0-1 0,-6-36 0,-2 23 190,0 0-1,-3 0 1,-29-67-1,22 55-73,3-1-1,1-1 0,-9-76 0,14 70-155,-3 0 0,-25-74 0,20 91 35,-2 0-1,-1 2 1,-36-51 0,-87-102 48,141 190-114,-25-33-28,-3 1 1,-1 1-1,-1 2 1,-1 2-1,-2 0 1,-1 3-1,-1 0 1,-1 3-1,-1 1 1,-1 2-1,-1 2 1,-68-21-1,-205-29 83,130 32 23,64 12-60,0 5-1,-202-5 1,236 25-35,1 3 0,0 4 0,0 4 0,-135 36 0,192-40 10,-209 67-54,194-58 46,0 1 0,2 3-1,-55 35 1,-130 107-43,175-121 16,1 2 1,-50 59-1,69-64 6,3 0 0,1 2 0,2 0 0,2 2 0,2 1 0,2 1 0,2 0 0,-20 82-1,13-13-34,5 2-1,-7 170 0,24-214 45,2 0 1,4-1-1,3 0 0,3 0 0,37 137 0,-28-149 25,3-1 0,2-1 0,3-1 0,2-1 0,3-1-1,2-2 1,49 58 0,137 125-4,-62-72 8,-92-96 0,3-3 0,2-4 1,3-2-1,3-4 0,150 80 1,-172-108 14,1-2 1,1-3 0,1-2 0,0-3 0,1-2-1,68 6 1,-17-9 27,-1-5 0,164-11 0,-214 0-8,0-2 0,0-3-1,-2-2 1,1-3 0,-2-2 0,0-3 0,-1-2-1,-1-2 1,-1-3 0,-2-2 0,51-38-1,185-168 88,-224 176-86,-3-2-1,68-92 0,143-247 45,-249 360-87,-2-1 0,-2-1 1,-2 0-1,-1-2 1,-3 1-1,-1-2 1,-3 1-1,-1-1 1,1-55-1,-7 32 38,-2 0 0,-4 0 0,-2 1 1,-4-1-1,-27-98 0,25 128-19,-1 0 0,-32-61 0,-50-65 36,25 47-33,45 71-14,-1 2 0,-3 0 0,-1 2 0,-2 2 0,-2 0 0,-2 3 0,-56-45 0,-217-171 112,235 190-103,36 33-16,-1 1 0,-78-42 1,-94-28-11,117 57 13,18 6 9,-1 4-1,-94-25 0,57 28 17,-2 6-1,-133-10 1,196 30-21,0 2 1,1 2-1,-1 3 0,0 2 1,1 3-1,1 1 1,-58 21-1,31-4-38,-100 51 0,140-58 25,2 3 0,0 0 0,1 3 0,-45 41 0,43-30-17,1 1 0,3 2 0,1 2-1,2 1 1,2 1 0,1 2 0,3 0-1,2 2 1,2 0 0,-28 99 0,0 49-69,9 2 1,-16 224 0,46-183-848,12-120-1315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22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84 262 3065,'-7'-40'1469,"6"27"-67,-1 0 1,-1-1-1,-7-21 0,10 35-1380,0 0-1,0 0 0,0 0 0,-1 0 0,1 0 0,0 0 0,0 0 0,0 0 0,0 0 0,0-1 0,0 1 0,0 0 0,0 0 0,0 0 0,0 0 0,0 0 0,0 0 0,0 0 0,0 0 1,-1 0-1,1 0 0,0 0 0,0 0 0,0 0 0,0 0 0,0 0 0,0 0 0,0 0 0,0 0 0,0 0 0,0 0 0,-1 0 0,1 0 0,0 0 0,0 0 0,0 0 0,0 0 0,0 0 1,0 0-1,0 0 0,0 0 0,0 0 0,0 0 0,0 0 0,-1 0 0,1 0 0,0 0 0,0 0 0,0 1 0,0-1 0,0 0 0,0 0 0,0 0 0,0 0 0,0 0 0,0 0 0,0 0 1,0 0-1,0 0 0,0 0 0,0 1 0,-5 9 171,-3 15-392,-21 173 5,27-169 1969,0 47 0,1-89-1472,-9-138 1022,10 125-1444,1 0 1,1 0-1,10-45 1,-12 70 69,0-1 0,1 0 0,-1 1 0,1-1 0,-1 1 0,1-1 0,0 0 0,0 1 0,-1 0 0,1-1 0,0 1 0,0-1 0,0 1-1,1 0 1,-1 0 0,2-2 0,-2 2 7,0 1-1,0 0 0,0 0 1,0 0-1,0 0 1,0 0-1,0 1 0,0-1 1,0 0-1,0 0 0,0 1 1,0-1-1,0 0 1,0 1-1,-1-1 0,1 1 1,0-1-1,0 1 0,0-1 1,-1 1-1,1 0 1,0-1-1,-1 1 0,1 0 1,0 0-1,-1-1 0,1 1 1,-1 0-1,1 0 1,0 1-1,41 74-907,-36-62 942,1 0-1,0-1 0,1 0 1,0 0-1,1-1 0,1 0 1,-1-1-1,19 16 0,27 11 194,-51-35-116,0-1 0,0 0-1,1 0 1,-1-1 0,0 1 0,1-1-1,-1 0 1,0 0 0,1 0-1,0-1 1,-1 1 0,8-1 0,-10-1-13,-1 1 0,0-1 0,1 0 0,-1 1 0,1-1 0,-1 0 0,0 0 0,0 0 0,1 0 0,-1 0 0,0 0 0,0 0 0,0 0 0,0 0 0,0-1 0,0 1 0,0 0 0,-1-1 0,2-2 0,10-32 413,-9 25-355,12-46 233,11-90-1,-2 1-637,-25 159 29,1 0 0,0 0 0,1 0 0,0-1 0,1 1 0,1 0-1,5 17 1,3 16 217,-1 12 62,31 133 427,-27-144-2082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23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34 369 8938,'-5'7'966,"6"-5"-308,17-4-4,24-12-172,-40 13-427,0 0-1,0-1 0,0 1 0,0-1 0,0 1 0,0-1 0,0 0 0,0 0 1,0 0-1,-1 0 0,1 0 0,-1 0 0,0 0 0,1-1 0,-1 1 0,0 0 1,0-1-1,0-2 0,0 3-39,-1 1 0,0-1 0,0 0-1,-1 1 1,1-1 0,0 1 0,0-1 0,-1 1 0,1-1 0,-1 1 0,1 0 0,-1-1 0,1 1 0,-1-1-1,0 1 1,0 0 0,0 0 0,0-1 0,0 1 0,0 0 0,0 0 0,0 0 0,0 0 0,-1 0 0,1 0-1,0 1 1,-1-1 0,1 0 0,0 1 0,-1-1 0,1 1 0,-3-1 0,2 0-46,-1 1 0,1 0 1,-1 0-1,1 0 0,-1 0 0,1 0 1,-1 1-1,1-1 0,-1 1 1,1-1-1,0 1 0,-1 0 0,1 0 1,0 0-1,0 0 0,-1 1 0,1-1 1,0 1-1,0-1 0,0 1 1,1 0-1,-1-1 0,0 1 0,1 0 1,-1 0-1,1 0 0,-2 4 0,-1-1 10,0 1-1,0 0 0,1 0 0,0 1 1,0-1-1,0 1 0,1-1 0,-3 14 1,5-17 34,0 0 0,0 0 1,0 0-1,0 1 1,1-1-1,-1 0 1,1 0-1,0 0 1,0-1-1,0 1 1,0 0-1,0 0 0,1 0 1,-1-1-1,1 1 1,0-1-1,0 1 1,0-1-1,0 0 1,0 1-1,0-1 0,0 0 1,1 0-1,-1-1 1,1 1-1,0-1 1,-1 1-1,1-1 1,0 0-1,0 0 1,0 0-1,0 0 0,0 0 1,3 0-1,5 1 49,0-1 0,1 1 1,-1-2-1,1 0 0,-1 0 0,0-1 0,1 0 0,11-4 0,-13 3 13,0 0-1,0-1 1,0-1-1,0 1 0,-1-2 1,1 1-1,-1-1 1,0-1-1,-1 1 1,1-1-1,-1-1 1,0 0-1,-1 0 0,0-1 1,0 1-1,0-2 1,-1 1-1,0-1 1,-1 0-1,0 0 1,0 0-1,5-17 1,8-39 61,-2 0 0,8-91 1,-25 143-335,-4 12-305,-7 20-111,8-5 539,0-1 1,2 1-1,0 0 1,0 0-1,1 17 1,5 74 14,-1-60 72,1 12 390,3 1-1,18 77 0,-19-124 300,0-19-169,4-24 54,-8 25-532,38-124 492,36-148-1169,-77 280 612,1-1 0,0 0 0,0 0 1,0 1-1,-1-1 0,1 0 0,0 0 1,0 1-1,-1-1 0,1 0 0,0 0 1,-1 0-1,1 1 0,0-1 1,-1 0-1,1 0 0,0 0 0,-1 0 1,1 0-1,0 0 0,-1 0 0,1 0 1,0 0-1,-1 0 0,1 0 1,-1 0-1,1 0 0,0 0 0,-1 0 1,1 0-1,0 0 0,-1 0 0,1 0 1,0 0-1,-1-1 0,1 1 1,0 0-1,0 0 0,-1 0 0,1-1 1,0 1-1,-1 0 0,1 0 0,0-1 1,0 1-1,0 0 0,-1-1 0,1 1 1,0 0-1,0-1 0,0 1 1,0 0-1,0-1 0,-1 1 0,1 0 1,0-1-1,0 1 0,0 0 0,0-1 1,0 1-1,0 0 0,0-1 1,0 1-1,0 0 0,1-1 0,-1 1 1,0 0-1,0-1 0,0 0 0,-22 20-303,19-11 294,-1-1 1,1 1 0,0-1-1,1 1 1,0 0-1,0 0 1,1 0-1,-1 10 1,1 70-145,1-61 148,0-18 19,0 14 65,0 0 1,1 0-1,2 0 1,0 0-1,12 39 1,-15-61-43,0 0 0,0 0 0,1 0 0,-1 0 0,0 0 0,1-1 0,-1 1 0,1 0 0,-1 0 0,1 0 0,-1-1 0,1 1 0,0 0 0,-1-1 0,1 1 0,0 0 0,-1-1 0,1 1 0,0-1 0,0 1 1,0-1-1,-1 0 0,1 1 0,0-1 0,0 0 0,2 1 0,-2-2 8,0 1 0,1 0 1,-1-1-1,1 1 1,-1-1-1,0 1 0,1-1 1,-1 0-1,0 0 0,1 0 1,-1 1-1,0-1 0,0 0 1,0 0-1,1-2 0,7-8 122,-1 0 0,0 0 0,6-14-1,-7 13-95,4-6 27,-7 11-90,0-1-1,1 1 1,-1 0 0,1 1 0,1-1 0,-1 1-1,9-7 1,-13 13-16,-1-1 1,1 1-1,-1 0 1,0 0-1,1 0 0,-1-1 1,1 1-1,-1 0 0,1 0 1,-1 0-1,1 0 1,-1 0-1,1 0 0,-1 0 1,1 0-1,-1 0 0,0 1 1,1-1-1,-1 0 1,1 0-1,-1 0 0,1 0 1,-1 1-1,1-1 0,-1 0 1,0 0-1,1 1 0,-1-1 1,0 0-1,1 1 1,-1-1-1,0 0 0,1 1 1,-1-1-1,0 0 0,0 1 1,1-1-1,-1 1 1,0-1-1,0 1 0,11 26-340,-5-13 310,-4-10 60,0-1 0,0 0 0,1 0 0,-1-1 0,1 1 0,0 0 0,0-1 0,0 1 1,0-1-1,0 0 0,0 0 0,1-1 0,-1 1 0,1 0 0,-1-1 0,1 0 0,-1 0 0,1 0 0,7 0 1,-5 0 20,1-1 0,0 0 1,0 0-1,0-1 1,-1 1-1,1-2 1,0 1-1,-1-1 1,1 0-1,7-3 1,-13 4-11,0 0 0,0 0 0,1-1 0,-1 1 0,0 0 1,0 0-1,0-1 0,0 1 0,0 0 0,-1-1 1,1 1-1,0-1 0,-1 1 0,1-1 0,-1 1 0,1-1 1,-1 0-1,0 1 0,1-1 0,-1 1 0,0-4 0,1-3-19,-1 7-33,0 4-116,1 0 158,-1 0 0,1 0-1,0 0 1,-1 0 0,1 0 0,1 0 0,-1-1-1,0 1 1,1 0 0,-1-1 0,1 1 0,0-1-1,0 0 1,0 1 0,0-1 0,0 0 0,1 0-1,-1 0 1,0 0 0,1-1 0,0 1-1,-1-1 1,1 0 0,0 1 0,0-1 0,0 0-1,-1-1 1,1 1 0,0 0 0,0-1 0,0 0-1,0 1 1,0-1 0,1 0 0,-1-1 0,0 1-1,0-1 1,0 1 0,-1-1 0,1 0-1,0 0 1,0 0 0,0 0 0,-1-1 0,1 1-1,0-1 1,-1 1 0,4-4 0,-5 3 22,0 1 0,0-1 0,0 0 0,0 0 1,0 0-1,-1 1 0,1-1 0,-1 0 0,1 0 0,-1 0 0,1 0 1,-1 0-1,0 0 0,0 0 0,0 0 0,-1-3 0,-7-39 323,3 20-251,5 23-109,0 0 0,0 0 1,0 1-1,0-1 0,0 0 1,-1 0-1,1 0 1,0 0-1,-1 0 0,1 1 1,-1-1-1,1 0 0,-1 0 1,1 1-1,-1-1 0,1 0 1,-1 1-1,0-1 0,1 1 1,-1-1-1,0 0 1,0 1-1,1 0 0,-1-1 1,0 1-1,0-1 0,-1 1 1,-1-1 0,1 1 0,-1 0 1,0 0-1,1 0 1,-1 0-1,1 0 0,-1 1 1,1-1-1,-6 2 1,-1 1-160,0 1 0,1 0 1,-1 0-1,-12 9 0,5 3-1032,8 1-1216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23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33 6945,'-17'-1'529,"5"0"599,13-1-560,11 1-264,18-5-88,10 1-24,23-3 72,6 0-424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24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359 463 5537,'0'-6'314,"0"0"0,-1-1 0,0 1-1,0-1 1,0 1 0,-1 0 0,0 0 0,0 0-1,-1 0 1,0 0 0,0 1 0,0-1 0,-1 1-1,-3-5 1,1 4-140,0 0-1,-1 0 0,1 1 1,-1 0-1,0 0 1,0 1-1,-1 0 1,1 0-1,-1 1 1,-9-3-1,8 3-108,0 0 1,-1 0-1,1 1 1,0 0 0,-1 1-1,1 0 1,-1 1-1,-18 0 1,22 2-58,0-1 0,1 1 0,-1-1 0,0 2 0,1-1 0,-1 0 0,1 1 0,-1 0 0,1 1 0,0-1 0,1 1 0,-1 0 1,1 0-1,-1 0 0,-3 6 0,2-3 2,0 1 0,0 0 1,0 0-1,1 0 0,1 1 0,-7 14 1,10-19-2,0-1 0,0 0 1,0 1-1,0-1 1,1 1-1,0-1 0,0 1 1,0-1-1,0 1 1,0-1-1,0 0 0,1 1 1,0-1-1,0 1 1,0-1-1,0 0 0,0 0 1,1 1-1,-1-1 1,1 0-1,0 0 0,3 3 1,2 2 47,1 0 1,1-1 0,0 0-1,0 0 1,0-1 0,1 0-1,0-1 1,0 0 0,0 0-1,0-1 1,1-1 0,0 0-1,0 0 1,0-1 0,18 1-1,-20-1-11,1-2 0,-1 1 1,1-1-1,-1-1 0,0 0 0,1 0 0,-1 0 0,0-2 0,1 1 1,-1-1-1,-1 0 0,1-1 0,0 0 0,-1 0 0,0-1 0,0 0 1,0-1-1,13-11 0,-17 12 1,-1 0 1,1 0-1,-1-1 1,0 1-1,0-1 1,-1 0-1,1 1 1,-1-1-1,-1 0 1,3-9-1,3-66 227,-5 51-213,8-68 91,-4 59-158,-2-1 0,-2 1-1,-4-54 1,2 91-15,0-1 0,-1 1 0,1 0 1,0 0-1,-1 0 0,0 0 0,1 0 0,-1 0 0,0 1 0,0-1 0,0 0 1,0 0-1,0 0 0,0 1 0,-1-1 0,1 1 0,-3-3 0,4 4 10,-1 0 0,1-1 0,-1 1 0,0 0 0,1 0 0,-1 0 0,1 0 0,-1-1 0,1 1 0,-1 0 0,0 0 0,1 0 0,-1 0 0,1 0 0,-1 0 0,0 1 0,1-1 0,-1 0 0,1 0 0,-1 0 0,1 1 0,-2-1 0,-13 18-37,9-5 66,1 0-1,0 0 1,1 0 0,1 0 0,0 1 0,0-1 0,2 1 0,0 0 0,0-1 0,3 27 0,4 12 107,18 74 0,-20-109-86,42 170-549,-35-119-1056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25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47 105 1728,'1'-29'767,"0"16"670,-1-1 1,-2-21-1,2 34-1396,0 1 0,0-1-1,0 1 1,0-1 0,0 1 0,0-1 0,0 1 0,0 0 0,0-1 0,0 1-1,0-1 1,0 1 0,-1-1 0,1 1 0,0-1 0,0 1 0,0 0 0,-1-1 0,1 1-1,0-1 1,0 1 0,-1 0 0,1-1 0,0 1 0,-1 0 0,1 0 0,0-1-1,-1 1 1,1 0 0,-1 0 0,1-1 0,0 1 0,-1 0 0,1 0 0,-1 0 0,1 0-1,-1-1 1,1 1 0,0 0 0,-1 0 0,1 0 0,-1 0 0,1 0 0,-1 0-1,1 0 1,-1 1 0,1-1 0,-1 0 0,1 0 0,0 0 0,-1 0 0,1 0 0,-1 1-1,1-1 1,0 0 0,-1 0 0,1 1 0,-1-1 0,1 0 0,0 1 0,0-1-1,-1 0 1,1 1 0,0-1 0,-1 0 0,1 1 0,0 0 0,-18 27 250,15-11-168,0-1 0,2 1-1,0 0 1,1-1 0,3 31 0,1 18 311,0 109 443,39 252 0,-31-340-743,41 425 668,-31-208-689,0 30 89,-30-105 661,-7-131-3527,14-91 1890,-1 0 0,1 0 0,1 0 0,-1 1-1,1 6 1,3 0-2073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27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0 338 2369,'21'-13'1123,"-1"2"0,1 1 0,1 0 0,40-11 0,97-16-739,-86 21-209,45-6-189,171-11 0,123 17-24,-360 15 41,752-7 576,557-20 1487,-1046 11-1828,834-37 1403,-358 23-1250,-484 22-338,-240 11 22,0 3 0,103 21 1,-165-25-73,0 0 1,-1 0-1,1 1 1,0 0 0,-1 0-1,1 0 1,-1 1-1,0-1 1,0 1-1,0 0 1,0 0 0,0 0-1,0 1 1,-1-1-1,0 1 1,4 5 0,-5-6 7,0 1 0,-1 0 1,1-1-1,-1 1 1,1 0-1,-1 0 1,-1 0-1,1 0 0,0 0 1,-1 0-1,0 0 1,0 0-1,0 0 0,0 0 1,-1 0-1,0 0 1,0 0-1,0 0 1,-3 7-1,-17 49 78,3 1 1,2 1-1,3 0 0,2 1 1,-2 81-1,6-80-58,-21 84-1,-1 15 61,21-99-29,3 0 0,4 1-1,2-1 1,2 0 0,4 1-1,20 87 1,-6-40 60,-17-77-94,3 0-1,1 0 0,1-1 1,15 37-1,19 37 83,-30-72-69,1 0 1,2-1 0,1-1 0,31 46 0,10-3 114,76 113 54,-131-187-208,-1 1 0,0 0-1,0-1 1,-1 1 0,1 0-1,-1 0 1,0 0 0,0 0-1,-1 0 1,1 1-1,-1-1 1,1 0 0,-1 0-1,-1 0 1,1 0 0,-2 6-1,1-4 13,-1-1 0,0 1 0,-1-1-1,1 0 1,-1 1 0,0-1-1,-1 0 1,1-1 0,-1 1 0,-6 5-1,-9 7 51,0-2-1,-2 0 1,0-1-1,-31 15 0,36-20-48,-30 14 32,0-2 1,-1-2-1,-1-2 0,-85 18 0,-207 18 103,241-41-85,-987 89 486,-382 3-335,1382-99-210,-1331 69 197,1068-74-152,50-1 88,-23 27-145,43-1 93,254-25-31,0 0-1,-26-4 1,42 3-7,1-1 0,0 1 0,-1-1 0,1-1 0,0 1-1,0-1 1,1-1 0,-1 1 0,-13-10 0,18 10-24,0-1-1,0 0 0,0 0 1,0 0-1,1 0 1,-1 0-1,1 0 1,0-1-1,0 1 1,1-1-1,-1 1 1,1-1-1,0 0 0,0 0 1,1-5-1,-2-13 8,3-42 0,-1 51-16,2-6-8,1 0 0,1-1-1,7-21 1,-5 19 9,6-45 0,-11 54-113,-1 0 0,0 0 0,-1 0 0,-1 0 0,0 0-1,-1 0 1,-1 1 0,0-1 0,-1 1 0,0 0 0,-1 0 0,0 1 0,-16-23 0,13 23-1760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28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14 102 4065,'-4'-101'9678,"4"118"-9703,-1 0 0,-3 18 1,0 10 55,9 236 423,-1-197-162,-5-57-274,1 15 713,2-34-994,2-15-966,3-12-920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29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29 131 4417,'-2'-8'702,"0"-1"0,0 0 0,1 1 0,0-1 0,1 0 0,0 0 0,2-18 1,-2 25-655,0 0 1,1 0 0,0 0-1,-1 0 1,1 0 0,0 0 0,0 0-1,0 0 1,0 0 0,1 0 0,-1 1-1,0-1 1,1 0 0,-1 1-1,1-1 1,0 1 0,-1 0 0,1-1-1,0 1 1,0 0 0,0 0 0,0 0-1,0 0 1,0 1 0,0-1-1,0 0 1,0 1 0,0-1 0,1 1-1,-1 0 1,0 0 0,0 0 0,0 0-1,0 0 1,1 0 0,-1 1-1,4 0 1,0 0-70,-1 0-1,1 1 1,-1-1 0,1 1-1,-1 0 1,1 0 0,-1 1-1,0-1 1,0 1-1,0 0 1,0 1 0,-1-1-1,1 1 1,-1 0-1,0 0 1,0 1 0,-1-1-1,1 1 1,-1-1 0,5 11-1,-6-10 45,0-1 0,0 1 0,-1 0 0,0 0 0,0 0-1,0 1 1,-1-1 0,0 0 0,0 0 0,0 0 0,-1 0 0,1 0 0,-1 0-1,0 0 1,-1 0 0,1 0 0,-1 0 0,0 0 0,0-1 0,-1 1 0,1-1-1,-1 1 1,-5 6 0,-2-1 157,0 0 0,0-1 0,-1 0 0,0-1 0,-1 0-1,0 0 1,-21 8 0,-19 14-54,41-22-1033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30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195 129 5665,'-85'-90'6963,"85"89"-6956,-1 0-1,0 0 1,0 0 0,-1 0-1,1 0 1,0 1 0,0-1-1,0 0 1,0 1 0,-1-1-1,1 1 1,0-1 0,-1 1-1,1 0 1,0-1 0,-1 1-1,1 0 1,0 0 0,-1 0-1,1 0 1,0 0 0,-1 1-1,-1-1 1,0 1-19,0 1-1,0-1 1,0 0-1,0 1 1,1 0 0,-1 0-1,1-1 1,-1 2 0,-3 3-1,-1 1-17,2 0 1,-1 0-1,1 1 0,0-1 0,1 1 1,-6 11-1,9-16 46,0 1 0,0-1 0,0 0 0,1 0 0,-1 1 0,1-1 0,0 0 0,0 1 0,0-1 0,0 0 0,0 1 1,1-1-1,0 0 0,-1 0 0,1 1 0,1-1 0,1 5 0,-2-7 12,0 0-1,-1 0 1,1 0 0,0 0 0,0 0 0,0 0-1,0 0 1,0 0 0,0 0 0,0-1 0,0 1 0,1 0-1,-1-1 1,0 1 0,0-1 0,0 1 0,1-1-1,1 1 1,-1-1 24,0 0 0,1 0-1,-1 0 1,0-1 0,1 1 0,-1 0-1,0-1 1,0 0 0,1 1 0,-1-1-1,0 0 1,0 0 0,4-3 0,-1 1-31,0-1 0,0 0 0,0 0 0,0-1 0,0 1 0,-1-1 1,0 0-1,0 0 0,0-1 0,-1 1 0,0-1 0,0 0 0,0 1 0,0-1 1,-1-1-1,0 1 0,-1 0 0,2-9 0,-3 17-36,1 0 0,-1 0 0,1 0 0,-1 0 0,1 0 0,0 0 0,0 0 0,-1 0 0,2 0-1,-1 0 1,0 0 0,0 0 0,1 0 0,-1-1 0,0 1 0,1-1 0,0 1 0,3 2 0,-2-2 54,0 0 0,0 0 0,1 0-1,-1 0 1,1 0 0,0-1 0,0 0 0,-1 0 0,8 2 0,-6-3 56,0 0 0,1 0 0,-1 0 0,0-1 0,0 1 0,1-1 0,-1-1 0,0 1 0,0-1 0,0 0 0,7-3 0,-10 4-102,1-1 0,-1 1 0,0-1 0,1 1 0,-1-1 0,0 0 1,0 0-1,0 0 0,0 0 0,-1 0 0,1 0 0,0-1 0,-1 1 0,0 0 1,1-1-1,-1 1 0,0-1 0,0 0 0,-1 1 0,1-1 0,0 0 0,-1 1 1,1-5-1,-1 9 10,0-1 1,0 0 0,0 1-1,0-1 1,0 1-1,0-1 1,1 0 0,-1 1-1,1-1 1,-1 0 0,1 1-1,-1-1 1,1 0-1,0 0 1,-1 0 0,1 0-1,0 1 1,0-1-1,0 0 1,0 0 0,0-1-1,0 1 1,0 0 0,3 1-1,-1-1 20,0 0 0,-1 0 0,1 0 1,0 0-1,0-1 0,0 1 0,0-1 0,0 0 0,0 0 0,1 0 0,3-1 0,-1 0 33,-1 0 0,1 0 0,0-1 0,-1 0 0,1 0 1,-1 0-1,1-1 0,-1 1 0,0-1 0,0 0 0,0-1 0,6-5 0,-10 6 9,0 0 0,0 0-1,0 0 1,-1 0 0,1-1 0,-1 1 0,0 0 0,0 0 0,0-1-1,0 1 1,0 0 0,-1-1 0,-1-5 0,2 9-75,0 0 0,0-1 0,0 1 0,0-1 0,0 1 0,0 0 1,0-1-1,0 1 0,0-1 0,0 1 0,0 0 0,0-1 0,-1 1 0,1-1 0,0 1 1,0 0-1,0-1 0,-1 1 0,1 0 0,0-1 0,0 1 0,-1 0 0,1 0 1,0-1-1,-1 1 0,1 0 0,0 0 0,-1-1 0,1 1 0,-1 0 0,-2 28-336,13 165 51,-3-119 328,-6 105-1,-1-178-34,0 8 75,-1 0 1,0 0 0,-1 1-1,-3 9 1,5-18-41,0 0 1,0 0 0,-1 0-1,1 0 1,0 0-1,-1 0 1,1 0 0,-1 0-1,1 0 1,-1-1-1,1 1 1,-1 0 0,1 0-1,-1 0 1,0-1-1,0 1 1,1 0 0,-1-1-1,0 1 1,0 0-1,0-1 1,0 1 0,0-1-1,0 0 1,0 1-1,0-1 1,0 0 0,0 1-1,0-1 1,0 0-1,0 0 1,0 0 0,0 0-1,0 0 1,0 0-1,0 0 1,0 0 0,0-1-1,0 1 1,0 0-1,0 0 1,0-1 0,1 1-1,-1-1 1,0 1-1,0-1 1,0 1-1,0-1 1,0 0 0,0 0-1,-9-8 51,1 0-1,0 0 1,1-1-1,1 0 1,-1 0-1,1-1 1,1 0-1,0 0 1,1 0-1,0-1 1,0 0-1,1 0 1,1 0-1,-3-19 1,5 23-203,1 0 1,0 0 0,0 0 0,1 0-1,0 0 1,0 0 0,1 1 0,3-11-1,12-25-1262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31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1 405 8914,'0'-2'137,"0"0"1,-1 0 0,1 0-1,1 1 1,-1-1-1,0 0 1,0 0-1,1 0 1,-1 1-1,1-1 1,-1 0-1,1 1 1,0-1-1,0 0 1,0 1-1,0-1 1,0 1-1,0-1 1,0 1 0,0 0-1,0 0 1,1-1-1,-1 1 1,0 0-1,1 0 1,-1 0-1,1 0 1,0 0-1,2 0 1,-3 0-139,0 1 0,1 0 1,-1 0-1,1 0 0,-1 0 0,1 0 0,-1 0 1,1 0-1,-1 0 0,1 0 0,-1 1 1,0-1-1,1 1 0,-1-1 0,1 1 1,-1-1-1,0 1 0,0 0 0,1 0 0,-1 0 1,0-1-1,0 1 0,0 0 0,0 1 1,0-1-1,0 0 0,0 0 0,0 0 1,-1 0-1,1 1 0,0-1 0,-1 0 0,1 1 1,-1-1-1,1 3 0,1 2 5,-1 0-1,-1 0 0,1 0 1,-1 0-1,0 0 1,0 0-1,-1 0 0,0 0 1,-2 9-1,-9 26 2360,34-77-1855,-15 22-460,1 0-1,0 1 1,1 1 0,1-1 0,0 2 0,17-17-1,-26 28-70,0-1 0,-1 1 0,1-1 0,-1 1 0,1 0 0,0-1 0,-1 1 0,1 0 0,-1-1 0,1 1 0,0 0 0,0 0 0,-1 0 0,1 0 0,0 0 0,-1 0 0,1 0 0,0 0 0,0 0 0,-1 0 0,1 0 0,0 0 0,-1 0 0,1 0 0,0 1 0,-1-1 0,1 0 0,0 1 0,-1-1 0,1 0 0,0 1 0,-1-1 0,1 1 0,-1-1 0,1 1 0,-1-1 0,1 1 0,-1-1 0,0 1 0,1-1 0,-1 1 0,1 0 0,-1-1 0,0 1 0,0 0 0,1-1 0,-1 1 0,0 0 0,0-1 0,0 2 0,9 45-125,-7-34 377,-2-12 499,14-18-350,-12 14-384,-1 1 0,1-1 0,0 1 0,0-1 0,0 1 0,0 0 0,0 0 0,1 0 0,-1 0 0,1 1 0,-1-1 0,6-2 0,-6 4-34,0 0-1,0 1 1,0-1-1,0 0 1,0 1 0,0-1-1,0 1 1,0-1 0,0 1-1,0 0 1,0 0-1,-1 0 1,1 0 0,0 0-1,-1 0 1,1 1-1,-1-1 1,1 1 0,1 1-1,0-1 59,0 0-1,-1 0 0,1 0 1,0-1-1,0 1 1,0-1-1,1 0 0,-1 0 1,0 0-1,0 0 1,1-1-1,-1 1 0,0-1 1,1 0-1,-1 0 0,0 0 1,1 0-1,5-2 1,-5 1 26,0 0 0,0 0 0,1 0 0,-1-1 1,0 1-1,0-1 0,0 0 0,0 0 1,-1-1-1,1 1 0,-1-1 0,1 0 0,-1 0 1,3-4-1,-2 3 96,-3 3-341,-5 18-33,4-15 230,0 1 0,0 0 0,0 0 0,0 0 0,1-1 0,-1 1 0,1 0 0,0 0 0,0-1 0,0 1 0,0-1 0,3 5 0,-4-7 13,1 1 0,-1 0 0,1-1 0,-1 1 1,1-1-1,0 1 0,-1-1 0,1 1 1,0-1-1,0 1 0,-1-1 0,1 0 1,0 1-1,0-1 0,0 0 0,-1 0 0,1 1 1,0-1-1,0 0 0,0 0 0,0 0 1,-1 0-1,1 0 0,0 0 0,0-1 1,0 1-1,0 0 0,-1 0 0,1-1 0,0 1 1,0 0-1,-1-1 0,1 1 0,0 0 1,0-1-1,-1 1 0,1-1 0,0 0 1,-1 1-1,1-1 0,-1 1 0,1-1 0,-1 0 1,1 1-1,0-3 0,15-17 198,18-18-47,-32 37-174,0-1 0,0 0 0,0 1 0,0-1 0,0 1 0,0 0 0,0 0 0,0 0 0,0 0 0,1 0 0,-1 0 0,0 1-1,1-1 1,-1 1 0,0-1 0,5 1 0,-6 1-2,1-1-1,0 1 0,-1 0 1,1 0-1,0 0 0,-1 0 1,1 0-1,-1 0 1,0 0-1,1 1 0,-1-1 1,0 0-1,0 1 0,0-1 1,0 1-1,0 0 1,0-1-1,0 1 0,0 0 1,-1-1-1,1 1 0,0 2 1,0-2 38,0 1-1,0-1 1,0 0 0,0 0-1,0 1 1,1-1 0,-1 0-1,0 0 1,4 3 0,-4-5-9,0 0 0,0 1 0,0-1 0,0 0 0,0 0 0,0 0-1,1 1 1,-1-1 0,0 0 0,0 0 0,0-1 0,0 1 0,0 0 0,0 0 0,0 0 0,0-1 0,0 1 0,0-1 0,0 1 0,0 0 0,0-1 0,0 0 0,0 1 0,-1-1 0,1 0 0,0 1 0,0-1 0,1-1 0,0-1-10,0 1-1,0 0 1,1 1 0,-1-1 0,1 0-1,0 1 1,-1-1 0,1 1 0,0 0-1,5-2 1,-6 4-29,1-1 0,-1 0 1,0 0-1,0 1 0,1 0 0,-1-1 0,0 1 1,0 0-1,0 0 0,0 0 0,0 0 0,0 0 1,0 1-1,-1-1 0,3 2 0,1 0 36,0 0 0,0 0-1,1-1 1,-1 0 0,1 0-1,-1 0 1,1-1 0,0 1 0,-1-1-1,1-1 1,0 1 0,0-1-1,10-1 1,-11 1 41,0 0 1,0-1-1,0 0 1,-1 0-1,1 0 0,0-1 1,0 0-1,-1 0 1,1 0-1,-1 0 0,0-1 1,0 1-1,1-1 1,-2 0-1,1 0 0,6-7 1,-8 7 62,-1 0 0,1 0 0,-1-1 0,0 1 0,1-1 0,-2 1 0,1-1 0,0 1 0,-1-1 0,1 1 0,-1-1 0,-1-6 0,-5-51 265,2 32-240,-3-40 12,-5-99-655,11 168 464,0 0 1,1 0 0,-1 1 0,0-1-1,1 0 1,-1 0 0,1 0 0,-1 1-1,0-1 1,1 0 0,-1 1 0,1-1-1,-1 1 1,1-1 0,-1 1 0,1-1-1,-1 1 1,1-1 0,0 1 0,-1-1-1,1 1 1,-1 0 0,0 5-8,0 0 0,0 0 0,0 0 0,1-1 0,0 1 0,0 0-1,2 12 1,0 1 8,17 168 43,-14-160 10,1-1 0,2 0 0,0 0 0,24 47 0,-30-68-239,0-1 0,1 1-1,0-1 1,0 0 0,6 6-1,1-2-1749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0:04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3857,'-5'0'78,"-1"-1"358,0 1 0,0 1 0,0-1 0,0 1-1,0 0 1,0 0 0,-9 3 0,13-3-377,0 0-1,0 0 1,1 1-1,-1-1 1,1 0 0,-1 1-1,1 0 1,-1-1 0,1 1-1,0 0 1,0-1-1,0 1 1,0 0 0,0 0-1,0 0 1,0 0-1,1 0 1,-1 0 0,1 0-1,-1 0 1,1 0 0,0 0-1,0 1 1,0-1-1,0 0 1,0 2 0,2 17 33,0 0 1,1 0-1,1 0 1,1-1 0,13 36-1,-2-9 42,-12-29-87,0 0-1,-1 1 1,-1 0 0,-1-1-1,0 1 1,-2 0-1,-2 20 1,-29 134 542,25-140-441,-44 256 1034,46-239-1073,2 0 1,2 1-1,11 89 1,-4-100-40,0-2 19,-1 0 0,-2 1 0,-3 72 1,-27 102 85,8-85-123,-1 156 1,18-189-32,4 89-10,0-158-10,1-1 0,1 0 1,1 0-1,2 0 0,10 27 1,-6-24 2,1-1 0,2 0 0,0 0 0,2-2 0,0 0 1,2-1-1,1 0 0,1-2 0,1 0 0,30 24 0,1-5-47,85 60-786,-105-80-953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31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20 6673,'-5'-4'4377,"5"3"-3408,0 1-113,16-11-544,1 10-104,11-1-96,7 1-264,11 1-1224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32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76 6153,'30'-75'5650,"-29"74"-4434,-13 28-1407,4-4 180,2 0 1,0 0-1,2 1 0,0 0 0,0 43 1,4-58 57,1 1 0,0 0 0,0-1 0,1 1 0,0-1 0,1 0 0,0 1 0,0-1 0,1 0 0,0-1 0,0 1 0,1-1 0,0 0 0,1 0 0,0 0 0,0-1 0,11 10 0,19 11-774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32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25 7154,'0'-1'143,"0"1"0,-1-1 0,1 0 0,0 0 0,0 0 0,-1 1 0,1-1 0,0 0 1,0 0-1,0 0 0,0 1 0,0-1 0,0 0 0,0 0 0,0 0 0,0 1 0,0-1 1,1 0-1,-1 0 0,0 1 0,1-1 0,-1 0 0,0 0 0,1 1 0,-1-1 1,1 0-1,0 0 0,0 0-76,0 1 0,0 0 0,0-1 0,1 1 0,-1 0 0,0 0 0,0 0 0,0-1 0,0 2 0,1-1 0,-1 0 0,0 0 1,0 0-1,0 0 0,0 1 0,2 0 0,5 1-59,-1 1-1,0 1 1,0-1 0,12 9 0,-12-7-4,-1 0 0,0 1 0,0 0 0,-1 0-1,0 0 1,0 0 0,0 1 0,-1 0 0,0 0 0,0 0 0,0 0 0,-1 1 0,2 8-1,-2-3 25,0-1-1,-1 0 0,-1 1 0,0 0 0,-1-1 0,-1 1 1,-2 22-1,-4-5 184,0 0 0,-2 0 1,-1-1-1,-2 0 0,0-1 1,-20 30-1,11-22-668,1-3-718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32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45 10066,'2'-9'568,"1"1"80,2 2 49,3 0-81,1 2-216,5 0-200,0 1-88,2 0-48,0 2 8,-1 1 88,2 0 80,-1 0-432,0 0-440,-3 1-2033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32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78 6561,'-5'-8'1401,"0"0"967,4 3-735,2 0-273,2 0-648,4 0-216,4-2-280,4-1-64,5 1-40,4-1 48,5 3-184,1 0-528,6 4-2040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33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41 7314,'0'-1'138,"-1"0"1,1 0-1,0 0 1,0 0-1,-1 0 1,1 0-1,-1-1 1,1 1 0,-1 1-1,1-1 1,-1 0-1,1 0 1,-1 0-1,0 0 1,0 0-1,1 0 1,-1 1 0,0-1-1,0 0 1,0 1-1,0-1 1,0 1-1,0-1 1,0 1 0,0-1-1,-2 0 1,0 1-57,1 0 0,-1 0 1,0 0-1,1 0 1,-1 1-1,0-1 1,1 1-1,-1-1 0,1 1 1,-1 0-1,-2 1 1,-2 1-49,0 1 1,1-1 0,-1 1 0,1 0-1,0 1 1,0 0 0,-8 8-1,10-8-3,1 1-1,0-1 0,1 1 1,-1-1-1,1 1 0,0 0 1,0 0-1,1 0 1,0 0-1,0 0 0,0 0 1,1 0-1,0 0 0,0 0 1,0 0-1,1 0 0,0 0 1,0 0-1,1 0 0,3 11 1,-3-11 18,1 1 0,-1-1 0,1 0 1,1 0-1,-1 0 0,1 0 0,0 0 0,0-1 1,1 0-1,0 1 0,0-2 0,0 1 0,0-1 1,1 1-1,-1-2 0,1 1 0,0-1 0,8 4 1,-2-3 63,1-2 1,-1 1 0,0-1-1,1-1 1,-1 0-1,14-2 1,-18 1-46,0 0 0,-1-1 0,1 0 0,-1-1 0,1 0 0,-1 0 0,0 0 0,1-1 0,-1 0 0,-1 0 0,9-6 0,-12 6-12,0 0 0,0 0 1,-1 0-1,1-1 0,-1 0 1,0 1-1,1-1 0,-2 0 1,1 0-1,0 0 0,-1 0 1,0 0-1,0 0 0,0-1 1,0-6-1,1-9 189,-2-39 0,0 54-215,0 3-27,0-11 55,-1 1-1,0 0 1,-1 0-1,-4-14 1,5 23-78,1 1-1,-1-1 1,-1 0-1,1 0 1,0 1-1,-1-1 1,1 1-1,-1-1 1,0 1 0,0 0-1,0-1 1,0 1-1,0 0 1,0 0-1,0 1 1,-1-1-1,1 0 1,-1 1 0,1-1-1,-1 1 1,0 0-1,0 0 1,-3-1-1,-22-2-622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40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287 162 5601,'-3'-38'1008,"4"28"-547,-2-1-1,1 0 1,-1 1-1,-1-1 0,0 1 1,0-1-1,-1 1 0,-1 0 1,-5-12-1,9 21-437,-1 0-1,1 1 1,-1-1-1,1 1 1,-1-1-1,1 1 1,-1-1-1,1 1 1,-1 0-1,1-1 1,-1 1-1,1 0 1,-1-1-1,0 1 1,1 0-1,-1 0 1,0-1-1,1 1 1,-1 0-1,0 0 1,1 0-1,-1 0 1,0 0-1,1 0 1,-1 0-1,0 0 1,1 0-1,-1 1 1,0-1-1,1 0 1,-1 0-1,0 0 1,1 1-1,-1-1 1,0 0-1,1 1 1,-1-1-1,1 1 1,-2 0-1,-21 21-60,21-19 72,-83 109 175,19-22 205,58-80-344,1 0-1,0 0 1,1 1-1,0 0 1,1 0-1,0 1 1,-5 19 0,8-26-48,1 0 1,0 1 0,0-1-1,1 0 1,-1 1-1,1-1 1,0 0 0,1 0-1,-1 1 1,1-1 0,0 0-1,0 0 1,1 0 0,-1 0-1,1 0 1,0 0 0,1 0-1,-1 0 1,1-1 0,5 7-1,-5-8 12,1 0 1,-1 0-1,1-1 0,0 1 0,0-1 0,0 0 0,0 0 1,0 0-1,1 0 0,-1-1 0,0 0 0,1 0 0,-1 0 1,1 0-1,0-1 0,-1 0 0,1 0 0,-1 0 0,1 0 1,7-2-1,6-1 81,-1-1 0,1-1 0,-1 0 1,16-8-1,100-52-1197,-85 40-1980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40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26 277 4945,'0'0'205,"-1"0"0,1 0-1,-1 1 1,1-1 0,-1 0-1,1 0 1,-1 0 0,1 0 0,-1 0-1,1 0 1,-1 1 0,1-1 0,-1-1-1,0 1 1,1 0 0,-1 0-1,1 0 1,-1 0 0,1 0 0,-1 0-1,1-1 1,-1 1 0,1 0 0,-1 0-1,1-1 1,-1 1 0,1 0-1,0-1 1,-1 1 0,1 0 0,-1-1-1,1 0 1,-2-19 2004,17-30-2038,-14 46 214,9-22-118,-3 11-131,-1-1-1,-1 0 0,0 0 0,-1 0 1,-1-1-1,0 1 0,0-34 0,-3 49-134,0 1-1,0 0 0,0-1 0,0 1 0,0-1 0,0 1 0,0 0 0,0-1 0,0 1 1,0-1-1,0 1 0,0 0 0,0-1 0,-1 1 0,1 0 0,0-1 0,0 1 1,0 0-1,-1-1 0,1 1 0,0 0 0,0 0 0,-1-1 0,1 1 0,0 0 0,-1 0 1,1-1-1,0 1 0,-1 0 0,1 0 0,0 0 0,-1 0 0,1 0 0,0-1 1,-1 1-1,1 0 0,-1 0 0,1 0 0,0 0 0,-1 0 0,-18 10-57,-12 21-55,31-31 112,-1 1-5,0-1 0,0 1-1,1 0 1,-1 0-1,0-1 1,0 1 0,1 0-1,-1 0 1,1 0-1,-1 0 1,1 0 0,-1 0-1,1 0 1,0 0-1,-1 0 1,1 1 0,0-1-1,0 0 1,0 0-1,-1 0 1,1 0 0,1 0-1,-1 0 1,0 0-1,0 1 1,0-1 0,1 0-1,-1 0 1,0 0-1,1 0 1,-1 0-1,1 0 1,-1 0 0,2 1-1,2 2-29,0 0 0,1 0-1,0-1 1,-1 0-1,1 0 1,6 3 0,-6-4 0,-1 0-1,1 0 1,-1 1 0,0 0 0,0 0 0,0 0 0,0 0 0,5 7 0,-7-6 41,0 0 0,-1 0 0,1 1-1,-1-1 1,0 1 0,0-1 0,0 1-1,0 0 1,-1-1 0,0 1 0,0 0 0,0-1-1,-1 1 1,-1 6 0,1 34 487,1-45-481,0 1 0,0-1 1,0 0-1,0 1 0,0-1 0,0 0 0,0 1 0,1-1 0,-1 0 0,0 1 0,0-1 0,0 0 0,1 1 0,-1-1 0,0 0 1,0 0-1,1 1 0,-1-1 0,0 0 0,0 0 0,1 1 0,-1-1 0,0 0 0,1 0 0,-1 0 0,0 0 0,1 0 1,-1 1-1,0-1 0,1 0 0,-1 0 0,0 0 0,1 0 0,-1 0 0,17-4 246,16-15 15,-32 18-253,12-8 36,-2 0 0,1-1 0,-1 0 0,-1-1 0,0 0 1,0 0-1,-1-1 0,-1-1 0,0 1 0,0-1 0,-1-1 0,6-18 0,-12 31-88,-12-2-90,8 3 114,0 1 1,0-1 0,1 1 0,-1 0-1,0 0 1,0 0 0,0 0-1,1 1 1,-1-1 0,1 1 0,-1 0-1,1-1 1,0 1 0,-1 0-1,1 1 1,0-1 0,0 0 0,1 0-1,-3 4 1,1-1 4,0-1 1,1 1-1,-1 0 0,1 0 0,0 0 0,1 0 1,-1 0-1,1 0 0,0 0 0,0 6 1,0-7 4,1 0 0,0 0 1,0 0-1,1 0 0,-1 0 1,1 0-1,0 0 0,0 0 0,0-1 1,1 1-1,-1 0 0,1-1 1,0 1-1,0-1 0,0 0 1,0 1-1,0-1 0,7 5 1,-5-5 17,0 1 0,1-2 0,-1 1 0,1 0 0,0-1 0,0 0 0,0 0 0,0-1 1,0 1-1,1-1 0,-1 0 0,0-1 0,8 1 0,16 0-1204,-1-2-1,37-6 1,-39 4-1950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41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121 378 3001,'1'-4'161,"2"-7"1005,-1 0 1,0-1-1,0 1 0,-1 0 0,-1-15 0,0 25-1001,0 0-1,-1-1 1,1 1 0,0-1 0,0 1 0,-1 0-1,1-1 1,-1 1 0,0 0 0,1-1-1,-1 1 1,0 0 0,1 0 0,-1 0 0,0 0-1,0 0 1,0 0 0,0 0 0,0 0 0,-2-1-1,1 1-124,-1 0 0,1 1-1,0 0 1,0-1 0,0 1-1,-1 0 1,1 0 0,0 0 0,0 0-1,0 1 1,-1-1 0,1 1-1,0-1 1,0 1 0,0 0-1,0 0 1,-4 2 0,1 0-24,-1 1 1,1 0-1,0 0 1,0 0 0,0 1-1,1 0 1,-1 0-1,1 0 1,1 0-1,-1 1 1,1-1 0,-1 1-1,2 0 1,-1 0-1,1 0 1,0 1-1,0-1 1,0 0 0,1 1-1,0-1 1,1 1-1,-1-1 1,1 1-1,0-1 1,1 1 0,0 0-1,0-1 1,0 1-1,1-1 1,0 0-1,0 0 1,4 10 0,-5-15 1,0 0-1,0 0 1,-1 0 0,1 0 0,0 0 0,0 0 0,0 0 0,0 0 0,0 0 0,0-1 0,0 1 0,0 0 0,0-1 0,1 1 0,-1 0 0,0-1 0,0 0 0,1 1 0,-1-1 0,0 0 0,1 1 0,1-1 0,-1 0 15,1-1-1,-1 1 1,1-1-1,-1 0 1,1 1 0,-1-1-1,0 0 1,0 0-1,1-1 1,-1 1-1,2-2 1,5-4 60,-2 1 1,1-1-1,-1-1 0,11-14 0,0-1-3,-2-1-1,-1-1 0,0 0 0,-2-1 0,-1 0 0,12-41 1,-18 47-72,13-41-17,9-64 0,-43 192-1068,11-15 1136,2 0 0,8 86 1,-5-133-29,0 1 0,0-1 0,0 1-1,1-1 1,-1 0 0,1 0 0,1 0 0,3 7 0,-6-11-17,1 0 0,0 0-1,0 1 1,0-1 0,0 0 0,1 0-1,-1 0 1,0 0 0,0 0-1,1-1 1,-1 1 0,0 0 0,1 0-1,-1-1 1,1 1 0,-1-1 0,1 1-1,-1-1 1,1 0 0,-1 0-1,1 0 1,-1 0 0,1 0 0,-1 0-1,1 0 1,-1 0 0,1 0 0,-1-1-1,1 1 1,-1 0 0,1-1-1,-1 0 1,1 1 0,1-2 0,3-2 32,1 0 0,-1-1 1,0 1-1,0-1 0,-1 0 1,1-1-1,-1 0 0,0 0 1,0 0-1,3-7 0,17-19 39,-25 31-101,1 1 0,-1-1 0,1 1-1,0-1 1,-1 1 0,1-1 0,0 1-1,0-1 1,-1 1 0,1 0-1,0-1 1,0 1 0,0 0 0,-1 0-1,1 0 1,0-1 0,0 1-1,0 0 1,0 0 0,0 0 0,-1 0-1,1 0 1,0 1 0,0-1-1,0 0 1,0 0 0,1 1 0,24 14-109,-3-1 156,-13-12 0,1 0-1,-1 0 1,0-1-1,1 0 1,-1 0 0,1-2-1,-1 1 1,1-1-1,-1-1 1,11-2 0,30-13-2916,-41 13-95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41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21 6641,'-10'-6'1265,"-2"2"1215,-1 1-215,3 1-833,1 1 208,18-3-1608,4 4-376,7 1-1384,1 4-1361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0:05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90 584 5553,'-87'-45'1637,"85"44"-688,13-14-552,-3 9-381,0 1 0,0 1-1,0-1 1,1 1-1,-1 1 1,1 0-1,9-3 1,9-3 12,18-7 5,129-44 179,-138 50-53,0 1-1,0 2 1,38-2 0,566-5 1296,-86 4-1307,-130-2 196,282-21 484,-412 1-709,308-27 90,-423 50-147,249 20 0,-405-9-61,147 13 280,269-10 1,51-50 25,130-7-163,357-33 55,-734 60-123,290 6 1,-353 17-39,48 0 23,-169 4-22,107 19 0,-154-19-26,-1 1-1,0 0 0,1 0 1,-2 2-1,1-1 0,0 1 1,-1 1-1,0 0 0,15 11 1,-20-13 19,-1 1-1,1-1 1,-1 1 0,0 0 0,0 0-1,-1 1 1,1-1 0,-1 1 0,0-1-1,-1 1 1,1 0 0,-1 0 0,0 1-1,-1-1 1,0 0 0,0 1 0,0-1-1,0 11 1,-3 26 329,-16 83 0,1-11-259,12-40-61,7 124 0,6-12 28,-5-78 327,30 196 0,20 65 488,-36-228-574,35 160 154,-23-142-352,-10-56-51,48 367 334,-50-125-62,-9-156-171,-2-21 149,12 165 339,-16-317-568,1 1-1,11 32 0,-14-49-74,-2-1-906,-10-5-510,-8-8-1567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41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27 154 6961,'5'-37'2730,"-1"1"-1,-1-44 1,-20 109-2254,9 16-383,3 1 1,-1 54-1,4-73-41,2-16-66,-1 1 0,1-1-1,1 1 1,0-1 0,0 0-1,1 0 1,1 1 0,0-1-1,0-1 1,1 1 0,1 0 0,0-1-1,7 12 1,-3-7-2317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41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1 100 9482,'0'-6'1320,"1"0"649,7-1-473,3 2-408,12-4-600,6-1-192,9-2-144,3-3 57,3-1-546,2 2-1015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43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223 395 7642,'0'-11'404,"-1"1"0,-1-1 0,0 1 0,0 0 0,-1-1 1,0 1-1,-9-18 0,11 25-344,-1 1 0,1 0-1,-1 0 1,0-1 0,1 1 0,-1 1 0,0-1 0,0 0 0,0 0-1,0 1 1,-1-1 0,1 1 0,0-1 0,-1 1 0,1 0 0,-1 0-1,1 0 1,-1 1 0,1-1 0,-1 0 0,0 1 0,1 0 0,-1 0-1,0-1 1,1 2 0,-1-1 0,0 0 0,1 0 0,-1 1 0,1 0-1,-1-1 1,0 1 0,1 0 0,0 0 0,-1 0 0,1 1 0,-3 1-1,-1 0-42,-1 2-1,1-1 1,0 1-1,0 0 0,1 0 1,0 1-1,0 0 0,0 0 1,0 0-1,1 0 0,0 1 1,0-1-1,-3 11 0,1-2 36,0 0-1,1 0 1,0 0-1,2 1 1,-3 21-1,5-34-30,1 1 1,0-1-1,0 0 1,0 1-1,0-1 1,0 0-1,1 1 0,0-1 1,-1 0-1,1 1 1,1-1-1,-1 0 1,0 0-1,1 0 1,-1 0-1,1 0 0,0 0 1,4 4-1,-2-4 20,-1 0 0,1 0 0,0 0-1,1-1 1,-1 1 0,0-1-1,1 0 1,-1 0 0,1-1 0,-1 1-1,9 0 1,6 1 86,1-2 0,-1 0 0,0-2 1,0 0-1,27-5 0,-37 5-78,0-1 1,0 0-1,-1 0 1,1-1-1,-1 0 0,0-1 1,0 0-1,0 0 0,8-6 1,-14 8-25,1 0 1,-1 0-1,0 0 1,0 0-1,0 0 0,0 0 1,0-1-1,0 1 1,-1-1-1,1 0 0,-1 1 1,0-1-1,1 0 1,-1 0-1,-1 0 0,1 1 1,0-1-1,-1 0 1,1 0-1,-1 0 1,0 0-1,0 0 0,0 0 1,0 0-1,-1 0 1,1 0-1,-1 0 0,0 0 1,-1-4-1,1 5-31,0-1 1,1 1-1,-1 0 0,0 0 1,0 0-1,0 0 0,-1 0 0,1 0 1,0 0-1,-1 0 0,1 0 0,-1 0 1,-3-2-1,5 4-6,0 0 0,-1 0 0,1 0 0,-1-1 0,1 1 0,0 0 0,-1 0 0,1 0 0,0 0 0,-1 0 0,1 1 0,-1-1 0,1 0 0,0 0 0,-1 0 0,1 0 0,0 0 0,-1 0 0,1 1 0,0-1 0,-1 0 0,1 0 0,0 0 0,-1 1 0,1-1 0,0 0 0,0 0 0,-1 1 1,-9 20-323,6-10 289,1 0 1,0 0 0,1 1-1,0-1 1,0 1 0,2-1 0,-1 1-1,2 14 1,-1-25 57,0 0 1,0-1-1,1 1 0,-1 0 1,0 0-1,0 0 0,1-1 0,-1 1 1,0 0-1,1 0 0,-1-1 1,1 1-1,-1 0 0,1-1 1,-1 1-1,1 0 0,-1-1 1,1 1-1,0-1 0,-1 1 1,1-1-1,0 1 0,0-1 1,-1 0-1,1 1 0,0-1 0,0 0 1,-1 1-1,2-1 0,0 0 16,0 0 0,0 0-1,0-1 1,0 1-1,0-1 1,0 1 0,0-1-1,0 0 1,0 0-1,0 0 1,-1 0 0,3-1-1,2-2 33,0 0 0,0-1 0,-1 0 0,1 0-1,8-11 1,-2-13 39,-11 25-98,1 0 0,-1 1 0,1-1-1,0 0 1,0 0 0,0 1 0,4-6 0,7 14-283,-12-4 281,1 0-1,-1-1 0,0 1 1,0 0-1,1-1 1,-1 1-1,1-1 1,-1 1-1,0-1 0,1 1 1,-1-1-1,1 0 1,-1 0-1,3 0 1,24-13 69,-25 10-66,0 1 0,1 1 0,-1-1 0,1 0 0,-1 1 0,1 0 0,7-2 0,-10 3-8,1 0-1,-1 0 1,0 1-1,1-1 1,-1 0 0,1 1-1,-1-1 1,0 1-1,1-1 1,-1 1-1,0-1 1,0 1-1,1 0 1,-1 0 0,0 0-1,0 0 1,0 0-1,0 0 1,0 0-1,0 0 1,0 0-1,-1 0 1,1 1 0,0-1-1,-1 0 1,2 2-1,0 2 6,0-1 1,1-1-1,-1 1 0,1 0 0,0-1 1,0 1-1,0-1 0,0 0 0,1 0 1,0 0-1,6 4 0,-8-6 5,-1-1 1,1 1-1,0-1 0,0 1 1,-1-1-1,1 0 0,0 1 0,0-1 1,0 0-1,0 0 0,-1 0 1,1-1-1,0 1 0,0 0 0,0-1 1,0 1-1,-1-1 0,1 1 1,0-1-1,-1 0 0,1 0 0,-1 0 1,1 0-1,0 0 0,-1 0 1,0 0-1,1-1 0,-1 1 0,0 0 1,0-1-1,0 1 0,0-1 1,1-1-1,-1 1-9,0 1 1,0 0-1,0-1 0,0 1 1,0 0-1,0 0 0,0 0 1,0 0-1,0 0 0,1 0 1,-1 0-1,0 0 0,1 0 1,-1 0-1,1 1 0,-1-1 1,1 1-1,-1-1 0,1 1 1,0 0-1,-1-1 0,1 1 1,-1 0-1,1 0 0,0 0 1,-1 0-1,1 0 0,2 1 1,15 0-3,-15-1 35,0 0 0,-1 0-1,1 0 1,0 0 0,0-1 0,-1 0 0,1 0 0,0 0-1,-1 0 1,1-1 0,-1 1 0,1-1 0,-1 0 0,0 0 0,1 0-1,-1 0 1,0-1 0,-1 1 0,1-1 0,0 0 0,-1 0-1,1 0 1,-1 0 0,0 0 0,0 0 0,0-1 0,-1 1-1,1-1 1,1-6 0,1-8 146,0 0 1,-2 0-1,0 0 0,-1 0 1,-2-22-1,2-16-214,7-11 119,-4 45-93,-1 1 0,-2-1 0,0 1 0,-1-1 0,-3-22 0,3 41-149,-5 18-371,1 14 507,0 0 0,2 0-1,1 0 1,1 1 0,2-1-1,7 40 1,3-9-1040,39 117 0,-40-150-2750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43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164 111 4417,'0'-4'331,"-18"-56"3246,17 56-3395,0 1 0,-1 0 0,1 0 0,-1 0 0,0 0 0,0 0 0,0 0 0,0 0-1,0 1 1,-1-1 0,1 1 0,-1 0 0,0-1 0,1 1 0,-6-2 0,7 4-143,0 0 0,0 0 1,0 0-1,0 0 1,-1 0-1,1 0 0,0 0 1,0 1-1,0-1 0,0 0 1,0 1-1,0-1 1,-1 1-1,1-1 0,0 1 1,0 0-1,1-1 0,-1 1 1,0 0-1,0 0 1,0-1-1,0 1 0,1 0 1,-2 2-1,-20 26-52,19-24 74,-8 10 104,1 2-1,-15 33 1,24-46-97,-1 0-1,0 0 0,1 0 1,0 0-1,0 0 1,0 0-1,0 0 1,1 0-1,0 1 1,-1-1-1,2 0 0,-1 0 1,0 1-1,1-1 1,0 0-1,0 0 1,0 0-1,0 0 1,4 7-1,-3-8-15,0-1-1,1 0 1,-1 0 0,1 0 0,-1 0-1,1 0 1,0 0 0,-1-1-1,1 1 1,0-1 0,0 0 0,0 0-1,0 0 1,0 0 0,0 0 0,0-1-1,6 1 1,6 0 69,1-1 1,19-2-1,-29 1-162,35-3-865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44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509 24 2280,'-42'-24'6314,"41"24"-6240,0 0 1,1 0-1,-1 1 0,1-1 1,-1 0-1,1 0 1,-1 0-1,1 0 0,-1 1 1,1-1-1,-1 0 0,1 1 1,-1-1-1,1 0 1,-1 1-1,1-1 0,0 1 1,-1-1-1,1 0 1,0 1-1,-1-1 0,1 1 1,0-1-1,0 1 1,-1-1-1,1 2 0,-8 17 185,7-16-144,-62 147 414,41-104-324,3 1 0,2 1 0,2 0 0,-13 72 0,-16 205 832,41-292-848,-18 174 776,-65 502 253,31-392-883,-15 86 220,70-399-595,-3 38-1704,7-29-594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46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271 547 3809,'2'-5'168,"0"1"-1,0-1 1,0 1 0,0 0 0,1 0 0,0 0-1,0 0 1,0 0 0,0 1 0,1-1 0,-1 1 0,1 0-1,0 0 1,0 0 0,0 0 0,0 1 0,8-4-1,8-2 793,0 1 0,39-8 0,-16 4-1004,63-22 344,258-64 236,702-34 1428,-915 119-1960,1026-100 479,-1074 98-421,295-25 105,-391 39-141,1 0 0,-1 0-1,0 1 1,1 0-1,-1 0 1,0 1-1,0-1 1,0 2-1,0-1 1,0 1 0,0 0-1,10 6 1,-13-5-12,1 0 0,-1 1 0,1-1 0,-1 1 0,-1 0 0,1 0 0,-1 0 0,0 0 0,0 0 0,0 1 1,-1 0-1,0-1 0,0 1 0,0 0 0,1 9 0,0 16 93,-1 0 0,-1 0 0,-1-1 0,-2 1 0,-11 56 0,5-28 10,8-57-112,-17 124 349,0 253 0,52 363 1420,-30-578-1346,-7 0 0,-25 166 0,22-275-353,4-32-28,-2 0 1,0 0 0,-1 0 0,-2-1 0,-7 23 0,11-41-25,-1 0 0,1 0 1,-1-1-1,1 1 0,-1-1 1,0 0-1,0 1 1,-1-1-1,1-1 0,-1 1 1,1 0-1,-1-1 0,0 0 1,0 0-1,0 0 0,0 0 1,0-1-1,0 1 1,-6 0-1,-11 2 66,0 0 0,-39 0 0,28-2-46,-757 109 168,460-53-154,-372 18 1,-279-27-10,784-42-702,1-7 1,-289-40-1,444 34-1308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47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178 294 5113,'9'-23'1496,"1"1"0,17-30 0,-13 26 33,14-33 0,-25 50-1398,-1 1 1,1 0-1,-1 0 0,-1-1 1,1 1-1,-2-1 1,1 0-1,-1-13 1,0 21-132,0 0 1,0 1-1,0-1 1,0 0-1,0 0 1,0 1-1,0-1 0,0 0 1,0 0-1,0 1 1,0-1-1,-1 0 1,1 0-1,0 1 1,0-1-1,-1 0 1,1 1-1,-1-1 1,1 0-1,0 1 1,-1-1-1,1 1 1,-1-1-1,1 1 1,-1-1-1,0 1 1,1-1-1,-1 1 1,1-1-1,-1 1 1,0 0-1,1-1 1,-1 1-1,0 0 1,0 0-1,1-1 0,-1 1 1,0 0-1,1 0 1,-1 0-1,0 0 1,0 0-1,1 0 1,-1 0-1,0 0 1,0 0-1,1 1 1,-1-1-1,0 0 1,0 0-1,1 1 1,-2-1-1,-4 4-37,0-1-1,0 1 1,1 0-1,-10 9 0,8-7 23,-23 18-55,16-14 59,1 0 0,0 1 0,1 1 0,0 0 1,0 1-1,1 0 0,-10 16 0,20-27 13,0 0 0,0 1 1,1-1-1,-1 1 0,0-1 0,1 1 1,0-1-1,0 1 0,-1-1 0,1 1 1,1-1-1,-1 1 0,0-1 0,1 0 1,-1 1-1,1-1 0,0 1 0,-1-1 0,1 0 1,0 1-1,1-1 0,-1 0 0,0 0 1,1 0-1,-1 0 0,1 0 0,2 3 1,6 4 39,0 0 0,0 0 0,24 14 0,-17-12-1,-7-4 0,1 1 0,-1 0 0,0 0-1,-1 1 1,0 1 0,13 17 0,-20-25-13,-1 0-1,0 1 1,1-1 0,-1 1 0,0-1-1,0 1 1,0 0 0,-1-1-1,1 1 1,-1 0 0,1-1-1,-1 1 1,0 0 0,0 0 0,0-1-1,-1 1 1,1 0 0,-1 0-1,1-1 1,-1 1 0,0 0 0,0-1-1,0 1 1,0-1 0,0 1-1,-1-1 1,1 0 0,-1 0 0,0 1-1,1-1 1,-1 0 0,0 0-1,0-1 1,-1 1 0,1 0-1,0-1 1,-4 3 0,-4 2 141,0 0 0,-1 0 0,1-1 0,-1 0 0,0-1 0,-21 5 0,24-8-73,1 1 0,-1-1-1,1 0 1,-1 0 0,0-1-1,1 0 1,-1-1-1,0 0 1,1 0 0,-1 0-1,-10-4 1,16 4-129,1 1 0,0-1 0,-1 1-1,1-1 1,0 0 0,-1 0 0,1 1 0,0-1-1,0 0 1,0 0 0,-1 0 0,1 0 0,0-1 0,1 1-1,-1 0 1,0 0 0,0-1 0,0 1 0,1 0 0,-1-1-1,1 1 1,-1-1 0,1 1 0,-1-1 0,1 1 0,0-1-1,0 1 1,0-1 0,0 1 0,0-1 0,0-2 0,8-15-1712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48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203 306 4457,'-7'-12'882,"0"1"0,-1 0 1,0 1-1,0 0 0,-1 0 1,-1 1-1,1 0 0,-21-14 0,30 23-862,-1-1 0,0 1 1,0 0-1,0-1 0,0 1 0,0 0 0,0-1 0,0 1 0,0 0 0,0 0 0,0 0 0,0 0 0,0 0 0,-1 0 0,1 0 0,0 0 1,0 1-1,0-1 0,0 0 0,0 0 0,0 1 0,1-1 0,-1 1 0,0-1 0,0 1 0,0-1 0,0 1 0,0 0 0,1-1 0,-1 1 1,0 0-1,0 0 0,1 0 0,-1-1 0,0 2 0,-19 37-58,17-33 72,1-2-31,-8 16 34,1 1 0,1 0-1,1 0 1,-7 33 0,14-53-20,0 0 0,0-1 0,0 1 1,0 0-1,0-1 0,0 1 0,0 0 0,0 0 0,0-1 1,0 1-1,0 0 0,0 0 0,0-1 0,1 1 0,-1 0 1,0-1-1,1 1 0,-1 0 0,0-1 0,1 1 0,-1-1 1,1 1-1,-1-1 0,1 1 0,-1-1 0,1 1 0,0 0 1,1 0 19,-1-1 0,1 0 1,-1 1-1,0-1 1,1 0-1,-1 0 1,1 0-1,-1 0 1,1 0-1,-1 0 1,1 0-1,2-1 1,41-16 556,-45 16-592,18-8 82,-1-1 1,-1-1-1,0-1 0,28-26 1,-43 38-90,-1 0 0,0-1-1,1 1 1,-1 0 0,0 0 0,1 0 0,-1 0 0,1 0 0,-1 0 0,0 0 0,1 0 0,-1 0 0,0 0 0,1 0 0,-1 0 0,1 0 0,-1 0 0,0 0 0,1 1 0,-1-1 0,0 0 0,1 0 0,-1 0 0,0 1 0,1-1 0,-1 0-1,0 0 1,0 1 0,1-1 0,-1 0 0,0 0 0,0 1 0,1-1 0,-1 0 0,0 1 0,13 16 20,-7-8 30,-3-6-312,0-1 1,0 1-1,1-1 0,-1 0 0,1 0 0,0 0 0,-1-1 1,1 1-1,0-1 0,0 0 0,0 0 0,0 0 0,0 0 1,0-1-1,0 0 0,0 0 0,0 0 0,1 0 1,-1 0-1,0-1 0,0 0 0,7-2 0,3-1-644,0-1 0,0 0 0,-1-1 1,0 0-1,15-10 0,-26 14 1097,1 0-1,0 0 1,0 0 0,0 0 0,-1-1-1,1 1 1,-1-1 0,0 1 0,0-1-1,0 0 1,0 0 0,0 0 0,-1 0-1,1 0 1,-1 0 0,0-1 0,0 1-1,1-5 1,-2 6 1,0 0 0,0-1 1,-1 1-1,1 0 0,0 0 0,-1-1 0,0 1 0,1 0 0,-1 0 0,0 0 0,0 0 0,0 0 0,0 0 1,-1 0-1,1 0 0,-1 0 0,1 1 0,-1-1 0,1 0 0,-1 1 0,0-1 0,0 1 0,0 0 1,0 0-1,0 0 0,0 0 0,0 0 0,-3-1 0,3 1-160,0 1 0,0-1 0,0 1 1,-1-1-1,1 1 0,0 0 0,0 0 0,-1 0 0,1 0 1,0 1-1,0-1 0,0 0 0,-1 1 0,1 0 0,0-1 0,0 1 1,0 0-1,0 0 0,0 0 0,0 0 0,0 0 0,1 1 1,-1-1-1,0 1 0,1-1 0,-1 1 0,1 0 0,-1-1 0,1 1 1,0 0-1,-2 3 0,-5 8-60,1-1-1,1 1 1,-8 21 0,12-31 52,-1 6-23,-1 1-1,1-1 1,1 1 0,0-1 0,0 1 0,0 13-1,2-21 14,0 0 0,0 0 1,0-1-1,1 1 0,-1 0 0,0-1 0,1 1 0,-1 0 0,1-1 0,0 1 0,0 0 0,-1-1 0,1 1 0,0-1 0,0 0 0,0 1 0,3 1 1,-2-2 12,-1 0 1,1 0-1,0 0 1,0 0-1,0 0 1,0-1-1,1 1 1,-1-1-1,0 0 1,0 1-1,0-1 1,0 0-1,0 0 1,1 0-1,-1-1 1,0 1-1,0 0 1,3-2-1,2 0 32,1 0-1,-1-1 0,0 0 0,0 0 1,-1 0-1,1-1 0,-1 0 1,1-1-1,-1 1 0,-1-1 1,1-1-1,-1 1 0,1-1 1,-2 1-1,1-2 0,-1 1 0,0 0 1,4-9-1,5-12 61,-1 0 0,-2-1 0,9-38 1,-15 54-80,1-5 3,-1-1 0,-1 1 1,-1-1-1,0 0 0,-1 0 1,-1 0-1,-3-21 0,3 38-52,0 0-1,0 0 0,0 0 0,0 0 0,0 1 1,0-1-1,0 0 0,0 0 0,-1 0 0,1 1 1,0-1-1,-1 0 0,1 0 0,0 1 1,-1-1-1,1 0 0,-1 1 0,1-1 0,-2 0 1,-5 9-317,-4 25 16,8-18 321,1 0 0,0 1 0,1-1 0,0 1 0,2-1 0,0 1 0,0-1 0,2 0 0,5 22 0,-6-30-38,0 0 1,1-1 0,0 1 0,0-1-1,0 1 1,1-1 0,-1 0-1,2 0 1,-1-1 0,1 1-1,-1-1 1,1 0 0,1 0-1,-1 0 1,1-1 0,0 0 0,0 0-1,0-1 1,0 1 0,1-1-1,0-1 1,10 4 0,-10-5-114,0 0 1,0 0 0,0-1 0,0 1 0,0-2-1,0 1 1,0-1 0,0 0 0,0 0-1,0-1 1,0 0 0,-1 0 0,1-1 0,-1 0-1,1 0 1,-1 0 0,0-1 0,0 0 0,7-7-1,-9 9 209,-1-2 0,0 1 0,0 0 0,0-1 0,0 1 0,0-1 0,-1 0 0,0 0 0,0 0 0,0 0 0,0 0 0,-1 0 0,1-1 0,-1 1 0,0 0 0,0-1 0,-1 1 0,1-1 0,-1 1 0,0-1 0,-1 1-1,1-1 1,-1 1 0,1-1 0,-1 1 0,-1-1 0,1 1 0,-1 0 0,1 0 0,-5-8 0,5 11-53,1 0 1,-1 0-1,1 0 0,0 1 0,-1-1 1,0 0-1,1 0 0,-1 0 0,0 1 1,1-1-1,-1 0 0,0 1 1,1-1-1,-1 0 0,0 1 0,0-1 1,0 1-1,0-1 0,0 1 0,0 0 1,0-1-1,0 1 0,0 0 0,0 0 1,-1-1-1,0 2 9,1-1 0,-1 1 0,1-1 0,-1 1 0,1 0 0,0-1 0,-1 1 0,1 0 0,0 0 0,0 0 0,0 0 0,0 0 1,0 0-1,-2 3 0,-3 3 45,1 1 1,0 0 0,1 1 0,-5 10 0,4-9-41,1 1 0,1 0 1,0 0-1,0 0 0,1 0 0,0 0 0,0 22 0,2-32-8,0-1-1,0 1 1,0 0-1,0 0 0,0 0 1,0 0-1,0-1 1,0 1-1,1 0 0,-1 0 1,0 0-1,1-1 1,-1 1-1,0 0 0,1 0 1,-1-1-1,1 1 0,-1 0 1,1-1-1,-1 1 1,1-1-1,0 1 0,-1-1 1,1 1-1,0-1 1,-1 1-1,2 0 0,0-1 17,-1 0-1,1 0 0,-1 0 1,1 0-1,0 0 1,-1 0-1,1 0 0,-1 0 1,1-1-1,-1 1 0,1 0 1,-1-1-1,3-1 0,4-1 118,0-2-1,0 1 1,13-12-1,-3 0 114,17-14 170,-33 28-415,1 0-1,-1 1 0,0 0 1,1-1-1,-1 1 0,1 0 1,-1 0-1,1 0 0,-1 0 1,1 1-1,0-1 0,3 0 1,-4 2-20,-1 0 1,1-1-1,-1 1 1,1 0-1,-1 0 1,0 0-1,0 0 1,1 0-1,-1 0 1,0 1-1,0-1 1,0 0-1,0 0 1,0 1 0,0-1-1,-1 1 1,1-1-1,0 1 1,-1-1-1,1 3 1,6 9-339,6 2-1162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48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24 6313,'-14'-22'3295,"6"20"-866,1 14-1701,1 16-544,1 1-1,1-1 0,2 1 1,1-1-1,4 50 0,28 141 576,-29-210-683,4 23-621,0-7-607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49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98 114 4825,'0'-5'270,"0"-1"1,1 1-1,0 0 1,0 0-1,0 0 1,1 0-1,-1 0 0,1 1 1,1-1-1,-1 0 1,0 1-1,1-1 0,0 1 1,0 0-1,1 0 1,-1 0-1,1 0 1,3-3-1,-3 5-197,0-1 0,1 0 0,-1 1 0,0 0-1,0 0 1,1 0 0,0 1 0,-1-1 0,1 1 0,0 0 0,-1 1 0,1-1 0,0 1 0,0 0 0,0 0-1,-1 0 1,1 1 0,0-1 0,7 3 0,-9-2-69,-1 0-1,1 0 1,-1 0 0,1 0-1,-1 0 1,1 1-1,-1-1 1,0 1 0,0 0-1,0-1 1,0 1 0,0 0-1,0 0 1,0 0-1,-1 1 1,1-1 0,-1 0-1,1 1 1,-1-1-1,0 1 1,0-1 0,0 1-1,0-1 1,0 1 0,-1 0-1,1 0 1,-1-1-1,0 1 1,0 0 0,0 0-1,0-1 1,-1 4 0,0 6 34,-1 0 1,0 0 0,-1 0 0,-1 0-1,-8 21 1,6-19 28,-1-1 0,0 0 0,-1 0 0,0-1 0,0 1 0,-2-2 0,1 1 0,-2-2 0,1 1 0,-1-1 0,-1-1 0,0 0 0,0-1-1,-1 0 1,0-1 0,0 0 0,-1-1 0,0 0 0,-18 4 0,31-10-94,-24 2-1522,20-4-521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30:07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87 5369,'-4'-3'213,"-5"-3"805,10 4-480,9 1-158,18 1-360,-18 1 172,-7 2-118,33 20 544,-11-8-171,-1 1 0,-1 1 0,-1 0 0,0 2 0,28 32 0,-43-43-303,1-1 0,0 1 0,0-1 0,1 0 0,0-1 0,0 0 0,1-1 0,-1 0 0,1 0 0,0-1-1,16 5 1,12 1 212,71 10-1,-63-15-229,1-2 0,-1-2 0,1-3 1,-1-1-1,1-2 0,77-20 1,-69 14-81,0 2 0,103-2 0,112 18 115,-205-3-88,531-4 545,-529-1-552,518-38 236,-137 6 79,-21 8 129,501-16 219,-243 62-397,-471-14-98,258-23 0,-222 3-170,377-42 117,-224 14-82,-32 34 42,61-6 157,-165 2-180,-80 7 260,76-14 1031,-186 10-982,-76 8-231,2 1-120,0-1 0,-1 1-1,1 0 1,0 0 0,-1 1 0,1-1-1,-1 0 1,5 4 0,-5-3-105,2 2 212,-11 7-1835,-20 12 294,-1-9-1035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49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231 111 6569,'0'-2'195,"0"0"0,0 0 0,-1 0 0,1 0 0,-1 0 0,1 0 0,-1 1 0,0-1 0,1 0 0,-1 0 0,0 1 0,0-1 0,0 0-1,-1 1 1,1-1 0,0 1 0,-1 0 0,1-1 0,0 1 0,-1 0 0,0 0 0,1 0 0,-4-2 0,-44-22 1242,44 23-1333,2 1-111,0 0 1,0 1-1,0-1 0,0 1 0,-1 0 0,1 0 0,0 0 0,0 0 0,0 1 0,0-1 0,-1 1 0,1 0 0,0 0 1,0 0-1,0 0 0,0 1 0,1-1 0,-1 1 0,0-1 0,-2 3 0,-5 3-62,0 0-1,1 1 1,-16 17 0,21-20 56,1-1 1,-1 1-1,2 0 0,-1 0 1,0 0-1,1 1 1,0-1-1,0 1 1,0-1-1,1 1 0,-1 11 1,1-16 19,1 1 0,0-1 0,0 1 0,0 0-1,0-1 1,0 1 0,1-1 0,-1 1 0,0 0 0,1-1 0,-1 1 0,1-1 0,0 1 0,-1-1 0,1 1 0,0-1 0,0 0 0,0 1 0,0-1-1,0 0 1,0 0 0,0 1 0,0-1 0,1 0 0,-1 0 0,0-1 0,1 1 0,-1 0 0,1 0 0,-1-1 0,1 1 0,-1 0 0,1-1-1,-1 0 1,1 1 0,0-1 0,-1 0 0,1 0 0,0 0 0,-1 0 0,1 0 0,-1 0 0,1 0 0,0-1 0,1 0 0,5-1 47,0 0 0,0 0 0,0-1 0,-1-1 0,0 1 0,1-1 0,-1 0 0,-1-1 0,1 0 0,-1 0 0,1 0-1,-1-1 1,-1 0 0,1 0 0,-1 0 0,0-1 0,-1 1 0,1-1 0,-1-1 0,-1 1 0,1 0 0,-1-1 0,-1 0 0,4-12 0,-6 18-179,14 35-797,-13-31 951,1 1-1,0 0 0,0-1 0,0 0 0,0 1 0,0-1 1,1 0-1,-1 0 0,1-1 0,-1 1 0,1 0 0,0-1 1,-1 1-1,1-1 0,0 0 0,0 0 0,0 0 0,0 0 1,0-1-1,0 1 0,0-1 0,0 0 0,0 0 0,0 0 1,0 0-1,1 0 0,-1-1 0,4 0 0,-2 0 18,-1 0-1,1-1 1,0 1 0,-1-1-1,1 0 1,-1 0-1,0 0 1,0 0 0,0-1-1,0 0 1,0 0-1,0 0 1,-1 0 0,0-1-1,1 1 1,-1-1-1,5-7 1,-8 10-95,0 3-266,0-1 313,0 1-1,0 0 0,1 0 1,-1 0-1,0-1 1,1 1-1,-1 0 0,1-1 1,0 1-1,0 0 1,-1-1-1,1 1 0,0-1 1,0 1-1,1-1 1,-1 0-1,0 1 1,0-1-1,1 0 0,-1 0 1,0 0-1,1 0 1,-1 0-1,1 0 0,0 0 1,-1 0-1,1-1 1,0 1-1,-1 0 0,1-1 1,0 0-1,0 1 1,-1-1-1,1 0 1,0 0-1,0 0 0,0 0 1,1-1-1,5 1 161,-1-1-1,0 0 1,-1 0-1,1-1 0,0 1 1,0-2-1,-1 1 1,10-5-1,-13 5-104,0 1 1,-1-1-1,1 0 0,-1 0 0,0 0 0,0 0 0,1 0 0,-1 0 0,-1-1 0,1 1 0,0-1 1,-1 1-1,1-1 0,-1 0 0,0 1 0,2-7 0,-2 4-13,0 0 1,0 0-1,-1 0 0,0 0 1,0 0-1,-1 0 0,1 0 0,-1 1 1,-2-8-1,3 12-44,0-1-1,0 1 1,0 0 0,0 0 0,0-1 0,0 1-1,0 0 1,0-1 0,0 1 0,0 0 0,0 0-1,0-1 1,0 1 0,0 0 0,0 0 0,-1-1-1,1 1 1,0 0 0,0 0 0,0 0-1,0-1 1,-1 1 0,1 0 0,0 0 0,0 0-1,0 0 1,-1-1 0,1 1 0,0 0 0,0 0-1,-1 0 1,1 0 0,0 0 0,0 0-1,-1 0 1,1 0 0,-1 0 0,-6 8-129,-3 17 3,3 9 117,2 0 0,1 0 0,1 0 0,4 55 0,-2-4 35,1-66-13,-17 252 151,11-224-77,-1 0 0,-3-1 0,-26 78 0,32-113-12,-1-1 1,0 0 0,0 0 0,-1-1-1,-11 14 1,16-21-25,-1 0 0,0 0 0,0 0 0,0 0 0,0-1 0,0 1-1,0-1 1,0 1 0,-1-1 0,1 0 0,-1 0 0,1 0 0,-3 1 0,3-2 3,0 0 0,0 0 0,1 0 0,-1 0 0,0-1 0,0 1 0,1 0 0,-1-1 0,0 1 0,0-1 0,1 0 0,-1 1 0,1-1 0,-1 0 0,0 0 0,1 0 0,0 0 0,-1 0 0,1 0 0,0-1 0,-2-1 0,-2-3 49,0-1 0,1 1-1,0-1 1,0 0 0,1 0 0,0 0 0,0 0 0,1 0 0,0-1 0,-2-10 0,0-5-6,2 0 0,-1-30 0,3 34-240,1-1 0,1 1 1,0-1-1,2 1 0,0 0 0,1 0 1,1 1-1,1-1 0,0 1 1,1 0-1,1 1 0,1 0 1,1 1-1,0 0 0,14-16 1,17-9-1674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50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4657,'0'0'640,"-5"11"848,2 5-1099,0 0 0,1 1 0,1 0 0,2 26 0,-1-4 118,8 527 2461,-2-350-2345,0 474 1161,-5-662-1808,4 133 634,-2-130-668,1-1-1,1 0 1,12 36 0,-10-45-1184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52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1 599 4129,'3'-4'177,"0"1"0,1-1 1,-1 1-1,1 0 0,0 0 0,0 0 0,0 1 1,0-1-1,0 1 0,1 0 0,-1 0 0,1 1 1,0-1-1,7 0 0,9-2 47,0 2 1,24 0-1,-9 0-112,81-10 640,122-30-1,112-43-168,-322 77-595,328-71 960,366-32-1,-148 14-689,-56-1-201,-439 87-29,0 4 0,160 7 0,-237 0 3,1 0 0,-1 1 0,1-1 0,0 1 0,-1 0 0,1-1 0,-1 2 0,0-1 0,1 0 0,-1 1 1,0-1-1,0 1 0,0 0 0,0 0 0,0 0 0,0 1 0,-1-1 0,1 1 0,-1-1 0,5 7 0,-3-2 10,0 1 1,-1 0-1,0 0 0,0 0 1,-1 0-1,0 1 0,2 14 1,-1 18 40,-2 0 0,-1-1 1,-2 1-1,-10 50 1,0 10 16,5 27 330,6 1 1,5-1 0,6 0-1,28 138 1,70 207 851,-60-277-806,-36-146-363,-2 1-1,-3-1 0,-1 1 0,-3 0 0,-5 69 0,0-99-60,-1-1-1,0 0 0,-2 1 0,0-1 1,-12 25-1,14-37-23,-1 0-1,0-1 0,0 0 1,0 0-1,-1 0 1,-1-1-1,1 1 0,-1-1 1,0 0-1,0-1 1,-1 0-1,1 0 0,-1 0 1,0-1-1,-1 0 1,-8 4-1,-30 7 104,-1-2 0,-70 11 0,40-10-64,-43 8 127,-228 13 0,-186 0 199,127-6-291,-242 43-28,454-45-15,16-9 176,-334-10 1,450-11-208,3 0-8,-108 8-1,167-5-34,-3 0-112,1 0 1,0 1-1,0-1 1,0 1-1,0 0 1,0 0-1,-4 2 1,9-3-1476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53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19 4433,'-3'-18'2032,"-3"26"718,-1 32-1467,0 102-431,15 190 0,39 144 913,-32-344-1592,74 347 1140,-74-415-1041,-7-21-47,-5-26-592,0-1-1,1 0 0,0 1 0,1-1 1,1-1-1,12 23 0,-2-16-2150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54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1 380 6017,'0'-2'118,"0"0"-1,0 0 1,0-1-1,1 1 1,-1 0-1,1 0 1,-1 0-1,1 0 1,0-1-1,0 1 1,0 0-1,0 0 1,0 0-1,0 1 1,1-1-1,-1 0 1,1 0-1,-1 1 1,1-1-1,-1 1 1,1-1-1,0 1 1,0 0-1,0 0 1,0-1-1,0 1 1,0 1-1,0-1 1,0 0-1,3 0 1,7-2 127,1 1 0,0 0 0,-1 1 0,20 1 1,3-1-235,543-59 660,-173 16-282,544-71 270,-863 103-658,303-28 68,-22 3 160,-344 34-130,-2-1 20,0 2 0,29 0 0,-45 2-110,0 0 1,-1 1-1,1-1 1,0 1-1,-1 0 1,1 0-1,-1 1 1,1-1-1,-1 1 1,0 0-1,0 0 1,1 1-1,-1-1 1,-1 1-1,1 0 1,5 4-1,-4 1 33,-1 0 0,1 1-1,-1-1 1,-1 1 0,0-1-1,0 1 1,0 0 0,-1 0-1,1 14 1,3 7 12,9 44 306,4 76 1,3 19 20,73 401 540,-25-142-283,-57-302-324,-4 182 0,-11-198-105,-6 112 108,7-210-286,0 0-1,-1 0 0,-1 0 0,0 0 0,0 0 0,-1-1 1,-1 1-1,0-1 0,-1 0 0,0 0 0,0-1 0,-1 0 1,0 0-1,-1 0 0,0-1 0,-1 0 0,0-1 0,0 0 1,-1 0-1,1-1 0,-2-1 0,1 1 0,-1-2 0,0 1 1,-20 6-1,-11-1 69,0-2 1,-68 6 0,-90-4 7,123-9-83,-42 3-7,-1326 87-7,1351-82-5,-620 49 61,672-57-403,-1-2 1,1-2 0,0-1-1,-68-15 1,50-4-2654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55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57 7922,'-10'-55'3363,"10"54"-2139,2 2-1181,-1 0-1,0 0 1,0 0 0,0 1-1,0-1 1,0 0-1,0 1 1,0-1-1,0 1 1,1 2-1,1 17 52,-1 1 0,-1-1-1,-1 0 1,-4 38-1,1-7 21,4 100 854,0-134-1371,2 0 0,0-1 0,1 1 0,1 0 0,0-1 0,11 23 0,-11-31-2509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55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12 106 6657,'-1'-4'235,"0"1"0,1-1 0,-1 1 0,1-1 0,0 0-1,0 1 1,1-1 0,-1 0 0,1 1 0,0-1 0,0 1 0,0-1-1,0 1 1,0-1 0,1 1 0,0 0 0,-1 0 0,1 0-1,0 0 1,4-5 0,-3 5-164,1 1 0,-1-1-1,0 0 1,1 1 0,-1 0 0,1 0-1,0 0 1,-1 0 0,1 1 0,0-1-1,0 1 1,0 0 0,0 0 0,1 0-1,-1 1 1,0-1 0,8 1 0,-8 1-69,-1-1 0,1 0 0,0 1 0,-1 0 0,1 0 0,0 0 0,-1 0 0,1 0 0,-1 1 0,0 0 0,1 0 0,-1 0 0,0 0 0,0 0 0,0 0 0,-1 1 0,1 0 0,0-1 0,-1 1 0,0 0 0,1 0 0,-1 0 0,2 5 0,-2-3 4,0 0 0,0 1 0,0-1 0,-1 1 1,0 0-1,0-1 0,0 1 0,-1 0 1,0 0-1,0-1 0,0 1 0,-1 0 1,0 0-1,-3 10 0,-3 5 12,-2 1-1,-1-2 0,0 0 1,-1 0-1,-1-1 1,-1 0-1,-1-1 1,-1 0-1,0-2 1,-1 1-1,-25 18 0,28-22-1107,10-4-1087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56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110 383 5609,'7'-3'864,"1"-1"1,-1 0-1,0 0 0,0 0 0,11-11 1,-16 13-681,0 0 1,0-1-1,0 1 0,-1-1 1,1 1-1,-1-1 1,1 1-1,-1-1 0,0 0 1,0 0-1,0 0 1,-1 0-1,1 1 1,-1-1-1,1 0 0,-1 0 1,0 0-1,0 0 1,-1-5-1,-10-50 804,10 54-979,0 0 1,0 1-1,0-1 0,0 1 0,-1 0 0,1-1 0,-1 1 0,0 0 0,0 0 0,0 0 0,-1 0 0,1 1 0,-5-5 0,6 7-19,1 0 0,-1-1 0,0 1 0,0 0 0,0 0 0,1 0 0,-1 0 0,0 0 0,0 0 0,0 0 0,1 0 1,-1 0-1,0 1 0,0-1 0,0 0 0,1 0 0,-1 1 0,0-1 0,0 0 0,1 1 0,-1-1 0,0 1 0,1-1 0,-1 1 0,1 0 0,-1-1 0,1 1 0,-1-1 0,1 1 0,-1 0 0,0 0 0,-16 26-170,14-22 146,-28 45-159,11-19 170,-24 51 0,44-81 32,-1 1 1,0-1-1,0 1 0,1-1 1,-1 1-1,1 0 0,0-1 1,-1 1-1,1 0 0,0-1 1,0 1-1,0 0 0,0-1 1,0 1-1,0-1 0,1 1 1,-1 0-1,1 1 1,0-2 4,-1 0 1,1 0 0,0 0 0,-1-1 0,1 1 0,0 0 0,0-1 0,0 1 0,-1-1 0,1 1 0,0-1 0,0 1 0,0-1 0,0 0 0,0 1 0,0-1 0,0 0 0,0 0 0,0 0 0,0 1 0,2-1 0,3-1 47,0 1 1,0-1-1,0 0 1,0 0-1,0-1 1,-1 0-1,1 0 1,6-3-1,-3 1-1,-1-1-1,1 0 1,-1-1-1,0 0 1,0 0 0,0-1-1,-1 1 1,0-2-1,0 1 1,-1-1-1,0 0 1,6-12-1,-12 20-69,1 0-1,-1 0 0,0-1 1,0 1-1,0 0 1,0 0-1,0 0 0,0 0 1,0 0-1,0 0 0,0 0 1,0-1-1,1 1 1,-1 0-1,0 0 0,0 0 1,0 0-1,0 0 1,0 0-1,0 0 0,1 0 1,-1 0-1,0 0 0,0 0 1,0 0-1,0 0 1,0 0-1,1 0 0,-1 0 1,0 0-1,0 0 0,0 0 1,0 0-1,0 0 1,1 0-1,-1 0 0,0 0 1,0 0-1,0 0 1,0 0-1,0 0 0,1 0 1,-1 0-1,0 0 0,0 0 1,0 1-1,0-1 1,0 0-1,0 0 0,0 0 1,0 0-1,1 0 1,-1 0-1,0 0 0,0 1 1,0-1-1,0 0 0,0 0 1,0 0-1,0 0 1,0 0-1,0 1 0,7 16-282,-7-14 292,1-1 0,0 1 0,0 0 0,0 0 0,0-1 0,1 1 0,-1-1 0,1 1-1,0-1 1,2 4 0,0-5 24,-1 1 0,0-1 0,1 0 0,-1-1-1,0 1 1,1 0 0,-1-1 0,1 0 0,-1 0-1,1 0 1,-1 0 0,1 0 0,-1-1 0,1 0-1,-1 0 1,1 0 0,-1 0 0,0 0 0,0 0-1,1-1 1,-1 0 0,0 0 0,0 0 0,-1 0-1,1 0 1,0 0 0,-1-1 0,1 1 0,-1-1-1,0 0 1,0 1 0,0-1 0,0 0 0,0 0-1,-1-1 1,1 1 0,-1 0 0,1-4 0,-2 6-35,0 1 0,0 0 0,0 0 1,0-1-1,0 1 0,0 0 1,0-1-1,0 1 0,0 0 0,0 0 1,0-1-1,0 1 0,0 0 0,0-1 1,0 1-1,0 0 0,1 0 1,-1-1-1,0 1 0,0 0 0,0 0 1,0-1-1,1 1 0,-1 0 1,0 0-1,0 0 0,0-1 0,1 1 1,-1 0-1,0 0 0,0 0 1,1 0-1,-1 0 0,0-1 0,0 1 1,1 0-1,-1 0 0,0 0 0,1 0 1,-1 0-1,0 0 0,0 0 1,1 0-1,-1 0 0,0 0 0,1 0 1,-1 0-1,0 0 0,0 0 1,1 1-1,11 14-405,7 9 333,-16-23 110,0 1 1,1 0-1,-1-1 0,1 1 0,-1-1 1,1 0-1,0 0 0,-1-1 0,1 1 1,0-1-1,-1 0 0,1 1 0,0-2 1,0 1-1,-1 0 0,1-1 0,0 0 1,0 0-1,-1 0 0,1 0 0,-1 0 1,1-1-1,-1 0 0,0 0 1,4-2-1,-2 1 20,-1 0 1,0-1 0,0 1-1,0-1 1,-1 0 0,1 0 0,-1 0-1,0 0 1,0-1 0,0 1-1,-1-1 1,0 0 0,0 0-1,0 0 1,0 0 0,-1 0-1,2-8 1,-2-10 17,0 1 0,-6-39 0,5 58-231,-4 21-255,-5 48 274,3-1 0,4 121 0,-1 19 248,1-171-39,-3 0 0,0 0 0,-21 65 0,22-87-21,-1-1-1,0 0 1,-1 0 0,0-1 0,0 1 0,-1-1-1,-1-1 1,-9 11 0,14-17 1,1 0 0,-2 0 1,1 0-1,0-1 0,-1 1 1,1-1-1,-1 0 0,0 0 0,1 0 1,-1 0-1,0-1 0,0 1 0,0-1 1,-1 0-1,1-1 0,0 1 1,0-1-1,0 1 0,-1-1 0,1 0 1,0-1-1,0 1 0,-1-1 0,1 0 1,0 0-1,-7-3 0,8 3-11,1-1 0,-1 0 0,0 0 0,1 0 0,0 0 0,-1 0 0,1 0 0,0-1 0,0 1 0,0-1-1,0 0 1,1 1 0,-1-1 0,1 0 0,0 0 0,-1 0 0,1 0 0,1 0 0,-1 0 0,0-1 0,0-4 0,0-6 17,0 0 0,1-1 0,2-21 1,1 14-55,1-1 1,1 1 0,0 0-1,2 1 1,1-1 0,1 1-1,0 1 1,25-38 0,-7 19-60,1 1 1,2 2 0,46-44-1,-57 64-42,0 0-1,1 2 0,24-13 1,28-21-427,-69 45 514,1-1 0,-1 1 0,0-1 0,1 0-1,-2 0 1,1 0 0,0 0 0,-1 0 0,0 0 0,0-1-1,0 1 1,1-7 0,1 1-87,-4 9-21,-2 23-224,-4 40 450,2 0 1,3 0 0,10 84-1,-6-129 669,2-21-513,3-35-443,-4 20 192,-1 6 14,32-147-312,-32 137 172,-1 0-1,-1 1 0,-1-1 0,-1 0 1,-5-29-1,-10-20-296,-27-78 0,43 150 407,0-1 0,0 0-1,0 1 1,0-1 0,0 1 0,0-1 0,0 1 0,1-1-1,-1 1 1,0-1 0,0 0 0,0 1 0,0-1 0,1 1 0,-1-1-1,0 1 1,1 0 0,-1-1 0,0 1 0,1-1 0,-1 1 0,0-1-1,1 1 1,-1 0 0,1-1 0,-1 1 0,1 0 0,-1-1-1,1 1 1,-1 0 0,1 0 0,-1 0 0,1-1 0,-1 1 0,1 0-1,-1 0 1,1 0 0,0 0 0,-1 0 0,1 0 0,-1 0-1,1 0 1,-1 0 0,1 0 0,-1 1 0,1-1 0,0 0 0,0 0-1,34 5-250,-32-4 225,8 1-6,-1 0 1,0 1-1,0 0 1,-1 0-1,1 1 1,15 9-1,-22-11 44,0 0-1,0 1 1,0-1-1,0 1 1,-1-1-1,1 1 1,-1 0-1,0 0 1,1 0-1,-1 0 1,-1 1-1,1-1 1,0 0-1,-1 1 1,0-1-1,1 1 1,-1-1-1,-1 1 1,1 0 0,-1 0-1,1 7 1,-1-1 21,-1 1-1,0-1 1,-1 0 0,0 1 0,-1-1 0,0 0 0,0 0 0,-1 0 0,0-1 0,-1 1 0,0-1 0,-9 12 0,5-9 20,-1 0 0,0-1 0,-1-1 0,0 0 0,0 0 0,-1-1 0,0-1-1,-15 8 1,13-8-624,7-1-552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57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115 566 6745,'8'-9'626,"-1"0"0,-1-1-1,1 1 1,-2-2-1,7-12 1,-11 20-483,0 1 0,0-1-1,0 0 1,0 1 0,0-1 0,0 0 0,-1 0 0,1 0 0,-1 1 0,0-1-1,0 0 1,0 0 0,0 0 0,0 0 0,-1 0 0,0 0 0,1 1 0,-1-1-1,0 0 1,0 0 0,0 1 0,-1-1 0,1 1 0,-1-1 0,1 1 0,-3-3-1,2 3-128,0 1-1,1 0 0,-1-1 0,0 1 1,0 0-1,0 0 0,0 0 1,0 1-1,0-1 0,0 0 0,0 1 1,0 0-1,0-1 0,0 1 0,0 0 1,0 0-1,0 0 0,0 0 0,0 0 1,-1 0-1,1 1 0,0-1 1,0 1-1,0 0 0,0-1 0,0 1 1,0 0-1,1 0 0,-1 0 0,0 0 1,0 1-1,1-1 0,-1 0 0,-1 2 1,-4 4-36,1-1 1,0 0 0,0 1-1,0 0 1,1 1-1,-7 12 1,6-11 25,1 1 0,1 0 0,-1 0-1,2 0 1,-1 1 0,2-1 0,-4 18 0,6-27 12,0 0-1,0 0 1,0 0 0,0 0 0,0 0-1,1 0 1,-1 0 0,0-1 0,0 1 0,0 0-1,1 0 1,-1 0 0,0 0 0,1-1-1,-1 1 1,1 0 0,-1 0 0,1-1 0,0 1-1,-1 0 1,1-1 0,-1 1 0,1-1-1,0 1 1,0-1 0,-1 1 0,2 0 0,1 0 31,-1-1 1,0 1 0,1-1 0,-1 1 0,0-1-1,1 0 1,-1 0 0,1 0 0,-1 0 0,4-1 0,2-1 75,0 0 0,0 0 0,-1-1 0,1 0 0,9-5 0,-14 6-91,0-1 1,0 0 0,0 0 0,0 0 0,-1 0 0,1-1 0,-1 1 0,0 0 0,0-1 0,0 0 0,-1 1 0,1-1 0,-1 0 0,0 0 0,0 0-1,0 0 1,0-5 0,7-19-89,-3 63-779,-3-25 724,-1-6 101,-1 1-1,1-1 0,0 0 1,1 0-1,-1 0 1,1 0-1,0 0 0,0 0 1,0 0-1,0-1 1,1 1-1,-1-1 1,1 1-1,0-1 0,0 0 1,0 0-1,1-1 1,5 5-1,-4-5 40,-1 0-1,1 0 0,1 0 1,-1-1-1,0 0 1,0 0-1,0 0 0,1 0 1,-1-1-1,0 0 1,1 0-1,-1 0 1,0-1-1,11-2 0,-9 1 66,1 0-1,0 0 1,0-1-1,-1 0 1,1 0-1,-1-1 1,0 0-1,0 0 1,-1-1-1,1 0 1,-1 0-1,0 0 1,0-1-1,0 0 1,-1 0-1,5-8 1,-1 0 43,-1-1 1,-1 0-1,-1-1 1,0 0 0,-1 0-1,6-28 1,-3 4-42,-1 0 0,1-45 0,-7 69-96,-1 0 1,-1 1 0,0-1-1,-2 1 1,1-1 0,-2 1-1,0 0 1,-9-22-1,10 32-22,0 0 0,0 0 0,-1 0 0,1 1 0,-1-1 0,0 1 0,0 0 0,-1 0 0,1 0 0,-1 0 0,0 1 0,0 0 0,0 0 0,0 0 1,-1 1-1,1 0 0,-1 0 0,1 0 0,-1 1 0,-9-2 0,10 2-8,1 1 1,-1-1 0,0 1-1,0 0 1,0 1 0,0-1 0,0 1-1,0 0 1,1 0 0,-1 0 0,0 1-1,1 0 1,-1 0 0,1 0-1,-1 0 1,1 1 0,0-1 0,0 1-1,0 0 1,0 0 0,1 1 0,-1-1-1,1 1 1,0 0 0,-4 6-1,3-4 2,0 2-1,1-1 0,0 0 0,0 1 0,0-1 1,1 1-1,0 0 0,1 0 0,0 0 0,0-1 1,0 1-1,1 9 0,2-5 9,-1-1 0,1 0 0,1 0 0,0 0 0,1 0 0,0-1 0,9 18 0,7 4 34,2 0-1,1-1 1,53 54-1,62 57-110,-108-104-544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5:44:58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1 752 3329,'0'0'2443,"2"-2"-1382,78-76 3029,26-21-3198,162-81-405,-75 55-428,-110 67 9,103-55-1,-169 105-27,-7 4 30,0-1 1,0 0-1,-1 0 0,1-1 0,-1 0 1,0-1-1,-1 0 0,1-1 0,-2 1 0,1-2 1,7-9-1,-15 17-25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3CED99-CFDC-4392-9C4A-DF1F3369157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B84AF-5CA7-405F-88A5-5F8DF1903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6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B84AF-5CA7-405F-88A5-5F8DF19031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90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F99C5-9186-487B-A325-6F3548E8532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F99C5-9186-487B-A325-6F3548E8532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BEB84-60CE-410E-A018-4C3E808E62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19.png"/><Relationship Id="rId4" Type="http://schemas.openxmlformats.org/officeDocument/2006/relationships/customXml" Target="../ink/ink18.xml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8.png"/><Relationship Id="rId18" Type="http://schemas.openxmlformats.org/officeDocument/2006/relationships/customXml" Target="../ink/ink29.xml"/><Relationship Id="rId26" Type="http://schemas.openxmlformats.org/officeDocument/2006/relationships/customXml" Target="../ink/ink33.xml"/><Relationship Id="rId3" Type="http://schemas.openxmlformats.org/officeDocument/2006/relationships/image" Target="../media/image23.pn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customXml" Target="../ink/ink26.xm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27.png"/><Relationship Id="rId24" Type="http://schemas.openxmlformats.org/officeDocument/2006/relationships/customXml" Target="../ink/ink32.xml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23" Type="http://schemas.openxmlformats.org/officeDocument/2006/relationships/image" Target="../media/image33.png"/><Relationship Id="rId28" Type="http://schemas.openxmlformats.org/officeDocument/2006/relationships/customXml" Target="../ink/ink34.xml"/><Relationship Id="rId10" Type="http://schemas.openxmlformats.org/officeDocument/2006/relationships/customXml" Target="../ink/ink25.xml"/><Relationship Id="rId19" Type="http://schemas.openxmlformats.org/officeDocument/2006/relationships/image" Target="../media/image31.png"/><Relationship Id="rId4" Type="http://schemas.openxmlformats.org/officeDocument/2006/relationships/customXml" Target="../ink/ink22.xml"/><Relationship Id="rId9" Type="http://schemas.openxmlformats.org/officeDocument/2006/relationships/image" Target="../media/image26.png"/><Relationship Id="rId14" Type="http://schemas.openxmlformats.org/officeDocument/2006/relationships/customXml" Target="../ink/ink27.xml"/><Relationship Id="rId22" Type="http://schemas.openxmlformats.org/officeDocument/2006/relationships/customXml" Target="../ink/ink31.xml"/><Relationship Id="rId27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43.png"/><Relationship Id="rId18" Type="http://schemas.openxmlformats.org/officeDocument/2006/relationships/customXml" Target="../ink/ink43.xml"/><Relationship Id="rId3" Type="http://schemas.openxmlformats.org/officeDocument/2006/relationships/image" Target="../media/image38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customXml" Target="../ink/ink40.xml"/><Relationship Id="rId17" Type="http://schemas.openxmlformats.org/officeDocument/2006/relationships/image" Target="../media/image45.png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customXml" Target="../ink/ink39.xml"/><Relationship Id="rId19" Type="http://schemas.openxmlformats.org/officeDocument/2006/relationships/image" Target="../media/image46.png"/><Relationship Id="rId4" Type="http://schemas.openxmlformats.org/officeDocument/2006/relationships/customXml" Target="../ink/ink36.xml"/><Relationship Id="rId9" Type="http://schemas.openxmlformats.org/officeDocument/2006/relationships/image" Target="../media/image41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customXml" Target="../ink/ink51.xml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customXml" Target="../ink/ink5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8.png"/><Relationship Id="rId21" Type="http://schemas.openxmlformats.org/officeDocument/2006/relationships/image" Target="../media/image70.png"/><Relationship Id="rId42" Type="http://schemas.openxmlformats.org/officeDocument/2006/relationships/customXml" Target="../ink/ink75.xml"/><Relationship Id="rId63" Type="http://schemas.openxmlformats.org/officeDocument/2006/relationships/image" Target="../media/image91.png"/><Relationship Id="rId84" Type="http://schemas.openxmlformats.org/officeDocument/2006/relationships/customXml" Target="../ink/ink96.xml"/><Relationship Id="rId138" Type="http://schemas.openxmlformats.org/officeDocument/2006/relationships/customXml" Target="../ink/ink123.xml"/><Relationship Id="rId107" Type="http://schemas.openxmlformats.org/officeDocument/2006/relationships/image" Target="../media/image113.png"/><Relationship Id="rId11" Type="http://schemas.openxmlformats.org/officeDocument/2006/relationships/image" Target="../media/image65.png"/><Relationship Id="rId32" Type="http://schemas.openxmlformats.org/officeDocument/2006/relationships/customXml" Target="../ink/ink70.xml"/><Relationship Id="rId37" Type="http://schemas.openxmlformats.org/officeDocument/2006/relationships/image" Target="../media/image78.png"/><Relationship Id="rId53" Type="http://schemas.openxmlformats.org/officeDocument/2006/relationships/image" Target="../media/image86.png"/><Relationship Id="rId58" Type="http://schemas.openxmlformats.org/officeDocument/2006/relationships/customXml" Target="../ink/ink83.xml"/><Relationship Id="rId74" Type="http://schemas.openxmlformats.org/officeDocument/2006/relationships/customXml" Target="../ink/ink91.xml"/><Relationship Id="rId79" Type="http://schemas.openxmlformats.org/officeDocument/2006/relationships/image" Target="../media/image99.png"/><Relationship Id="rId102" Type="http://schemas.openxmlformats.org/officeDocument/2006/relationships/customXml" Target="../ink/ink105.xml"/><Relationship Id="rId123" Type="http://schemas.openxmlformats.org/officeDocument/2006/relationships/image" Target="../media/image121.png"/><Relationship Id="rId128" Type="http://schemas.openxmlformats.org/officeDocument/2006/relationships/customXml" Target="../ink/ink118.xml"/><Relationship Id="rId5" Type="http://schemas.openxmlformats.org/officeDocument/2006/relationships/image" Target="../media/image62.png"/><Relationship Id="rId90" Type="http://schemas.openxmlformats.org/officeDocument/2006/relationships/customXml" Target="../ink/ink99.xml"/><Relationship Id="rId95" Type="http://schemas.openxmlformats.org/officeDocument/2006/relationships/image" Target="../media/image107.png"/><Relationship Id="rId22" Type="http://schemas.openxmlformats.org/officeDocument/2006/relationships/customXml" Target="../ink/ink65.xml"/><Relationship Id="rId27" Type="http://schemas.openxmlformats.org/officeDocument/2006/relationships/image" Target="../media/image73.png"/><Relationship Id="rId43" Type="http://schemas.openxmlformats.org/officeDocument/2006/relationships/image" Target="../media/image81.png"/><Relationship Id="rId48" Type="http://schemas.openxmlformats.org/officeDocument/2006/relationships/customXml" Target="../ink/ink78.xml"/><Relationship Id="rId64" Type="http://schemas.openxmlformats.org/officeDocument/2006/relationships/customXml" Target="../ink/ink86.xml"/><Relationship Id="rId69" Type="http://schemas.openxmlformats.org/officeDocument/2006/relationships/image" Target="../media/image94.png"/><Relationship Id="rId113" Type="http://schemas.openxmlformats.org/officeDocument/2006/relationships/image" Target="../media/image116.png"/><Relationship Id="rId118" Type="http://schemas.openxmlformats.org/officeDocument/2006/relationships/customXml" Target="../ink/ink113.xml"/><Relationship Id="rId134" Type="http://schemas.openxmlformats.org/officeDocument/2006/relationships/customXml" Target="../ink/ink121.xml"/><Relationship Id="rId139" Type="http://schemas.openxmlformats.org/officeDocument/2006/relationships/image" Target="../media/image129.png"/><Relationship Id="rId80" Type="http://schemas.openxmlformats.org/officeDocument/2006/relationships/customXml" Target="../ink/ink94.xml"/><Relationship Id="rId85" Type="http://schemas.openxmlformats.org/officeDocument/2006/relationships/image" Target="../media/image102.png"/><Relationship Id="rId12" Type="http://schemas.openxmlformats.org/officeDocument/2006/relationships/customXml" Target="../ink/ink60.xml"/><Relationship Id="rId17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customXml" Target="../ink/ink73.xml"/><Relationship Id="rId59" Type="http://schemas.openxmlformats.org/officeDocument/2006/relationships/image" Target="../media/image89.png"/><Relationship Id="rId103" Type="http://schemas.openxmlformats.org/officeDocument/2006/relationships/image" Target="../media/image111.png"/><Relationship Id="rId108" Type="http://schemas.openxmlformats.org/officeDocument/2006/relationships/customXml" Target="../ink/ink108.xml"/><Relationship Id="rId124" Type="http://schemas.openxmlformats.org/officeDocument/2006/relationships/customXml" Target="../ink/ink116.xml"/><Relationship Id="rId129" Type="http://schemas.openxmlformats.org/officeDocument/2006/relationships/image" Target="../media/image124.png"/><Relationship Id="rId54" Type="http://schemas.openxmlformats.org/officeDocument/2006/relationships/customXml" Target="../ink/ink81.xml"/><Relationship Id="rId70" Type="http://schemas.openxmlformats.org/officeDocument/2006/relationships/customXml" Target="../ink/ink89.xml"/><Relationship Id="rId75" Type="http://schemas.openxmlformats.org/officeDocument/2006/relationships/image" Target="../media/image97.png"/><Relationship Id="rId91" Type="http://schemas.openxmlformats.org/officeDocument/2006/relationships/image" Target="../media/image105.png"/><Relationship Id="rId96" Type="http://schemas.openxmlformats.org/officeDocument/2006/relationships/customXml" Target="../ink/ink102.xml"/><Relationship Id="rId140" Type="http://schemas.openxmlformats.org/officeDocument/2006/relationships/customXml" Target="../ink/ink1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23" Type="http://schemas.openxmlformats.org/officeDocument/2006/relationships/image" Target="../media/image71.png"/><Relationship Id="rId28" Type="http://schemas.openxmlformats.org/officeDocument/2006/relationships/customXml" Target="../ink/ink68.xml"/><Relationship Id="rId49" Type="http://schemas.openxmlformats.org/officeDocument/2006/relationships/image" Target="../media/image84.png"/><Relationship Id="rId114" Type="http://schemas.openxmlformats.org/officeDocument/2006/relationships/customXml" Target="../ink/ink111.xml"/><Relationship Id="rId119" Type="http://schemas.openxmlformats.org/officeDocument/2006/relationships/image" Target="../media/image119.png"/><Relationship Id="rId44" Type="http://schemas.openxmlformats.org/officeDocument/2006/relationships/customXml" Target="../ink/ink76.xml"/><Relationship Id="rId60" Type="http://schemas.openxmlformats.org/officeDocument/2006/relationships/customXml" Target="../ink/ink84.xml"/><Relationship Id="rId65" Type="http://schemas.openxmlformats.org/officeDocument/2006/relationships/image" Target="../media/image92.png"/><Relationship Id="rId81" Type="http://schemas.openxmlformats.org/officeDocument/2006/relationships/image" Target="../media/image100.png"/><Relationship Id="rId86" Type="http://schemas.openxmlformats.org/officeDocument/2006/relationships/customXml" Target="../ink/ink97.xml"/><Relationship Id="rId130" Type="http://schemas.openxmlformats.org/officeDocument/2006/relationships/customXml" Target="../ink/ink119.xml"/><Relationship Id="rId135" Type="http://schemas.openxmlformats.org/officeDocument/2006/relationships/image" Target="../media/image127.png"/><Relationship Id="rId13" Type="http://schemas.openxmlformats.org/officeDocument/2006/relationships/image" Target="../media/image66.png"/><Relationship Id="rId18" Type="http://schemas.openxmlformats.org/officeDocument/2006/relationships/customXml" Target="../ink/ink63.xml"/><Relationship Id="rId39" Type="http://schemas.openxmlformats.org/officeDocument/2006/relationships/image" Target="../media/image79.png"/><Relationship Id="rId109" Type="http://schemas.openxmlformats.org/officeDocument/2006/relationships/image" Target="../media/image114.png"/><Relationship Id="rId34" Type="http://schemas.openxmlformats.org/officeDocument/2006/relationships/customXml" Target="../ink/ink71.xml"/><Relationship Id="rId50" Type="http://schemas.openxmlformats.org/officeDocument/2006/relationships/customXml" Target="../ink/ink79.xml"/><Relationship Id="rId55" Type="http://schemas.openxmlformats.org/officeDocument/2006/relationships/image" Target="../media/image87.png"/><Relationship Id="rId76" Type="http://schemas.openxmlformats.org/officeDocument/2006/relationships/customXml" Target="../ink/ink92.xml"/><Relationship Id="rId97" Type="http://schemas.openxmlformats.org/officeDocument/2006/relationships/image" Target="../media/image108.png"/><Relationship Id="rId104" Type="http://schemas.openxmlformats.org/officeDocument/2006/relationships/customXml" Target="../ink/ink106.xml"/><Relationship Id="rId120" Type="http://schemas.openxmlformats.org/officeDocument/2006/relationships/customXml" Target="../ink/ink114.xml"/><Relationship Id="rId125" Type="http://schemas.openxmlformats.org/officeDocument/2006/relationships/image" Target="../media/image122.png"/><Relationship Id="rId141" Type="http://schemas.openxmlformats.org/officeDocument/2006/relationships/image" Target="../media/image130.png"/><Relationship Id="rId7" Type="http://schemas.openxmlformats.org/officeDocument/2006/relationships/image" Target="../media/image63.png"/><Relationship Id="rId71" Type="http://schemas.openxmlformats.org/officeDocument/2006/relationships/image" Target="../media/image95.png"/><Relationship Id="rId92" Type="http://schemas.openxmlformats.org/officeDocument/2006/relationships/customXml" Target="../ink/ink100.xml"/><Relationship Id="rId2" Type="http://schemas.openxmlformats.org/officeDocument/2006/relationships/customXml" Target="../ink/ink55.xml"/><Relationship Id="rId29" Type="http://schemas.openxmlformats.org/officeDocument/2006/relationships/image" Target="../media/image74.png"/><Relationship Id="rId24" Type="http://schemas.openxmlformats.org/officeDocument/2006/relationships/customXml" Target="../ink/ink66.xml"/><Relationship Id="rId40" Type="http://schemas.openxmlformats.org/officeDocument/2006/relationships/customXml" Target="../ink/ink74.xml"/><Relationship Id="rId45" Type="http://schemas.openxmlformats.org/officeDocument/2006/relationships/image" Target="../media/image82.png"/><Relationship Id="rId66" Type="http://schemas.openxmlformats.org/officeDocument/2006/relationships/customXml" Target="../ink/ink87.xml"/><Relationship Id="rId87" Type="http://schemas.openxmlformats.org/officeDocument/2006/relationships/image" Target="../media/image103.png"/><Relationship Id="rId110" Type="http://schemas.openxmlformats.org/officeDocument/2006/relationships/customXml" Target="../ink/ink109.xml"/><Relationship Id="rId115" Type="http://schemas.openxmlformats.org/officeDocument/2006/relationships/image" Target="../media/image117.png"/><Relationship Id="rId131" Type="http://schemas.openxmlformats.org/officeDocument/2006/relationships/image" Target="../media/image125.png"/><Relationship Id="rId136" Type="http://schemas.openxmlformats.org/officeDocument/2006/relationships/customXml" Target="../ink/ink122.xml"/><Relationship Id="rId61" Type="http://schemas.openxmlformats.org/officeDocument/2006/relationships/image" Target="../media/image90.png"/><Relationship Id="rId82" Type="http://schemas.openxmlformats.org/officeDocument/2006/relationships/customXml" Target="../ink/ink95.xml"/><Relationship Id="rId19" Type="http://schemas.openxmlformats.org/officeDocument/2006/relationships/image" Target="../media/image69.png"/><Relationship Id="rId14" Type="http://schemas.openxmlformats.org/officeDocument/2006/relationships/customXml" Target="../ink/ink61.xml"/><Relationship Id="rId30" Type="http://schemas.openxmlformats.org/officeDocument/2006/relationships/customXml" Target="../ink/ink69.xml"/><Relationship Id="rId35" Type="http://schemas.openxmlformats.org/officeDocument/2006/relationships/image" Target="../media/image77.png"/><Relationship Id="rId56" Type="http://schemas.openxmlformats.org/officeDocument/2006/relationships/customXml" Target="../ink/ink82.xml"/><Relationship Id="rId77" Type="http://schemas.openxmlformats.org/officeDocument/2006/relationships/image" Target="../media/image98.png"/><Relationship Id="rId100" Type="http://schemas.openxmlformats.org/officeDocument/2006/relationships/customXml" Target="../ink/ink104.xml"/><Relationship Id="rId105" Type="http://schemas.openxmlformats.org/officeDocument/2006/relationships/image" Target="../media/image112.png"/><Relationship Id="rId126" Type="http://schemas.openxmlformats.org/officeDocument/2006/relationships/customXml" Target="../ink/ink117.xml"/><Relationship Id="rId8" Type="http://schemas.openxmlformats.org/officeDocument/2006/relationships/customXml" Target="../ink/ink58.xml"/><Relationship Id="rId51" Type="http://schemas.openxmlformats.org/officeDocument/2006/relationships/image" Target="../media/image85.png"/><Relationship Id="rId72" Type="http://schemas.openxmlformats.org/officeDocument/2006/relationships/customXml" Target="../ink/ink90.xml"/><Relationship Id="rId93" Type="http://schemas.openxmlformats.org/officeDocument/2006/relationships/image" Target="../media/image106.png"/><Relationship Id="rId98" Type="http://schemas.openxmlformats.org/officeDocument/2006/relationships/customXml" Target="../ink/ink103.xml"/><Relationship Id="rId121" Type="http://schemas.openxmlformats.org/officeDocument/2006/relationships/image" Target="../media/image120.png"/><Relationship Id="rId142" Type="http://schemas.openxmlformats.org/officeDocument/2006/relationships/customXml" Target="../ink/ink125.xml"/><Relationship Id="rId3" Type="http://schemas.openxmlformats.org/officeDocument/2006/relationships/image" Target="../media/image61.png"/><Relationship Id="rId25" Type="http://schemas.openxmlformats.org/officeDocument/2006/relationships/image" Target="../media/image72.png"/><Relationship Id="rId46" Type="http://schemas.openxmlformats.org/officeDocument/2006/relationships/customXml" Target="../ink/ink77.xml"/><Relationship Id="rId67" Type="http://schemas.openxmlformats.org/officeDocument/2006/relationships/image" Target="../media/image93.png"/><Relationship Id="rId116" Type="http://schemas.openxmlformats.org/officeDocument/2006/relationships/customXml" Target="../ink/ink112.xml"/><Relationship Id="rId137" Type="http://schemas.openxmlformats.org/officeDocument/2006/relationships/image" Target="../media/image128.png"/><Relationship Id="rId20" Type="http://schemas.openxmlformats.org/officeDocument/2006/relationships/customXml" Target="../ink/ink64.xml"/><Relationship Id="rId41" Type="http://schemas.openxmlformats.org/officeDocument/2006/relationships/image" Target="../media/image80.png"/><Relationship Id="rId62" Type="http://schemas.openxmlformats.org/officeDocument/2006/relationships/customXml" Target="../ink/ink85.xml"/><Relationship Id="rId83" Type="http://schemas.openxmlformats.org/officeDocument/2006/relationships/image" Target="../media/image101.png"/><Relationship Id="rId88" Type="http://schemas.openxmlformats.org/officeDocument/2006/relationships/customXml" Target="../ink/ink98.xml"/><Relationship Id="rId111" Type="http://schemas.openxmlformats.org/officeDocument/2006/relationships/image" Target="../media/image115.png"/><Relationship Id="rId132" Type="http://schemas.openxmlformats.org/officeDocument/2006/relationships/customXml" Target="../ink/ink120.xml"/><Relationship Id="rId15" Type="http://schemas.openxmlformats.org/officeDocument/2006/relationships/image" Target="../media/image67.png"/><Relationship Id="rId36" Type="http://schemas.openxmlformats.org/officeDocument/2006/relationships/customXml" Target="../ink/ink72.xml"/><Relationship Id="rId57" Type="http://schemas.openxmlformats.org/officeDocument/2006/relationships/image" Target="../media/image88.png"/><Relationship Id="rId106" Type="http://schemas.openxmlformats.org/officeDocument/2006/relationships/customXml" Target="../ink/ink107.xml"/><Relationship Id="rId127" Type="http://schemas.openxmlformats.org/officeDocument/2006/relationships/image" Target="../media/image123.png"/><Relationship Id="rId10" Type="http://schemas.openxmlformats.org/officeDocument/2006/relationships/customXml" Target="../ink/ink59.xml"/><Relationship Id="rId31" Type="http://schemas.openxmlformats.org/officeDocument/2006/relationships/image" Target="../media/image75.png"/><Relationship Id="rId52" Type="http://schemas.openxmlformats.org/officeDocument/2006/relationships/customXml" Target="../ink/ink80.xml"/><Relationship Id="rId73" Type="http://schemas.openxmlformats.org/officeDocument/2006/relationships/image" Target="../media/image96.png"/><Relationship Id="rId78" Type="http://schemas.openxmlformats.org/officeDocument/2006/relationships/customXml" Target="../ink/ink93.xml"/><Relationship Id="rId94" Type="http://schemas.openxmlformats.org/officeDocument/2006/relationships/customXml" Target="../ink/ink101.xml"/><Relationship Id="rId99" Type="http://schemas.openxmlformats.org/officeDocument/2006/relationships/image" Target="../media/image109.png"/><Relationship Id="rId101" Type="http://schemas.openxmlformats.org/officeDocument/2006/relationships/image" Target="../media/image110.png"/><Relationship Id="rId122" Type="http://schemas.openxmlformats.org/officeDocument/2006/relationships/customXml" Target="../ink/ink115.xml"/><Relationship Id="rId143" Type="http://schemas.openxmlformats.org/officeDocument/2006/relationships/image" Target="../media/image131.png"/><Relationship Id="rId4" Type="http://schemas.openxmlformats.org/officeDocument/2006/relationships/customXml" Target="../ink/ink56.xml"/><Relationship Id="rId9" Type="http://schemas.openxmlformats.org/officeDocument/2006/relationships/image" Target="../media/image64.png"/><Relationship Id="rId26" Type="http://schemas.openxmlformats.org/officeDocument/2006/relationships/customXml" Target="../ink/ink67.xml"/><Relationship Id="rId47" Type="http://schemas.openxmlformats.org/officeDocument/2006/relationships/image" Target="../media/image83.png"/><Relationship Id="rId68" Type="http://schemas.openxmlformats.org/officeDocument/2006/relationships/customXml" Target="../ink/ink88.xml"/><Relationship Id="rId89" Type="http://schemas.openxmlformats.org/officeDocument/2006/relationships/image" Target="../media/image104.png"/><Relationship Id="rId112" Type="http://schemas.openxmlformats.org/officeDocument/2006/relationships/customXml" Target="../ink/ink110.xml"/><Relationship Id="rId133" Type="http://schemas.openxmlformats.org/officeDocument/2006/relationships/image" Target="../media/image126.png"/><Relationship Id="rId16" Type="http://schemas.openxmlformats.org/officeDocument/2006/relationships/customXml" Target="../ink/ink6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customXml" Target="../ink/ink16.xml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Week </a:t>
            </a:r>
            <a:r>
              <a:rPr lang="en-US" sz="4000" b="1">
                <a:solidFill>
                  <a:srgbClr val="0070C0"/>
                </a:solidFill>
              </a:rPr>
              <a:t>12 </a:t>
            </a: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3DA4-643C-40FF-BAA7-B4BFD2532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can not instantiate an 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2569-F404-4EAF-88EE-DC37760CF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#include&lt;iostream&gt;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Test{</a:t>
            </a:r>
          </a:p>
          <a:p>
            <a:r>
              <a:rPr lang="en-US" dirty="0"/>
              <a:t>   int x;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virtual void show() = 0;</a:t>
            </a:r>
          </a:p>
          <a:p>
            <a:r>
              <a:rPr lang="en-US" dirty="0"/>
              <a:t>    int </a:t>
            </a:r>
            <a:r>
              <a:rPr lang="en-US" dirty="0" err="1"/>
              <a:t>getX</a:t>
            </a:r>
            <a:r>
              <a:rPr lang="en-US" dirty="0"/>
              <a:t>() { </a:t>
            </a:r>
          </a:p>
          <a:p>
            <a:r>
              <a:rPr lang="en-US" dirty="0"/>
              <a:t>	return x; }};</a:t>
            </a:r>
          </a:p>
          <a:p>
            <a:r>
              <a:rPr lang="en-US" dirty="0"/>
              <a:t> int main(void){</a:t>
            </a:r>
          </a:p>
          <a:p>
            <a:r>
              <a:rPr lang="en-US" dirty="0"/>
              <a:t>    Test t;</a:t>
            </a:r>
          </a:p>
          <a:p>
            <a:r>
              <a:rPr lang="en-US" dirty="0"/>
              <a:t>    return 0;}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A747C6-FB7D-0F7C-344F-9A45CA64D0DE}"/>
                  </a:ext>
                </a:extLst>
              </p14:cNvPr>
              <p14:cNvContentPartPr/>
              <p14:nvPr/>
            </p14:nvContentPartPr>
            <p14:xfrm>
              <a:off x="3314609" y="3022957"/>
              <a:ext cx="797040" cy="509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A747C6-FB7D-0F7C-344F-9A45CA64D0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08489" y="3016837"/>
                <a:ext cx="80928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C2BCA46-DC48-6CFD-EA9E-E0C34320E234}"/>
                  </a:ext>
                </a:extLst>
              </p14:cNvPr>
              <p14:cNvContentPartPr/>
              <p14:nvPr/>
            </p14:nvContentPartPr>
            <p14:xfrm>
              <a:off x="2519123" y="3945590"/>
              <a:ext cx="542160" cy="310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C2BCA46-DC48-6CFD-EA9E-E0C34320E2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3003" y="3939470"/>
                <a:ext cx="554400" cy="32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6CD47B8-0A8D-46F2-CD7D-1D0CE1EFE17E}"/>
              </a:ext>
            </a:extLst>
          </p:cNvPr>
          <p:cNvGrpSpPr/>
          <p:nvPr/>
        </p:nvGrpSpPr>
        <p:grpSpPr>
          <a:xfrm>
            <a:off x="2023424" y="4576430"/>
            <a:ext cx="1441800" cy="811440"/>
            <a:chOff x="2023424" y="4576430"/>
            <a:chExt cx="1441800" cy="81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C54A1C-E6A9-849D-33AC-C4960E49E817}"/>
                    </a:ext>
                  </a:extLst>
                </p14:cNvPr>
                <p14:cNvContentPartPr/>
                <p14:nvPr/>
              </p14:nvContentPartPr>
              <p14:xfrm>
                <a:off x="2871944" y="4576430"/>
                <a:ext cx="593280" cy="361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C54A1C-E6A9-849D-33AC-C4960E49E8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65824" y="4570310"/>
                  <a:ext cx="6055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DD8AA60-B1C8-F258-1E0B-14D6ABCA344D}"/>
                    </a:ext>
                  </a:extLst>
                </p14:cNvPr>
                <p14:cNvContentPartPr/>
                <p14:nvPr/>
              </p14:nvContentPartPr>
              <p14:xfrm>
                <a:off x="2023424" y="5006630"/>
                <a:ext cx="622440" cy="3812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DD8AA60-B1C8-F258-1E0B-14D6ABCA344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7304" y="5000510"/>
                  <a:ext cx="634680" cy="39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395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D38-C9BF-46FA-BC1A-45489C74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E8334-5DC1-40B3-8A99-8A9D6730E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514600"/>
            <a:ext cx="5257800" cy="2286000"/>
          </a:xfrm>
        </p:spPr>
      </p:pic>
    </p:spTree>
    <p:extLst>
      <p:ext uri="{BB962C8B-B14F-4D97-AF65-F5344CB8AC3E}">
        <p14:creationId xmlns:p14="http://schemas.microsoft.com/office/powerpoint/2010/main" val="249683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we cannot instantiate objects of an abstract base class, we </a:t>
            </a:r>
            <a:r>
              <a:rPr lang="en-US" i="1" dirty="0"/>
              <a:t>can use the </a:t>
            </a:r>
            <a:r>
              <a:rPr lang="en-US" dirty="0"/>
              <a:t>abstract base class to declare pointers and references that can refer to objects of its derived class</a:t>
            </a:r>
          </a:p>
          <a:p>
            <a:endParaRPr lang="en-US" dirty="0"/>
          </a:p>
          <a:p>
            <a:r>
              <a:rPr lang="en-US" dirty="0"/>
              <a:t>Abstract classes support the principle of Polymorphism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373F-5D3E-4778-94CC-3E939E24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We can have pointers and references of abstract class type.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CFFC-161A-4A36-AFCB-B6B6ECB9D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class Base{</a:t>
            </a:r>
          </a:p>
          <a:p>
            <a:r>
              <a:rPr lang="en-US" dirty="0"/>
              <a:t>	 int x;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void </a:t>
            </a:r>
            <a:r>
              <a:rPr lang="en-US" dirty="0" err="1"/>
              <a:t>getX</a:t>
            </a:r>
            <a:r>
              <a:rPr lang="en-US" dirty="0"/>
              <a:t>() { </a:t>
            </a:r>
            <a:r>
              <a:rPr lang="en-US" dirty="0" err="1"/>
              <a:t>cout</a:t>
            </a:r>
            <a:r>
              <a:rPr lang="en-US" dirty="0"/>
              <a:t> &lt;&lt; "In Base \n"; }</a:t>
            </a:r>
          </a:p>
          <a:p>
            <a:r>
              <a:rPr lang="en-US" dirty="0"/>
              <a:t>    virtual void show() = 0;};</a:t>
            </a:r>
          </a:p>
          <a:p>
            <a:r>
              <a:rPr lang="en-US" dirty="0"/>
              <a:t> class Derived: public Base{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void show() { </a:t>
            </a:r>
            <a:r>
              <a:rPr lang="en-US" dirty="0" err="1"/>
              <a:t>cout</a:t>
            </a:r>
            <a:r>
              <a:rPr lang="en-US" dirty="0"/>
              <a:t> &lt;&lt; "In Derived \n"; }};</a:t>
            </a:r>
          </a:p>
          <a:p>
            <a:r>
              <a:rPr lang="en-US" dirty="0"/>
              <a:t> int main(void){</a:t>
            </a:r>
          </a:p>
          <a:p>
            <a:r>
              <a:rPr lang="en-US" dirty="0"/>
              <a:t>    Base *bp = new Derived();</a:t>
            </a:r>
          </a:p>
          <a:p>
            <a:r>
              <a:rPr lang="en-US" dirty="0"/>
              <a:t>    bp-&gt;show();</a:t>
            </a:r>
          </a:p>
          <a:p>
            <a:r>
              <a:rPr lang="en-US" dirty="0"/>
              <a:t>    bp-&gt;</a:t>
            </a:r>
            <a:r>
              <a:rPr lang="en-US" dirty="0" err="1"/>
              <a:t>getX</a:t>
            </a:r>
            <a:r>
              <a:rPr lang="en-US" dirty="0"/>
              <a:t>();</a:t>
            </a:r>
          </a:p>
          <a:p>
            <a:r>
              <a:rPr lang="en-US" dirty="0"/>
              <a:t>    return 0;}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9C346B1-E41B-C447-E27C-F5713F9A2B3C}"/>
                  </a:ext>
                </a:extLst>
              </p14:cNvPr>
              <p14:cNvContentPartPr/>
              <p14:nvPr/>
            </p14:nvContentPartPr>
            <p14:xfrm>
              <a:off x="2575316" y="3192973"/>
              <a:ext cx="1799280" cy="6026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9C346B1-E41B-C447-E27C-F5713F9A2B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69196" y="3186853"/>
                <a:ext cx="181152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22955D9-6835-A527-D610-8F189C34EFB3}"/>
                  </a:ext>
                </a:extLst>
              </p14:cNvPr>
              <p14:cNvContentPartPr/>
              <p14:nvPr/>
            </p14:nvContentPartPr>
            <p14:xfrm>
              <a:off x="982316" y="5037973"/>
              <a:ext cx="1721160" cy="331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22955D9-6835-A527-D610-8F189C34EF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6196" y="5031853"/>
                <a:ext cx="17334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6546424-3EF3-230A-CA60-82A5BF9B9905}"/>
                  </a:ext>
                </a:extLst>
              </p14:cNvPr>
              <p14:cNvContentPartPr/>
              <p14:nvPr/>
            </p14:nvContentPartPr>
            <p14:xfrm>
              <a:off x="2278676" y="5322733"/>
              <a:ext cx="589680" cy="333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6546424-3EF3-230A-CA60-82A5BF9B99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72556" y="5316613"/>
                <a:ext cx="601920" cy="34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75CA78CA-A6D1-7993-1475-852BA88F6A5E}"/>
              </a:ext>
            </a:extLst>
          </p:cNvPr>
          <p:cNvGrpSpPr/>
          <p:nvPr/>
        </p:nvGrpSpPr>
        <p:grpSpPr>
          <a:xfrm>
            <a:off x="955676" y="2451680"/>
            <a:ext cx="5162040" cy="2605373"/>
            <a:chOff x="955676" y="2451680"/>
            <a:chExt cx="5162040" cy="260537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E28802-18F9-B933-E965-4E1B752FE271}"/>
                    </a:ext>
                  </a:extLst>
                </p14:cNvPr>
                <p14:cNvContentPartPr/>
                <p14:nvPr/>
              </p14:nvContentPartPr>
              <p14:xfrm>
                <a:off x="2524196" y="3633973"/>
                <a:ext cx="691560" cy="429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E28802-18F9-B933-E965-4E1B752FE2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18076" y="3627853"/>
                  <a:ext cx="7038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CE58E3C-6EB2-5ECC-6C1C-3A39A1455891}"/>
                    </a:ext>
                  </a:extLst>
                </p14:cNvPr>
                <p14:cNvContentPartPr/>
                <p14:nvPr/>
              </p14:nvContentPartPr>
              <p14:xfrm>
                <a:off x="955676" y="4600573"/>
                <a:ext cx="1295280" cy="455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E58E3C-6EB2-5ECC-6C1C-3A39A14558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9556" y="4594453"/>
                  <a:ext cx="13075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4E69B8-3262-D950-8DD1-2718FA0A4C34}"/>
                    </a:ext>
                  </a:extLst>
                </p14:cNvPr>
                <p14:cNvContentPartPr/>
                <p14:nvPr/>
              </p14:nvContentPartPr>
              <p14:xfrm>
                <a:off x="2386676" y="4632613"/>
                <a:ext cx="1863000" cy="424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4E69B8-3262-D950-8DD1-2718FA0A4C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80556" y="4626493"/>
                  <a:ext cx="18752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A87841-2499-1916-0F81-09E355273094}"/>
                    </a:ext>
                  </a:extLst>
                </p14:cNvPr>
                <p14:cNvContentPartPr/>
                <p14:nvPr/>
              </p14:nvContentPartPr>
              <p14:xfrm>
                <a:off x="1366436" y="2451680"/>
                <a:ext cx="4410720" cy="604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A87841-2499-1916-0F81-09E3552730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0316" y="2445560"/>
                  <a:ext cx="442296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7E8664A-FE0B-B1DC-5711-709C58B38326}"/>
                    </a:ext>
                  </a:extLst>
                </p14:cNvPr>
                <p14:cNvContentPartPr/>
                <p14:nvPr/>
              </p14:nvContentPartPr>
              <p14:xfrm>
                <a:off x="5332916" y="2807360"/>
                <a:ext cx="784800" cy="1411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7E8664A-FE0B-B1DC-5711-709C58B383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26796" y="2801240"/>
                  <a:ext cx="797040" cy="14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5C8C6EB-170B-1954-F59C-B73D31A043A5}"/>
                    </a:ext>
                  </a:extLst>
                </p14:cNvPr>
                <p14:cNvContentPartPr/>
                <p14:nvPr/>
              </p14:nvContentPartPr>
              <p14:xfrm>
                <a:off x="5425436" y="3968360"/>
                <a:ext cx="569520" cy="406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5C8C6EB-170B-1954-F59C-B73D31A043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19316" y="3962240"/>
                  <a:ext cx="5817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B047B9B-A3F5-BE1B-E2EC-7F7A7BBFCABD}"/>
                    </a:ext>
                  </a:extLst>
                </p14:cNvPr>
                <p14:cNvContentPartPr/>
                <p14:nvPr/>
              </p14:nvContentPartPr>
              <p14:xfrm>
                <a:off x="1965116" y="2542040"/>
                <a:ext cx="75240" cy="458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B047B9B-A3F5-BE1B-E2EC-7F7A7BBFCA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58996" y="2535920"/>
                  <a:ext cx="87480" cy="47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63F1413-7153-B56A-8560-6AD976470FA4}"/>
                    </a:ext>
                  </a:extLst>
                </p14:cNvPr>
                <p14:cNvContentPartPr/>
                <p14:nvPr/>
              </p14:nvContentPartPr>
              <p14:xfrm>
                <a:off x="2483156" y="2468960"/>
                <a:ext cx="225000" cy="507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63F1413-7153-B56A-8560-6AD976470FA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77036" y="2462840"/>
                  <a:ext cx="2372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C10D411-12D6-7FA8-C62D-B573F283682C}"/>
                    </a:ext>
                  </a:extLst>
                </p14:cNvPr>
                <p14:cNvContentPartPr/>
                <p14:nvPr/>
              </p14:nvContentPartPr>
              <p14:xfrm>
                <a:off x="3479276" y="2459960"/>
                <a:ext cx="95400" cy="630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C10D411-12D6-7FA8-C62D-B573F283682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73156" y="2453840"/>
                  <a:ext cx="10764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FA218C-C886-12D0-2719-F4C3E48057E6}"/>
                    </a:ext>
                  </a:extLst>
                </p14:cNvPr>
                <p14:cNvContentPartPr/>
                <p14:nvPr/>
              </p14:nvContentPartPr>
              <p14:xfrm>
                <a:off x="4665836" y="2472920"/>
                <a:ext cx="70200" cy="5720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FA218C-C886-12D0-2719-F4C3E48057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59716" y="2466800"/>
                  <a:ext cx="8244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E88EBB-1D03-A701-0863-6738BB729CE4}"/>
                    </a:ext>
                  </a:extLst>
                </p14:cNvPr>
                <p14:cNvContentPartPr/>
                <p14:nvPr/>
              </p14:nvContentPartPr>
              <p14:xfrm>
                <a:off x="5231036" y="2542760"/>
                <a:ext cx="77040" cy="427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E88EBB-1D03-A701-0863-6738BB729C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24916" y="2536640"/>
                  <a:ext cx="89280" cy="43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4105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6D7F-F197-45D7-8992-607E86A0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We can have pointers and references of abstract class type.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F83F1-570A-48D2-BCA6-07FC64E95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05000"/>
            <a:ext cx="6324599" cy="3657599"/>
          </a:xfrm>
        </p:spPr>
      </p:pic>
    </p:spTree>
    <p:extLst>
      <p:ext uri="{BB962C8B-B14F-4D97-AF65-F5344CB8AC3E}">
        <p14:creationId xmlns:p14="http://schemas.microsoft.com/office/powerpoint/2010/main" val="239387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04AE-C3A2-44CF-8A46-9DBBE906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B7FA-AC60-4DBA-A391-8578DA7E8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If we do not override the pure virtual function in derived class, then derived class also becomes abstract class.</a:t>
            </a:r>
          </a:p>
          <a:p>
            <a:pPr marL="0" indent="0">
              <a:buNone/>
            </a:pPr>
            <a:endParaRPr lang="en-US" sz="2400" b="0" i="0" dirty="0">
              <a:solidFill>
                <a:srgbClr val="40424E"/>
              </a:solidFill>
              <a:effectLst/>
              <a:latin typeface="urw-din"/>
            </a:endParaRPr>
          </a:p>
          <a:p>
            <a:r>
              <a:rPr lang="en-US" sz="2400" b="1" dirty="0"/>
              <a:t>class Base{</a:t>
            </a:r>
          </a:p>
          <a:p>
            <a:r>
              <a:rPr lang="en-US" sz="2400" b="1" dirty="0"/>
              <a:t>public:</a:t>
            </a:r>
          </a:p>
          <a:p>
            <a:r>
              <a:rPr lang="en-US" sz="2400" b="1" dirty="0"/>
              <a:t>    virtual void show() = 0;};</a:t>
            </a:r>
          </a:p>
          <a:p>
            <a:r>
              <a:rPr lang="en-US" sz="2400" b="1" dirty="0"/>
              <a:t> class Derived : public Base { };</a:t>
            </a:r>
          </a:p>
          <a:p>
            <a:r>
              <a:rPr lang="en-US" sz="2400" b="1" dirty="0"/>
              <a:t> int main(void){</a:t>
            </a:r>
          </a:p>
          <a:p>
            <a:r>
              <a:rPr lang="en-US" sz="2400" b="1" dirty="0"/>
              <a:t>  Derived d;</a:t>
            </a:r>
          </a:p>
          <a:p>
            <a:r>
              <a:rPr lang="en-US" sz="2400" b="1" dirty="0"/>
              <a:t>  return 0;}</a:t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DDE00E4-33A1-357A-8724-A7A1209AE0F2}"/>
                  </a:ext>
                </a:extLst>
              </p14:cNvPr>
              <p14:cNvContentPartPr/>
              <p14:nvPr/>
            </p14:nvContentPartPr>
            <p14:xfrm>
              <a:off x="3967052" y="4120065"/>
              <a:ext cx="765000" cy="555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DDE00E4-33A1-357A-8724-A7A1209AE0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0932" y="4113945"/>
                <a:ext cx="77724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D305A71-89A1-B75A-65C9-FCBAE4DECC12}"/>
                  </a:ext>
                </a:extLst>
              </p14:cNvPr>
              <p14:cNvContentPartPr/>
              <p14:nvPr/>
            </p14:nvContentPartPr>
            <p14:xfrm>
              <a:off x="2227172" y="4604985"/>
              <a:ext cx="917640" cy="527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D305A71-89A1-B75A-65C9-FCBAE4DECC1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1052" y="4598865"/>
                <a:ext cx="929880" cy="53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C2C596E-0B05-09E6-A383-4EA0DDB7243E}"/>
                  </a:ext>
                </a:extLst>
              </p14:cNvPr>
              <p14:cNvContentPartPr/>
              <p14:nvPr/>
            </p14:nvContentPartPr>
            <p14:xfrm>
              <a:off x="2182172" y="4578705"/>
              <a:ext cx="1085400" cy="389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C2C596E-0B05-09E6-A383-4EA0DDB724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76052" y="4572585"/>
                <a:ext cx="1097640" cy="40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1ACE805-B31C-CFA8-3E41-E446AD776577}"/>
              </a:ext>
            </a:extLst>
          </p:cNvPr>
          <p:cNvGrpSpPr/>
          <p:nvPr/>
        </p:nvGrpSpPr>
        <p:grpSpPr>
          <a:xfrm>
            <a:off x="967532" y="2792025"/>
            <a:ext cx="3981240" cy="1744155"/>
            <a:chOff x="967532" y="2792025"/>
            <a:chExt cx="3981240" cy="174415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A13E5A5-403C-EC5E-FC58-3507DA315495}"/>
                    </a:ext>
                  </a:extLst>
                </p14:cNvPr>
                <p14:cNvContentPartPr/>
                <p14:nvPr/>
              </p14:nvContentPartPr>
              <p14:xfrm>
                <a:off x="967532" y="3580065"/>
                <a:ext cx="3490560" cy="556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A13E5A5-403C-EC5E-FC58-3507DA3154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1412" y="3573945"/>
                  <a:ext cx="350280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068F551-4DC3-E736-2AE5-717389ED1B15}"/>
                    </a:ext>
                  </a:extLst>
                </p14:cNvPr>
                <p14:cNvContentPartPr/>
                <p14:nvPr/>
              </p14:nvContentPartPr>
              <p14:xfrm>
                <a:off x="3711812" y="2792025"/>
                <a:ext cx="1236960" cy="1286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068F551-4DC3-E736-2AE5-717389ED1B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05692" y="2785905"/>
                  <a:ext cx="1249200" cy="12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CE3DA9-34D4-239C-72E5-44C2A561BFED}"/>
                    </a:ext>
                  </a:extLst>
                </p14:cNvPr>
                <p14:cNvContentPartPr/>
                <p14:nvPr/>
              </p14:nvContentPartPr>
              <p14:xfrm>
                <a:off x="2631812" y="4247505"/>
                <a:ext cx="10800" cy="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CE3DA9-34D4-239C-72E5-44C2A561BFE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25692" y="4241385"/>
                  <a:ext cx="230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C3B391-2E96-DB0A-2396-FF87DF66D8B4}"/>
                    </a:ext>
                  </a:extLst>
                </p14:cNvPr>
                <p14:cNvContentPartPr/>
                <p14:nvPr/>
              </p14:nvContentPartPr>
              <p14:xfrm>
                <a:off x="2655572" y="4294305"/>
                <a:ext cx="1336320" cy="224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C3B391-2E96-DB0A-2396-FF87DF66D8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49452" y="4288185"/>
                  <a:ext cx="13485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F76CDD0-D8B3-0A63-A885-AE3319A4108D}"/>
                    </a:ext>
                  </a:extLst>
                </p14:cNvPr>
                <p14:cNvContentPartPr/>
                <p14:nvPr/>
              </p14:nvContentPartPr>
              <p14:xfrm>
                <a:off x="4139492" y="4036545"/>
                <a:ext cx="539640" cy="344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F76CDD0-D8B3-0A63-A885-AE3319A410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33372" y="4030425"/>
                  <a:ext cx="55188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055A157-59A1-F300-E8C2-A7E743979B86}"/>
                    </a:ext>
                  </a:extLst>
                </p14:cNvPr>
                <p14:cNvContentPartPr/>
                <p14:nvPr/>
              </p14:nvContentPartPr>
              <p14:xfrm>
                <a:off x="4605332" y="3972105"/>
                <a:ext cx="206640" cy="255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055A157-59A1-F300-E8C2-A7E743979B8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99212" y="3965985"/>
                  <a:ext cx="218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FCD4CA-E0D1-5CFF-89E0-C815AE327EBD}"/>
                    </a:ext>
                  </a:extLst>
                </p14:cNvPr>
                <p14:cNvContentPartPr/>
                <p14:nvPr/>
              </p14:nvContentPartPr>
              <p14:xfrm>
                <a:off x="3624692" y="3773025"/>
                <a:ext cx="45720" cy="32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BFCD4CA-E0D1-5CFF-89E0-C815AE327EB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18572" y="3766905"/>
                  <a:ext cx="57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ACB3F4E-C156-AF0E-A68A-8A977F3ADE86}"/>
                    </a:ext>
                  </a:extLst>
                </p14:cNvPr>
                <p14:cNvContentPartPr/>
                <p14:nvPr/>
              </p14:nvContentPartPr>
              <p14:xfrm>
                <a:off x="1480449" y="4074660"/>
                <a:ext cx="2520000" cy="461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ACB3F4E-C156-AF0E-A68A-8A977F3ADE8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74329" y="4068540"/>
                  <a:ext cx="2532240" cy="47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46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D0A0-6B79-4396-8B36-1B11D7E6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4FDEC5-76A0-445B-8C8B-A929B1FF9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1" y="1752600"/>
            <a:ext cx="5453062" cy="2971800"/>
          </a:xfrm>
        </p:spPr>
      </p:pic>
    </p:spTree>
    <p:extLst>
      <p:ext uri="{BB962C8B-B14F-4D97-AF65-F5344CB8AC3E}">
        <p14:creationId xmlns:p14="http://schemas.microsoft.com/office/powerpoint/2010/main" val="1063810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601E-C30A-468B-A327-3F64332F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0C01-CC7A-4BE5-8066-72145F1C6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class Base{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virtual void show() = 0;};</a:t>
            </a:r>
          </a:p>
          <a:p>
            <a:r>
              <a:rPr lang="en-US" dirty="0"/>
              <a:t> class Derived : public Base { };</a:t>
            </a:r>
          </a:p>
          <a:p>
            <a:r>
              <a:rPr lang="en-US" dirty="0"/>
              <a:t> class Derived1 : public Derived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void show() {</a:t>
            </a:r>
          </a:p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&lt;&lt;"show method implementation \n";} };</a:t>
            </a:r>
          </a:p>
          <a:p>
            <a:r>
              <a:rPr lang="en-US" dirty="0"/>
              <a:t> int main(void){</a:t>
            </a:r>
          </a:p>
          <a:p>
            <a:r>
              <a:rPr lang="en-US" dirty="0"/>
              <a:t>  Derived1 d;</a:t>
            </a:r>
          </a:p>
          <a:p>
            <a:r>
              <a:rPr lang="en-US" dirty="0"/>
              <a:t>  </a:t>
            </a:r>
            <a:r>
              <a:rPr lang="en-US" dirty="0" err="1"/>
              <a:t>d.show</a:t>
            </a:r>
            <a:r>
              <a:rPr lang="en-US" dirty="0"/>
              <a:t>();</a:t>
            </a:r>
          </a:p>
          <a:p>
            <a:r>
              <a:rPr lang="en-US" dirty="0"/>
              <a:t>  return 0;}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C739CB7-C203-6D60-AAC3-7323BAF76DBA}"/>
                  </a:ext>
                </a:extLst>
              </p14:cNvPr>
              <p14:cNvContentPartPr/>
              <p14:nvPr/>
            </p14:nvContentPartPr>
            <p14:xfrm>
              <a:off x="4194006" y="2571281"/>
              <a:ext cx="1132200" cy="607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C739CB7-C203-6D60-AAC3-7323BAF76D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87886" y="2565161"/>
                <a:ext cx="1144440" cy="61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C3E1450-FA43-4412-B860-FBF2A7BAA474}"/>
                  </a:ext>
                </a:extLst>
              </p14:cNvPr>
              <p14:cNvContentPartPr/>
              <p14:nvPr/>
            </p14:nvContentPartPr>
            <p14:xfrm>
              <a:off x="2457006" y="3384881"/>
              <a:ext cx="898560" cy="4971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C3E1450-FA43-4412-B860-FBF2A7BAA4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0886" y="3378761"/>
                <a:ext cx="91080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425D0E9-62C0-503C-9139-8639D14591FC}"/>
                  </a:ext>
                </a:extLst>
              </p14:cNvPr>
              <p14:cNvContentPartPr/>
              <p14:nvPr/>
            </p14:nvContentPartPr>
            <p14:xfrm>
              <a:off x="4889886" y="3362201"/>
              <a:ext cx="1185120" cy="1148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425D0E9-62C0-503C-9139-8639D14591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83766" y="3356081"/>
                <a:ext cx="119736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5E051B-8B62-7871-AEC0-6A98E73C2A5D}"/>
                  </a:ext>
                </a:extLst>
              </p14:cNvPr>
              <p14:cNvContentPartPr/>
              <p14:nvPr/>
            </p14:nvContentPartPr>
            <p14:xfrm>
              <a:off x="2241366" y="4288841"/>
              <a:ext cx="1080000" cy="799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5E051B-8B62-7871-AEC0-6A98E73C2A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35246" y="4282721"/>
                <a:ext cx="109224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93C11B0-8406-7973-4E1F-97DDACF872BD}"/>
                  </a:ext>
                </a:extLst>
              </p14:cNvPr>
              <p14:cNvContentPartPr/>
              <p14:nvPr/>
            </p14:nvContentPartPr>
            <p14:xfrm>
              <a:off x="2366646" y="2961881"/>
              <a:ext cx="719280" cy="506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93C11B0-8406-7973-4E1F-97DDACF872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0526" y="2955761"/>
                <a:ext cx="731520" cy="51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1E2E86E-9C80-8D40-FC40-8F2E4B9A1C90}"/>
                  </a:ext>
                </a:extLst>
              </p14:cNvPr>
              <p14:cNvContentPartPr/>
              <p14:nvPr/>
            </p14:nvContentPartPr>
            <p14:xfrm>
              <a:off x="880464" y="4541831"/>
              <a:ext cx="1690920" cy="513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1E2E86E-9C80-8D40-FC40-8F2E4B9A1C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4344" y="4535711"/>
                <a:ext cx="1703160" cy="5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77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C889-D50E-4746-8C78-658C3D78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B0D7F-E6F5-47EA-9051-C607B709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33600"/>
            <a:ext cx="6400800" cy="3733800"/>
          </a:xfrm>
        </p:spPr>
      </p:pic>
    </p:spTree>
    <p:extLst>
      <p:ext uri="{BB962C8B-B14F-4D97-AF65-F5344CB8AC3E}">
        <p14:creationId xmlns:p14="http://schemas.microsoft.com/office/powerpoint/2010/main" val="495605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CCD0-6CB6-4CDA-B693-181EB2DA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An abstract class can have constructors.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579B3-80D0-4F30-9FE5-999392D9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class Base{</a:t>
            </a:r>
          </a:p>
          <a:p>
            <a:r>
              <a:rPr lang="en-US" dirty="0"/>
              <a:t>protected:</a:t>
            </a:r>
          </a:p>
          <a:p>
            <a:r>
              <a:rPr lang="en-US" dirty="0"/>
              <a:t>int x;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virtual void fun() = 0;</a:t>
            </a:r>
          </a:p>
          <a:p>
            <a:r>
              <a:rPr lang="en-US" dirty="0"/>
              <a:t>Base(int </a:t>
            </a:r>
            <a:r>
              <a:rPr lang="en-US" dirty="0" err="1"/>
              <a:t>i</a:t>
            </a:r>
            <a:r>
              <a:rPr lang="en-US" dirty="0"/>
              <a:t>) {</a:t>
            </a:r>
          </a:p>
          <a:p>
            <a:r>
              <a:rPr lang="en-US" dirty="0"/>
              <a:t>              x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cout</a:t>
            </a:r>
            <a:r>
              <a:rPr lang="en-US" dirty="0"/>
              <a:t>&lt;&lt;"Constructor of base called\n"; }};</a:t>
            </a:r>
          </a:p>
          <a:p>
            <a:r>
              <a:rPr lang="en-US" dirty="0"/>
              <a:t> class Derived: public Base{</a:t>
            </a:r>
          </a:p>
          <a:p>
            <a:r>
              <a:rPr lang="en-US" dirty="0"/>
              <a:t>    int y;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Derived(int </a:t>
            </a:r>
            <a:r>
              <a:rPr lang="en-US" dirty="0" err="1"/>
              <a:t>i</a:t>
            </a:r>
            <a:r>
              <a:rPr lang="en-US" dirty="0"/>
              <a:t>, int j):Base(</a:t>
            </a:r>
            <a:r>
              <a:rPr lang="en-US" dirty="0" err="1"/>
              <a:t>i</a:t>
            </a:r>
            <a:r>
              <a:rPr lang="en-US" dirty="0"/>
              <a:t>) { y = j; }</a:t>
            </a:r>
          </a:p>
          <a:p>
            <a:r>
              <a:rPr lang="en-US" dirty="0"/>
              <a:t>    void fun() { </a:t>
            </a:r>
            <a:r>
              <a:rPr lang="en-US" dirty="0" err="1"/>
              <a:t>cout</a:t>
            </a:r>
            <a:r>
              <a:rPr lang="en-US" dirty="0"/>
              <a:t> &lt;&lt; "x = " &lt;&lt; x &lt;&lt; ", y = " &lt;&lt; y&lt;&lt;'\n'; }};</a:t>
            </a:r>
          </a:p>
          <a:p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7628F96-BC7A-1786-ECD6-8A60B871659E}"/>
                  </a:ext>
                </a:extLst>
              </p14:cNvPr>
              <p14:cNvContentPartPr/>
              <p14:nvPr/>
            </p14:nvContentPartPr>
            <p14:xfrm>
              <a:off x="783701" y="3104286"/>
              <a:ext cx="1836720" cy="456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7628F96-BC7A-1786-ECD6-8A60B87165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581" y="3098166"/>
                <a:ext cx="184896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50D34D-F522-D68D-84C1-19C8B49DDE0E}"/>
                  </a:ext>
                </a:extLst>
              </p14:cNvPr>
              <p14:cNvContentPartPr/>
              <p14:nvPr/>
            </p14:nvContentPartPr>
            <p14:xfrm>
              <a:off x="1009209" y="4632769"/>
              <a:ext cx="3850560" cy="714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50D34D-F522-D68D-84C1-19C8B49DDE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3089" y="4626649"/>
                <a:ext cx="3862800" cy="72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710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cases in which it’s useful to define classes that are never instantiated. Such classes are called </a:t>
            </a:r>
            <a:r>
              <a:rPr lang="en-US" b="1" dirty="0"/>
              <a:t>abstract base classes</a:t>
            </a:r>
            <a:r>
              <a:rPr lang="en-US" dirty="0"/>
              <a:t> or  simply </a:t>
            </a:r>
            <a:r>
              <a:rPr lang="en-US" b="1" dirty="0"/>
              <a:t>abstract classes</a:t>
            </a:r>
          </a:p>
          <a:p>
            <a:endParaRPr lang="en-US" b="1" dirty="0"/>
          </a:p>
          <a:p>
            <a:r>
              <a:rPr lang="en-US" dirty="0"/>
              <a:t>Abstract base classes are incomplete — derived classes must define the “missing pieces”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1FB5D-5138-4796-96EE-1AC0FC410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An abstract class can have constructors.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C9F8-7546-438F-ADEF-8DC2D5D60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main(void){</a:t>
            </a:r>
          </a:p>
          <a:p>
            <a:r>
              <a:rPr lang="en-US" dirty="0"/>
              <a:t>    Derived d(4, 5);</a:t>
            </a:r>
          </a:p>
          <a:p>
            <a:r>
              <a:rPr lang="en-US" dirty="0"/>
              <a:t>    </a:t>
            </a:r>
            <a:r>
              <a:rPr lang="en-US" dirty="0" err="1"/>
              <a:t>d.fun</a:t>
            </a:r>
            <a:r>
              <a:rPr lang="en-US" dirty="0"/>
              <a:t>();</a:t>
            </a:r>
          </a:p>
          <a:p>
            <a:r>
              <a:rPr lang="en-US" dirty="0"/>
              <a:t>   //object creation using pointer of base class</a:t>
            </a:r>
          </a:p>
          <a:p>
            <a:r>
              <a:rPr lang="en-US" dirty="0"/>
              <a:t>    Base *</a:t>
            </a:r>
            <a:r>
              <a:rPr lang="en-US" dirty="0" err="1"/>
              <a:t>ptr</a:t>
            </a:r>
            <a:r>
              <a:rPr lang="en-US" dirty="0"/>
              <a:t>=new Derived(6,7);</a:t>
            </a:r>
          </a:p>
          <a:p>
            <a:r>
              <a:rPr lang="en-US" dirty="0"/>
              <a:t>      </a:t>
            </a:r>
            <a:r>
              <a:rPr lang="en-US" dirty="0" err="1"/>
              <a:t>ptr</a:t>
            </a:r>
            <a:r>
              <a:rPr lang="en-US" dirty="0"/>
              <a:t>-&gt;fun();</a:t>
            </a:r>
          </a:p>
          <a:p>
            <a:r>
              <a:rPr lang="en-US" dirty="0"/>
              <a:t>    return 0;}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90CE8CC-41EA-391C-8158-C0B9F3FBD596}"/>
                  </a:ext>
                </a:extLst>
              </p14:cNvPr>
              <p14:cNvContentPartPr/>
              <p14:nvPr/>
            </p14:nvContentPartPr>
            <p14:xfrm>
              <a:off x="1011767" y="4048284"/>
              <a:ext cx="5031360" cy="779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90CE8CC-41EA-391C-8158-C0B9F3FBD5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5647" y="4042164"/>
                <a:ext cx="5043600" cy="79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503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35DB-4996-415C-BAC8-75F16538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An abstract class can have constructors.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9CB77-C431-4E02-9195-98513EBBF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905000"/>
            <a:ext cx="6629400" cy="3810000"/>
          </a:xfrm>
        </p:spPr>
      </p:pic>
    </p:spTree>
    <p:extLst>
      <p:ext uri="{BB962C8B-B14F-4D97-AF65-F5344CB8AC3E}">
        <p14:creationId xmlns:p14="http://schemas.microsoft.com/office/powerpoint/2010/main" val="907715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4221162"/>
          </a:xfrm>
        </p:spPr>
        <p:txBody>
          <a:bodyPr>
            <a:normAutofit/>
          </a:bodyPr>
          <a:lstStyle/>
          <a:p>
            <a:r>
              <a:rPr lang="en-US" sz="8000" b="1" dirty="0"/>
              <a:t>Case Study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6EA24D8-B46E-56C1-BE84-1A24AC682A1B}"/>
              </a:ext>
            </a:extLst>
          </p:cNvPr>
          <p:cNvGrpSpPr/>
          <p:nvPr/>
        </p:nvGrpSpPr>
        <p:grpSpPr>
          <a:xfrm>
            <a:off x="2389172" y="39433"/>
            <a:ext cx="5164200" cy="2361600"/>
            <a:chOff x="2389172" y="39433"/>
            <a:chExt cx="5164200" cy="23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1BBCEE9-9D34-6A8D-E497-3EAB08BEB0DD}"/>
                    </a:ext>
                  </a:extLst>
                </p14:cNvPr>
                <p14:cNvContentPartPr/>
                <p14:nvPr/>
              </p14:nvContentPartPr>
              <p14:xfrm>
                <a:off x="3944012" y="234913"/>
                <a:ext cx="7920" cy="210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1BBCEE9-9D34-6A8D-E497-3EAB08BEB0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37892" y="228793"/>
                  <a:ext cx="201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118015F-69E9-BB4F-F2F7-550F64157817}"/>
                    </a:ext>
                  </a:extLst>
                </p14:cNvPr>
                <p14:cNvContentPartPr/>
                <p14:nvPr/>
              </p14:nvContentPartPr>
              <p14:xfrm>
                <a:off x="3912692" y="223033"/>
                <a:ext cx="153360" cy="149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118015F-69E9-BB4F-F2F7-550F641578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06572" y="216913"/>
                  <a:ext cx="165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7DB8E64-9606-61CA-9DD0-153A4EC024D8}"/>
                    </a:ext>
                  </a:extLst>
                </p14:cNvPr>
                <p14:cNvContentPartPr/>
                <p14:nvPr/>
              </p14:nvContentPartPr>
              <p14:xfrm>
                <a:off x="4045532" y="341473"/>
                <a:ext cx="213840" cy="236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7DB8E64-9606-61CA-9DD0-153A4EC024D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39412" y="335353"/>
                  <a:ext cx="226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E373EEC-02E5-9845-2217-EA3BE2DF0496}"/>
                    </a:ext>
                  </a:extLst>
                </p14:cNvPr>
                <p14:cNvContentPartPr/>
                <p14:nvPr/>
              </p14:nvContentPartPr>
              <p14:xfrm>
                <a:off x="4296092" y="223753"/>
                <a:ext cx="323280" cy="212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E373EEC-02E5-9845-2217-EA3BE2DF04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89972" y="217633"/>
                  <a:ext cx="335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64B2125-4EFE-94C7-6A16-686D20733982}"/>
                    </a:ext>
                  </a:extLst>
                </p14:cNvPr>
                <p14:cNvContentPartPr/>
                <p14:nvPr/>
              </p14:nvContentPartPr>
              <p14:xfrm>
                <a:off x="4522172" y="339673"/>
                <a:ext cx="72720" cy="24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64B2125-4EFE-94C7-6A16-686D207339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16052" y="333553"/>
                  <a:ext cx="84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CFD7216-F76C-EF56-93C9-11403769DF71}"/>
                    </a:ext>
                  </a:extLst>
                </p14:cNvPr>
                <p14:cNvContentPartPr/>
                <p14:nvPr/>
              </p14:nvContentPartPr>
              <p14:xfrm>
                <a:off x="4742132" y="215113"/>
                <a:ext cx="181440" cy="174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CFD7216-F76C-EF56-93C9-11403769DF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36012" y="208993"/>
                  <a:ext cx="193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95B04AD-8602-572B-2729-5367031BB0B4}"/>
                    </a:ext>
                  </a:extLst>
                </p14:cNvPr>
                <p14:cNvContentPartPr/>
                <p14:nvPr/>
              </p14:nvContentPartPr>
              <p14:xfrm>
                <a:off x="4980452" y="219073"/>
                <a:ext cx="360000" cy="190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95B04AD-8602-572B-2729-5367031BB0B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74332" y="212953"/>
                  <a:ext cx="372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DA6A2C8-DD98-9ADB-CB2B-D4852565512A}"/>
                    </a:ext>
                  </a:extLst>
                </p14:cNvPr>
                <p14:cNvContentPartPr/>
                <p14:nvPr/>
              </p14:nvContentPartPr>
              <p14:xfrm>
                <a:off x="5009612" y="302593"/>
                <a:ext cx="77760" cy="122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DA6A2C8-DD98-9ADB-CB2B-D4852565512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03492" y="296473"/>
                  <a:ext cx="90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9A4273-8F34-9172-B6CE-70C38440A593}"/>
                    </a:ext>
                  </a:extLst>
                </p14:cNvPr>
                <p14:cNvContentPartPr/>
                <p14:nvPr/>
              </p14:nvContentPartPr>
              <p14:xfrm>
                <a:off x="5360612" y="165793"/>
                <a:ext cx="162720" cy="231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9A4273-8F34-9172-B6CE-70C38440A5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54492" y="159673"/>
                  <a:ext cx="1749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48C6473-80CD-5E17-32D5-498507D6919E}"/>
                    </a:ext>
                  </a:extLst>
                </p14:cNvPr>
                <p14:cNvContentPartPr/>
                <p14:nvPr/>
              </p14:nvContentPartPr>
              <p14:xfrm>
                <a:off x="3780212" y="129793"/>
                <a:ext cx="59040" cy="880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48C6473-80CD-5E17-32D5-498507D691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74092" y="123673"/>
                  <a:ext cx="71280" cy="89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C22E5DF-FD52-8134-C861-3DBED7973733}"/>
                    </a:ext>
                  </a:extLst>
                </p14:cNvPr>
                <p14:cNvContentPartPr/>
                <p14:nvPr/>
              </p14:nvContentPartPr>
              <p14:xfrm>
                <a:off x="3764732" y="39433"/>
                <a:ext cx="2397600" cy="1151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C22E5DF-FD52-8134-C861-3DBED797373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58612" y="33313"/>
                  <a:ext cx="2409840" cy="11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4FBDA45-CFDC-77A7-9629-26935EC17D74}"/>
                    </a:ext>
                  </a:extLst>
                </p14:cNvPr>
                <p14:cNvContentPartPr/>
                <p14:nvPr/>
              </p14:nvContentPartPr>
              <p14:xfrm>
                <a:off x="4176572" y="712633"/>
                <a:ext cx="7920" cy="200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4FBDA45-CFDC-77A7-9629-26935EC17D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70452" y="706513"/>
                  <a:ext cx="20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0AC1B46-988C-8316-EFC4-237297D167C8}"/>
                    </a:ext>
                  </a:extLst>
                </p14:cNvPr>
                <p14:cNvContentPartPr/>
                <p14:nvPr/>
              </p14:nvContentPartPr>
              <p14:xfrm>
                <a:off x="4165052" y="722713"/>
                <a:ext cx="72720" cy="114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0AC1B46-988C-8316-EFC4-237297D167C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58932" y="716593"/>
                  <a:ext cx="849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9D4BDFA-D17D-AA8A-D51D-4DEFFA15E33D}"/>
                    </a:ext>
                  </a:extLst>
                </p14:cNvPr>
                <p14:cNvContentPartPr/>
                <p14:nvPr/>
              </p14:nvContentPartPr>
              <p14:xfrm>
                <a:off x="4253972" y="799753"/>
                <a:ext cx="162360" cy="1990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9D4BDFA-D17D-AA8A-D51D-4DEFFA15E3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47852" y="793633"/>
                  <a:ext cx="1746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3DB7631-E811-4D83-5A39-F8F5E42330AF}"/>
                    </a:ext>
                  </a:extLst>
                </p14:cNvPr>
                <p14:cNvContentPartPr/>
                <p14:nvPr/>
              </p14:nvContentPartPr>
              <p14:xfrm>
                <a:off x="4459892" y="704353"/>
                <a:ext cx="335880" cy="178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3DB7631-E811-4D83-5A39-F8F5E42330A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53772" y="698233"/>
                  <a:ext cx="3481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356CD72-D471-F9C2-246C-17AF82FBCF5A}"/>
                    </a:ext>
                  </a:extLst>
                </p14:cNvPr>
                <p14:cNvContentPartPr/>
                <p14:nvPr/>
              </p14:nvContentPartPr>
              <p14:xfrm>
                <a:off x="4724132" y="813073"/>
                <a:ext cx="51840" cy="7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356CD72-D471-F9C2-246C-17AF82FBCF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18012" y="806953"/>
                  <a:ext cx="640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A6BE538-B839-4B66-6972-88A7743901CB}"/>
                    </a:ext>
                  </a:extLst>
                </p14:cNvPr>
                <p14:cNvContentPartPr/>
                <p14:nvPr/>
              </p14:nvContentPartPr>
              <p14:xfrm>
                <a:off x="4883612" y="705433"/>
                <a:ext cx="39240" cy="146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A6BE538-B839-4B66-6972-88A7743901C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77492" y="699313"/>
                  <a:ext cx="51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0C0796A-D86F-AB16-9F63-AFFE6EA976EA}"/>
                    </a:ext>
                  </a:extLst>
                </p14:cNvPr>
                <p14:cNvContentPartPr/>
                <p14:nvPr/>
              </p14:nvContentPartPr>
              <p14:xfrm>
                <a:off x="5035532" y="698233"/>
                <a:ext cx="55440" cy="198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0C0796A-D86F-AB16-9F63-AFFE6EA976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29412" y="692113"/>
                  <a:ext cx="67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EB626B8-D833-2492-92FF-FDBC6039739B}"/>
                    </a:ext>
                  </a:extLst>
                </p14:cNvPr>
                <p14:cNvContentPartPr/>
                <p14:nvPr/>
              </p14:nvContentPartPr>
              <p14:xfrm>
                <a:off x="5251532" y="793993"/>
                <a:ext cx="59400" cy="16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EB626B8-D833-2492-92FF-FDBC6039739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45412" y="787873"/>
                  <a:ext cx="71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2023F04-3087-02F2-5E25-176486DD7FE6}"/>
                    </a:ext>
                  </a:extLst>
                </p14:cNvPr>
                <p14:cNvContentPartPr/>
                <p14:nvPr/>
              </p14:nvContentPartPr>
              <p14:xfrm>
                <a:off x="5249372" y="742153"/>
                <a:ext cx="63720" cy="284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2023F04-3087-02F2-5E25-176486DD7FE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43252" y="736033"/>
                  <a:ext cx="75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75B2BD4-40C9-5217-4D8B-E1C7DE24DC3C}"/>
                    </a:ext>
                  </a:extLst>
                </p14:cNvPr>
                <p14:cNvContentPartPr/>
                <p14:nvPr/>
              </p14:nvContentPartPr>
              <p14:xfrm>
                <a:off x="5404892" y="697873"/>
                <a:ext cx="119520" cy="1123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75B2BD4-40C9-5217-4D8B-E1C7DE24DC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8772" y="691753"/>
                  <a:ext cx="131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22758EE-80D9-5D0D-C84F-28B92BA97CA1}"/>
                    </a:ext>
                  </a:extLst>
                </p14:cNvPr>
                <p14:cNvContentPartPr/>
                <p14:nvPr/>
              </p14:nvContentPartPr>
              <p14:xfrm>
                <a:off x="2534612" y="1576273"/>
                <a:ext cx="146880" cy="1731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22758EE-80D9-5D0D-C84F-28B92BA97C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28492" y="1570153"/>
                  <a:ext cx="1591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BB4EE4D-E798-1F15-B377-3037A7DD0BC0}"/>
                    </a:ext>
                  </a:extLst>
                </p14:cNvPr>
                <p14:cNvContentPartPr/>
                <p14:nvPr/>
              </p14:nvContentPartPr>
              <p14:xfrm>
                <a:off x="2692292" y="1648993"/>
                <a:ext cx="163440" cy="100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BB4EE4D-E798-1F15-B377-3037A7DD0B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86172" y="1642873"/>
                  <a:ext cx="175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91EA32F-C228-3335-F051-783DAE671F5A}"/>
                    </a:ext>
                  </a:extLst>
                </p14:cNvPr>
                <p14:cNvContentPartPr/>
                <p14:nvPr/>
              </p14:nvContentPartPr>
              <p14:xfrm>
                <a:off x="2844572" y="1564753"/>
                <a:ext cx="248040" cy="174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91EA32F-C228-3335-F051-783DAE671F5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38452" y="1558633"/>
                  <a:ext cx="2602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027F00D-FA47-D710-CA7E-B3A2A1A34D34}"/>
                    </a:ext>
                  </a:extLst>
                </p14:cNvPr>
                <p14:cNvContentPartPr/>
                <p14:nvPr/>
              </p14:nvContentPartPr>
              <p14:xfrm>
                <a:off x="3052652" y="1619833"/>
                <a:ext cx="23040" cy="7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027F00D-FA47-D710-CA7E-B3A2A1A34D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046532" y="1613713"/>
                  <a:ext cx="35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7912E6F-DFB3-729C-028C-A0A2AEE17D14}"/>
                    </a:ext>
                  </a:extLst>
                </p14:cNvPr>
                <p14:cNvContentPartPr/>
                <p14:nvPr/>
              </p14:nvContentPartPr>
              <p14:xfrm>
                <a:off x="3126812" y="1527673"/>
                <a:ext cx="18000" cy="1544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7912E6F-DFB3-729C-028C-A0A2AEE17D1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20692" y="1521553"/>
                  <a:ext cx="30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BAD35AD-F5A1-BC38-E50F-201931ADC19A}"/>
                    </a:ext>
                  </a:extLst>
                </p14:cNvPr>
                <p14:cNvContentPartPr/>
                <p14:nvPr/>
              </p14:nvContentPartPr>
              <p14:xfrm>
                <a:off x="3114932" y="1625953"/>
                <a:ext cx="87120" cy="360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BAD35AD-F5A1-BC38-E50F-201931ADC19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08812" y="1619833"/>
                  <a:ext cx="99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D456C0-28B2-9F8E-4BDE-4C861A189B1D}"/>
                    </a:ext>
                  </a:extLst>
                </p14:cNvPr>
                <p14:cNvContentPartPr/>
                <p14:nvPr/>
              </p14:nvContentPartPr>
              <p14:xfrm>
                <a:off x="3329852" y="1453873"/>
                <a:ext cx="314640" cy="2055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D456C0-28B2-9F8E-4BDE-4C861A189B1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23732" y="1447753"/>
                  <a:ext cx="326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8B6D38C-44B5-EFB2-2608-CD2D27F65FFE}"/>
                    </a:ext>
                  </a:extLst>
                </p14:cNvPr>
                <p14:cNvContentPartPr/>
                <p14:nvPr/>
              </p14:nvContentPartPr>
              <p14:xfrm>
                <a:off x="3562052" y="1555393"/>
                <a:ext cx="64440" cy="88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8B6D38C-44B5-EFB2-2608-CD2D27F65FF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555932" y="1549273"/>
                  <a:ext cx="766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24EE87E-A8C9-56CD-E610-440C2A75797C}"/>
                    </a:ext>
                  </a:extLst>
                </p14:cNvPr>
                <p14:cNvContentPartPr/>
                <p14:nvPr/>
              </p14:nvContentPartPr>
              <p14:xfrm>
                <a:off x="2389172" y="1484833"/>
                <a:ext cx="183600" cy="9162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24EE87E-A8C9-56CD-E610-440C2A7579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83052" y="1478713"/>
                  <a:ext cx="195840" cy="9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DFC1EBD-310D-E2F9-EE30-0AB407B400F2}"/>
                    </a:ext>
                  </a:extLst>
                </p14:cNvPr>
                <p14:cNvContentPartPr/>
                <p14:nvPr/>
              </p14:nvContentPartPr>
              <p14:xfrm>
                <a:off x="2500772" y="1336153"/>
                <a:ext cx="1441080" cy="10472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DFC1EBD-310D-E2F9-EE30-0AB407B400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94652" y="1330033"/>
                  <a:ext cx="1453320" cy="10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609995C-0531-D56A-BABE-E064B08929B6}"/>
                    </a:ext>
                  </a:extLst>
                </p14:cNvPr>
                <p14:cNvContentPartPr/>
                <p14:nvPr/>
              </p14:nvContentPartPr>
              <p14:xfrm>
                <a:off x="4671572" y="1366753"/>
                <a:ext cx="100800" cy="1861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609995C-0531-D56A-BABE-E064B08929B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65452" y="1360633"/>
                  <a:ext cx="113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446FEB8-DA03-CE37-9777-5920E2258E1F}"/>
                    </a:ext>
                  </a:extLst>
                </p14:cNvPr>
                <p14:cNvContentPartPr/>
                <p14:nvPr/>
              </p14:nvContentPartPr>
              <p14:xfrm>
                <a:off x="4782452" y="1384753"/>
                <a:ext cx="329400" cy="1573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446FEB8-DA03-CE37-9777-5920E2258E1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76332" y="1378633"/>
                  <a:ext cx="341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9E2192-DF6E-8784-41D6-E132258C6ED5}"/>
                    </a:ext>
                  </a:extLst>
                </p14:cNvPr>
                <p14:cNvContentPartPr/>
                <p14:nvPr/>
              </p14:nvContentPartPr>
              <p14:xfrm>
                <a:off x="5254052" y="1317073"/>
                <a:ext cx="18000" cy="1864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9E2192-DF6E-8784-41D6-E132258C6ED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47932" y="1310953"/>
                  <a:ext cx="30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BF7B03E-B396-A937-597E-D1B601A18498}"/>
                    </a:ext>
                  </a:extLst>
                </p14:cNvPr>
                <p14:cNvContentPartPr/>
                <p14:nvPr/>
              </p14:nvContentPartPr>
              <p14:xfrm>
                <a:off x="5216612" y="1303033"/>
                <a:ext cx="103320" cy="135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BF7B03E-B396-A937-597E-D1B601A184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10492" y="1296913"/>
                  <a:ext cx="115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611E2E0-455B-2079-0BA3-23E43231E317}"/>
                    </a:ext>
                  </a:extLst>
                </p14:cNvPr>
                <p14:cNvContentPartPr/>
                <p14:nvPr/>
              </p14:nvContentPartPr>
              <p14:xfrm>
                <a:off x="5317052" y="1393753"/>
                <a:ext cx="188640" cy="357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611E2E0-455B-2079-0BA3-23E43231E31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10932" y="1387633"/>
                  <a:ext cx="2008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B6E43C0-73C1-7E5B-B785-B426CA3B455A}"/>
                    </a:ext>
                  </a:extLst>
                </p14:cNvPr>
                <p14:cNvContentPartPr/>
                <p14:nvPr/>
              </p14:nvContentPartPr>
              <p14:xfrm>
                <a:off x="4557452" y="1451713"/>
                <a:ext cx="23040" cy="719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B6E43C0-73C1-7E5B-B785-B426CA3B45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51332" y="1445593"/>
                  <a:ext cx="3528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DCB2BF6-8BA6-6AF4-C883-2330CF7A33BF}"/>
                    </a:ext>
                  </a:extLst>
                </p14:cNvPr>
                <p14:cNvContentPartPr/>
                <p14:nvPr/>
              </p14:nvContentPartPr>
              <p14:xfrm>
                <a:off x="4493372" y="1219513"/>
                <a:ext cx="1372680" cy="103068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DCB2BF6-8BA6-6AF4-C883-2330CF7A33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87252" y="1213393"/>
                  <a:ext cx="1384920" cy="10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A5662BF-4DBD-01C4-198D-AE803F99F787}"/>
                    </a:ext>
                  </a:extLst>
                </p14:cNvPr>
                <p14:cNvContentPartPr/>
                <p14:nvPr/>
              </p14:nvContentPartPr>
              <p14:xfrm>
                <a:off x="6320732" y="1195393"/>
                <a:ext cx="87120" cy="674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A5662BF-4DBD-01C4-198D-AE803F99F7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14612" y="1189273"/>
                  <a:ext cx="9936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730B696-781E-8016-780E-23C5657B5B82}"/>
                    </a:ext>
                  </a:extLst>
                </p14:cNvPr>
                <p14:cNvContentPartPr/>
                <p14:nvPr/>
              </p14:nvContentPartPr>
              <p14:xfrm>
                <a:off x="6325412" y="1069393"/>
                <a:ext cx="1227960" cy="10036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730B696-781E-8016-780E-23C5657B5B8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19292" y="1063273"/>
                  <a:ext cx="1240200" cy="10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24860A7-2527-8006-59D7-E3E9E5958428}"/>
                    </a:ext>
                  </a:extLst>
                </p14:cNvPr>
                <p14:cNvContentPartPr/>
                <p14:nvPr/>
              </p14:nvContentPartPr>
              <p14:xfrm>
                <a:off x="6524132" y="1282873"/>
                <a:ext cx="20160" cy="187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24860A7-2527-8006-59D7-E3E9E595842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18012" y="1276753"/>
                  <a:ext cx="32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401EC39-84FE-167E-0268-8EB99B70B159}"/>
                    </a:ext>
                  </a:extLst>
                </p14:cNvPr>
                <p14:cNvContentPartPr/>
                <p14:nvPr/>
              </p14:nvContentPartPr>
              <p14:xfrm>
                <a:off x="6533492" y="1277833"/>
                <a:ext cx="70560" cy="147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401EC39-84FE-167E-0268-8EB99B70B15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27372" y="1271713"/>
                  <a:ext cx="828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231F87B-1542-FCAB-DBBF-71AFAD56F139}"/>
                    </a:ext>
                  </a:extLst>
                </p14:cNvPr>
                <p14:cNvContentPartPr/>
                <p14:nvPr/>
              </p14:nvContentPartPr>
              <p14:xfrm>
                <a:off x="6633212" y="1286473"/>
                <a:ext cx="315000" cy="370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231F87B-1542-FCAB-DBBF-71AFAD56F13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27092" y="1280353"/>
                  <a:ext cx="3272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5FC704E-0D69-B331-3A23-26673376FD22}"/>
                    </a:ext>
                  </a:extLst>
                </p14:cNvPr>
                <p14:cNvContentPartPr/>
                <p14:nvPr/>
              </p14:nvContentPartPr>
              <p14:xfrm>
                <a:off x="6963332" y="1197193"/>
                <a:ext cx="195480" cy="2257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5FC704E-0D69-B331-3A23-26673376FD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957212" y="1191073"/>
                  <a:ext cx="2077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1E1CA1-0730-977E-0656-FF5183440207}"/>
                    </a:ext>
                  </a:extLst>
                </p14:cNvPr>
                <p14:cNvContentPartPr/>
                <p14:nvPr/>
              </p14:nvContentPartPr>
              <p14:xfrm>
                <a:off x="3421292" y="1144633"/>
                <a:ext cx="378000" cy="2707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1E1CA1-0730-977E-0656-FF518344020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15172" y="1138513"/>
                  <a:ext cx="3902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6860784-5ACD-59A6-AEC6-DFEAB12E2D0F}"/>
                    </a:ext>
                  </a:extLst>
                </p14:cNvPr>
                <p14:cNvContentPartPr/>
                <p14:nvPr/>
              </p14:nvContentPartPr>
              <p14:xfrm>
                <a:off x="3702452" y="1138513"/>
                <a:ext cx="65520" cy="1141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6860784-5ACD-59A6-AEC6-DFEAB12E2D0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96332" y="1132393"/>
                  <a:ext cx="77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55B8147-B68D-B563-E897-0FF1AE6FD372}"/>
                    </a:ext>
                  </a:extLst>
                </p14:cNvPr>
                <p14:cNvContentPartPr/>
                <p14:nvPr/>
              </p14:nvContentPartPr>
              <p14:xfrm>
                <a:off x="3707492" y="1134553"/>
                <a:ext cx="144360" cy="1317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55B8147-B68D-B563-E897-0FF1AE6FD37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01372" y="1128433"/>
                  <a:ext cx="156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D14F524-69C6-7CC1-91BF-07BB2676D651}"/>
                    </a:ext>
                  </a:extLst>
                </p14:cNvPr>
                <p14:cNvContentPartPr/>
                <p14:nvPr/>
              </p14:nvContentPartPr>
              <p14:xfrm>
                <a:off x="5025452" y="1135273"/>
                <a:ext cx="110520" cy="1854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D14F524-69C6-7CC1-91BF-07BB2676D65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19332" y="1129153"/>
                  <a:ext cx="122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8F53FDF-1241-BEC2-B008-BD24E44A1F2A}"/>
                    </a:ext>
                  </a:extLst>
                </p14:cNvPr>
                <p14:cNvContentPartPr/>
                <p14:nvPr/>
              </p14:nvContentPartPr>
              <p14:xfrm>
                <a:off x="4976492" y="1132753"/>
                <a:ext cx="166320" cy="83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8F53FDF-1241-BEC2-B008-BD24E44A1F2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70372" y="1126633"/>
                  <a:ext cx="178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EBBB8FD-8140-EE22-F710-A0F1ED952D61}"/>
                    </a:ext>
                  </a:extLst>
                </p14:cNvPr>
                <p14:cNvContentPartPr/>
                <p14:nvPr/>
              </p14:nvContentPartPr>
              <p14:xfrm>
                <a:off x="4975412" y="1099273"/>
                <a:ext cx="65880" cy="149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EBBB8FD-8140-EE22-F710-A0F1ED952D6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69292" y="1093153"/>
                  <a:ext cx="78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EAE8C98-B12A-3F46-3AFA-0C547E53B96B}"/>
                    </a:ext>
                  </a:extLst>
                </p14:cNvPr>
                <p14:cNvContentPartPr/>
                <p14:nvPr/>
              </p14:nvContentPartPr>
              <p14:xfrm>
                <a:off x="5015732" y="1094953"/>
                <a:ext cx="117360" cy="590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EAE8C98-B12A-3F46-3AFA-0C547E53B9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09612" y="1088833"/>
                  <a:ext cx="129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7C3BAFD-DC7A-2CD4-8593-EC3F4D577626}"/>
                    </a:ext>
                  </a:extLst>
                </p14:cNvPr>
                <p14:cNvContentPartPr/>
                <p14:nvPr/>
              </p14:nvContentPartPr>
              <p14:xfrm>
                <a:off x="6053972" y="1051033"/>
                <a:ext cx="524880" cy="1292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7C3BAFD-DC7A-2CD4-8593-EC3F4D57762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47852" y="1044913"/>
                  <a:ext cx="537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1E5F834-F683-0F7A-1739-AB1234F28E80}"/>
                    </a:ext>
                  </a:extLst>
                </p14:cNvPr>
                <p14:cNvContentPartPr/>
                <p14:nvPr/>
              </p14:nvContentPartPr>
              <p14:xfrm>
                <a:off x="6046052" y="1012153"/>
                <a:ext cx="85320" cy="141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1E5F834-F683-0F7A-1739-AB1234F28E8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039932" y="1006033"/>
                  <a:ext cx="97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A28FC83-2D34-BA9A-3EEA-2B5B3D4ACECE}"/>
                    </a:ext>
                  </a:extLst>
                </p14:cNvPr>
                <p14:cNvContentPartPr/>
                <p14:nvPr/>
              </p14:nvContentPartPr>
              <p14:xfrm>
                <a:off x="5956772" y="1069753"/>
                <a:ext cx="116280" cy="48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A28FC83-2D34-BA9A-3EEA-2B5B3D4ACEC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50652" y="1063633"/>
                  <a:ext cx="128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B7179E1-962A-486B-B207-96F499E201FD}"/>
                    </a:ext>
                  </a:extLst>
                </p14:cNvPr>
                <p14:cNvContentPartPr/>
                <p14:nvPr/>
              </p14:nvContentPartPr>
              <p14:xfrm>
                <a:off x="5957852" y="1006033"/>
                <a:ext cx="185400" cy="45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B7179E1-962A-486B-B207-96F499E201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51732" y="999913"/>
                  <a:ext cx="197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EE73082-6960-DEA1-652E-960A7B821A89}"/>
                    </a:ext>
                  </a:extLst>
                </p14:cNvPr>
                <p14:cNvContentPartPr/>
                <p14:nvPr/>
              </p14:nvContentPartPr>
              <p14:xfrm>
                <a:off x="4307252" y="560713"/>
                <a:ext cx="18360" cy="1317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EE73082-6960-DEA1-652E-960A7B821A8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301132" y="554593"/>
                  <a:ext cx="30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6B57F76-E89F-F99C-6B14-15BDC57D286A}"/>
                    </a:ext>
                  </a:extLst>
                </p14:cNvPr>
                <p14:cNvContentPartPr/>
                <p14:nvPr/>
              </p14:nvContentPartPr>
              <p14:xfrm>
                <a:off x="4288532" y="559993"/>
                <a:ext cx="66240" cy="7200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6B57F76-E89F-F99C-6B14-15BDC57D286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282412" y="553873"/>
                  <a:ext cx="78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807608B-20F3-24E1-8DC9-007A9E2EB80D}"/>
                    </a:ext>
                  </a:extLst>
                </p14:cNvPr>
                <p14:cNvContentPartPr/>
                <p14:nvPr/>
              </p14:nvContentPartPr>
              <p14:xfrm>
                <a:off x="4370972" y="571153"/>
                <a:ext cx="131760" cy="1497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807608B-20F3-24E1-8DC9-007A9E2EB80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64852" y="565033"/>
                  <a:ext cx="144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21A76A8-60BC-0848-6F66-C9702C83815E}"/>
                    </a:ext>
                  </a:extLst>
                </p14:cNvPr>
                <p14:cNvContentPartPr/>
                <p14:nvPr/>
              </p14:nvContentPartPr>
              <p14:xfrm>
                <a:off x="4526132" y="487993"/>
                <a:ext cx="209520" cy="147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21A76A8-60BC-0848-6F66-C9702C83815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20012" y="481873"/>
                  <a:ext cx="221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17894F6-AA02-09F1-E06D-5DE552509D58}"/>
                    </a:ext>
                  </a:extLst>
                </p14:cNvPr>
                <p14:cNvContentPartPr/>
                <p14:nvPr/>
              </p14:nvContentPartPr>
              <p14:xfrm>
                <a:off x="4666172" y="572233"/>
                <a:ext cx="53640" cy="176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17894F6-AA02-09F1-E06D-5DE552509D5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60052" y="566113"/>
                  <a:ext cx="65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DD25692-E76A-D254-9375-FE20F085B220}"/>
                    </a:ext>
                  </a:extLst>
                </p14:cNvPr>
                <p14:cNvContentPartPr/>
                <p14:nvPr/>
              </p14:nvContentPartPr>
              <p14:xfrm>
                <a:off x="4795052" y="466753"/>
                <a:ext cx="113400" cy="1245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DD25692-E76A-D254-9375-FE20F085B2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88932" y="460633"/>
                  <a:ext cx="1256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8F0C1A3-1673-6947-4346-902F6F6FF8A1}"/>
                    </a:ext>
                  </a:extLst>
                </p14:cNvPr>
                <p14:cNvContentPartPr/>
                <p14:nvPr/>
              </p14:nvContentPartPr>
              <p14:xfrm>
                <a:off x="4931492" y="464593"/>
                <a:ext cx="210240" cy="1238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8F0C1A3-1673-6947-4346-902F6F6FF8A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25372" y="458473"/>
                  <a:ext cx="222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5D60F0C-8851-092B-B1C6-7348A6A95126}"/>
                    </a:ext>
                  </a:extLst>
                </p14:cNvPr>
                <p14:cNvContentPartPr/>
                <p14:nvPr/>
              </p14:nvContentPartPr>
              <p14:xfrm>
                <a:off x="4960292" y="576193"/>
                <a:ext cx="49320" cy="12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5D60F0C-8851-092B-B1C6-7348A6A9512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54172" y="570073"/>
                  <a:ext cx="615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7E3BC42-6BF4-FEDF-A424-DFAFFA2EE8C0}"/>
                    </a:ext>
                  </a:extLst>
                </p14:cNvPr>
                <p14:cNvContentPartPr/>
                <p14:nvPr/>
              </p14:nvContentPartPr>
              <p14:xfrm>
                <a:off x="5141732" y="440473"/>
                <a:ext cx="92160" cy="1454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7E3BC42-6BF4-FEDF-A424-DFAFFA2EE8C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35612" y="434353"/>
                  <a:ext cx="104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3D04804-2ED4-A9CE-C496-6F649C56EEA8}"/>
                    </a:ext>
                  </a:extLst>
                </p14:cNvPr>
                <p14:cNvContentPartPr/>
                <p14:nvPr/>
              </p14:nvContentPartPr>
              <p14:xfrm>
                <a:off x="5299052" y="449833"/>
                <a:ext cx="92520" cy="1350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3D04804-2ED4-A9CE-C496-6F649C56EEA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92932" y="443713"/>
                  <a:ext cx="104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DFEA56C-6344-0F6C-706A-747473CEC21E}"/>
                    </a:ext>
                  </a:extLst>
                </p14:cNvPr>
                <p14:cNvContentPartPr/>
                <p14:nvPr/>
              </p14:nvContentPartPr>
              <p14:xfrm>
                <a:off x="5381132" y="458833"/>
                <a:ext cx="68400" cy="979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DFEA56C-6344-0F6C-706A-747473CEC21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75012" y="452713"/>
                  <a:ext cx="80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277BEEC-C602-9CCE-E63F-A43E0D4EAA83}"/>
                    </a:ext>
                  </a:extLst>
                </p14:cNvPr>
                <p14:cNvContentPartPr/>
                <p14:nvPr/>
              </p14:nvContentPartPr>
              <p14:xfrm>
                <a:off x="5467892" y="467113"/>
                <a:ext cx="134640" cy="961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277BEEC-C602-9CCE-E63F-A43E0D4EAA8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61772" y="460993"/>
                  <a:ext cx="146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57AA70A-848A-6271-55C4-1E205D8E4954}"/>
                    </a:ext>
                  </a:extLst>
                </p14:cNvPr>
                <p14:cNvContentPartPr/>
                <p14:nvPr/>
              </p14:nvContentPartPr>
              <p14:xfrm>
                <a:off x="5560772" y="469633"/>
                <a:ext cx="10080" cy="15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57AA70A-848A-6271-55C4-1E205D8E495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54652" y="463513"/>
                  <a:ext cx="22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D149BAF-3A18-A6D9-75FB-89C5801E86AB}"/>
                    </a:ext>
                  </a:extLst>
                </p14:cNvPr>
                <p14:cNvContentPartPr/>
                <p14:nvPr/>
              </p14:nvContentPartPr>
              <p14:xfrm>
                <a:off x="5424692" y="516793"/>
                <a:ext cx="42840" cy="26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D149BAF-3A18-A6D9-75FB-89C5801E86A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418572" y="510673"/>
                  <a:ext cx="55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98FF6E7-1EE1-BEE6-9D04-764069C8A7CF}"/>
                    </a:ext>
                  </a:extLst>
                </p14:cNvPr>
                <p14:cNvContentPartPr/>
                <p14:nvPr/>
              </p14:nvContentPartPr>
              <p14:xfrm>
                <a:off x="5601812" y="466033"/>
                <a:ext cx="128880" cy="1926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98FF6E7-1EE1-BEE6-9D04-764069C8A7C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95692" y="459913"/>
                  <a:ext cx="141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51DCC47-7E14-D198-0928-02D89C6A4C69}"/>
                    </a:ext>
                  </a:extLst>
                </p14:cNvPr>
                <p14:cNvContentPartPr/>
                <p14:nvPr/>
              </p14:nvContentPartPr>
              <p14:xfrm>
                <a:off x="5754092" y="380353"/>
                <a:ext cx="57600" cy="1915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51DCC47-7E14-D198-0928-02D89C6A4C6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47972" y="374233"/>
                  <a:ext cx="69840" cy="203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248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	A company pays its employees weekly.</a:t>
            </a:r>
          </a:p>
          <a:p>
            <a:pPr>
              <a:buNone/>
            </a:pPr>
            <a:r>
              <a:rPr lang="en-US" dirty="0"/>
              <a:t>	The employees are of four types: </a:t>
            </a:r>
            <a:r>
              <a:rPr lang="en-US" b="1" dirty="0">
                <a:solidFill>
                  <a:srgbClr val="00B050"/>
                </a:solidFill>
              </a:rPr>
              <a:t>Salaried employees </a:t>
            </a:r>
            <a:r>
              <a:rPr lang="en-US" dirty="0"/>
              <a:t>are paid a fixed weekly salary regardless of the number of hours worked, </a:t>
            </a:r>
            <a:r>
              <a:rPr lang="en-US" b="1" dirty="0">
                <a:solidFill>
                  <a:srgbClr val="C00000"/>
                </a:solidFill>
              </a:rPr>
              <a:t>hourly employees</a:t>
            </a:r>
            <a:r>
              <a:rPr lang="en-US" dirty="0"/>
              <a:t> are paid by the hour and receive overtime pay for all hours worked in excess of 40 hours, </a:t>
            </a:r>
            <a:r>
              <a:rPr lang="en-US" b="1" dirty="0">
                <a:solidFill>
                  <a:srgbClr val="0070C0"/>
                </a:solidFill>
              </a:rPr>
              <a:t>commission employees </a:t>
            </a:r>
            <a:r>
              <a:rPr lang="en-US" dirty="0"/>
              <a:t>are paid a percentage of their sales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base-salary-plus-commission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employees</a:t>
            </a:r>
            <a:r>
              <a:rPr lang="en-US" dirty="0"/>
              <a:t> receive a base salary plus a % of their sales. For the current pay period, the company has decided to reward base-salary-plus-commission employees by adding 10 percent to their base salaries.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abstract class provides a base class from which other classes can inherit</a:t>
            </a:r>
          </a:p>
          <a:p>
            <a:endParaRPr lang="en-US" dirty="0"/>
          </a:p>
          <a:p>
            <a:r>
              <a:rPr lang="en-US" dirty="0"/>
              <a:t>Classes that can be used to instantiate objects are called </a:t>
            </a:r>
            <a:r>
              <a:rPr lang="en-US" b="1" dirty="0"/>
              <a:t>concrete classes</a:t>
            </a:r>
          </a:p>
          <a:p>
            <a:endParaRPr lang="en-US" b="1" dirty="0"/>
          </a:p>
          <a:p>
            <a:r>
              <a:rPr lang="en-US" dirty="0"/>
              <a:t>An abstract can inherit another abstract class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Suppose that we have an application that works with </a:t>
            </a:r>
            <a:r>
              <a:rPr lang="en-US" b="1" dirty="0"/>
              <a:t>2D</a:t>
            </a:r>
            <a:r>
              <a:rPr lang="en-US" dirty="0"/>
              <a:t> shapes</a:t>
            </a:r>
          </a:p>
          <a:p>
            <a:endParaRPr lang="en-US" dirty="0"/>
          </a:p>
          <a:p>
            <a:r>
              <a:rPr lang="en-US" dirty="0"/>
              <a:t>We have a class called </a:t>
            </a:r>
            <a:r>
              <a:rPr lang="en-US" b="1" dirty="0"/>
              <a:t>2D</a:t>
            </a:r>
            <a:r>
              <a:rPr lang="en-US" dirty="0"/>
              <a:t> with a function </a:t>
            </a:r>
            <a:r>
              <a:rPr lang="en-US" dirty="0">
                <a:solidFill>
                  <a:srgbClr val="FF0000"/>
                </a:solidFill>
              </a:rPr>
              <a:t>draw()</a:t>
            </a:r>
            <a:r>
              <a:rPr lang="en-US" dirty="0"/>
              <a:t>. But… what shape would the function draw? Should </a:t>
            </a:r>
            <a:r>
              <a:rPr lang="en-US" dirty="0">
                <a:solidFill>
                  <a:srgbClr val="FF0000"/>
                </a:solidFill>
              </a:rPr>
              <a:t>draw() </a:t>
            </a:r>
            <a:r>
              <a:rPr lang="en-US" dirty="0"/>
              <a:t>be implemented in base class??</a:t>
            </a:r>
          </a:p>
          <a:p>
            <a:endParaRPr lang="en-US" dirty="0"/>
          </a:p>
          <a:p>
            <a:r>
              <a:rPr lang="en-US" dirty="0"/>
              <a:t>We can extend the class with derived classes such as </a:t>
            </a:r>
            <a:r>
              <a:rPr lang="en-US" b="1" dirty="0"/>
              <a:t>Square</a:t>
            </a:r>
            <a:r>
              <a:rPr lang="en-US" dirty="0"/>
              <a:t>, </a:t>
            </a:r>
            <a:r>
              <a:rPr lang="en-US" b="1" dirty="0"/>
              <a:t>Triangle</a:t>
            </a:r>
            <a:r>
              <a:rPr lang="en-US" dirty="0"/>
              <a:t> &amp; </a:t>
            </a:r>
            <a:r>
              <a:rPr lang="en-US" b="1" dirty="0"/>
              <a:t>Circle</a:t>
            </a:r>
            <a:r>
              <a:rPr lang="en-US" dirty="0"/>
              <a:t>. And provide implementation for </a:t>
            </a:r>
            <a:r>
              <a:rPr lang="en-US" dirty="0">
                <a:solidFill>
                  <a:srgbClr val="FF0000"/>
                </a:solidFill>
              </a:rPr>
              <a:t>draw()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base classes are too generic to define real objects</a:t>
            </a:r>
          </a:p>
          <a:p>
            <a:endParaRPr lang="en-US" dirty="0"/>
          </a:p>
          <a:p>
            <a:r>
              <a:rPr lang="en-US" dirty="0"/>
              <a:t>Concrete classes provide the specifics that make it reasonable to instantiate objects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Pure Virtual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is made abstract by declaring one or more of its virtual functions to be “</a:t>
            </a:r>
            <a:r>
              <a:rPr lang="en-US" b="1" dirty="0"/>
              <a:t>pure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A pure virtual function is specified by placing “</a:t>
            </a:r>
            <a:r>
              <a:rPr lang="en-US" b="1" dirty="0"/>
              <a:t>= 0</a:t>
            </a:r>
            <a:r>
              <a:rPr lang="en-US" dirty="0"/>
              <a:t>” in its declaration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virtual void draw() = 0;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FBE826D-1DCF-112C-FB8D-C6E1252E33B1}"/>
                  </a:ext>
                </a:extLst>
              </p14:cNvPr>
              <p14:cNvContentPartPr/>
              <p14:nvPr/>
            </p14:nvContentPartPr>
            <p14:xfrm>
              <a:off x="6369333" y="4868800"/>
              <a:ext cx="808920" cy="867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FBE826D-1DCF-112C-FB8D-C6E1252E33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3213" y="4862680"/>
                <a:ext cx="821160" cy="8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983AE80-1ADD-9DBE-2EA1-F4B89ECDCB45}"/>
                  </a:ext>
                </a:extLst>
              </p14:cNvPr>
              <p14:cNvContentPartPr/>
              <p14:nvPr/>
            </p14:nvContentPartPr>
            <p14:xfrm>
              <a:off x="4509573" y="5179480"/>
              <a:ext cx="2753280" cy="6015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983AE80-1ADD-9DBE-2EA1-F4B89ECDCB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03453" y="5173360"/>
                <a:ext cx="2765520" cy="61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3D304F-874C-8E95-81D0-4F47CA7F9124}"/>
                  </a:ext>
                </a:extLst>
              </p14:cNvPr>
              <p14:cNvContentPartPr/>
              <p14:nvPr/>
            </p14:nvContentPartPr>
            <p14:xfrm>
              <a:off x="3496533" y="4272280"/>
              <a:ext cx="1039680" cy="6904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3D304F-874C-8E95-81D0-4F47CA7F91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90413" y="4266160"/>
                <a:ext cx="105192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3C2A324-CAE1-ABFC-EC7F-5313D8551803}"/>
                  </a:ext>
                </a:extLst>
              </p14:cNvPr>
              <p14:cNvContentPartPr/>
              <p14:nvPr/>
            </p14:nvContentPartPr>
            <p14:xfrm>
              <a:off x="6356013" y="4869160"/>
              <a:ext cx="885960" cy="839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3C2A324-CAE1-ABFC-EC7F-5313D85518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9893" y="4863040"/>
                <a:ext cx="898200" cy="85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1E1619A-4457-A76A-05CB-C583D9F15DCB}"/>
                  </a:ext>
                </a:extLst>
              </p14:cNvPr>
              <p14:cNvContentPartPr/>
              <p14:nvPr/>
            </p14:nvContentPartPr>
            <p14:xfrm>
              <a:off x="4367013" y="4604560"/>
              <a:ext cx="3069720" cy="13208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1E1619A-4457-A76A-05CB-C583D9F15D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60893" y="4598440"/>
                <a:ext cx="3081960" cy="13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E4D9986-F736-7099-6AD4-7C2650ABFD7B}"/>
                  </a:ext>
                </a:extLst>
              </p14:cNvPr>
              <p14:cNvContentPartPr/>
              <p14:nvPr/>
            </p14:nvContentPartPr>
            <p14:xfrm>
              <a:off x="3032493" y="4581880"/>
              <a:ext cx="1414800" cy="13654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E4D9986-F736-7099-6AD4-7C2650ABFD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26373" y="4575760"/>
                <a:ext cx="1427040" cy="137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69254BE-2BB9-799A-7C92-8A22A7D9F578}"/>
              </a:ext>
            </a:extLst>
          </p:cNvPr>
          <p:cNvGrpSpPr/>
          <p:nvPr/>
        </p:nvGrpSpPr>
        <p:grpSpPr>
          <a:xfrm>
            <a:off x="4331733" y="3965920"/>
            <a:ext cx="3230280" cy="2112840"/>
            <a:chOff x="4331733" y="3965920"/>
            <a:chExt cx="3230280" cy="21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6BA7F3-D6CC-47F2-BAA5-B2E98BD19E1F}"/>
                    </a:ext>
                  </a:extLst>
                </p14:cNvPr>
                <p14:cNvContentPartPr/>
                <p14:nvPr/>
              </p14:nvContentPartPr>
              <p14:xfrm>
                <a:off x="4331733" y="4811560"/>
                <a:ext cx="170640" cy="1090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6BA7F3-D6CC-47F2-BAA5-B2E98BD19E1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25613" y="4805440"/>
                  <a:ext cx="182880" cy="11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0E8F07-B613-8999-BDCB-175169B16148}"/>
                    </a:ext>
                  </a:extLst>
                </p14:cNvPr>
                <p14:cNvContentPartPr/>
                <p14:nvPr/>
              </p14:nvContentPartPr>
              <p14:xfrm>
                <a:off x="4337853" y="4628680"/>
                <a:ext cx="3224160" cy="1450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0E8F07-B613-8999-BDCB-175169B161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31733" y="4622560"/>
                  <a:ext cx="3236400" cy="14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B481C4E-89FC-DAF6-D472-1103312B5DF1}"/>
                    </a:ext>
                  </a:extLst>
                </p14:cNvPr>
                <p14:cNvContentPartPr/>
                <p14:nvPr/>
              </p14:nvContentPartPr>
              <p14:xfrm>
                <a:off x="4346853" y="5815960"/>
                <a:ext cx="3191760" cy="127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B481C4E-89FC-DAF6-D472-1103312B5DF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0733" y="5809840"/>
                  <a:ext cx="3204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CD5833-3E87-9D45-09DF-617512107CF7}"/>
                    </a:ext>
                  </a:extLst>
                </p14:cNvPr>
                <p14:cNvContentPartPr/>
                <p14:nvPr/>
              </p14:nvContentPartPr>
              <p14:xfrm>
                <a:off x="5680653" y="3965920"/>
                <a:ext cx="1284480" cy="978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CD5833-3E87-9D45-09DF-617512107C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74533" y="3959800"/>
                  <a:ext cx="1296720" cy="990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Virtual vs Pure Virtual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virtual function has an implementation in the base class; a pure virtual function does not have an implementation in the base class</a:t>
            </a:r>
          </a:p>
          <a:p>
            <a:endParaRPr lang="en-US" dirty="0"/>
          </a:p>
          <a:p>
            <a:r>
              <a:rPr lang="en-US" dirty="0"/>
              <a:t>Virtual functions </a:t>
            </a:r>
            <a:r>
              <a:rPr lang="en-US" b="1" i="1" dirty="0">
                <a:solidFill>
                  <a:srgbClr val="FF0000"/>
                </a:solidFill>
              </a:rPr>
              <a:t>can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be</a:t>
            </a:r>
            <a:r>
              <a:rPr lang="en-US" dirty="0"/>
              <a:t> overriden by the derived classes; pure virtual functions </a:t>
            </a:r>
            <a:r>
              <a:rPr lang="en-US" b="1" i="1" dirty="0">
                <a:solidFill>
                  <a:srgbClr val="FF0000"/>
                </a:solidFill>
              </a:rPr>
              <a:t>must</a:t>
            </a:r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be</a:t>
            </a:r>
            <a:r>
              <a:rPr lang="en-US" dirty="0"/>
              <a:t> overriden by the derived classes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A198-4361-470C-9292-8C2DDA31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40424E"/>
                </a:solidFill>
                <a:effectLst/>
                <a:latin typeface="urw-din"/>
              </a:rPr>
              <a:t>A class is abstract if it has at least one pure virtual function.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5AEB7-869C-4393-B638-90C162C58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class Base{</a:t>
            </a:r>
          </a:p>
          <a:p>
            <a:r>
              <a:rPr lang="en-US" dirty="0"/>
              <a:t>   int x;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virtual void fun() = 0;</a:t>
            </a:r>
          </a:p>
          <a:p>
            <a:r>
              <a:rPr lang="en-US" dirty="0"/>
              <a:t>    int </a:t>
            </a:r>
            <a:r>
              <a:rPr lang="en-US" dirty="0" err="1"/>
              <a:t>getX</a:t>
            </a:r>
            <a:r>
              <a:rPr lang="en-US" dirty="0"/>
              <a:t>() { </a:t>
            </a:r>
          </a:p>
          <a:p>
            <a:r>
              <a:rPr lang="en-US" dirty="0"/>
              <a:t>	return x; }};</a:t>
            </a:r>
          </a:p>
          <a:p>
            <a:r>
              <a:rPr lang="en-US" dirty="0"/>
              <a:t> // This class inherits from Base and implements fun()</a:t>
            </a:r>
          </a:p>
          <a:p>
            <a:r>
              <a:rPr lang="en-US" dirty="0"/>
              <a:t>class Derived: public Base{</a:t>
            </a:r>
          </a:p>
          <a:p>
            <a:r>
              <a:rPr lang="en-US" dirty="0"/>
              <a:t>    int y;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void fun() { </a:t>
            </a:r>
            <a:r>
              <a:rPr lang="en-US" dirty="0" err="1"/>
              <a:t>cout</a:t>
            </a:r>
            <a:r>
              <a:rPr lang="en-US" dirty="0"/>
              <a:t> &lt;&lt; "fun() called"; }};</a:t>
            </a:r>
          </a:p>
          <a:p>
            <a:r>
              <a:rPr lang="en-US" dirty="0"/>
              <a:t> int main(void){</a:t>
            </a:r>
          </a:p>
          <a:p>
            <a:r>
              <a:rPr lang="en-US" dirty="0"/>
              <a:t>    Derived d;</a:t>
            </a:r>
          </a:p>
          <a:p>
            <a:r>
              <a:rPr lang="en-US" dirty="0"/>
              <a:t>    </a:t>
            </a:r>
            <a:r>
              <a:rPr lang="en-US" dirty="0" err="1"/>
              <a:t>d.fun</a:t>
            </a:r>
            <a:r>
              <a:rPr lang="en-US" dirty="0"/>
              <a:t>();</a:t>
            </a:r>
          </a:p>
          <a:p>
            <a:r>
              <a:rPr lang="en-US" dirty="0"/>
              <a:t>    return 0;}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2ABC6D-9F5B-2059-CBC4-4DF95FC5EC3E}"/>
                  </a:ext>
                </a:extLst>
              </p14:cNvPr>
              <p14:cNvContentPartPr/>
              <p14:nvPr/>
            </p14:nvContentPartPr>
            <p14:xfrm>
              <a:off x="879193" y="2324363"/>
              <a:ext cx="2327040" cy="483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2ABC6D-9F5B-2059-CBC4-4DF95FC5EC3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3073" y="2318243"/>
                <a:ext cx="233928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ED3C3F7-B92A-BA8A-DAE3-0402A9FD5734}"/>
                  </a:ext>
                </a:extLst>
              </p14:cNvPr>
              <p14:cNvContentPartPr/>
              <p14:nvPr/>
            </p14:nvContentPartPr>
            <p14:xfrm>
              <a:off x="1941193" y="2790923"/>
              <a:ext cx="551160" cy="245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ED3C3F7-B92A-BA8A-DAE3-0402A9FD5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5073" y="2784803"/>
                <a:ext cx="5634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A036A6-12CB-4AE9-8AF3-F2C2F13A63B0}"/>
                  </a:ext>
                </a:extLst>
              </p14:cNvPr>
              <p14:cNvContentPartPr/>
              <p14:nvPr/>
            </p14:nvContentPartPr>
            <p14:xfrm>
              <a:off x="776682" y="3533243"/>
              <a:ext cx="2713680" cy="386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A036A6-12CB-4AE9-8AF3-F2C2F13A63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0562" y="3527123"/>
                <a:ext cx="27259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AF15125-3F5F-8334-4672-B770DF5F88ED}"/>
                  </a:ext>
                </a:extLst>
              </p14:cNvPr>
              <p14:cNvContentPartPr/>
              <p14:nvPr/>
            </p14:nvContentPartPr>
            <p14:xfrm>
              <a:off x="2615927" y="4053428"/>
              <a:ext cx="954000" cy="535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AF15125-3F5F-8334-4672-B770DF5F88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09807" y="4047308"/>
                <a:ext cx="966240" cy="54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194D9CB8-0584-E03F-A2FA-BB63023BE0FD}"/>
              </a:ext>
            </a:extLst>
          </p:cNvPr>
          <p:cNvGrpSpPr/>
          <p:nvPr/>
        </p:nvGrpSpPr>
        <p:grpSpPr>
          <a:xfrm>
            <a:off x="1763807" y="4638428"/>
            <a:ext cx="852120" cy="835200"/>
            <a:chOff x="1763807" y="4638428"/>
            <a:chExt cx="852120" cy="83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460BD9D-1F2D-5FEB-1E82-E51D1A1CA708}"/>
                    </a:ext>
                  </a:extLst>
                </p14:cNvPr>
                <p14:cNvContentPartPr/>
                <p14:nvPr/>
              </p14:nvContentPartPr>
              <p14:xfrm>
                <a:off x="1780367" y="4638428"/>
                <a:ext cx="761760" cy="515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460BD9D-1F2D-5FEB-1E82-E51D1A1CA7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74247" y="4632308"/>
                  <a:ext cx="7740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68D12B-F583-FED9-FECD-893669998BA6}"/>
                    </a:ext>
                  </a:extLst>
                </p14:cNvPr>
                <p14:cNvContentPartPr/>
                <p14:nvPr/>
              </p14:nvContentPartPr>
              <p14:xfrm>
                <a:off x="1763807" y="4886108"/>
                <a:ext cx="852120" cy="5875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68D12B-F583-FED9-FECD-893669998B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57687" y="4879988"/>
                  <a:ext cx="864360" cy="599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421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452E-779D-4A33-AF6F-B787D3F0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389E3F-1AF6-406C-AF11-EB881CF9A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828800"/>
            <a:ext cx="6477000" cy="3505200"/>
          </a:xfrm>
        </p:spPr>
      </p:pic>
    </p:spTree>
    <p:extLst>
      <p:ext uri="{BB962C8B-B14F-4D97-AF65-F5344CB8AC3E}">
        <p14:creationId xmlns:p14="http://schemas.microsoft.com/office/powerpoint/2010/main" val="104113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950</Words>
  <Application>Microsoft Office PowerPoint</Application>
  <PresentationFormat>On-screen Show (4:3)</PresentationFormat>
  <Paragraphs>130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Calibri</vt:lpstr>
      <vt:lpstr>urw-din</vt:lpstr>
      <vt:lpstr>Office Theme</vt:lpstr>
      <vt:lpstr>Object-oriented Programming</vt:lpstr>
      <vt:lpstr>Abstract Class</vt:lpstr>
      <vt:lpstr>Abstract Class</vt:lpstr>
      <vt:lpstr>Example</vt:lpstr>
      <vt:lpstr>Abstract Class</vt:lpstr>
      <vt:lpstr>Pure Virtual Functions</vt:lpstr>
      <vt:lpstr>Virtual vs Pure Virtual</vt:lpstr>
      <vt:lpstr>A class is abstract if it has at least one pure virtual function.  </vt:lpstr>
      <vt:lpstr>PowerPoint Presentation</vt:lpstr>
      <vt:lpstr>We can not instantiate an abstract class</vt:lpstr>
      <vt:lpstr>PowerPoint Presentation</vt:lpstr>
      <vt:lpstr>Abstract Class</vt:lpstr>
      <vt:lpstr>We can have pointers and references of abstract class type. </vt:lpstr>
      <vt:lpstr>We can have pointers and references of abstract class type. </vt:lpstr>
      <vt:lpstr>PowerPoint Presentation</vt:lpstr>
      <vt:lpstr>PowerPoint Presentation</vt:lpstr>
      <vt:lpstr>PowerPoint Presentation</vt:lpstr>
      <vt:lpstr>PowerPoint Presentation</vt:lpstr>
      <vt:lpstr>An abstract class can have constructors. </vt:lpstr>
      <vt:lpstr>An abstract class can have constructors. </vt:lpstr>
      <vt:lpstr>An abstract class can have constructors. </vt:lpstr>
      <vt:lpstr>Case Study</vt:lpstr>
      <vt:lpstr>PowerPoint Presentation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Jahanzeb Mukhtar</cp:lastModifiedBy>
  <cp:revision>11</cp:revision>
  <dcterms:created xsi:type="dcterms:W3CDTF">2019-03-24T20:43:37Z</dcterms:created>
  <dcterms:modified xsi:type="dcterms:W3CDTF">2025-04-15T05:45:43Z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2025-04-14T05:34:32Z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af56bd47-835b-443d-9efc-9b5e54a6a155</vt:lpwstr>
  </property>
  <property fmtid="{D5CDD505-2E9C-101B-9397-08002B2CF9AE}" pid="7" name="MSIP_Label_defa4170-0d19-0005-0004-bc88714345d2_ActionId">
    <vt:lpwstr>69aa0747-eb40-4a0c-af4c-c2d3db801d3e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