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7"/>
  </p:notesMasterIdLst>
  <p:sldIdLst>
    <p:sldId id="256" r:id="rId2"/>
    <p:sldId id="322" r:id="rId3"/>
    <p:sldId id="364" r:id="rId4"/>
    <p:sldId id="323" r:id="rId5"/>
    <p:sldId id="324" r:id="rId6"/>
    <p:sldId id="325" r:id="rId7"/>
    <p:sldId id="326" r:id="rId8"/>
    <p:sldId id="327" r:id="rId9"/>
    <p:sldId id="296" r:id="rId10"/>
    <p:sldId id="297" r:id="rId11"/>
    <p:sldId id="298" r:id="rId12"/>
    <p:sldId id="292" r:id="rId13"/>
    <p:sldId id="257" r:id="rId14"/>
    <p:sldId id="258" r:id="rId15"/>
    <p:sldId id="295" r:id="rId16"/>
    <p:sldId id="302" r:id="rId17"/>
    <p:sldId id="299" r:id="rId18"/>
    <p:sldId id="300" r:id="rId19"/>
    <p:sldId id="301" r:id="rId20"/>
    <p:sldId id="259" r:id="rId21"/>
    <p:sldId id="283" r:id="rId22"/>
    <p:sldId id="284" r:id="rId23"/>
    <p:sldId id="293" r:id="rId24"/>
    <p:sldId id="303" r:id="rId25"/>
    <p:sldId id="294" r:id="rId26"/>
    <p:sldId id="260" r:id="rId27"/>
    <p:sldId id="304" r:id="rId28"/>
    <p:sldId id="306" r:id="rId29"/>
    <p:sldId id="307" r:id="rId30"/>
    <p:sldId id="328" r:id="rId31"/>
    <p:sldId id="329" r:id="rId32"/>
    <p:sldId id="278" r:id="rId33"/>
    <p:sldId id="279" r:id="rId34"/>
    <p:sldId id="312" r:id="rId35"/>
    <p:sldId id="313" r:id="rId36"/>
    <p:sldId id="305" r:id="rId37"/>
    <p:sldId id="330" r:id="rId38"/>
    <p:sldId id="261" r:id="rId39"/>
    <p:sldId id="331" r:id="rId40"/>
    <p:sldId id="350" r:id="rId41"/>
    <p:sldId id="351" r:id="rId42"/>
    <p:sldId id="262" r:id="rId43"/>
    <p:sldId id="263" r:id="rId44"/>
    <p:sldId id="332" r:id="rId45"/>
    <p:sldId id="308" r:id="rId46"/>
    <p:sldId id="333" r:id="rId47"/>
    <p:sldId id="334" r:id="rId48"/>
    <p:sldId id="309" r:id="rId49"/>
    <p:sldId id="335" r:id="rId50"/>
    <p:sldId id="310" r:id="rId51"/>
    <p:sldId id="311" r:id="rId52"/>
    <p:sldId id="359" r:id="rId53"/>
    <p:sldId id="280" r:id="rId54"/>
    <p:sldId id="314" r:id="rId55"/>
    <p:sldId id="316" r:id="rId56"/>
    <p:sldId id="315" r:id="rId57"/>
    <p:sldId id="266" r:id="rId58"/>
    <p:sldId id="267" r:id="rId59"/>
    <p:sldId id="268" r:id="rId60"/>
    <p:sldId id="336" r:id="rId61"/>
    <p:sldId id="269" r:id="rId62"/>
    <p:sldId id="270" r:id="rId63"/>
    <p:sldId id="337" r:id="rId64"/>
    <p:sldId id="357" r:id="rId65"/>
    <p:sldId id="281" r:id="rId66"/>
    <p:sldId id="282" r:id="rId67"/>
    <p:sldId id="344" r:id="rId68"/>
    <p:sldId id="358" r:id="rId69"/>
    <p:sldId id="345" r:id="rId70"/>
    <p:sldId id="271" r:id="rId71"/>
    <p:sldId id="272" r:id="rId72"/>
    <p:sldId id="273" r:id="rId73"/>
    <p:sldId id="317" r:id="rId74"/>
    <p:sldId id="318" r:id="rId75"/>
    <p:sldId id="319" r:id="rId76"/>
    <p:sldId id="274" r:id="rId77"/>
    <p:sldId id="340" r:id="rId78"/>
    <p:sldId id="341" r:id="rId79"/>
    <p:sldId id="275" r:id="rId80"/>
    <p:sldId id="338" r:id="rId81"/>
    <p:sldId id="339" r:id="rId82"/>
    <p:sldId id="342" r:id="rId83"/>
    <p:sldId id="343" r:id="rId84"/>
    <p:sldId id="320" r:id="rId85"/>
    <p:sldId id="321" r:id="rId86"/>
    <p:sldId id="368" r:id="rId87"/>
    <p:sldId id="365" r:id="rId88"/>
    <p:sldId id="366" r:id="rId89"/>
    <p:sldId id="367" r:id="rId90"/>
    <p:sldId id="346" r:id="rId91"/>
    <p:sldId id="352" r:id="rId92"/>
    <p:sldId id="347" r:id="rId93"/>
    <p:sldId id="349" r:id="rId94"/>
    <p:sldId id="285" r:id="rId95"/>
    <p:sldId id="286" r:id="rId96"/>
    <p:sldId id="348" r:id="rId97"/>
    <p:sldId id="288" r:id="rId98"/>
    <p:sldId id="287" r:id="rId99"/>
    <p:sldId id="289" r:id="rId100"/>
    <p:sldId id="290" r:id="rId101"/>
    <p:sldId id="291" r:id="rId102"/>
    <p:sldId id="353" r:id="rId103"/>
    <p:sldId id="355" r:id="rId104"/>
    <p:sldId id="354" r:id="rId105"/>
    <p:sldId id="356" r:id="rId10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7D5AD0-A8BF-4239-A5C3-8779D78F867F}" v="270" dt="2025-04-24T11:00:34.0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062" autoAdjust="0"/>
  </p:normalViewPr>
  <p:slideViewPr>
    <p:cSldViewPr>
      <p:cViewPr>
        <p:scale>
          <a:sx n="118" d="100"/>
          <a:sy n="118" d="100"/>
        </p:scale>
        <p:origin x="442" y="3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microsoft.com/office/2015/10/relationships/revisionInfo" Target="revisionInfo.xml"/><Relationship Id="rId16" Type="http://schemas.openxmlformats.org/officeDocument/2006/relationships/slide" Target="slides/slide15.xml"/><Relationship Id="rId107" Type="http://schemas.openxmlformats.org/officeDocument/2006/relationships/notesMaster" Target="notesMasters/notes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29:18.365"/>
    </inkml:context>
    <inkml:brush xml:id="br0">
      <inkml:brushProperty name="width" value="0.035" units="cm"/>
      <inkml:brushProperty name="height" value="0.035" units="cm"/>
    </inkml:brush>
  </inkml:definitions>
  <inkml:trace contextRef="#ctx0" brushRef="#br0">295 653 4769,'-3'-7'115,"0"0"448,-1 0 0,1 0 1,-2 0-1,1 1 0,-11-12 0,14 16-475,-1 1 0,0-1 0,0 1-1,0-1 1,0 1 0,-1 0-1,1 0 1,0 0 0,0 1-1,-1-1 1,1 0 0,0 1-1,-1-1 1,1 1 0,-1 0-1,1 0 1,0 0 0,-1 0-1,1 0 1,-1 1 0,1-1 0,0 1-1,-1-1 1,-1 2 0,-3 1-20,1-1 0,0 1 1,0 1-1,0 0 0,1-1 1,-1 2-1,1-1 1,0 0-1,0 1 0,0 0 1,1 1-1,0-1 0,0 1 1,0-1-1,0 1 0,1 0 1,-4 10-1,-4 14-151,0 0-1,-9 49 1,10-38 115,0-3-59,-3 9-6,1 0 0,-7 76 1,18-109 28,1-1 1,0 1-1,0-1 0,2 1 1,-1-1-1,2 0 1,0 0-1,0 0 1,1 0-1,1 0 0,0-1 1,1 1-1,0-1 1,9 11-1,-9-16 14,-1-1 0,2 0 1,-1 0-1,1-1 0,-1 1 0,1-2 0,1 1 0,-1-1 0,1 0 1,0 0-1,0-1 0,0 0 0,0-1 0,0 0 0,1 0 0,-1 0 1,1-1-1,-1-1 0,18 0 0,1-1 50,0-1-1,0-2 1,-1 0 0,52-17 0,-49 11 55,-1-2 0,0 0 0,-1-2 0,0-2 0,-1 0 1,44-37-1,-14 3 315,80-93-1,-111 113-362,-1-1 0,-2-2 0,-1 0 0,-2-1 0,-1 0 0,-2-2 0,-2 0 0,0-1 0,-3 0 0,-1-1 0,-2 0 0,-2-1 0,-1 0 0,-2 0 0,-1 0 0,-3 0 0,-1 0 0,-13-69-1,13 98-66,0 1 0,-1 0-1,0-1 1,-1 1-1,-6-11 1,10 19-7,-1 0 0,0 0 0,0-1 1,1 1-1,-1 0 0,0 0 1,0 0-1,0 1 0,0-1 0,0 0 1,0 0-1,0 0 0,-1 1 1,1-1-1,0 1 0,0-1 0,0 1 1,-1-1-1,-1 1 0,1 0-6,1 0 0,-1 1 0,1-1 0,-1 0 0,1 1 0,-1 0 0,1-1 0,-1 1 0,1 0-1,-1 0 1,1 0 0,0 0 0,0 0 0,-1 0 0,1 0 0,0 0 0,0 1 0,0-1 0,0 0-1,-1 3 1,-3 5-36,-1 1-1,1 0 1,1 0-1,0 0 0,1 1 1,0-1-1,0 1 0,1 0 1,0-1-1,0 19 0,1 11-69,7 62 0,-2-76 116,0 1 0,2-1 0,1 0 0,1 0 0,1-1 0,1 0 0,1 0 0,2-1 0,0-1 0,1 0 0,2-1 0,0 0 0,1-2 0,25 24 0,-31-35 32,1 0 0,0-1-1,1-1 1,0 0 0,0-1 0,0 0 0,1-1 0,0 0 0,0-1 0,0-1-1,0 0 1,1-1 0,21 1 0,-4-3 49,-1-1 1,0-1-1,0-1 1,0-2-1,38-12 1,-47 11-44,-1-2 1,0 0 0,0-2-1,-1 0 1,0-1 0,0-1-1,-1-1 1,-1 0 0,0-2-1,-1 0 1,-1-1 0,0 0-1,-2-2 1,1 0 0,11-20 0,-22 31-19,-1-1 0,0 1 0,0-1 0,-1 0 0,0 0 0,0-1 0,-1 1 0,0 0 1,0 0-1,-1-1 0,0 1 0,-1 0 0,-2-16 0,2 20-19,1 0 0,-1 0 0,0 0-1,-1 0 1,1 0 0,-1 1 0,0-1 0,0 1-1,0-1 1,0 1 0,-1-1 0,1 1 0,-1 0 0,0 0-1,0 0 1,0 1 0,0-1 0,0 1 0,-1-1 0,1 1-1,-1 0 1,1 1 0,-1-1 0,0 0 0,0 1-1,0 0 1,0 0 0,0 0 0,0 1 0,-5-1 0,1 1-24,1 1 0,-1 0 1,1 0-1,-1 0 1,1 1-1,-1 1 0,1-1 1,0 1-1,0 0 1,0 1-1,1-1 0,-1 1 1,1 1-1,0-1 0,0 1 1,0 0-1,1 1 1,-1-1-1,1 1 0,1 0 1,-1 0-1,1 1 1,0-1-1,1 1 0,-1 0 1,1 0-1,1 0 1,-1 1-1,-2 12 0,3-3-17,-1 1 0,2 0-1,1-1 1,1 26-1,0-38 47,-1 0 0,1 0 0,0 0 0,0 0 0,0 0 0,1 0 0,-1 0 0,1-1 0,0 1 0,1 0-1,-1-1 1,1 0 0,0 1 0,0-1 0,0 0 0,1 0 0,-1-1 0,1 1 0,8 5 0,-10-8 7,1 0 1,-1 0 0,0 0-1,1 0 1,0 0 0,-1 0 0,1-1-1,0 0 1,-1 1 0,1-1-1,0 0 1,-1 0 0,1 0-1,0 0 1,-1-1 0,1 1 0,3-2-1,-2 0 10,1 0-1,-1 0 0,0 0 1,0-1-1,0 1 0,0-1 1,0 0-1,6-7 1,1-2 23,-2 0 1,1-1 0,-2 0-1,14-27 1,-4-5 27,-15 35-65,0 0-1,0 1 1,1 0-1,1 0 0,-1 0 1,1 0-1,1 1 1,12-15-1,-18 22-14,1 1 1,0-1-1,0 1 0,0-1 0,0 1 0,0 0 1,0-1-1,0 1 0,0 0 0,0 0 0,0 0 1,0-1-1,0 1 0,0 0 0,0 0 0,0 1 1,0-1-1,0 0 0,0 0 0,0 0 0,0 1 1,0-1-1,0 0 0,0 1 0,0-1 0,0 1 1,0-1-1,-1 1 0,1-1 0,0 1 0,0 0 1,0 0-1,-1-1 0,1 1 0,0 0 0,0 1 1,24 36-138,-21-31 124,12 23-12,-12-21 34,1 0 1,-1 0 0,2-1 0,0 1-1,0-1 1,7 8 0,-11-15 6,0 1-1,0 0 1,0-1 0,0 0 0,1 1 0,-1-1-1,0 0 1,1 0 0,-1 0 0,0-1 0,1 1-1,-1-1 1,1 1 0,-1-1 0,1 0-1,-1 0 1,1 0 0,0 0 0,-1 0 0,1 0-1,-1-1 1,1 1 0,-1-1 0,0 0 0,1 0-1,-1 0 1,0 0 0,1 0 0,1-2-1,6-3 50,0-1 0,-1 0 0,-1 0 0,1-1-1,-1 0 1,0 0 0,-1-1 0,0 0 0,0 0 0,-1-1-1,0 1 1,4-13 0,-1 4 151,-2-1 0,0 0 0,-1-1 0,-1 1 0,-1-1 0,2-22 1,-5 32-154,2-12-6,-1 0 1,-2 0-1,0 0 1,-1 0-1,-7-40 1,9 61-52,-1 1 1,0 0-1,0 0 1,0 0-1,0 0 1,0 0-1,0-1 1,0 1-1,0 0 1,0 0-1,0 0 1,0 0-1,0-1 0,0 1 1,-1 0-1,1 0 1,0 0-1,0 0 1,0 0-1,0-1 1,0 1-1,0 0 1,0 0-1,0 0 1,0 0-1,-1 0 0,1 0 1,0 0-1,0-1 1,0 1-1,0 0 1,0 0-1,0 0 1,-1 0-1,1 0 1,0 0-1,0 0 1,0 0-1,0 0 1,-1 0-1,1 0 0,0 0 1,0 0-1,0 0 1,0 0-1,0 0 1,-1 0-1,1 0 1,0 0-1,0 0 1,0 0-1,0 0 1,-1 0-1,1 0 0,0 0 1,0 0-1,0 0 1,0 1-1,0-1 1,0 0-1,-1 0 1,1 0-1,0 0 1,0 0-1,0 1 1,-8 15-122,-3 26-6,10-38 123,1 0 0,-1 1 1,1-1-1,0 1 1,0-1-1,0 0 1,1 1-1,0-1 0,0 1 1,0-1-1,0 0 1,0 0-1,1 0 1,0 0-1,2 5 0,0-5 4,0 0-1,0 1 1,0-2 0,0 1-1,1 0 1,-1-1-1,1 0 1,0 0-1,0 0 1,0 0-1,8 2 1,43 16-5,49 21-6,-97-38 14,1 1 0,-1 0 0,0 0 0,-1 0 0,1 1 0,-1 0 0,0 1 0,-1 0 0,7 8 1,-11-12 3,0 0 0,-1 0 0,1 0 0,-1 0 0,0 0 0,0 0 0,0 0 0,0 0 0,-1 1 0,1-1 0,-1 0 0,0 0 0,0 1 0,0-1 0,0 0 0,-1 1 0,1-1 0,-1 0 0,0 0 0,0 0 0,0 1 0,0-1 0,-2 3-1,-1 0 17,1 0 0,-1 0-1,0-1 1,0 1 0,0-1-1,-1 0 1,0 0 0,0-1-1,0 0 1,-6 5 0,10-9-8,0 1 1,1 0 0,-1-1 0,0 1 0,1-1 0,-1 1 0,0-1 0,0 1-1,0-1 1,1 0 0,-1 1 0,0-1 0,0 0 0,0 0 0,0 1 0,0-1-1,0 0 1,1 0 0,-1 0 0,0 0 0,0 0 0,0 0 0,0 0 0,0-1-1,0 1 1,0 0 0,1 0 0,-1-1 0,-1 0 0,1 0 10,0 0 0,1-1 0,-1 1 1,1 0-1,-1-1 0,1 1 0,-1-1 0,1 1 1,0-1-1,0 1 0,0-1 0,0 1 0,0 0 1,0-1-1,1-2 0,1-11 140,2 0-1,6-21 1,-9 35-155,44-128 302,21-60-152,-44 111-132,-2 8-46,35-85 0,-54 152-51,-17 14-82,10-4 144,0 0 0,0 0 0,0 1 1,1-1-1,0 1 0,1 0 0,0 1 1,0-1-1,0 1 0,1 0 0,1-1 1,0 2-1,0-1 0,0 0 1,1 0-1,1 0 0,-1 1 0,1-1 1,1 0-1,0 0 0,0 0 0,1 1 1,0-1-1,1 0 0,0-1 0,0 1 1,1 0-1,8 14 0,18 21-43,1 0-1,39 38 0,-47-54-358,7 5-998</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29:24.232"/>
    </inkml:context>
    <inkml:brush xml:id="br0">
      <inkml:brushProperty name="width" value="0.035" units="cm"/>
      <inkml:brushProperty name="height" value="0.035" units="cm"/>
    </inkml:brush>
  </inkml:definitions>
  <inkml:trace contextRef="#ctx0" brushRef="#br0">111 37 5825,'-1'-2'214,"0"0"-1,0-1 0,0 1 0,0 0 1,0 0-1,-1 0 0,1 0 0,-1 0 1,0 0-1,1 0 0,-1 0 1,0 0-1,0 1 0,0-1 0,0 1 1,0 0-1,-1-1 0,1 1 0,-3-1 1,4 2-167,-1 1 0,0-1 0,0 0-1,0 0 1,0 1 0,1-1 0,-1 1 0,0 0 0,1-1 0,-1 1 0,0 0 0,1 0 0,-1 0 0,1 0 0,-1 1 0,1-1 0,0 0 0,-1 0 0,1 1 0,0-1-1,0 1 1,0-1 0,0 1 0,0-1 0,0 1 0,1 0 0,-2 3 0,-4 9 28,0 0 1,1 1-1,0 0 0,2 0 0,0 0 1,0 0-1,0 28 0,2-33-32,1 0-1,0 0 1,1 0 0,0 0-1,1 0 1,0 0 0,1-1-1,0 1 1,0-1-1,1 1 1,0-1 0,10 16-1,-9-20 5,0 0 0,0 0 0,0-1-1,1 0 1,-1 0 0,1 0 0,0-1 0,0 1-1,1-2 1,-1 1 0,0-1 0,1 0-1,0 0 1,-1 0 0,1-1 0,0 0-1,0-1 1,0 0 0,13 0 0,2-2 94,1-1 0,-1 0 0,0-2 0,40-13 0,-43 11-77,-1-1-1,0-1 1,0-1 0,-1 0 0,-1-1 0,1-1 0,23-23-1,4-7-428</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1:01.553"/>
    </inkml:context>
    <inkml:brush xml:id="br0">
      <inkml:brushProperty name="width" value="0.035" units="cm"/>
      <inkml:brushProperty name="height" value="0.035" units="cm"/>
    </inkml:brush>
  </inkml:definitions>
  <inkml:trace contextRef="#ctx0" brushRef="#br0">25 55 7650,'-1'0'152,"0"0"0,0 1 0,0-1 0,0 0 0,0 0 0,-1 0 0,1-1 0,0 1 1,0 0-1,0 0 0,0 0 0,0-1 0,0 1 0,0-1 0,0 1 0,0-1 0,1 1 0,-1-1 1,0 1-1,0-1 0,0 0 0,0 1 0,0-3 0,1 2-104,0 0-1,0 0 1,0 1-1,0-1 1,0 0-1,1 0 1,-1 0-1,0 0 1,1 0-1,-1 0 1,1 0-1,-1 0 1,1 0-1,-1 1 1,1-1-1,0 0 1,-1 0-1,1 1 1,0-1-1,0 0 1,-1 1-1,1-1 1,0 1-1,2-2 1,2-1-41,0 1 1,0-1-1,0 1 0,1 0 1,-1 0-1,1 0 0,0 1 1,9-2-1,51-1-1,-56 4-2,2-1 1,1 1 0,-1 1 0,0 0 0,1 0 0,-1 2 0,0-1 0,20 8 0,-28-8 4,0 0 0,1 0-1,-2 0 1,1 0 0,0 1 0,0 0-1,-1-1 1,0 1 0,1 0-1,-1 1 1,0-1 0,0 1-1,-1-1 1,1 1 0,-1 0-1,0 0 1,0 0 0,0 0-1,-1 0 1,1 1 0,-1-1-1,0 0 1,0 1 0,0 6-1,0 1 53,-1 0 0,-1 0 0,0 1 0,-1-1 0,0 0 0,-1 0 0,-1 0 0,1-1 0,-2 1 0,-11 21 0,-4 2-143,-47 61 0,38-59-979</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1:01.982"/>
    </inkml:context>
    <inkml:brush xml:id="br0">
      <inkml:brushProperty name="width" value="0.035" units="cm"/>
      <inkml:brushProperty name="height" value="0.035" units="cm"/>
    </inkml:brush>
  </inkml:definitions>
  <inkml:trace contextRef="#ctx0" brushRef="#br0">153 1 7138,'-11'1'583,"-1"0"1,1 0 0,-1 2 0,1-1 0,0 2 0,0-1 0,-12 7 0,19-8-513,1 0 1,0 0-1,-1 0 1,1 0-1,0 1 1,0 0-1,0 0 0,1-1 1,-1 2-1,1-1 1,0 0-1,0 0 1,0 1-1,0-1 0,0 1 1,1 0-1,-1-1 1,1 1-1,0 0 1,0 0-1,1 0 1,-1 0-1,1 0 0,0 6 1,-1-6-28,1 1 0,0-1 0,1 0 0,-1 1 0,1-1 0,0 1 0,0-1 0,0 0 0,1 1 0,-1-1 0,1 0 0,0 0 0,0 0 0,1 0 0,-1-1 0,1 1 0,0-1 0,6 7 0,-6-8 25,1 0-1,0 1 1,1-1 0,-1-1 0,0 1 0,1-1 0,-1 1 0,0-1 0,1 0 0,0-1 0,-1 1 0,1-1 0,-1 0 0,1 0 0,0-1 0,-1 1 0,1-1 0,8-2 0,33-12 121,-1-1 1,0-2 0,62-36 0,-55 25-1284</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1:02.173"/>
    </inkml:context>
    <inkml:brush xml:id="br0">
      <inkml:brushProperty name="width" value="0.035" units="cm"/>
      <inkml:brushProperty name="height" value="0.035" units="cm"/>
    </inkml:brush>
  </inkml:definitions>
  <inkml:trace contextRef="#ctx0" brushRef="#br0">83 0 10234,'-27'8'1080,"2"0"41,8 0 159,3-4 376,21-4-1952,12 0-800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1:02.635"/>
    </inkml:context>
    <inkml:brush xml:id="br0">
      <inkml:brushProperty name="width" value="0.035" units="cm"/>
      <inkml:brushProperty name="height" value="0.035" units="cm"/>
    </inkml:brush>
  </inkml:definitions>
  <inkml:trace contextRef="#ctx0" brushRef="#br0">369 900 11586,'-14'-58'2374,"10"36"-2006,-1 1-1,-1 0 0,-1 0 1,0 0-1,-2 1 0,-18-33 1,17 38-343,0 0 1,-1 1-1,-1 0 0,0 1 1,0 0-1,-1 1 1,-1 1-1,-20-14 1,32 24-35,0 0 1,-1 0-1,1 0 0,-1 0 1,1 0-1,-1 1 0,1-1 1,-1 1-1,1-1 1,-1 1-1,0 0 0,1 0 1,-1 0-1,1 1 0,-1-1 1,0 1-1,1-1 0,-1 1 1,1 0-1,0 0 1,-1 0-1,1 0 0,0 0 1,-1 0-1,1 1 0,0-1 1,0 1-1,0 0 0,0-1 1,0 1-1,1 0 1,-1 0-1,0 0 0,1 0 1,0 1-1,-3 3 0,-3 8-34,-1 1-1,2 0 1,0 0-1,-5 23 1,11-38 42,-12 45-64,-10 65-1,20-88 50,0 1-1,1-1 1,1 0 0,1 0 0,5 27 0,-5-45 19,0 0 0,0 0 0,0 1 0,1-1 0,-1 0 0,1 0 0,0 0 0,0 0 0,0-1 0,1 1 0,-1-1 0,1 1 0,0-1 0,0 0 0,0 0 0,1 0 0,-1 0 0,0-1 0,1 1 0,0-1 0,0 0 0,0 0 0,0 0 0,0-1 0,0 1 0,0-1 0,0 0 0,1 0 0,-1 0 0,0-1 0,1 0 0,-1 0 0,7 0 0,2-1 62,0-1 1,-1 1-1,1-2 1,0 0-1,-1-1 1,0 0-1,0 0 1,0-2-1,0 1 1,-1-2-1,0 1 1,0-1-1,-1-1 1,1 0-1,13-15 1,-9 7 30,-1-1 0,0-1 1,-1 0-1,-1-1 0,-1 0 1,0-1-1,-2 0 0,9-26 1,-2-3-21,-2-1-1,-3-1 1,-2 0 0,-2 0 0,1-60 0,-8 73-41,-1 1 0,-2-1 0,-1 1 0,-2 0 1,-1 0-1,-2 1 0,-25-61 0,12 56-12,10 30-82,12 11 54,-1 0 0,1 0 0,-1 0 0,1 0 0,0 0 0,-1 1 0,1-1 0,0 0 0,-1 0 0,1 0 0,0 0 0,-1 1 0,1-1 0,0 0 0,-1 0 0,1 1 0,0-1 0,0 0 0,-1 0 0,1 1 0,0-1 0,0 0 0,-1 1 0,1-1 0,0 0 0,0 1 0,0-1 0,0 1 0,0-1 0,0 0 0,-1 1 0,1-1 0,0 0 0,0 1 0,0-1 0,1 1 0,-3 8-40,2 0 0,-1 0 0,2-1 0,-1 1 0,1 0 0,0 0 0,5 15 0,-1 0-15,1 6 69,1 0 0,1-1 0,2 0 0,1-1 0,2 0 1,0 0-1,2-1 0,31 43 0,37 21 1134</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1:41.477"/>
    </inkml:context>
    <inkml:brush xml:id="br0">
      <inkml:brushProperty name="width" value="0.035" units="cm"/>
      <inkml:brushProperty name="height" value="0.035" units="cm"/>
    </inkml:brush>
  </inkml:definitions>
  <inkml:trace contextRef="#ctx0" brushRef="#br0">4 5 11907,'-3'-4'420,"11"5"-346,14 9-84,-12-3 35,0 1-1,-1 0 1,-1 0 0,1 1 0,-1 0 0,-1 1 0,0 0 0,0 0-1,8 18 1,5 14 121,17 53-1,-10-21 34,3-9 113,72 119 0,58 48 34,8 14 33,-70-100 179,163 186 0,-31-15 7,-51-62-213,107 137 185,-273-371-589,22 35-520,2-2-1,83 93 0,-90-119-2146</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1:42.539"/>
    </inkml:context>
    <inkml:brush xml:id="br0">
      <inkml:brushProperty name="width" value="0.035" units="cm"/>
      <inkml:brushProperty name="height" value="0.035" units="cm"/>
    </inkml:brush>
  </inkml:definitions>
  <inkml:trace contextRef="#ctx0" brushRef="#br0">30 2201 12355,'-5'-7'68,"2"0"1,-1 0 0,1 0 0,0 0-1,0 0 1,1-1 0,0 1 0,0-1 0,1 0-1,-1-12 1,3 11-45,0 0 0,0 0 0,1 1 1,1-1-1,-1 1 0,1 0 0,1-1 0,-1 1 0,9-12 0,14-23-9,2 2 0,2 0 0,35-36 0,115-106 17,-86 91-16,268-286 68,-186 190 3,107-124 251,39-41 15,-99 99-147,-219 249-213,1-1-1,-1 1 1,1 0-1,0 0 0,0 1 1,12-9-1,-15 13-2,0-1 0,0 0 0,0 0 0,0 1 0,0-1 0,0 1 0,0-1 0,1 1 0,-1 0 0,0 0 0,0 0 0,0 0 0,0 0 0,1 1 0,-1-1 0,0 1 1,0-1-1,0 1 0,0 0 0,0 0 0,0 0 0,0 0 0,0 0 0,-1 0 0,1 0 0,2 3 0,81 72-224,-41-34 206,-6-3 75,-1 1 0,-2 3 0,-2 0 0,-2 2 0,34 65 0,2-3 150,113 137 0,-30-45 148,-16-3 44,124 169 268,-228-325-587,186 258 414,100 129 192,-126-176-394,58 67 24,46 43 80,-274-334-349,1 1 78,-1 1 1,-1 1 0,17 37-1,-32-57-59,0 1 1,0-1-1,-1 1 0,-1 0 0,0 0 1,0 1-1,-1-1 0,0 0 0,-1 0 1,-1 1-1,0-1 0,0 0 0,-6 22 1,2-16 20,-2 1 0,0-1 0,-1-1 1,-1 1-1,0-1 0,-1-1 1,-1 0-1,0 0 0,-1-1 1,-21 19-1,-14 8 87,-94 61 1,55-42-111,-119 100 22,-98 68 13,-704 465 120,831-560-152,-115 76-1272,224-170-1140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1:53.311"/>
    </inkml:context>
    <inkml:brush xml:id="br0">
      <inkml:brushProperty name="width" value="0.035" units="cm"/>
      <inkml:brushProperty name="height" value="0.035" units="cm"/>
    </inkml:brush>
  </inkml:definitions>
  <inkml:trace contextRef="#ctx0" brushRef="#br0">117 75 5121,'-35'-28'1582,"26"20"-334,0 0 0,0 1 1,0 0-1,-19-9 0,27 15-632,-10 18-297,10-11-335,-1 1 0,1 0 0,0-1 0,1 1 0,-1-1 0,1 1 0,1 0 0,-1-1 0,3 12 0,1 0 12,0-1 0,10 23 0,-13-36 20,1 1 0,0-1-1,0 0 1,1 0 0,-1 0 0,1-1 0,-1 1-1,1 0 1,0-1 0,1 0 0,-1 0 0,1 0 0,-1 0-1,1 0 1,0-1 0,0 1 0,0-1 0,0 0-1,0 0 1,1-1 0,-1 1 0,0-1 0,1 0-1,-1 0 1,1-1 0,0 1 0,-1-1 0,8 0 0,-2-2-19,0 1 0,0-1 1,0 0-1,0-1 1,0 0-1,-1-1 1,1 0-1,-1-1 1,0 0-1,0 0 0,-1 0 1,9-8-1,13-13-1126</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1:53.596"/>
    </inkml:context>
    <inkml:brush xml:id="br0">
      <inkml:brushProperty name="width" value="0.035" units="cm"/>
      <inkml:brushProperty name="height" value="0.035" units="cm"/>
    </inkml:brush>
  </inkml:definitions>
  <inkml:trace contextRef="#ctx0" brushRef="#br0">126 5 4929,'-31'-2'1208,"2"-1"641,9 7-737,1 6-200,7 10-776,4 4-128,3 5-8,4-3 8,1-9 40,0-2 16,4-10 64,3-2 40,-2-2 480,-4-1 489,1-1-1657</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1:54.137"/>
    </inkml:context>
    <inkml:brush xml:id="br0">
      <inkml:brushProperty name="width" value="0.035" units="cm"/>
      <inkml:brushProperty name="height" value="0.035" units="cm"/>
    </inkml:brush>
  </inkml:definitions>
  <inkml:trace contextRef="#ctx0" brushRef="#br0">354 687 4729,'-72'-97'3810,"-16"-19"-1501,86 113-2255,0 1 0,0-1-1,-1 1 1,1-1 0,-1 1 0,1 0 0,-1 0 0,0 0 0,0 1 0,0-1 0,0 1 0,0-1 0,0 1 0,-1 0 0,1 0 0,0 1 0,-1-1 0,1 0 0,0 1-1,-1 0 1,-4 0 0,4 1-46,0 1-1,0-1 1,0 1-1,0 0 0,0 0 1,0 0-1,0 0 0,1 1 1,-1-1-1,1 1 1,0 0-1,0 0 0,0 0 1,0 0-1,0 1 1,-3 5-1,-2 5-45,0 0-1,0 1 1,1 0-1,1 0 1,1 0 0,0 1-1,-3 21 1,6-25 15,0 0 1,1 0-1,0 0 0,1 0 1,0 0-1,1-1 0,0 1 1,1 0-1,1 0 0,6 18 1,-8-26 25,0-1 0,1 0 1,0 0-1,0 0 0,0 0 0,0 0 1,1 0-1,-1-1 0,0 1 1,1-1-1,0 1 0,0-1 0,0 0 1,0 0-1,0-1 0,0 1 1,0 0-1,1-1 0,-1 0 0,0 0 1,1 0-1,-1 0 0,1 0 0,0-1 1,-1 0-1,1 0 0,-1 0 1,1 0-1,-1 0 0,1-1 0,0 1 1,-1-1-1,5-1 0,5-2 41,1-1 0,0 0 0,-1 0 0,0-1 0,-1-1 0,23-16 0,-21 13 11,0-2 1,-1 0 0,-1 0 0,0-1 0,-1 0-1,0-1 1,-1 0 0,-1-1 0,0 0 0,-1-1 0,0 0-1,-2 0 1,6-19 0,-8 19 112,0 1-1,-1 0 1,-1-1 0,-1 0-1,0 0 1,-1 1 0,-1-1-1,0 0 1,-1 1 0,-1-1 0,0 1-1,-1-1 1,-1 1 0,-12-28-1,2 16-76,-1 2 0,-1 0 0,-1 1 0,-1 0 0,-2 2 0,0 0 0,-1 1 0,-1 2 0,0 0 0,-45-26-1,68 45-89,-7-4-3,1 0 0,-1 1 0,0 0 0,0 0 0,-11-3 0,17 6-8,-1-1 0,1 1 0,0 0 0,-1 0 0,1 0 0,0 0 0,-1 0 0,1 0 0,0 0 0,-1 1 0,1-1 0,0 0 1,0 1-1,-1-1 0,1 1 0,0-1 0,0 1 0,0-1 0,-1 1 0,1 0 0,0 0 0,0 0 0,0-1 0,0 1 0,0 0 1,1 0-1,-1 0 0,0 1 0,0-1 0,1 0 0,-1 0 0,1 0 0,-1 0 0,1 1 0,-1-1 0,1 0 0,0 1 0,-1-1 1,1 0-1,0 3 0,-1 6-32,0 1 0,1-1 1,0 1-1,0-1 0,1 1 0,1-1 1,0 1-1,0-1 0,1 0 1,0 0-1,1 0 0,0 0 0,0 0 1,1-1-1,1 0 0,7 9 1,12 16 82,2-3 0,58 54-1,-8-9-321,-11 1-581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1:55.185"/>
    </inkml:context>
    <inkml:brush xml:id="br0">
      <inkml:brushProperty name="width" value="0.035" units="cm"/>
      <inkml:brushProperty name="height" value="0.035" units="cm"/>
    </inkml:brush>
  </inkml:definitions>
  <inkml:trace contextRef="#ctx0" brushRef="#br0">117 959 5985,'-14'-6'932,"1"-1"-1,0 0 1,0-1 0,-13-11-1,23 16-745,0 1 0,0-1-1,0 0 1,0 0 0,0 0-1,1 0 1,0-1 0,-1 1 0,1-1-1,1 0 1,-1 1 0,0-1-1,1 0 1,0 0 0,0 0 0,0 0-1,0 0 1,1 0 0,-1 0-1,1-6 1,0 9-187,1-1 1,-1 0-1,0 0 0,1 1 1,-1-1-1,1 0 0,-1 1 0,1-1 1,0 0-1,-1 1 0,1-1 1,0 1-1,0-1 0,0 1 0,1 0 1,-1-1-1,0 1 0,0 0 1,1 0-1,1-1 0,0 0-21,0 0 0,0 1 0,0 0 0,1 0 0,-1 0 1,0 0-1,1 0 0,-1 0 0,6 1 0,2 0-31,0 0 0,0 1 0,-1 0 0,1 1 0,17 5 0,-16-3 88,-1 0 0,-1 1 0,1 0 0,-1 1 0,0 0-1,0 1 1,0 0 0,-1 1 0,0-1 0,-1 2 0,0-1 0,0 1 0,-1 0 0,0 1 0,0 0 0,5 12-1,-12-22-16,0-1-1,0 1 0,0 0 0,0 0 0,0 0 0,0 0 0,0 0 0,0-1 0,0 1 0,1 0 0,-1 0 1,0 0-1,0 0 0,0-1 0,0 1 0,0 0 0,0 0 0,0 0 0,1 0 0,-1 0 0,0 0 1,0 0-1,0-1 0,0 1 0,0 0 0,1 0 0,-1 0 0,0 0 0,0 0 0,0 0 0,0 0 0,1 0 1,-1 0-1,0 0 0,0 0 0,0 0 0,0 0 0,1 0 0,-1 0 0,0 0 0,0 0 0,0 0 1,0 0-1,1 0 0,-1 0 0,0 0 0,0 0 0,0 1 0,0-1 0,0 0 0,1 0 0,-1 0 0,0 0 1,1-19 79,-10-64 86,5 58-189,1 0-1,1 0 1,3-38-1,-1 62-14,0 0 0,0 0 0,0 0 0,0 0 0,1 0 0,-1 0 0,0 0 0,1 0 1,-1 0-1,1 1 0,-1-1 0,1 0 0,-1 0 0,1 0 0,0 0 0,-1 1 0,1-1 0,0 0 0,0 1 0,0-1 0,-1 1 0,1-1 0,0 0 0,0 1 0,0 0 0,0-1 0,0 1 0,0 0 1,0-1-1,0 1 0,0 0 0,0 0 0,0 0 0,0 0 0,0 0 0,0 0 0,0 0 0,0 0 0,0 0 0,2 1 0,6 1-80,1 1-1,-1 0 1,16 7-1,3 0 36,-22-9 86,-1-1-1,1 1 1,-1-1-1,1-1 1,0 1 0,-1-1-1,1 0 1,-1 0-1,1 0 1,-1-1 0,0 0-1,0 0 1,0 0-1,0-1 1,0 0 0,0 0-1,0 0 1,-1 0-1,0-1 1,1 1-1,-2-1 1,1 0 0,0-1-1,3-5 1,-4 7 18,-1-1-1,0 1 1,0-1 0,0 0-1,0 1 1,-1-1 0,1 0-1,-1 0 1,0 0 0,-1 0 0,1 0-1,0 0 1,-1 0 0,0-1-1,0 1 1,0 0 0,-1 0-1,0 0 1,1 0 0,-1 0-1,-1 0 1,1 0 0,0 0 0,-1 1-1,0-1 1,0 0 0,0 1-1,0-1 1,-1 1 0,1 0-1,-1 0 1,-6-6 0,9 9-41,-1-1-1,1 1 1,-1-1 0,1 1 0,-1-1-1,1 1 1,-1-1 0,1 1 0,-1-1-1,0 1 1,1 0 0,-1 0 0,0-1-1,1 1 1,-1 0 0,0 0 0,1 0-1,-1-1 1,0 1 0,0 0 0,1 0-1,-1 0 1,0 0 0,1 1 0,-1-1-1,0 0 1,1 0 0,-1 0 0,0 0-1,1 1 1,-1-1 0,0 0 0,0 1-1,-1 1-15,1 0-1,-1-1 1,1 1-1,0 0 1,-1 0-1,1 0 1,0 0-1,1 0 1,-1 0-1,-1 5 1,-1 7-60,0 0 1,-1 21 0,4-33 88,0-1-15,-1 0-1,1 0 0,0 0 1,0 0-1,0 0 0,0 0 0,0 0 1,0 0-1,0 0 0,0 0 1,1 0-1,-1 0 0,0 0 1,1 0-1,-1 0 0,1 0 0,0 2 1,-1-3 3,1 0 0,-1 0 0,1 0 0,-1 0 0,1 0 0,-1 0 0,0 0 0,1 0 0,-1 0 0,1 0 0,-1 0 0,1 0 0,-1 0 0,0-1 0,1 1 0,-1 0 0,1 0 0,-1 0 0,0-1 0,1 1 0,-1 0 0,0 0 0,1-1 0,-1 1 0,0 0 0,1-1 0,-1 1 0,23-31 59,-7-5 8,-14 29-74,1-1 1,0 1-1,1 0 1,8-13-1,-10 18-10,-1 0-1,1 0 0,0 0 1,1 1-1,-1-1 1,0 0-1,0 1 1,1-1-1,-1 1 1,1 0-1,-1 0 0,1 0 1,-1 0-1,1 0 1,0 1-1,-1-1 1,1 1-1,4-1 1,20 0-96,-15 1 135,-1 0 1,1-1-1,0-1 0,19-5 1,-26 6 5,-1-1 0,1 0 0,-1 0 0,0-1 0,0 1 1,0-1-1,0 0 0,0 0 0,-1-1 0,1 1 0,-1-1 0,0 1 1,0-1-1,0 0 0,3-6 0,8-26 54,-14 32-94,1 0 0,0 0 0,0 0 0,1 1 0,-1-1 0,1 0 0,0 1 0,0-1 0,0 1 0,0 0 0,0-1 0,1 1 0,-1 0 0,1 0 0,0 1 0,0-1 0,6-3 0,-2 3 72,0 0-1,0 0 1,0 0 0,-1-1-1,1 0 1,-1 0-1,0-1 1,0 0 0,0 0-1,-1 0 1,0 0 0,0-1-1,0 0 1,-1 0 0,0-1-1,0 1 1,5-12 0,-4 8 66,0 1 1,-1-1 0,0-1 0,-1 1 0,0-1 0,0 1 0,-1-1 0,-1 0-1,1 0 1,-2 0 0,0 0 0,0 0 0,-3-16 0,3 26-144,0 1 1,0-1-1,0 1 0,0-1 1,0 1-1,0-1 0,0 1 1,1-1-1,-1 1 0,0-1 1,0 1-1,0-1 0,1 1 1,-1-1-1,0 1 0,1-1 1,-1 1-1,0-1 0,1 1 1,-1 0-1,1-1 0,-1 1 1,0 0-1,1-1 0,-1 1 1,1 0-1,-1 0 0,1 0 1,-1-1-1,1 1 0,-1 0 1,2 0-1,25-6 104,-8 3-101,19-9-389,9-5-608</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29:24.534"/>
    </inkml:context>
    <inkml:brush xml:id="br0">
      <inkml:brushProperty name="width" value="0.035" units="cm"/>
      <inkml:brushProperty name="height" value="0.035" units="cm"/>
    </inkml:brush>
  </inkml:definitions>
  <inkml:trace contextRef="#ctx0" brushRef="#br0">177 1 5633,'-9'2'300,"0"2"-1,0-1 1,0 1 0,1 0-1,-1 1 1,1 0-1,0 1 1,1 0 0,-1 0-1,1 0 1,0 1 0,1 0-1,-7 8 1,5-4-22,1 1 0,0 0 0,0 1 1,1 0-1,1 0 0,0 0 0,1 0 1,-4 18-1,7-28-229,1 1 0,-1-1 0,1 0 0,-1 1 0,1-1 0,0 1 0,1-1 0,-1 1 0,0-1 0,1 1 0,1 4 0,-1-7-33,-1 0 1,1 0-1,0-1 0,-1 1 0,1 0 0,0 0 1,0 0-1,0-1 0,0 1 0,-1 0 0,1-1 1,0 1-1,0-1 0,0 1 0,0-1 1,0 1-1,0-1 0,1 0 0,-1 0 0,0 1 1,0-1-1,0 0 0,0 0 0,0 0 1,0 0-1,0 0 0,1-1 0,-1 1 0,0 0 1,0 0-1,0-1 0,0 1 0,0 0 1,0-1-1,0 1 0,2-2 0,3-1 75,1 0 1,-1-1-1,0 0 0,0 0 0,-1 0 0,1 0 1,-1-1-1,8-8 0,-10 9-13,0 1 0,0-1 0,0 0-1,-1 0 1,1-1 0,-1 1 0,0 0 0,0-1 0,0 1 0,-1-1 0,0 0 0,1 0-1,-1-6 1,-1 10-59,0 0 0,0-1 0,0 1 0,0 0 0,0-1 1,-1 1-1,1 0 0,-1-1 0,1 1 0,-1 0 0,1-1 0,-1 1 0,1 0 0,-1 0 0,0 0 0,0 0 0,0 0 0,0 0 0,0 0 0,0 0 0,0 0 0,0 0 0,0 0 0,0 1 0,0-1 0,-1 0 0,1 1 0,0-1 0,0 1 0,-1-1 0,1 1 0,0 0 1,-1-1-1,1 1 0,0 0 0,-1 0 0,1 0 0,-1 0 0,1 0 0,0 1 0,-1-1 0,0 0 0,-2 1-29,1-1 1,-1 1-1,1-1 1,0 1-1,0 0 1,-1 0-1,1 1 0,0-1 1,0 1-1,0-1 1,0 1-1,0 0 1,1 0-1,-1 0 1,0 1-1,-2 2 0,-1 17-1058</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1:56.351"/>
    </inkml:context>
    <inkml:brush xml:id="br0">
      <inkml:brushProperty name="width" value="0.035" units="cm"/>
      <inkml:brushProperty name="height" value="0.035" units="cm"/>
    </inkml:brush>
  </inkml:definitions>
  <inkml:trace contextRef="#ctx0" brushRef="#br0">347 601 6897,'-120'-29'4381,"86"19"-3275,0 2 0,-54-7-1,85 15-1109,1 0-1,-1-1 1,1 2-1,-1-1 1,1 0-1,0 0 1,-1 1-1,1 0 1,-1-1-1,1 1 1,0 0-1,0 0 1,-1 0-1,1 0 1,0 1-1,0-1 1,0 0 0,0 1-1,0 0 1,1-1-1,-1 1 1,0 0-1,1 0 1,-1 0-1,1 0 1,0 0-1,0 0 1,-1 0-1,1 1 1,1-1-1,-1 0 1,-1 4-1,0 7-87,-1 0-1,2 0 1,0 0-1,1 23 1,0-29 86,5 78-189,-4-77 192,0 0 0,1 0-1,0 0 1,0 0-1,1 0 1,0 0-1,1-1 1,4 9 0,-8-15 13,1 0 0,0 0 1,-1 0-1,1 0 1,0 0-1,0 0 0,-1 0 1,1 0-1,0 0 1,0-1-1,0 1 0,0 0 1,0-1-1,0 1 1,0-1-1,0 1 0,1-1 1,-1 1-1,0-1 1,0 0-1,0 1 0,0-1 1,1 0-1,-1 0 1,0 0-1,0 0 0,1 0 1,-1 0-1,0 0 1,0-1-1,0 1 0,0 0 1,1-1-1,-1 1 1,0-1-1,0 1 0,0-1 1,0 1-1,0-1 1,0 0-1,0 0 0,0 1 1,0-1-1,0 0 1,-1 0-1,1 0 0,0 0 1,1-2-1,5-6 184,0 0 0,-1-1-1,11-21 1,-14 25-157,28-68 413,3-7-221,-30 72-232,1 1 0,0 0 1,0 0-1,1 0 1,0 1-1,12-11 0,-14 15-15,0 0-1,0 1 0,1-1 0,-1 1 0,1 0 0,0 0 0,-1 0 1,1 1-1,0 0 0,0 0 0,0 0 0,0 1 0,0-1 1,7 2-1,-7-1 22,-1 0 1,1 0-1,-1-1 1,1 1-1,0-1 0,-1 0 1,0 0-1,1 0 1,-1-1-1,0 1 1,1-1-1,-1 0 1,0-1-1,0 1 0,0 0 1,5-6-1,-2 0 55,0-1 0,0 0 0,0 0 0,-1 0 0,-1-1 0,0 0 0,0 0 0,-1-1 0,0 1-1,-1-1 1,0 0 0,-1 0 0,2-22 0,-3 26-4,-1-1-1,0 0 1,-1 1-1,1-1 0,-1 1 1,-1-1-1,0 1 1,0-1-1,0 1 1,-1 0-1,0 0 1,0 0-1,-1 0 1,0 1-1,0-1 1,-1 1-1,0 0 1,0 0-1,0 1 0,0-1 1,-8-4-1,12 9-56,0 0 0,-1-1-1,1 1 1,-1 0 0,1 1-1,0-1 1,-1 0 0,0 0-1,1 1 1,-1-1-1,1 1 1,-1-1 0,0 1-1,1 0 1,-1-1 0,0 1-1,0 0 1,1 0 0,-1 0-1,0 0 1,1 1 0,-4 0-1,3 0-19,1 0 1,-1 0-1,1 0 0,-1 1 0,1-1 1,-1 0-1,1 1 0,0-1 0,0 1 1,0-1-1,0 1 0,0 0 0,0 0 0,0-1 1,1 1-1,-2 3 0,0 5-64,0-1 0,0 1 0,1-1 0,1 1-1,0-1 1,0 1 0,1 9 0,2-6 55,0 0 1,0 0 0,1 0-1,1-1 1,0 0 0,0 0-1,1 0 1,1 0-1,0-1 1,1 0 0,0-1-1,0 0 1,1 0-1,1-1 1,0 0 0,13 9-1,16 9 36,0-2-1,2-3 1,56 24-1,21 11 139,-106-50-90,-1-1 0,0 2 0,-1-1 0,1 2-1,-2-1 1,1 1 0,-1 1 0,-1-1 0,1 2-1,12 20 1,-17-22 20,0-1 0,0 1 0,-1 0 0,0 0-1,-1 0 1,0 0 0,0 1 0,-1-1 0,0 1 0,-1-1-1,0 1 1,0-1 0,-1 0 0,0 1 0,-4 14-1,2-14 68,0 0 0,0 0 0,-1 0 0,-7 13 0,10-21-103,0 0 1,0 0-1,0 0 0,-1 0 0,1 0 1,0-1-1,-1 1 0,1 0 1,-1-1-1,0 0 0,0 1 1,1-1-1,-1 0 0,0 0 1,0 1-1,0-2 0,0 1 0,0 0 1,-1 0-1,1-1 0,0 1 1,0-1-1,0 1 0,-1-1 1,1 0-1,0 0 0,-4-1 0,0 0 10,0-1 0,0 0-1,0-1 1,0 0 0,0 0-1,1 0 1,-1 0-1,1-1 1,-7-5 0,-42-45 53,43 42-88,-4-3-29,2-2-1,-1 1 1,2-2-1,0 0 1,2 0-1,0-1 0,0 0 1,2-1-1,-10-34 1,14 38-17,1-1 0,1 0 0,0 0 1,1 0-1,1 0 0,1 0 0,0-1 1,1 1-1,1 1 0,0-1 0,2 0 1,9-24-1,5-1-85,39-63 1,-37 70 125,-1-1 0,23-59-1,-41 89 57,0-1-1,0 1 1,-1 0-1,0-1 1,-1 1-1,1-1 1,-1 1-1,0-1 0,-1 1 1,1-1-1,-1 1 1,-1-1-1,-3-10 1,4 13-38,-1-1 0,0 1 0,-1 0 1,1 0-1,-1 0 0,0 0 0,0 0 0,0 0 1,0 1-1,-1 0 0,1-1 0,-1 1 0,0 1 1,0-1-1,0 0 0,0 1 0,0 0 0,-1 0 1,-7-2-1,9 3-32,1 0 0,-1 1 0,0-1 0,0 1 0,0 0 0,0 0 0,0 0 0,0 0 1,0 0-1,0 1 0,0 0 0,0-1 0,0 1 0,1 0 0,-1 0 0,0 0 0,0 1 0,1-1 1,-1 1-1,1-1 0,-1 1 0,1 0 0,0 0 0,0 0 0,0 0 0,0 0 0,0 1 0,0-1 0,1 1 1,-1-1-1,1 1 0,-1 0 0,-1 4 0,1-2-2,1-1-1,-1 0 1,1 1-1,0-1 1,0 1 0,1-1-1,-1 1 1,1-1-1,0 1 1,0 0 0,0-1-1,1 1 1,-1-1-1,1 1 1,1-1 0,-1 1-1,0-1 1,1 0-1,0 0 1,0 1 0,5 6-1,-1-5 29,0 0 0,1 0 0,-1-1 1,1 0-1,0 0 0,1-1 0,-1 0 0,1 0 0,0 0 0,0-1 0,0 0 0,1-1 0,-1 0 0,0 0 0,1-1 0,-1 0 0,1-1 1,0 1-1,-1-2 0,1 1 0,0-1 0,-1 0 0,1-1 0,-1 0 0,0-1 0,0 1 0,0-2 0,13-5 0,49-30-247,-19 13-1286</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1:57.367"/>
    </inkml:context>
    <inkml:brush xml:id="br0">
      <inkml:brushProperty name="width" value="0.035" units="cm"/>
      <inkml:brushProperty name="height" value="0.035" units="cm"/>
    </inkml:brush>
  </inkml:definitions>
  <inkml:trace contextRef="#ctx0" brushRef="#br0">157 838 9162,'-7'7'235,"5"-4"85,-1 0 0,0 0-1,1-1 1,-1 1 0,0-1-1,0 0 1,0 0 0,-1 0-1,-2 2 1,5-4-266,1 0 0,-1 0-1,1 0 1,-1 0 0,1 0 0,0 0-1,-1 0 1,1 0 0,-1 0 0,1 0 0,0-1-1,-1 1 1,1 0 0,-1 0 0,1 0 0,0-1-1,-1 1 1,1 0 0,0 0 0,-1-1 0,1 1-1,0 0 1,-1 0 0,1-1 0,0 1-1,0 0 1,-1-1 0,1 1 0,0-1 0,0 1-1,0-1 1,-5-29 844,8-64-283,26-167 1,-27 247-531,-1 1 1,0 0-1,-1 0 1,0-1-1,-4-19 1,3 26-34,-1 1 0,0 0 0,0-1 0,0 1 0,0 0 0,-1 0 1,0 0-1,0 1 0,-1-1 0,0 1 0,0 0 0,-8-9 0,11 13-56,0 0 0,0 0 0,1 0-1,-1 0 1,0 0 0,0 0 0,0 1-1,0-1 1,0 0 0,0 1-1,0-1 1,-1 1 0,1-1 0,0 1-1,0-1 1,0 1 0,0 0 0,-1 0-1,1-1 1,0 1 0,0 0-1,-1 0 1,1 0 0,0 0 0,0 1-1,0-1 1,-1 0 0,1 0 0,0 1-1,0-1 1,0 1 0,0-1-1,-1 1 1,1-1 0,0 1 0,0 0-1,0-1 1,0 1 0,0 0 0,1 0-1,-1 0 1,0 0 0,0 0-1,0 0 1,0 1 0,-3 6-72,0-1 0,1 1-1,0 0 1,0 0 0,-2 11 0,-2 14 8,2-1 1,2 1-1,0 0 1,3 0-1,0 0 1,2 0-1,2 0 1,1-1-1,1 1 1,12 34-1,-15-58 46,-1 0 0,1 0 1,1 0-1,0 0 0,0-1 0,1 0 0,8 13 0,-11-20 16,-1 1-1,0-1 1,1 0-1,0 1 1,-1-1-1,1 0 1,0 0 0,-1 0-1,1 0 1,0 0-1,0-1 1,0 1-1,0-1 1,0 1-1,0-1 1,3 1-1,-2-1 3,0-1-1,0 1 0,1-1 0,-1 1 0,0-1 0,0 0 0,0 0 0,0-1 0,0 1 0,0-1 0,-1 1 1,1-1-1,3-3 0,33-28 23,-1-2 0,58-71 0,-21 21 41,-51 62-4,-2-2 0,0-1 0,26-42 0,-44 60 4,1 0 1,-1 0 0,-1-1 0,1 1-1,-1-1 1,-1 0 0,0 0 0,0 0-1,-1-1 1,0 1 0,-1 0-1,1 0 1,-2-1 0,1 1 0,-2 0-1,-3-17 1,4 22 51,0 4-116,0 0 1,0 1 0,0-1 0,0 1-1,1-1 1,-1 0 0,0 1-1,0-1 1,0 1 0,1 0 0,-1-1-1,0 1 1,0 0 0,1-1-1,-1 1 1,1 0 0,-1 0-1,1-1 1,-1 1 0,1 0 0,-1 0-1,1 0 1,0 0 0,0 0-1,-1 0 1,1 0 0,0 0 0,0 0-1,0 1 1,-3 34-141,3-31 121,3 59-169,-2-61 187,-1 1 0,1-1 0,0 1 0,0-1-1,0 1 1,0-1 0,0 0 0,1 0 0,-1 1-1,1-1 1,0 0 0,0 0 0,0-1 0,1 1-1,3 3 1,-5-5 12,0 0 0,0-1-1,0 1 1,0-1-1,0 1 1,0-1 0,0 1-1,0-1 1,0 0 0,0 1-1,0-1 1,0 0-1,0 0 1,0 0 0,0 0-1,0 0 1,0 0 0,1 0-1,-1 0 1,0-1 0,0 1-1,0 0 1,2-1-1,-1-1 13,1 1 0,-1-1 0,0 0 0,1 1-1,-1-1 1,0 0 0,0 0 0,0-1-1,1-1 1,5-7 54,-2 0 0,0 0 0,6-14 1,-12 24-69,11-23 126,13-47 1,-22 64-85,0 0 0,0 0-1,-1 0 1,-1 0 0,1 1 0,-1-1 0,0 0 0,0 0 0,-1 0 0,0 0-1,-1 0 1,-2-10 0,4 16-31,-1 0-1,1 0 1,-1 0-1,1 0 1,-1 0-1,1 0 0,-1 0 1,0 0-1,1 0 1,-1 1-1,0-1 1,0 0-1,1 0 1,-1 1-1,0-1 1,0 0-1,0 1 0,0-1 1,0 1-1,0-1 1,-2 0-1,2 1-21,1 1-1,-1-1 1,1 0-1,-1 0 0,0 0 1,1 1-1,-1-1 1,1 0-1,-1 1 1,1-1-1,-1 1 0,1-1 1,-1 1-1,1-1 1,-1 0-1,1 1 1,0 0-1,-1-1 0,1 1 1,0-1-1,-1 1 1,1-1-1,0 1 1,0 0-1,0-1 0,-1 1 1,1-1-1,0 1 1,0 0-1,0-1 0,0 1 1,0 0-1,0-1 1,0 1-1,1 1 1,-1 3-34,0 0 1,0 1-1,1-1 1,-1 0-1,2 1 1,-1-1-1,0 0 1,1 0-1,0 0 1,0 0-1,1 0 1,-1 0-1,1-1 1,3 5 0,-4-7 45,0 0-1,-1 0 1,1 0 0,0-1 0,0 1 0,0-1 0,0 1 0,0-1 0,1 0 0,-1 0 0,0 0 0,1 0 0,-1 0 0,0 0 0,1-1 0,-1 1 0,1-1 0,-1 0 0,1 0 0,-1 0 0,1 0 0,-1 0 0,1 0 0,-1-1 0,1 1 0,-1-1 0,1 1 0,-1-1 0,1 0 0,-1 0 0,4-3-1,4-3 44,0 0 0,0-1-1,-1-1 1,0 0 0,-1 0-1,1-1 1,-2 0-1,0 0 1,0 0 0,6-14-1,-4 8-24,1 1-1,1 0 1,0 0-1,14-13 1,-21 24-30,0 0 1,1 1-1,-1 0 1,1 0 0,-1 0-1,1 0 1,0 1 0,0 0-1,0 0 1,1 0 0,-1 1-1,0-1 1,1 1-1,-1 1 1,1-1 0,-1 1-1,11 0 1,-14 0-77,0 1 1,1-1-1,-1-1 0,1 1 1,-1 0-1,0-1 0,1 1 0,-1-1 1,0 1-1,1-1 0,-1 0 1,0 0-1,0 0 0,3-3 1,13-7-2019</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1:58.111"/>
    </inkml:context>
    <inkml:brush xml:id="br0">
      <inkml:brushProperty name="width" value="0.035" units="cm"/>
      <inkml:brushProperty name="height" value="0.035" units="cm"/>
    </inkml:brush>
  </inkml:definitions>
  <inkml:trace contextRef="#ctx0" brushRef="#br0">131 439 7170,'-1'-1'152,"0"0"0,1 1 1,-1-1-1,0 1 1,1-1-1,-1 1 1,0-1-1,0 1 1,0-1-1,1 1 1,-1 0-1,0-1 1,0 1-1,0 0 1,0 0-1,0 0 1,0-1-1,0 1 1,1 0-1,-1 0 1,0 0-1,0 1 1,0-1-1,0 0 1,0 0-1,0 0 0,0 1 1,-2 0 16,1 1-1,-1-1 1,1 1-1,0 0 1,0-1 0,0 1-1,0 0 1,0 0-1,-2 3 1,-5 7 117,2 0 1,-12 22-1,18-31-107,-8 15-91,2 0 1,0 0-1,1 1 1,0-1-1,-2 22 0,7-34-102,0 0-1,0 1 1,0-1-1,1 0 0,0 1 1,1-1-1,-1 1 1,1-1-1,0 0 1,1 1-1,0-1 0,0 0 1,0 0-1,0 0 1,1 0-1,0-1 1,0 1-1,9 9 0,-11-12 16,1-2-1,0 1 0,0 0 0,1 0 0,-1-1 0,0 1 1,0-1-1,1 1 0,-1-1 0,1 0 0,-1 0 0,1 0 1,0 0-1,-1-1 0,1 1 0,0-1 0,-1 0 0,1 1 0,3-1 1,-2-1 53,-1 0-1,1 0 1,0 0 0,0 0 0,-1-1 0,1 1 0,-1-1 0,1 0 0,-1 0 0,0 0 0,0 0-1,4-4 1,0-1 183,0 0 0,0-1 0,-1 0 0,0 0 0,0-1 0,-1 1-1,0-1 1,0 0 0,5-16 0,-5 4-41,0-1 0,-2 0 0,0 0 0,-1 0 0,-2 0 0,0 0 1,-1 0-1,-5-23 0,-1 6-111,-1 0 0,-2 1 1,-25-61-1,15 54-18,-1 1 0,-52-79 0,56 101-192,17 22 112,0 0 1,0 0-1,0 0 1,0-1-1,0 1 1,-1 0-1,1 0 1,0 0-1,0 0 1,0 0-1,0-1 1,-1 1-1,1 0 1,0 0-1,0 0 1,0 0-1,-1 0 1,1 0-1,0 0 1,0 0-1,0 0 1,-1-1-1,1 1 1,0 0-1,0 0 1,-1 0-1,1 0 1,0 0-1,0 1 1,0-1 0,-1 0-1,1 0 1,0 0-1,0 0 1,-1 0-1,1 0 1,0 0-1,-2 10-333,4 13-95,-2-22 415,3 19-58,2 1 1,1-1 0,0 0 0,2-1 0,0 1-1,1-1 1,1-1 0,0 0 0,2 0-1,17 20 1,-21-28 119,0 0 1,1-1-1,1 0 0,-1-1 0,1 0 1,1 0-1,-1-1 0,1-1 0,0 0 1,1 0-1,0-1 0,0 0 0,0-1 1,0-1-1,0 0 0,1-1 0,0 0 1,13 0-1,-22-2-5,-1 0 0,1 0 1,-1 0-1,1-1 0,-1 0 0,0 0 1,1 0-1,-1 0 0,0 0 0,1-1 1,-1 1-1,0-1 0,0 0 0,0 0 1,-1 0-1,1 0 0,0-1 0,-1 1 1,1-1-1,-1 1 0,0-1 1,0 0-1,0 0 0,0 0 0,-1 0 1,1 0-1,-1-1 0,0 1 0,1 0 1,-2-1-1,1 1 0,1-6 0,0-11 78,0 1 0,-1-1 0,-1 1-1,-3-31 1,1 31-90,42 49-732,-37-29 732,0-1 0,-1 1-1,1-1 1,0 0 0,0 0 0,0 0-1,0-1 1,-1 1 0,1-1-1,0 1 1,0-1 0,-1 0-1,1 0 1,-1 0 0,1 0-1,-1-1 1,1 1 0,-1-1 0,1 1-1,3-5 1,6-4 161,-1-2 0,17-20 0,-5 6 13,15-7-122,-19 16-189</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1:58.781"/>
    </inkml:context>
    <inkml:brush xml:id="br0">
      <inkml:brushProperty name="width" value="0.035" units="cm"/>
      <inkml:brushProperty name="height" value="0.035" units="cm"/>
    </inkml:brush>
  </inkml:definitions>
  <inkml:trace contextRef="#ctx0" brushRef="#br0">140 67 7330,'-24'-7'675,"11"2"623,0 1 0,-1 1-1,-25-3 1,38 6-1255,-1 1 0,1-1 1,-1 0-1,0 1 0,1-1 0,-1 1 0,1 0 0,0-1 0,-1 1 0,1 0 1,0 0-1,-1 0 0,1 0 0,0 0 0,0 0 0,0 0 0,0 1 0,0-1 1,0 0-1,0 1 0,0-1 0,0 0 0,1 1 0,-1-1 0,1 1 1,-1-1-1,1 1 0,-1-1 0,1 1 0,0 0 0,0 2 0,-2 10-91,0-1-1,1 24 0,1-31 109,1 44-56,10 80 0,-8-112 10,0 0 0,2 0 0,0 0-1,0-1 1,2 0 0,0 0 0,19 31-1,-23-44 1,0 0 0,0 0 0,1-1 0,-1 1 0,1-1 0,0 1-1,0-1 1,0 0 0,0-1 0,0 1 0,1-1 0,-1 0 0,1 0-1,-1 0 1,9 2 0,-5-3 28,-1 0-1,1 0 0,-1-1 1,1 0-1,-1-1 0,1 1 1,-1-1-1,0-1 1,13-3-1,-5-1 76,1 0 0,-1-1 0,-1 0 0,1-1 0,-1-1 0,-1 0 0,1-1 0,21-22 0,-29 26-55,-1 0 0,1-1-1,-1 1 1,-1-1 0,1 0 0,-1 0 0,0-1 0,-1 0 0,0 1-1,0-1 1,0 0 0,-1 0 0,-1 0 0,1-1 0,-1 1 0,0 0 0,-1-1-1,0 1 1,-1 0 0,1-1 0,-2 1 0,-1-10 0,-2 4 19,1 1 0,-1 1 0,-1-1 0,0 1-1,-1 0 1,-1 0 0,0 1 0,0 0 0,-1 0 0,0 1 0,-1 0 0,-18-15 0,6 8 22,-2 1 0,-34-20 0,51 32-112,-1 0 0,0 1 0,1-1 0,-1 2 0,-1-1 0,1 1 0,0 0 0,-1 1 0,1 0 0,-1 0 0,1 1 0,-13 0 0,18 1-9,1 0 1,0-1-1,-1 1 0,1 0 1,-1 0-1,1 0 0,0 1 1,0-1-1,0 1 0,0-1 1,0 1-1,0 0 0,0-1 1,0 1-1,1 0 0,-1 0 1,1 0-1,-1 0 0,1 1 1,0-1-1,0 0 0,0 1 1,-1 3-1,0-2-103,1 1 1,1-1-1,-1 0 0,0 1 1,1-1-1,0 0 1,0 1-1,0-1 0,1 1 1,0-1-1,0 0 0,2 8 1,13 18-1609</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1:59.197"/>
    </inkml:context>
    <inkml:brush xml:id="br0">
      <inkml:brushProperty name="width" value="0.035" units="cm"/>
      <inkml:brushProperty name="height" value="0.035" units="cm"/>
    </inkml:brush>
  </inkml:definitions>
  <inkml:trace contextRef="#ctx0" brushRef="#br0">138 119 9458,'-4'-7'154,"-6"-9"580,0 2-1,-1 0 0,0 0 1,-1 1-1,-20-18 0,31 30-678,0 0-1,0 0 1,0 0-1,0 0 1,0 1-1,0-1 1,0 1-1,0-1 1,0 0-1,0 1 1,0 0-1,0-1 1,0 1-1,-1 0 1,1-1-1,0 1 1,0 0-1,0 0 1,-1 0-1,1 0 1,0 0-1,0 0 1,-1 1-1,1-1 1,0 0-1,0 1 1,0-1-1,0 0 1,0 1-1,0-1 1,-1 1-1,1 0 1,-1 0-1,1 1-43,0 0-1,0-1 1,0 1-1,0 0 1,1 0-1,-1-1 1,0 1-1,1 0 1,-1 0-1,1 0 1,0 0-1,0 0 1,0 0-1,0 0 1,0 0-1,0 0 1,0-1 0,1 1-1,-1 0 1,1 2-1,6 14-38,0 0 0,1-1 0,1 0 0,1-1 0,18 25-1,13 21 94,32 79 551,-72-140-409,10-36 708,-10 25-879,0 0 0,1 0 0,1 1 0,-1-1 1,2 1-1,-1 0 0,1 0 0,8-13 0,-9 18-55,1-1 0,0 1 0,0 0 0,0 0 0,0 0 0,1 1 0,0-1 0,0 1 0,0 0 0,0 1 0,0-1 0,0 1 0,1 0 0,-1 0 0,1 1 0,6-2 0,-1 1 3,0 0-1,0 1 0,0 0 0,1 1 0,-1 0 0,20 3 0,-29-2 21,0-1-1,0 1 1,0-1-1,0 1 1,0 0-1,0 0 1,0-1-1,0 2 1,0-1-1,-1 0 1,1 0-1,0 0 1,-1 1-1,1-1 1,-1 1-1,1 0 1,1 2-1,-2-2 9,-1 0-1,1 0 1,-1 0-1,1 1 0,-1-1 1,0 0-1,0 0 1,0 1-1,0-1 0,0 0 1,0 1-1,-1-1 0,1 0 1,-1 0-1,1 0 1,-1 1-1,0-1 0,0 0 1,0 0-1,-2 2 0,-3 6 65,0 0-1,-1-1 1,0 0-1,0 0 1,-1-1-1,0 0 1,-1 0-1,-14 9 0,16-11-22,-1-1-1,0 0 1,0-1-1,0 0 1,-1 0-1,0-1 1,0 0-1,0 0 0,0-1 1,0 0-1,-10 0 1,-6-5-659,5-9-1095</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1:59.452"/>
    </inkml:context>
    <inkml:brush xml:id="br0">
      <inkml:brushProperty name="width" value="0.035" units="cm"/>
      <inkml:brushProperty name="height" value="0.035" units="cm"/>
    </inkml:brush>
  </inkml:definitions>
  <inkml:trace contextRef="#ctx0" brushRef="#br0">25 35 11915,'-9'-15'1328,"1"3"776,0 5 1017,18 17-3185,10 12-48,8 8 24,4 16 64,1 2 16,-1 0 24,-4-3 24,-1-14 40,2-8 32,-5-13-240,0-7-472,-6-5-1673</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1:59.644"/>
    </inkml:context>
    <inkml:brush xml:id="br0">
      <inkml:brushProperty name="width" value="0.035" units="cm"/>
      <inkml:brushProperty name="height" value="0.035" units="cm"/>
    </inkml:brush>
  </inkml:definitions>
  <inkml:trace contextRef="#ctx0" brushRef="#br0">183 42 6225,'-33'-24'1537,"1"7"991,10 22-671,0 11-217,5 12-560,1 0-120,1 0-343,1-2-161,6-2-280,5 1-64,8 5-40,7 3 8,12 9-192,3 4-328,5 13-2265</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1:59.818"/>
    </inkml:context>
    <inkml:brush xml:id="br0">
      <inkml:brushProperty name="width" value="0.035" units="cm"/>
      <inkml:brushProperty name="height" value="0.035" units="cm"/>
    </inkml:brush>
  </inkml:definitions>
  <inkml:trace contextRef="#ctx0" brushRef="#br0">0 342 11594,'0'0'1201,"10"-21"799,3 2-407,10-17-617,7-8-304,14-9-376,4-4-96,6 1 8,2 1-192</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2:34.841"/>
    </inkml:context>
    <inkml:brush xml:id="br0">
      <inkml:brushProperty name="width" value="0.035" units="cm"/>
      <inkml:brushProperty name="height" value="0.035" units="cm"/>
    </inkml:brush>
  </inkml:definitions>
  <inkml:trace contextRef="#ctx0" brushRef="#br0">116 355 6297,'-8'-3'531,"-1"0"0,1-1 1,0 0-1,0 0 0,0-1 0,0 0 0,1-1 0,0 0 0,0 0 0,1 0 0,-1-1 0,1 0 0,-7-11 0,12 16 217,0 5-624,-1 5-126,1 0 0,1 1 0,-1-1 0,1 1 0,1-1 0,0 0 0,0 1 0,0-1 0,4 12 0,2 17-2,-4-9 10,3 19 0,17 75 0,-20-111 15,0 1 0,1 0 0,1-1 1,0 0-1,0 0 0,1 0 0,1-1 1,-1 0-1,2 0 0,-1 0 0,15 13 1,-19-20 10,0-1 0,1 1 1,-1-1-1,1 1 1,-1-1-1,1 0 1,0 0-1,0-1 1,0 1-1,0-1 1,0 0-1,0 0 1,1 0-1,-1-1 0,0 1 1,0-1-1,0 0 1,1 0-1,-1-1 1,0 1-1,0-1 1,1 0-1,-1 0 1,0 0-1,0-1 1,6-2-1,-4 0 21,-1 1 0,0-1 0,0 0 0,0 0-1,-1 0 1,0-1 0,1 0 0,-2 1 0,1-1 0,0-1 0,-1 1 0,0-1 0,0 1-1,-1-1 1,1 0 0,-1 0 0,1-9 0,1-10 35,-2-1 1,0 1-1,-2-1 1,-1 1-1,-4-27 1,0-2-241,5 50-92,8 13-263,-1 4 468,-1 0 1,-1 0 0,6 17-1,-8-18 56,1 0 0,1 0 0,0 0 0,9 14 0,-11-22-1,0-1-1,-1 1 0,1-1 0,1 1 0,-1-1 0,1 0 1,-1 0-1,1-1 0,0 1 0,0-1 0,0 0 0,0 0 1,0 0-1,0-1 0,1 1 0,5 0 0,3 0 34,1 0 1,-1-2-1,0 1 0,1-2 0,-1 0 1,0 0-1,1-1 0,-1-1 0,0 0 1,19-8-1,-18 6 3,-1-1 1,1 0-1,-1-1 1,0-1 0,0 0-1,-1-1 1,0 0-1,-1 0 1,13-15-1,-19 18 31,0-1-1,0 0 1,-1 0 0,1-1-1,-2 1 1,1-1-1,-1 0 1,0 0 0,-1 0-1,0 0 1,0 0-1,-1-1 1,0 1 0,0-1-1,-1 1 1,0 0 0,-1-1-1,1 1 1,-2-1-1,1 1 1,-1 0 0,-6-16-1,-4-4 94,0 1 0,-2 0 0,-1 0 0,-1 2 0,-20-25-1,-22-23-44,52 66-133,-1 0 0,0 1 0,-1-1 0,1 1 0,-1 0 0,0 1 0,-11-5 0,17 9-29,1 0 0,0 1 0,0-1 0,-1 1 0,1-1 0,0 1 0,-1 0 0,1-1 0,-1 1 0,1 0 0,0 0 0,-1 0 0,1 0 0,-1 0 0,1 0 0,0 1 0,-1-1 0,1 0 0,0 1 0,-1-1-1,1 1 1,0-1 0,-1 1 0,1 0 0,0 0 0,0-1 0,0 1 0,0 0 0,-2 2 0,0 17-1565</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2:35.443"/>
    </inkml:context>
    <inkml:brush xml:id="br0">
      <inkml:brushProperty name="width" value="0.035" units="cm"/>
      <inkml:brushProperty name="height" value="0.035" units="cm"/>
    </inkml:brush>
  </inkml:definitions>
  <inkml:trace contextRef="#ctx0" brushRef="#br0">259 660 10394,'-5'-2'265,"0"0"0,0-1-1,0 0 1,0 1 0,0-2 0,1 1-1,-1 0 1,1-1 0,0 0 0,0 0-1,0 0 1,1-1 0,-1 1 0,1-1-1,0 0 1,1 0 0,-1 0 0,1 0-1,0 0 1,0 0 0,0-1 0,0-5-1,-3-16 10,0 0-1,3 0 1,0-39 0,0 23-164,-14-131 132,12 151-209,0 0-1,-2 1 1,-1 0-1,-1 0 1,-15-30-1,22 49-41,-1 0 0,0 0 0,1 0 0,-1 0-1,-1 0 1,1 0 0,0 1 0,-1-1 0,-2-1 0,4 3-2,0 1 1,0 0-1,0-1 1,1 1 0,-1 0-1,0 0 1,0 0-1,0 0 1,1-1-1,-1 1 1,0 0 0,0 1-1,0-1 1,0 0-1,1 0 1,-1 0 0,0 0-1,0 1 1,0-1-1,1 0 1,-1 1 0,0-1-1,1 0 1,-1 1-1,0-1 1,0 1-1,1-1 1,-1 1 0,1 0-1,-1-1 1,1 1-1,-1 0 1,1-1 0,-1 1-1,1 0 1,-1-1-1,1 1 1,0 0 0,-1 1-1,-5 11-53,0-1-1,0 1 1,1 1 0,1-1-1,-5 26 1,8-30 57,-1 1-1,1-1 1,1 1-1,0-1 1,0 1 0,1-1-1,0 1 1,1-1-1,3 14 1,-4-20 7,0-1 0,1 0 0,-1 1-1,0-1 1,0 0 0,1 0 0,0 0 0,-1 0 0,1 0-1,0 0 1,0 0 0,0-1 0,0 1 0,0-1 0,0 1-1,0-1 1,1 0 0,-1 0 0,0 0 0,1 0 0,-1 0-1,1-1 1,-1 1 0,1-1 0,-1 1 0,1-1 0,0 0-1,2 0 1,7-1 11,1 0 0,0-1-1,-1-1 1,19-5 0,-9 2 0,-5 1-16,1 1 1,0 1-1,0 1 1,0 1-1,26 0 0,-39 1-1,0 1 0,0-1 0,-1 1 0,1 0 0,0 0 0,-1 1 0,1 0-1,-1-1 1,1 1 0,-1 0 0,0 1 0,0-1 0,0 1 0,0 0 0,-1 0-1,1 0 1,-1 1 0,1-1 0,-1 1 0,0 0 0,-1-1 0,1 1 0,-1 1 0,1-1-1,2 8 1,-2 0 6,-2-9 10,-1-1-1,1 1 0,0-1 1,0 1-1,0-1 0,0 0 1,0 1-1,1-1 0,2 4 1,-3-6 3,-1 0 1,1 0 0,0 0-1,0 0 1,-1 0 0,1 0-1,0 0 1,0-1-1,-1 1 1,1 0 0,0 0-1,-1-1 1,1 1 0,0 0-1,-1-1 1,1 1 0,-1-1-1,1 1 1,0-1-1,-1 1 1,1-1 0,-1 1-1,1-1 1,-1 1 0,0-1-1,1 0 1,-1 1 0,0-1-1,1 0 1,-1 1 0,0-1-1,0 0 1,1-1-1,13-25 174,-14 26-180,16-48 270,-14 40-194,0 0 1,1 0-1,0 0 0,1 0 1,0 0-1,7-11 0,-9 19-71,-1 0-1,0 0 1,1-1-1,-1 1 0,1 0 1,-1 1-1,1-1 1,-1 0-1,1 0 0,-1 1 1,1-1-1,0 1 0,-1-1 1,1 1-1,0 0 1,2 0-1,34 0 96,-9 0-22,-3-6-19,-1 0 1,0-1 0,0-2-1,29-14 1,-21 8-407</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29:25.092"/>
    </inkml:context>
    <inkml:brush xml:id="br0">
      <inkml:brushProperty name="width" value="0.035" units="cm"/>
      <inkml:brushProperty name="height" value="0.035" units="cm"/>
    </inkml:brush>
  </inkml:definitions>
  <inkml:trace contextRef="#ctx0" brushRef="#br0">766 859 10402,'-165'-220'2425,"157"208"-2246,-1 1 1,0-1-1,-1 2 1,0-1-1,-1 1 1,-20-15-1,24 21-143,0 0 0,0 1-1,0-1 1,-1 1 0,1 1-1,-1-1 1,0 1-1,1 1 1,-1-1 0,0 1-1,0 1 1,0 0 0,0 0-1,-9 1 1,1 2-37,-1 0 0,1 1-1,0 1 1,0 0 0,0 1 0,1 1 0,0 1 0,0 0-1,0 1 1,1 0 0,1 1 0,0 1 0,-13 13 0,6-4 7,1 1 0,1 0 0,1 2 0,1 0 0,1 1 0,1 0 0,-11 29 0,20-44-9,2 1-1,-1 0 1,1 0 0,1 0-1,0 0 1,1 0 0,-1 1 0,2-1-1,0 0 1,0 1 0,1-1 0,0 0-1,2 11 1,-1-14 5,1-1 1,-1 1-1,1-1 0,0 1 1,0-1-1,1 0 1,0 0-1,0 0 0,1-1 1,-1 1-1,1-1 0,0 0 1,0-1-1,1 1 0,0-1 1,-1 0-1,2 0 0,-1-1 1,13 6-1,-4-4 18,1 0 0,0-1 0,0-1 0,0 0 0,1-1 0,-1-1 0,1-1 0,26-2 0,-17 0 28,0-2 0,0-2 0,0 0 0,39-15 0,-53 16 44,0 0 0,-1-1-1,0 0 1,0-1 0,0-1-1,-1 1 1,0-2 0,0 1-1,-1-1 1,0-1 0,10-13-1,-10 8 62,1-1-1,-2 0 1,0 0-1,-1 0 1,0-1-1,-2 0 1,5-23-1,-2-13 78,-2 0 0,-2 0 0,-3 0 0,-8-77 0,1 54-169,-4 0 0,-3 0 0,-28-90 0,37 150-62,3 11-5,0-1-1,-1 1 1,1 0-1,-1 0 1,0 0-1,-1 0 1,1 0-1,-1 0 1,0 1-1,0-1 1,0 1-1,-1 0 1,-5-6-1,8 10 0,0-1 0,0 0 0,0 1 0,0 0 0,0-1 0,0 1 0,0 0-1,0-1 1,0 1 0,0 0 0,0 0 0,0 0 0,0 0 0,0 0 0,0 0 0,0 0 0,0 0-1,0 0 1,0 1 0,0-1 0,0 0 0,0 1 0,0-1 0,0 0 0,0 1 0,0 0-1,0-1 1,0 1 0,0-1 0,1 1 0,-1 0 0,0 0 0,0-1 0,1 1 0,-1 0-1,0 1 1,-3 4-34,0-1 0,1 1-1,0 0 1,-4 10 0,3-5 22,0 0 0,1 0 0,0 1 0,1-1 0,0 1 1,1-1-1,1 1 0,0 0 0,0-1 0,1 1 0,3 15 0,0-11 25,0-1 0,1 0 0,1 0-1,0 0 1,2-1 0,-1 0 0,16 21 0,-2-8-96,2-1 0,1-1 0,1 0 0,1-2 0,1-1 0,1-2 0,35 20 0,37 14-1691,0-6-1231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2:35.696"/>
    </inkml:context>
    <inkml:brush xml:id="br0">
      <inkml:brushProperty name="width" value="0.035" units="cm"/>
      <inkml:brushProperty name="height" value="0.035" units="cm"/>
    </inkml:brush>
  </inkml:definitions>
  <inkml:trace contextRef="#ctx0" brushRef="#br0">53 14 7730,'-24'44'1056,"5"-6"704,9-7-207,10-12-297,8-8-440,9-11-208,4-9-72,1-11-24,-2-2-48,-6-5-87,-4 2 7,-9 6 48,-1 3-16,-9 5-192,1 3-264,-1 8-960,3 5-801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2:36.189"/>
    </inkml:context>
    <inkml:brush xml:id="br0">
      <inkml:brushProperty name="width" value="0.035" units="cm"/>
      <inkml:brushProperty name="height" value="0.035" units="cm"/>
    </inkml:brush>
  </inkml:definitions>
  <inkml:trace contextRef="#ctx0" brushRef="#br0">141 306 8642,'-10'-38'1457,"-2"2"0,-1-1 0,-2 2 0,-1 0 0,-33-52 0,44 78-1268,-15-19 43,20 31-386,8 18-56,137 346 289,-139-353-43,0 0 0,1-1 0,1 1 0,0-1 0,1-1 0,0 0 0,13 13 0,-18-21-10,-1 0 0,2-1 0,-1 0 0,0 0 0,1 0 0,-1 0 0,1-1 0,0 0 0,0 0 0,0 0 0,0 0 0,0-1 0,0 0 0,1 0 0,-1 0 0,0-1 0,0 0 0,1 0 0,-1 0 0,0 0 0,1-1 0,-1 0 1,0 0-1,6-3 0,0 0 18,0-1 0,-1 0 1,1-1-1,-1 0 0,0 0 1,-1-1-1,0-1 0,0 1 1,0-2-1,-1 1 1,0-1-1,-1 0 0,0-1 1,-1 0-1,0 0 0,0 0 1,7-18-1,0-6 69,-2 0-1,0-1 1,-3-1 0,6-47-1,-9 54-69,-1-38 0,-3 67-47,-1-1 0,0 0 0,0 1 0,0-1 0,0 0 0,0 0 0,0 1 0,0-1 0,0 0 0,0 1 0,0-1 0,-1 0 0,1 1 0,0-1 0,0 0 0,-1 1 0,1-1 0,0 1 0,-1-1 0,1 0 0,0 1 0,-1-1 0,1 1 0,-1-1 0,1 1 0,-1-1 0,1 1 0,-1 0 0,-1-1 0,1 1-6,0 0 0,0 0 0,0 0 0,-1 0 1,1 1-1,0-1 0,0 0 0,0 1 0,0-1 0,0 1 0,0 0 0,0-1 0,0 1 0,0 0 0,-1 1 0,-36 37-213,37-39 222,-6 9-11,0 1 0,0 0 0,1 0 0,0 1 0,0-1 0,2 1 0,-1 0 0,1 1 1,1-1-1,-3 18 0,5-24 18,0 0 0,1 0 0,0 0 0,0 0 0,0 0 0,0 0 0,1 0-1,0 0 1,0 0 0,1 0 0,-1 0 0,1-1 0,0 1 0,0-1 0,0 1 0,1-1 0,0 0 0,0 0 0,0 0 0,0 0 0,0 0 0,1-1 0,0 1 0,0-1 0,0 0 0,0-1 0,8 5 0,-2-2 25,-1-1-1,2-1 1,-1 0 0,0 0 0,0-1-1,1 0 1,-1-1 0,20 0 0,-11-1-206,-1-2 1,0 0 0,-1 0-1,26-8 1,4-6-1522</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2:36.395"/>
    </inkml:context>
    <inkml:brush xml:id="br0">
      <inkml:brushProperty name="width" value="0.035" units="cm"/>
      <inkml:brushProperty name="height" value="0.035" units="cm"/>
    </inkml:brush>
  </inkml:definitions>
  <inkml:trace contextRef="#ctx0" brushRef="#br0">37 89 13171,'-21'14'992,"6"-4"1617,21-15-1961,19-13-216,34-22-416,13-10-504</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2:37.798"/>
    </inkml:context>
    <inkml:brush xml:id="br0">
      <inkml:brushProperty name="width" value="0.035" units="cm"/>
      <inkml:brushProperty name="height" value="0.035" units="cm"/>
    </inkml:brush>
  </inkml:definitions>
  <inkml:trace contextRef="#ctx0" brushRef="#br0">68 96 6681,'-4'-95'6343,"-5"124"-4797,-31 235-837,31-183-495,3 105 1,8-139-143,2-2 1,1 1 0,21 77-1,-16-90-22,1-1-1,2 0 1,1 0-1,1-2 1,37 54-1,-23-45-30,2-2-1,1-1 0,2-1 0,2-2 0,42 31 1,-27-27-383,3-2 0,0-3 0,83 36 0,26-1-1678</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2:42.801"/>
    </inkml:context>
    <inkml:brush xml:id="br0">
      <inkml:brushProperty name="width" value="0.035" units="cm"/>
      <inkml:brushProperty name="height" value="0.035" units="cm"/>
    </inkml:brush>
  </inkml:definitions>
  <inkml:trace contextRef="#ctx0" brushRef="#br0">52 393 2801,'-7'6'860,"0"0"1,1 1-1,0-1 1,0 2-1,-7 10 1,12-16-761,0-1-1,0 1 1,0 0 0,1-1-1,-1 1 1,1 0-1,-1-1 1,1 1 0,-1 0-1,1 0 1,0-1 0,0 1-1,0 0 1,0 0-1,0-1 1,1 1 0,-1 0-1,0 0 1,1-1 0,-1 1-1,1 0 1,0-1-1,-1 1 1,1 0 0,0-1-1,0 1 1,0-1-1,0 1 1,0-1 0,1 0-1,-1 0 1,0 1 0,1-1-1,-1 0 1,3 1-1,1 1-7,0-1 0,0 1-1,0-1 1,0 0-1,0-1 1,1 1 0,-1-1-1,1 0 1,-1-1-1,1 1 1,-1-1 0,1 0-1,-1 0 1,1-1-1,5-1 1,8-1 107,1-1 0,33-13-1,-38 12-110,-1-1-1,0-1 1,0 0-1,-1 0 1,0-2-1,0 1 1,-1-2 0,0 0-1,15-16 1,-19 16-14,0 0 1,-1 0 0,0-1 0,-1 1 0,0-1 0,-1-1 0,0 1-1,-1-1 1,0 0 0,-1 0 0,-1 0 0,2-15 0,-2 17-39,-1-1 0,-1 1 0,0 0 0,-1-1 0,0 1 0,0-1 0,-1 1 0,0 0 0,-1 0 0,0 0 0,-1 0 0,-8-17 1,8 21-38,-1-1 0,1 1 0,-1 0 0,-1 0 1,1 1-1,-1-1 0,0 1 0,0 0 0,0 1 1,-1 0-1,1 0 0,-1 0 0,0 0 1,-1 1-1,1 1 0,0-1 0,-13-2 0,17 5-9,1-1 0,-1 1-1,1-1 1,-1 1-1,0 0 1,1 0 0,-1 0-1,1 0 1,-1 0 0,1 1-1,-1-1 1,1 1-1,-1 0 1,1-1 0,-1 1-1,1 0 1,0 0-1,-1 1 1,1-1 0,0 1-1,0-1 1,0 1 0,0-1-1,0 1 1,0 0-1,1 0 1,-1 0 0,0 0-1,1 0 1,0 0-1,-1 1 1,1-1 0,0 0-1,0 1 1,1-1-1,-1 1 1,0 2 0,-2 6 14,2 0 1,-1 0 0,1 0-1,1 0 1,0 0 0,1 0-1,2 17 1,6 13 44,0-1-1,3 0 1,2 0 0,20 42-1,-5-23 148,70 102 0,-69-116 16,45 61-546,-40-67-726</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2:43.010"/>
    </inkml:context>
    <inkml:brush xml:id="br0">
      <inkml:brushProperty name="width" value="0.035" units="cm"/>
      <inkml:brushProperty name="height" value="0.035" units="cm"/>
    </inkml:brush>
  </inkml:definitions>
  <inkml:trace contextRef="#ctx0" brushRef="#br0">8 373 8354,'-8'2'3945,"19"-15"-2561,9-16-672,5-11-96,4-18-280,0-5-96,6 1-112,3 2-296,4 10-2232</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2:43.452"/>
    </inkml:context>
    <inkml:brush xml:id="br0">
      <inkml:brushProperty name="width" value="0.035" units="cm"/>
      <inkml:brushProperty name="height" value="0.035" units="cm"/>
    </inkml:brush>
  </inkml:definitions>
  <inkml:trace contextRef="#ctx0" brushRef="#br0">126 606 10194,'-4'1'271,"-1"-1"0,1 1 0,0-1 0,0 0 0,0 0 0,0-1 0,0 1 0,0-1 0,0 0 0,0 0 0,-7-3 0,9 2-168,0 1 1,1 0-1,-1-1 0,0 0 0,1 1 0,-1-1 0,1 0 0,0 0 0,-1 0 0,1 0 1,0 0-1,0 0 0,0 0 0,1-1 0,-1 1 0,0 0 0,1 0 0,0-1 1,-1 1-1,1 0 0,0-1 0,0-3 0,2-16 13,1 0 0,1 0-1,0 1 1,2-1 0,0 1 0,17-34-1,12-46 31,-29 77-79,-1-1-1,3-40 1,-7 54-34,-1 0 0,0 0 1,-1 0-1,0 0 0,-1 1 0,0-1 1,0 0-1,-8-16 0,10 25-32,-1 0 0,1 1 0,-1-1 0,0 0 0,0 0 0,0 0 0,0 1 0,0-1 0,0 0 0,0 1-1,-1-1 1,1 1 0,-1-1 0,1 1 0,-1 0 0,1 0 0,-1 0 0,0 0 0,0 0 0,1 0 0,-1 0 0,0 0 0,0 1 0,0-1 0,0 1 0,0-1 0,0 1 0,0 0 0,0 0-1,0 0 1,0 0 0,0 0 0,0 0 0,0 0 0,0 1 0,0-1 0,0 1 0,0 0 0,0-1 0,1 1 0,-5 2 0,2 0-32,-1 0 0,1 0 1,0 1-1,0-1 1,0 1-1,0 0 0,1 0 1,-1 0-1,1 1 0,0-1 1,0 1-1,1 0 0,0 0 1,-4 8-1,5-8 21,0-1 1,-1 0 0,1 1-1,1-1 1,-1 0-1,1 1 1,0-1-1,0 1 1,0-1-1,0 1 1,1-1 0,0 0-1,0 1 1,0-1-1,0 0 1,1 0-1,-1 1 1,1-1-1,0 0 1,1-1 0,-1 1-1,0 0 1,1-1-1,0 1 1,0-1-1,0 0 1,1 0-1,6 5 1,6 2-36,1-2-1,0 0 1,0-1 0,1 0 0,30 6-1,9 5 6,-52-17 79,0 1 0,1 1 1,-1-1-1,-1 1 0,1 0 0,0 0 0,-1 1 0,1-1 0,-1 1 0,0 0 0,0 0 0,-1 0 0,1 0 0,-1 1 0,0 0 0,0 0 0,4 8 0,-6-9-23,0 0 0,0 0 0,0 0 0,-1 0 0,1 0 0,-1 0 0,0 0 0,0 0 0,0 0 0,-1 0 1,0 0-1,1 0 0,-1 0 0,-1-1 0,1 1 0,0 0 0,-1 0 0,0-1 0,0 1 0,0-1 0,0 0 0,-1 1 1,1-1-1,-1 0 0,-4 3 0,-1 0-1041,1-6-815</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2:43.706"/>
    </inkml:context>
    <inkml:brush xml:id="br0">
      <inkml:brushProperty name="width" value="0.035" units="cm"/>
      <inkml:brushProperty name="height" value="0.035" units="cm"/>
    </inkml:brush>
  </inkml:definitions>
  <inkml:trace contextRef="#ctx0" brushRef="#br0">59 59 6673,'-11'-26'1201,"0"7"911,0 5-79,2 17-577,1 8-448,3 16-496,1 7-144,4 10-152,5 2-32,6 3-64,1 0-16,9 2 8,4 3 80,5 6-184,5 3-432,8-1-2840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2:44.182"/>
    </inkml:context>
    <inkml:brush xml:id="br0">
      <inkml:brushProperty name="width" value="0.035" units="cm"/>
      <inkml:brushProperty name="height" value="0.035" units="cm"/>
    </inkml:brush>
  </inkml:definitions>
  <inkml:trace contextRef="#ctx0" brushRef="#br0">24 474 8434,'-1'1'339,"1"0"1,-1 0-1,1 0 1,-1 0-1,0 0 1,1 0-1,-1 0 1,0 0 0,0 0-1,0-1 1,0 1-1,1 0 1,-1-1-1,0 1 1,0-1-1,0 1 1,0-1-1,-1 1 1,-1 0-1,3-2-244,-1 1 0,1-1 0,0 0-1,-1 1 1,1-1 0,-1 1 0,1-1 0,0 0-1,0 1 1,-1-1 0,1 0 0,0 1 0,0-1-1,0 0 1,0 0 0,-1 1 0,1-1 0,0 0-1,0 0 1,1 1 0,-1-1 0,0-1 0,10-63-618,-7 52 1167,3-20-491,-1 1-1,-1-1 1,-2 0-1,-1-1 1,-5-47-1,-1 52-62,2 18-78,1 0 0,1 0 1,-1 0-1,2-1 0,0 1 1,0 0-1,3-19 0,-3 29-18,0 1-1,0-1 1,1 0-1,-1 1 1,0-1 0,0 1-1,1-1 1,-1 1-1,0-1 1,0 1-1,1-1 1,-1 1-1,1-1 1,-1 1-1,0 0 1,1-1-1,-1 1 1,1 0 0,-1-1-1,1 1 1,-1 0-1,1-1 1,-1 1-1,1 0 1,-1 0-1,1 0 1,0-1-1,-1 1 1,1 0-1,-1 0 1,1 0 0,0 0-1,22 9-134,14 24 25,-25-20 100,-1 0 1,0 1-1,-1 0 1,8 17-1,-14-23 16,0 1 0,0-1 0,-1 1-1,-1 0 1,1 0 0,-2 0-1,1 1 1,-1-1 0,0 11 0,-1-19 49,9-19-189,-1-1 1,0 0-1,-2 0 1,0-1-1,4-28 0,-2-2-2291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2:44.862"/>
    </inkml:context>
    <inkml:brush xml:id="br0">
      <inkml:brushProperty name="width" value="0.035" units="cm"/>
      <inkml:brushProperty name="height" value="0.035" units="cm"/>
    </inkml:brush>
  </inkml:definitions>
  <inkml:trace contextRef="#ctx0" brushRef="#br0">80 496 10834,'-1'-2'215,"0"0"0,-1-1 0,1 1-1,0 0 1,0-1 0,0 1-1,0-1 1,1 0 0,-1 1 0,1-1-1,-1 0 1,1 1 0,0-1 0,0 0-1,0 1 1,1-6 0,12-44 700,-8 38-749,-2 1-50,6-14 178,7-48 0,-15 69-256,0-1 0,-1 1 0,0-1 0,0 1 0,0-1 0,-1 1 0,0-1 0,0 1 0,0-1 0,-1 1 0,0 0 0,0 0 0,-5-9 0,7 14-40,-1 0 0,1 0-1,-1 1 1,1-1 0,-1 0 0,1 0-1,-1 0 1,0 1 0,1-1 0,-1 0-1,0 1 1,0-1 0,1 0 0,-1 1-1,0-1 1,0 1 0,0-1-1,0 1 1,0 0 0,0-1 0,0 1-1,1 0 1,-1 0 0,0 0 0,0 0-1,0 0 1,0 0 0,0 0 0,0 0-1,0 0 1,0 0 0,0 0-1,0 0 1,0 1 0,0-1 0,0 0-1,0 1 1,0-1 0,0 1 0,0-1-1,1 1 1,-1-1 0,0 1 0,0 0-1,1-1 1,-1 1 0,0 0 0,1 0-1,-1-1 1,1 1 0,-1 0-1,0 1 1,-5 7-72,0 0 0,1 0-1,-8 17 1,11-21 63,-3 8-26,0 0 1,1 1-1,0-1 0,1 1 0,1 0 1,0 1-1,1-1 0,1 26 0,0-34 34,1-1 0,-1 0 0,2 0 0,-1 0 0,0 1 0,1-1-1,0-1 1,0 1 0,1 0 0,-1 0 0,7 7 0,-7-9 8,1 0 0,0-1 0,0 1 0,0-1 0,0 0 1,1 1-1,-1-2 0,1 1 0,-1 0 0,1-1 0,-1 1 0,1-1 1,0 0-1,0-1 0,0 1 0,-1 0 0,1-1 0,4 0 0,-1-1 29,0 1 0,-1-2-1,0 1 1,1-1 0,-1 0-1,0 0 1,0-1 0,0 1-1,0-1 1,0-1 0,-1 1-1,1-1 1,-1 0 0,0 0-1,0-1 1,8-9 0,-4 3 33,0 0 1,0-1 0,-1 1-1,-1-1 1,0-1-1,10-25 1,-9-4 119,-7 40-178,-1 0 1,0 0 0,0 0 0,0 0 0,0 0-1,-1 0 1,1 0 0,0 0 0,-1 1 0,0-1-1,1 0 1,-1 0 0,0 0 0,0 1 0,0-1 0,0 0-1,0 1 1,0-1 0,-2-1 0,2 2-13,1 1 0,-1 0 1,0 0-1,0-1 0,1 1 1,-1 0-1,0 0 0,0 0 1,0 0-1,1 0 0,-1 0 1,0 0-1,0 0 0,0 0 1,1 0-1,-1 0 0,0 0 1,0 1-1,0-1 0,1 0 1,-1 1-1,0-1 0,1 0 1,-1 1-1,0-1 0,1 1 1,-1-1-1,0 1 0,1-1 1,-1 1-1,1 0 0,-1-1 1,1 1-1,-1 0 0,1-1 1,0 1-1,-1 0 0,1-1 1,0 1-1,-1 1 0,-13 33-142,12-30 131,1 0 0,0 0 0,0 0 0,1 0 0,0 0 0,0 0 0,0 0 0,0 0 0,2 6 0,-2-10 15,0-1 0,0 1 0,0 0 0,1 0 0,-1-1 0,0 1 0,1 0 0,-1-1 0,0 1 0,1 0 0,-1-1 0,1 1 0,-1 0 0,1-1 0,-1 1 0,1-1 0,-1 1 0,1-1 0,0 1 0,-1-1 0,1 0 0,0 1 0,-1-1 0,2 1 0,0-1 6,0-1 0,-1 1 1,1 0-1,-1 0 0,1-1 0,-1 1 1,1-1-1,-1 0 0,1 1 1,-1-1-1,1 0 0,-1 0 1,0 0-1,1 0 0,-1 0 0,0 0 1,2-1-1,35-40 159,4-3-111,-39 42-69,1 0 0,0 0 1,0 1-1,0-1 0,0 1 0,1 0 1,-1 0-1,1 1 0,-1-1 0,1 1 1,5-1-1,21-2-28,0-1-1,31-10 1,-50 11 64,0 0-1,0-1 1,-1-1 0,1 0 0,-1 0-1,-1-1 1,19-15 0,-10 5 32,120-101 234,-136 116-1006</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29:25.364"/>
    </inkml:context>
    <inkml:brush xml:id="br0">
      <inkml:brushProperty name="width" value="0.035" units="cm"/>
      <inkml:brushProperty name="height" value="0.035" units="cm"/>
    </inkml:brush>
  </inkml:definitions>
  <inkml:trace contextRef="#ctx0" brushRef="#br0">154 60 11402,'-9'-11'214,"2"4"66,1 0 0,-1 1 1,-1 0-1,-13-10 0,19 15-242,1 0-1,-1 1 0,1-1 1,-1 0-1,1 0 1,-1 1-1,0-1 1,1 1-1,-1 0 0,0-1 1,0 1-1,1 0 1,-1 0-1,0 0 1,1 0-1,-1 1 0,0-1 1,0 0-1,1 1 1,-1-1-1,0 1 1,1-1-1,-1 1 0,1 0 1,-1 0-1,1 0 1,-1 0-1,1 0 1,0 0-1,-1 0 1,1 0-1,-2 3 0,-2 3-13,0 0-1,0 0 0,0 1 1,1 0-1,1 0 1,-4 9-1,6-14-10,-1 0 0,1 0-1,0 1 1,1-1 0,-1 0 0,0 1 0,1-1-1,0 0 1,0 1 0,0-1 0,0 1 0,0-1-1,1 0 1,-1 1 0,1-1 0,0 0 0,0 1-1,3 4 1,-2-5 20,1-2 1,-1 1-1,1 0 0,-1 0 0,1-1 1,-1 1-1,1-1 0,0 0 0,0 0 1,0 0-1,0 0 0,0-1 0,0 1 0,0-1 1,0 1-1,0-1 0,0 0 0,0 0 1,5-2-1,-3 2 34,-1 0 1,0-1-1,1 0 0,-1 0 0,0 0 1,0 0-1,0-1 0,0 1 1,0-1-1,0 0 0,0 0 1,-1-1-1,6-3 0,-8 5-50,-1 0 0,1 1 0,-1-1 0,1 0-1,-1 0 1,1 0 0,-1 1 0,1-1 0,-1 0 0,0 0-1,1 0 1,-1 0 0,0 0 0,0 0 0,0 0 0,0 0 0,0 0-1,0 0 1,0 1 0,0-1 0,0 0 0,0 0 0,0 0 0,-1 0-1,1 0 1,0 0 0,-1 0 0,1 0 0,-1 1 0,1-1-1,-1 0 1,1 0 0,-1 1 0,1-1 0,-1 0 0,0 1 0,1-1-1,-1 0 1,0 1 0,0-1 0,0 1 0,1-1 0,-1 1 0,-1-1-1,-3-1-91,1-1 0,-1 1-1,1 0 1,-1 0 0,0 1-1,-8-3 1,-7 3-1467</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2:45.164"/>
    </inkml:context>
    <inkml:brush xml:id="br0">
      <inkml:brushProperty name="width" value="0.035" units="cm"/>
      <inkml:brushProperty name="height" value="0.035" units="cm"/>
    </inkml:brush>
  </inkml:definitions>
  <inkml:trace contextRef="#ctx0" brushRef="#br0">0 482 11114,'7'-14'1057,"5"-5"191,21-19-280,4-9 96,13-8-640,-1-2-104,0 3-87,2 1-17,3 6-56,6-2-312,28 0-3913</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2:45.850"/>
    </inkml:context>
    <inkml:brush xml:id="br0">
      <inkml:brushProperty name="width" value="0.035" units="cm"/>
      <inkml:brushProperty name="height" value="0.035" units="cm"/>
    </inkml:brush>
  </inkml:definitions>
  <inkml:trace contextRef="#ctx0" brushRef="#br0">41 439 8234,'-1'0'108,"1"-1"0,0 1 0,0 0 0,0-1 0,-1 1 0,1 0 0,0-1 0,0 1 0,0 0-1,0-1 1,0 1 0,0 0 0,0-1 0,0 1 0,0 0 0,0-1 0,0 1 0,0 0 0,0-1 0,0 1 0,0-1 0,0 1 0,0 0 0,1-1 0,-1 1 0,0 0 0,0 0 0,0-1 0,1 1 0,-1 0 0,0-1 0,0 1 0,1 0 0,-1 0 0,0-1 0,0 1 0,1 0 0,-1 0 0,0 0 0,1-1 0,-1 1 0,1 0 0,23-18 319,-6 4 40,-1-4-233,-1 0 0,0-1 0,-2-1 0,20-34 0,-26 41-151,-1-1 0,-1-1 0,0 1 0,-1-1 0,-1 0 0,0 0 0,-1 0 1,2-22-1,-5 32-62,-1 0 0,1 1 1,-1-1-1,0 0 0,0 1 0,0-1 1,-1 1-1,0-1 0,0 1 0,0 0 1,0 0-1,-1 0 0,1 0 1,-1 0-1,0 0 0,0 1 0,-1-1 1,1 1-1,-1 0 0,1 0 0,-1 0 1,0 1-1,0-1 0,0 1 1,-1 0-1,-4-1 0,6 1-27,-1 0 0,-1 1 0,1 0 0,0 0 0,0 0 0,0 0 0,-1 0 0,1 1 0,0 0 0,-1 0-1,1 0 1,0 1 0,0-1 0,-1 1 0,1 0 0,0 0 0,0 1 0,0-1 0,0 1 0,0 0 0,0 0 0,0 0 0,1 0 0,-1 1 0,1 0 0,0-1 0,-1 1-1,-3 5 1,2 1 15,0-1-1,0 1 1,1 0-1,0 0 0,0 0 1,1 1-1,1-1 0,-1 1 1,2 0-1,-1 0 0,1-1 1,1 1-1,0 0 0,0 0 1,1 0-1,0 0 0,0 0 1,2-1-1,3 13 1,1 2 55,2-1 1,0 0-1,1 0 1,2-1-1,0 0 1,23 29-1,14 9 216,57 53 0,-67-76-164,-3 2 1,0 2-1,-3 1 0,28 47 1,-48-62-1095,-6-3-873</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2:46.072"/>
    </inkml:context>
    <inkml:brush xml:id="br0">
      <inkml:brushProperty name="width" value="0.035" units="cm"/>
      <inkml:brushProperty name="height" value="0.035" units="cm"/>
    </inkml:brush>
  </inkml:definitions>
  <inkml:trace contextRef="#ctx0" brushRef="#br0">9 522 9218,'-9'-6'1416,"9"-3"785,25-16-697,15-8 16,15-20-655,8-7-129,8-4-264,8 2-128,4 5-136,1 2 16,-9 5-416,-7 3-632</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2:49.430"/>
    </inkml:context>
    <inkml:brush xml:id="br0">
      <inkml:brushProperty name="width" value="0.035" units="cm"/>
      <inkml:brushProperty name="height" value="0.035" units="cm"/>
    </inkml:brush>
  </inkml:definitions>
  <inkml:trace contextRef="#ctx0" brushRef="#br0">136 19 6105,'-8'-4'97,"3"1"458,0 1 1,1 0 0,-1 0 0,0 1 0,0-1-1,-9-1 1,12 3-433,0 1 0,0-1 0,0 0 0,0 0-1,0 1 1,0-1 0,0 1 0,1 0 0,-1 0 0,0 0-1,0-1 1,0 2 0,1-1 0,-1 0 0,1 0 0,-1 0 0,1 1-1,-1-1 1,1 1 0,0-1 0,-2 4 0,-3 4 73,0 0 1,0 1 0,1 0 0,1 0-1,-6 16 1,8-21-106,1 1-1,-1 0 1,1 0-1,0 0 0,0 0 1,1 0-1,0 0 1,0 0-1,0 0 1,1-1-1,2 13 1,-3-17-68,1 0 0,0 0 1,-1 0-1,1 0 1,0 1-1,0-1 0,-1 0 1,1 0-1,0-1 1,0 1-1,0 0 1,1 0-1,-1 0 0,0-1 1,0 1-1,0 0 1,0-1-1,1 1 0,-1-1 1,0 1-1,1-1 1,-1 0-1,0 0 0,0 0 1,1 1-1,-1-1 1,1 0-1,-1-1 1,0 1-1,1 0 0,-1 0 1,0 0-1,0-1 1,1 1-1,-1-1 0,0 1 1,0-1-1,2-1 1,4-1 83,0 0 0,-1 0 0,1-1 0,-1 0 1,9-8-1,-9 7 3,0-1 1,0 0-1,-1 0 1,0-1-1,0 0 0,-1 0 1,8-14-1,-12 19-94,1 1-1,0-1 1,-1 0 0,1 1-1,-1-1 1,1 0 0,-1 0-1,0 1 1,0-1 0,0 0-1,0 0 1,0 1 0,0-1-1,0 0 1,0 0 0,-1 1-1,1-1 1,-1 0 0,1 1-1,-1-1 1,0 0-1,0 1 1,0-1 0,0 1-1,0-1 1,0 1 0,0 0-1,0-1 1,0 1 0,-1 0-1,1 0 1,-1 0 0,1 0-1,-1 0 1,1 0 0,-1 0-1,1 0 1,-1 1 0,0-1-1,1 1 1,-1-1 0,-2 0-1,-2 0-47,-1-1 0,1 1 0,-1 0 0,1 1-1,-11 0 1,14 0-51,0 0-1,0 0 0,0 0 0,0 1 0,0 0 1,0-1-1,0 1 0,0 0 0,1 1 0,-1-1 1,0 0-1,1 1 0,-1 0 0,-3 2 1,-5 14-1390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2:49.779"/>
    </inkml:context>
    <inkml:brush xml:id="br0">
      <inkml:brushProperty name="width" value="0.035" units="cm"/>
      <inkml:brushProperty name="height" value="0.035" units="cm"/>
    </inkml:brush>
  </inkml:definitions>
  <inkml:trace contextRef="#ctx0" brushRef="#br0">210 95 9162,'-30'12'1702,"16"-6"-1208,-1 0 0,0 0 1,1-2-1,-2 0 0,1 0 0,0-2 1,-26 2-1,39-4-437,1 0 1,-1 0 0,1 0-1,0-1 1,-1 1-1,1 0 1,-1-1-1,1 1 1,0-1 0,-1 1-1,1-1 1,0 1-1,0-1 1,0 0-1,-1 0 1,1 0 0,0 0-1,0 0 1,0 0-1,0 0 1,0 0-1,1 0 1,-1 0-1,-1-2 1,1 0-21,1 1 0,-1-1 0,1 0 0,-1 1 0,1-1-1,0 1 1,0-1 0,0 0 0,0 1 0,0-1 0,1 0 0,0-3 0,1 0-51,0 1 0,0-1 0,0 0 0,0 1 0,1-1 0,0 1 0,0 0 0,1 0 0,-1 0 0,1 1 0,6-6 0,-7 7 0,0 1 1,0 0 0,1 1-1,-1-1 1,1 0-1,-1 1 1,1 0 0,-1 0-1,1 0 1,0 0-1,0 1 1,-1-1-1,1 1 1,0 0 0,7 1-1,-5 0 17,0 0-1,0 1 1,0 0-1,0 0 1,0 1-1,0-1 1,0 1-1,9 7 0,-3-1 46,0 1 0,0 0 0,-1 1-1,-1 1 1,0-1 0,0 2 0,7 13-1,-10-13 15,0 0 1,-1 1-1,-1 0 0,0 1 0,-1-1 1,-1 1-1,0-1 0,-1 1 0,1 25 1,-4 11-319,-8 71 0,8-118 215,-13 106-2392</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2:41.655"/>
    </inkml:context>
    <inkml:brush xml:id="br0">
      <inkml:brushProperty name="width" value="0.035" units="cm"/>
      <inkml:brushProperty name="height" value="0.035" units="cm"/>
    </inkml:brush>
  </inkml:definitions>
  <inkml:trace contextRef="#ctx0" brushRef="#br0">0 636 3249,'1'3'176,"0"1"1,0-1-1,0 0 1,1 0-1,-1 0 1,1-1-1,0 1 1,-1 0-1,1-1 1,0 1-1,1-1 1,-1 1-1,0-1 1,1 0-1,-1 0 1,1 0-1,0 0 1,-1-1-1,1 1 1,0-1-1,5 2 1,-3-2-1,0 0 1,0-1-1,0 1 0,0-1 1,0-1-1,0 1 0,0-1 1,0 1-1,0-1 0,0-1 1,0 1-1,7-4 0,5-3 151,-1 0 0,1-1 0,-1-1 0,-1-1 0,0 0 0,18-18 0,-12 8-6,-1-1-1,-1-1 0,-1-1 1,-1-1-1,16-31 1,-24 38-177,-1 0 0,0 0 0,-1-1 0,-1 0 0,-1 0 0,-1 0 0,0-1 0,1-37 1,-5 46-76,-1 0 1,-1 0-1,0 1 1,-1-1-1,0 0 1,0 1-1,-1-1 1,0 1-1,-1 0 1,0 1-1,-1-1 1,0 1-1,-1 0 1,1 1-1,-2-1 1,-13-12-1,17 18-58,0-1 1,0 1-1,-1-1 0,1 1 1,-1 0-1,0 1 0,0-1 0,0 1 1,0 0-1,0 0 0,0 1 0,-1 0 1,1-1-1,-1 2 0,1-1 1,-1 1-1,1 0 0,-1 0 0,1 0 1,-1 1-1,1 0 0,-1 0 1,1 0-1,0 1 0,-1-1 0,1 1 1,0 1-1,0-1 0,0 1 0,1 0 1,-1 0-1,1 0 0,-1 0 1,-3 5-1,1-1-22,0-1 1,1 1-1,0 0 1,1 0 0,-1 0-1,1 1 1,1 0-1,-1 0 1,2 0-1,-1 1 1,1-1-1,0 1 1,1 0-1,-1 0 1,2 0-1,-2 18 1,3-14 12,1 0 0,1 0 1,0 0-1,0 0 0,1-1 1,1 1-1,0-1 0,1 0 0,0 0 1,1 0-1,10 15 0,148 196 214,-113-158-129,-9-13 10,1-3 0,3-1 0,1-2 1,3-2-1,2-2 0,72 44 0,-75-55-514</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2:41.909"/>
    </inkml:context>
    <inkml:brush xml:id="br0">
      <inkml:brushProperty name="width" value="0.035" units="cm"/>
      <inkml:brushProperty name="height" value="0.035" units="cm"/>
    </inkml:brush>
  </inkml:definitions>
  <inkml:trace contextRef="#ctx0" brushRef="#br0">19 507 9738,'-8'0'776,"0"-5"376,6-5 49,7-6-97,5-8-160,13-8-104,11-5-95,23-11-225,9-4-104,21-10-176,0-5 80,-8-9-400,-8-2-800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2:50.909"/>
    </inkml:context>
    <inkml:brush xml:id="br0">
      <inkml:brushProperty name="width" value="0.035" units="cm"/>
      <inkml:brushProperty name="height" value="0.035" units="cm"/>
    </inkml:brush>
  </inkml:definitions>
  <inkml:trace contextRef="#ctx0" brushRef="#br0">83 197 3681,'-24'-12'2185,"18"9"-1239,0 0 1,-1 0 0,1 1 0,0-1 0,-13-1-1,18 4-919,1 0 0,0 0 0,-1 0-1,1 0 1,0 0 0,-1 0-1,1 0 1,0 0 0,-1 0-1,1 0 1,0 1 0,-1-1-1,1 0 1,0 0 0,-1 0 0,1 1-1,0-1 1,0 0 0,-1 0-1,1 1 1,0-1 0,0 0-1,0 0 1,-1 1 0,1-1-1,0 0 1,0 1 0,0-1 0,0 0-1,0 1 1,-1-1 0,1 0-1,0 1 1,0-1 0,0 0-1,0 1 1,0-1 0,0 1-1,0-1 1,1 1 0,1 17 172,-1-15-155,1 9 9,1 1-1,1-1 1,0 0 0,1 0-1,0-1 1,8 15 0,-11-23-30,-1-1 0,1 1 0,0 0 0,0-1 0,0 1 0,0-1 0,1 0 1,-1 0-1,1 0 0,-1 0 0,1 0 0,0 0 0,0-1 0,0 1 0,0-1 0,0 0 0,0 0 1,0 0-1,0 0 0,0 0 0,0-1 0,1 0 0,-1 1 0,0-1 0,0 0 0,1-1 0,-1 1 0,0 0 1,6-3-1,-1 1 40,-1-1 0,0-1 0,0 1 0,0-1 1,0 0-1,-1-1 0,0 0 0,0 0 0,0 0 0,0-1 1,-1 0-1,0 0 0,0 0 0,0 0 0,-1-1 1,0 0-1,-1 0 0,4-7 0,-5 9-22,0 0-1,0 0 1,-1 0 0,0 0 0,0 0-1,0-1 1,0 1 0,-1 0 0,0 0-1,0-1 1,0 1 0,-1 0-1,1 0 1,-1-1 0,-1 1 0,1 0-1,-1 0 1,0 0 0,0 0-1,0 1 1,-1-1 0,1 1 0,-1-1-1,0 1 1,-1 0 0,1 0-1,-7-6 1,7 7-36,-1 0 0,1 0 0,-1 0 0,0 0 0,1 1 0,-1-1 0,-1 1 0,1 0 0,0 0 0,0 1 0,-1-1 0,1 1 0,-1 0-1,1 0 1,-1 1 0,1-1 0,-1 1 0,0 0 0,1 0 0,-1 1 0,1-1 0,-1 1 0,0 0 0,1 0 0,0 1 0,-1-1 0,1 1 0,0 0 0,0 0 0,0 0 0,0 1 0,0 0 0,0-1 0,1 1 0,-1 0-1,1 1 1,0-1 0,0 1 0,0-1 0,1 1 0,-4 5 0,3-4-8,-18 34 7,19-36 0,1 0 0,0 0 0,0-1 0,1 1 0,-1 0 0,1 0 0,-1 0 0,1 0 0,0 0 0,0 0 0,0 0 0,1 5 1,0-7-2,-1 0 1,1 0 0,-1 0 0,1 0-1,0 0 1,0 0 0,-1 0 0,1 0-1,0-1 1,0 1 0,0 0 0,0 0 0,0-1-1,0 1 1,0-1 0,0 1 0,0-1-1,1 1 1,-1-1 0,0 1 0,0-1 0,0 0-1,0 0 1,1 0 0,-1 0 0,0 0-1,0 0 1,1 0 0,-1 0 0,2-1 0,37-7 145,-29 4-103,0-1-1,0 0 1,0 0-1,-1-1 1,0 0-1,0-1 1,-1 0-1,10-10 1,-15 14-5,-1 0-1,0-1 1,0 0 0,0 0 0,0 1-1,0-2 1,-1 1 0,0 0 0,1 0-1,-2-1 1,1 1 0,0-1 0,-1 0-1,0 1 1,0-1 0,-1 0 0,1 0-1,-1 0 1,0 0 0,0 1 0,-1-1-1,-1-7 1,2 10-25,-1 0-1,0 1 1,1-1-1,-1 0 1,0 1-1,0-1 1,0 0 0,-1 1-1,1-1 1,0 1-1,-1 0 1,1-1-1,0 1 1,-1 0-1,0 0 1,1 0-1,-1 0 1,0 0 0,1 0-1,-1 0 1,0 1-1,0-1 1,0 1-1,0-1 1,1 1-1,-1 0 1,0-1 0,0 1-1,0 0 1,0 1-1,-3-1 1,1 0-33,0 1 1,0-1 0,0 1-1,0 0 1,1 0 0,-1 0-1,0 1 1,0-1-1,1 1 1,-1 0 0,1 0-1,0 0 1,-1 1 0,-4 4-1,3 0-18,0 0-1,0 1 1,1-1-1,0 1 1,1 0-1,-1 0 1,2 0 0,-1 1-1,1-1 1,0 1-1,1-1 1,0 1-1,0 11 1,1-17 34,0 0 1,0 0-1,0 0 1,0 0 0,0 1-1,1-1 1,-1 0-1,1 0 1,0 0-1,0 0 1,0 0 0,1 0-1,-1-1 1,1 1-1,-1 0 1,1-1-1,0 1 1,0-1-1,0 1 1,0-1 0,1 0-1,-1 0 1,0 0-1,1 0 1,0 0-1,-1-1 1,1 1 0,0-1-1,0 0 1,0 0-1,0 0 1,0 0-1,0 0 1,0 0 0,0-1-1,0 0 1,1 0-1,4 0 1,22-2-516,2-5-793</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3:06.397"/>
    </inkml:context>
    <inkml:brush xml:id="br0">
      <inkml:brushProperty name="width" value="0.035" units="cm"/>
      <inkml:brushProperty name="height" value="0.035" units="cm"/>
    </inkml:brush>
  </inkml:definitions>
  <inkml:trace contextRef="#ctx0" brushRef="#br0">6 581 1480,'0'0'3149,"-3"1"276,3-1-3410,0 0 0,0 0 0,-1 0 1,1 0-1,0 0 0,0 1 0,0-1 0,0 0 0,0 0 0,0 0 0,0 0 0,-1 0 1,1 0-1,0 0 0,0 0 0,0 0 0,0 0 0,0 0 0,0 0 0,0 1 1,0-1-1,0 0 0,0 0 0,-1 0 0,1 0 0,0 0 0,0 0 0,0 0 1,0 1-1,0-1 0,0 0 0,0 0 0,0 0 0,0 0 0,0 0 0,0 0 1,0 1-1,0-1 0,0 0 0,0 0 0,0 0 0,0 0 0,0 0 0,0 0 1,0 1-1,1-1 0,-1 0 0,0 0 0,0 0 0,0 0 0,0 0 0,0 0 1,0 0-1,0 0 0,0 1 0,0-1 0,0 0 0,1 0 0,-1 0 0,0 0 1,0 0-1,0 0 0,0 0 0,0 0 0,0 0 0,1 0 0,3 2 19,0 0 0,0-1 0,1 0 0,-1 1 0,0-2-1,1 1 1,-1 0 0,1-1 0,-1 0 0,1 0 0,-1 0 0,1-1 0,5 0-1,69-19 478,-52 12-309,49-17 285,-1-3 0,75-40 0,94-35-65,-44 41 450,85-30 1064,-235 76-1597,-34 11-5,0 0 0,-1 0 0,25-14 0,-39 19 235,2-5-117,9-3-464,16-14 19,-21 17-5,1 0 0,-1 1 0,1 0 0,-1 0 0,1 1 0,17-5 0,15-8-7,-32 12 9,2-1 4,-1 0-1,1 0 0,-1-1 1,0 0-1,-1-1 1,11-9-1,-19 15 667</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3:08.192"/>
    </inkml:context>
    <inkml:brush xml:id="br0">
      <inkml:brushProperty name="width" value="0.035" units="cm"/>
      <inkml:brushProperty name="height" value="0.035" units="cm"/>
    </inkml:brush>
  </inkml:definitions>
  <inkml:trace contextRef="#ctx0" brushRef="#br0">288 318 1552,'-6'-8'574,"1"-1"457,-1 1-1,-1-1 1,1 1 0,-12-11-1,16 17-895,0 1 0,0-1 1,0 1-1,0-1 0,-1 1 0,1 0 0,0 0 0,-1 0 0,1 0 0,0 0 0,-1 0 1,1 1-1,-1 0 0,1-1 0,-1 1 0,1 0 0,-1 0 0,1 0 0,-1 0 0,1 1 1,-1-1-1,1 0 0,-1 1 0,-2 1 0,-5 2 23,1 1 0,-1 1-1,1-1 1,0 2 0,1-1 0,0 1 0,0 0-1,0 1 1,1 0 0,0 0 0,0 0-1,1 1 1,-7 13 0,3-4-23,1 1 0,1-1 1,0 2-1,2-1 0,0 1 0,-3 22 0,8-37-115,0 0 0,1 0 0,-1 0 0,1-1 0,0 1-1,1 0 1,-1 0 0,1 0 0,0 0 0,0-1 0,0 1 0,1 0-1,0-1 1,-1 1 0,2-1 0,-1 0 0,0 0 0,1 0 0,5 6-1,-2-4 1,0 0-1,1-1 0,0 0 1,0-1-1,0 1 0,0-1 1,1 0-1,0-1 0,-1 0 0,13 3 1,-3-1 55,0-2 1,0 0-1,0-1 1,0 0 0,1-2-1,-1 0 1,0 0-1,1-2 1,23-5 0,-30 5-9,-1-1-1,0 0 1,0 0 0,0-1 0,-1-1 0,1 1 0,-1-2 0,0 1 0,0-1 0,-1 0 0,0-1 0,0 0 0,0 0 0,-1-1 0,0 0 0,10-16-1,-7 7 10,-1-1-1,-1-1 1,-1 1-1,0-1 1,-1 0-1,-1-1 1,-1 1-1,2-36 1,-5 28-22,-1 0 1,-2 0 0,0 0-1,-2 0 1,-1 1-1,-9-28 1,4 22-51,5 18-81,0-1 0,1 0 0,1 0 0,0 0 0,-1-17 1,1 60-306,2-23 390,0 1 0,0-1 0,1 0 0,0 1 0,0 9 0,4-2-3,0 0 0,0-1 0,1 1 0,1-1 0,0 0 0,0 0 0,9 10 0,12 23 13,38 115 64,-17-38 178,-47-120-237,-1-1 0,1 1 0,0 0 0,0-1 0,-1 1 0,1-1 0,0 1 0,0-1-1,0 0 1,1 1 0,-1-1 0,0 0 0,1 0 0,-1 0 0,3 2 0,-4-3-3,1 0 0,0 0 0,-1 0 0,1 0 0,-1 0 0,1 0 0,0 0 0,-1 0 0,1 0 0,-1-1 0,1 1 0,-1 0 0,1 0 0,0-1 0,-1 1 0,1 0 0,-1-1 0,0 1 0,1 0 0,-1-1 0,1 1 0,-1-1 0,1 1 0,-1-1 0,0 1 0,1-1 0,-1 1 0,1-2 0,2-5 91,0 0-1,-1 0 0,1 0 0,-1 0 0,1-13 1,6-71 207,-8 69-323,0 0 0,1 0 0,2 1 0,0-1 0,1 1 1,11-27-1,-16 47-11,1 0 0,-1 0 0,0 0 1,1 0-1,0 0 0,-1 0 0,1 0 1,0 0-1,-1 0 0,1 1 1,0-1-1,0 0 0,0 0 0,-1 1 1,1-1-1,0 1 0,0-1 0,0 1 1,0-1-1,0 1 0,0-1 0,0 1 1,0 0-1,0 0 0,1 0 0,-1-1 1,0 1-1,0 0 0,0 0 0,0 0 1,0 1-1,0-1 0,0 0 0,0 0 1,0 1-1,2-1 0,3 3-1,0 0 0,-1 0 1,1 1-1,0-1 0,5 6 0,8 4 79,-5-7-182,0-2-1,0 1 0,0-2 1,0 0-1,1-1 0,0 0 1,-1-1-1,23-1 0,-37 0 91,45 0-2444</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29:25.651"/>
    </inkml:context>
    <inkml:brush xml:id="br0">
      <inkml:brushProperty name="width" value="0.035" units="cm"/>
      <inkml:brushProperty name="height" value="0.035" units="cm"/>
    </inkml:brush>
  </inkml:definitions>
  <inkml:trace contextRef="#ctx0" brushRef="#br0">155 102 9922,'-6'7'320,"0"-2"-1,-1 1 1,0-1-1,0 0 1,-1 0-1,-13 6 1,17-9-189,0 0 0,0-1 1,0 1-1,-1-1 1,1 0-1,-1 0 0,1 0 1,-1 0-1,1-1 1,-1 0-1,0 0 0,1 0 1,-1-1-1,-5-1 1,9 2-76,-1-1 1,1 0-1,0 0 1,-1 0-1,1 0 1,0 0-1,0 0 1,0 0-1,0 0 1,0 0-1,0-1 1,0 1 0,0 0-1,0-1 1,1 1-1,-1-1 1,1 1-1,-1-1 1,1 1-1,-1-1 1,1 1-1,0-1 1,0 1-1,-1-1 1,1 0-1,0 1 1,1-1-1,-1 1 1,0-1-1,0 1 1,1-1-1,-1 1 1,1-1 0,0-1-1,1-6 38,1 0 0,1 0-1,-1 1 1,7-12 0,-8 17-91,0-1 1,0 1-1,0 0 0,0-1 1,1 1-1,0 0 0,-1 1 1,1-1-1,0 0 1,0 1-1,0 0 0,1-1 1,-1 1-1,1 1 0,-1-1 1,1 0-1,-1 1 1,1 0-1,0 0 0,0 0 1,0 0-1,0 1 0,0-1 1,-1 1-1,1 0 1,0 0-1,0 0 0,0 1 1,0-1-1,0 1 0,0 0 1,-1 0-1,1 1 1,0-1-1,-1 1 0,1 0 1,-1 0-1,1 0 0,-1 0 1,0 0-1,0 1 1,0-1-1,0 1 0,-1 0 1,1 0-1,-1 0 0,1 0 1,-1 0-1,0 1 1,2 5-1,2 4 42,-1 1-1,-1-1 1,0 1 0,-1 0-1,0 0 1,-2 0 0,1 0-1,-2 1 1,0-1 0,0 0-1,-5 25 1,-9 31-238</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3:09.004"/>
    </inkml:context>
    <inkml:brush xml:id="br0">
      <inkml:brushProperty name="width" value="0.035" units="cm"/>
      <inkml:brushProperty name="height" value="0.035" units="cm"/>
    </inkml:brush>
  </inkml:definitions>
  <inkml:trace contextRef="#ctx0" brushRef="#br0">252 309 5441,'-4'-4'485,"1"0"0,0 0 0,-1 1 0,0-1-1,1 1 1,-1 0 0,-1 0 0,1 0 0,0 1 0,-1-1-1,1 1 1,-1 0 0,0 1 0,0-1 0,0 1 0,1 0-1,-1 0 1,-7 0 0,6 1-414,0 0 0,0 1 0,1 0 0,-1 0 0,1 1 0,-1 0 0,1 0 0,-1 0 0,1 0 0,0 1 0,0 0 0,0 0 0,0 0 0,1 1 0,-8 7 0,4-3-72,1 1 1,0-1 0,1 1 0,0 1 0,0-1-1,1 1 1,0 0 0,1 0 0,0 1-1,1-1 1,0 1 0,1 0 0,-2 11-1,3-16 6,1-1-1,0 1 0,0-1 0,0 1 0,1-1 1,0 1-1,0-1 0,0 0 0,1 1 0,0-1 1,-1 0-1,5 6 0,-4-7 17,1-1 1,-1 1-1,1-1 0,0 0 1,0 0-1,0 0 0,0-1 0,1 1 1,-1-1-1,1 0 0,-1 1 1,1-2-1,0 1 0,0 0 1,0-1-1,0 0 0,7 2 0,-8-2 24,0-1-1,-1 0 0,1 1 0,0-1 0,-1 0 0,1 0 0,-1 0 0,1 0 0,0-1 0,-1 1 0,1-1 0,-1 0 0,1 0 0,-1 1 1,1-2-1,-1 1 0,0 0 0,1 0 0,2-3 0,-2 1 16,0 0 0,0 0 0,-1-1-1,1 1 1,-1-1 0,0 1 0,0-1 0,0 0 0,0 0 0,-1 1 0,2-7 0,0-4 36,0 0-1,-1 0 1,-1 0 0,0 0 0,-1 0 0,-2-20 0,-8-40-311,9 85 93,2-1 0,-1 0 0,1 1 0,1-1-1,0 0 1,4 14 0,-5-22 141,0 1-1,0-1 1,0 0-1,0 0 1,0 0-1,1 0 1,-1 0-1,1 0 1,-1-1-1,1 1 1,0 0-1,0-1 1,0 1-1,0-1 1,0 0-1,0 0 1,0 1-1,0-1 1,0-1 0,0 1-1,1 0 1,-1 0-1,0-1 1,1 0-1,-1 1 1,0-1-1,1 0 1,-1 0-1,1 0 1,-1 0-1,0-1 1,1 1-1,-1-1 1,4-1-1,0 1 17,0-1 0,0 0 0,0-1 0,-1 0 0,1 0 0,-1 0 0,0 0 0,0-1 0,0 1-1,-1-2 1,1 1 0,-1 0 0,0-1 0,0 0 0,0 0 0,-1 0 0,1 0 0,-1 0 0,-1-1 0,1 1 0,-1-1-1,2-7 1,3-12 60,-1 0 0,-1 0 1,3-48-1,-7 65-79,1-14 29,0 3-2,0-1 1,-1 1-1,-1 0 0,-1-1 0,-5-31 1,6 50-48,0 1 1,0-1 0,-1 1 0,1-1-1,0 1 1,0-1 0,0 1 0,0-1 0,0 1-1,0-1 1,-1 1 0,1-1 0,0 1-1,0-1 1,-1 1 0,1 0 0,0-1 0,-1 1-1,1-1 1,0 1 0,-1 0 0,1-1 0,-1 1-1,1 0 1,0 0 0,-1-1 0,1 1-1,-1 0 1,1 0 0,-1 0 0,1-1 0,-1 1-1,0 0 1,-11 13-124,-4 24-53,15-29 164,-1-1 0,1 1 0,1-1-1,-1 1 1,1 0 0,1-1-1,0 1 1,0 0 0,0-1-1,1 1 1,0-1 0,4 10-1,4 6-54,1-1-1,21 31 1,-20-35-17,-1 0 0,-1 0 0,-1 1 0,7 21 0,-14-35 115,-1 0 0,0-1 1,1 1-1,0-1 1,0 1-1,1-1 1,-1 0-1,1 0 0,0 0 1,0 0-1,0 0 1,4 3-1,-5-6 9,0 1 0,1-1 0,-1 0-1,1 0 1,-1 0 0,1-1 0,0 1 0,-1 0-1,1-1 1,-1 0 0,1 1 0,0-1 0,0 0 0,-1-1-1,1 1 1,0 0 0,-1-1 0,1 1 0,-1-1 0,1 0-1,-1 0 1,1 0 0,4-3 0,12-5-215</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3:09.353"/>
    </inkml:context>
    <inkml:brush xml:id="br0">
      <inkml:brushProperty name="width" value="0.035" units="cm"/>
      <inkml:brushProperty name="height" value="0.035" units="cm"/>
    </inkml:brush>
  </inkml:definitions>
  <inkml:trace contextRef="#ctx0" brushRef="#br0">176 35 7290,'-1'-3'397,"0"0"0,0 1 0,0-1 1,-1 0-1,1 0 0,-1 1 1,0-1-1,0 1 0,0-1 1,-4-3-1,5 6-277,-1 0 1,1-1-1,0 1 1,0 0-1,-1 0 1,1-1-1,0 1 0,0 0 1,-1 1-1,1-1 1,0 0-1,0 0 0,-1 0 1,1 1-1,0-1 1,0 0-1,-1 1 1,1 0-1,0-1 0,0 1 1,0-1-1,0 1 1,0 0-1,0 0 1,0 0-1,0 0 0,0 0 1,0 0-1,0 1 1,-7 6 27,0 1 1,1 0-1,0 0 1,1 1-1,0 0 1,0 0-1,1 0 1,1 1-1,0 0 1,-3 12-1,-4 18-26,-7 57-1,8-37 184,-2 121-1,12-179-380,0-2-21,0 0 1,0 0-1,-1 1 1,1-1-1,0 0 1,0 0-1,0 0 1,0 0-1,0 0 0,1 0 1,-1 0-1,0 0 1,0 0-1,1 0 1,-1 0-1,1 0 1,-1 0-1,1 0 0,-1 0 1,1-1-1,-1 1 1,1 0-1,0 0 1,-1 0-1,1-1 1,0 1-1,0 0 0,1 0 1,5-2-3424</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3:09.623"/>
    </inkml:context>
    <inkml:brush xml:id="br0">
      <inkml:brushProperty name="width" value="0.035" units="cm"/>
      <inkml:brushProperty name="height" value="0.035" units="cm"/>
    </inkml:brush>
  </inkml:definitions>
  <inkml:trace contextRef="#ctx0" brushRef="#br0">0 1 7178,'33'34'9557,"22"41"-7994,6 6-1518,-46-62-135,-1-1 403,26 24 1,-37-39-533,0 1 1,0-2 0,1 1-1,-1 0 1,1-1 0,0 0-1,-1 1 1,1-2 0,0 1-1,1 0 1,-1-1 0,0 0-1,0 0 1,7 1 0,4-2-2936</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3:09.831"/>
    </inkml:context>
    <inkml:brush xml:id="br0">
      <inkml:brushProperty name="width" value="0.035" units="cm"/>
      <inkml:brushProperty name="height" value="0.035" units="cm"/>
    </inkml:brush>
  </inkml:definitions>
  <inkml:trace contextRef="#ctx0" brushRef="#br0">10 117 6009,'-10'-2'9634,"19"-10"-9146,11 4-87,11-2-1,3-1-48,5-1-120,-1-2-32,4-2 72,-1-1-24,3 2-816</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3:10.484"/>
    </inkml:context>
    <inkml:brush xml:id="br0">
      <inkml:brushProperty name="width" value="0.035" units="cm"/>
      <inkml:brushProperty name="height" value="0.035" units="cm"/>
    </inkml:brush>
  </inkml:definitions>
  <inkml:trace contextRef="#ctx0" brushRef="#br0">215 155 4105,'-7'-34'1475,"5"19"-249,-1 1 1,0 0-1,-1 0 1,-1 0-1,-11-23 1,16 36-1170,-1 0 1,0 0-1,1 1 1,-1-1-1,0 0 1,1 0-1,-1 1 1,0-1-1,0 0 1,0 1-1,1-1 0,-1 1 1,0-1-1,0 1 1,0-1-1,0 1 1,0 0-1,0-1 1,0 1-1,0 0 1,0 0-1,0 0 1,0 0-1,0 0 1,0 0-1,0 0 1,0 0-1,0 0 1,0 0-1,0 1 1,0-1-1,0 0 1,0 1-1,0-1 0,0 1 1,0-1-1,0 1 1,0-1-1,0 1 1,1 0-1,-1-1 1,0 1-1,-1 1 1,-4 4 2,0 0 0,1 0 0,0 0 1,-6 8-1,-3 8-24,2 0 1,0 1 0,1 1-1,1-1 1,2 2 0,0-1 0,1 1-1,-3 32 1,5-21-22,2-1 0,2 1 1,1 0-1,1 0 0,9 45 0,-6-60 9,1-1 1,1 1-1,1-1 0,1-1 0,0 1 1,2-1-1,0-1 0,20 28 0,-12-22-128,1-2-1,1 0 0,1-2 0,1 0 0,44 30 0,38 13-1935</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3:11.073"/>
    </inkml:context>
    <inkml:brush xml:id="br0">
      <inkml:brushProperty name="width" value="0.035" units="cm"/>
      <inkml:brushProperty name="height" value="0.035" units="cm"/>
    </inkml:brush>
  </inkml:definitions>
  <inkml:trace contextRef="#ctx0" brushRef="#br0">58 17 5217,'-57'-16'8178,"59"18"-7577,14 14-338,0-1-1,2 0 0,0-1 0,38 21 0,21 16-11,-40-21-63,-1 2 0,-1 2 0,-2 0 0,-1 3 0,-2 0 0,-2 2 0,28 49 0,-47-68-65,1 1 1,-2 0-1,-1 0 0,-1 0 0,-1 1 0,0 0 0,-2 0 0,0 0 1,-2 0-1,-1 34 0,-4-14 11,-1-1 0,-3 0 0,-1 0 0,-25 69 0,2-22 327</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4:03.281"/>
    </inkml:context>
    <inkml:brush xml:id="br0">
      <inkml:brushProperty name="width" value="0.035" units="cm"/>
      <inkml:brushProperty name="height" value="0.035" units="cm"/>
    </inkml:brush>
  </inkml:definitions>
  <inkml:trace contextRef="#ctx0" brushRef="#br0">1 1065 1888,'0'0'6020,"5"-3"-1849,-1-1-3932,0 0 1,0-1 0,-1 0-1,0 0 1,0 0 0,-1 0 0,1-1-1,-1 1 1,0-1 0,0 1-1,1-12 1,8-19 142,11-20 68,58-158 631,-63 159-909,20-111 0,-23 80-97,-1 15-3,4-126-1,-17 189-54,0 1 0,-1 0 1,1 0-1,-2-1 0,1 1 0,-1 0 0,0 0 0,-1 0 0,0 1 0,0-1 0,0 1 0,-1-1 0,-6-7 0,10 13-21,0 1 0,-1 0-1,1-1 1,-1 1 0,1 0 0,-1 0-1,1-1 1,-1 1 0,0 0 0,1 0-1,-1 0 1,1 0 0,-1 0-1,1 0 1,-1 0 0,1 0 0,-1 0-1,1 0 1,-1 0 0,0 0 0,1 0-1,-1 0 1,1 1 0,-1-1 0,1 0-1,-1 0 1,1 1 0,-1-1 0,1 0-1,0 1 1,-1-1 0,1 0 0,-1 1-1,-17 17-118,14-15 94,-19 22-75,0 0 0,2 2 0,-18 29 0,31-43 107,1 0 0,0 0 0,1 1 1,1 0-1,0 0 0,1 0 0,0 0 0,1 1 0,-1 22 1,3-20 18,1 0 1,0 1-1,2-1 0,0 0 1,1 0-1,6 22 1,-5-28 0,0 1 1,1-1-1,1-1 1,0 1 0,0-1-1,1 0 1,0 0-1,0-1 1,1 0-1,10 8 1,79 62 177,-64-55-141,-1 2 0,34 37-1,-56-53-34,-1 1 0,-1 1-1,0-1 1,0 1 0,-1 0-1,-1 1 1,0 0 0,-1 0-1,0 0 1,4 21 0,-6-19 33,-1 1 0,0-1 0,-1 0 0,-1 1 0,-1 0 0,0-1 0,-4 19-1,3-24-4,0 0 0,-1 0 0,-1-1-1,1 1 1,-2-1 0,1 1-1,-1-1 1,-1-1 0,1 1 0,-2-1-1,-13 14 1,18-19-10,0-1 1,0 0-1,-1 0 0,1 0 0,-1 0 0,1 0 1,-1-1-1,0 1 0,0-1 0,0 0 1,0 0-1,0 0 0,0 0 0,0 0 0,0 0 1,0-1-1,0 0 0,0 0 0,-1 0 1,1 0-1,0 0 0,0 0 0,0-1 0,0 0 1,0 1-1,-5-3 0,3 0 0,1 1 1,0-1-1,0 0 0,1 0 0,-1 0 0,0 0 1,1 0-1,0-1 0,0 0 0,0 0 0,0 0 1,1 0-1,-1 0 0,1 0 0,0-1 1,-2-8-1,-4-16 113,2 0 1,2-1-1,0 0 0,2-42 1,-7-54 252,6 111-378,0 0 1,0 0 0,-2 0-1,0 1 1,0-1-1,-10-15 1,5 12-141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5:14.639"/>
    </inkml:context>
    <inkml:brush xml:id="br0">
      <inkml:brushProperty name="width" value="0.035" units="cm"/>
      <inkml:brushProperty name="height" value="0.035" units="cm"/>
    </inkml:brush>
  </inkml:definitions>
  <inkml:trace contextRef="#ctx0" brushRef="#br0">1 416 2176,'18'-8'9765,"106"-51"-8462,-79 30-1171,-1-1 1,74-67-1,-78 61-86,2 2 0,84-53 0,-58 53 37,-65 32 106,-15 9-69,-65 40-35,3 4 1,-69 61-1,124-96-64,-41 33 2,55-45-2,0-1 0,0 0 1,-1 0-1,1 0 0,-1 0 0,0-1 1,1 0-1,-1 0 0,-9 1 0,13-6 51,8-2-153,12-7-575,7-4-751</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5:32.353"/>
    </inkml:context>
    <inkml:brush xml:id="br0">
      <inkml:brushProperty name="width" value="0.035" units="cm"/>
      <inkml:brushProperty name="height" value="0.035" units="cm"/>
    </inkml:brush>
  </inkml:definitions>
  <inkml:trace contextRef="#ctx0" brushRef="#br0">177 105 8554,'-1'-24'656,"2"18"-196,-1-1-1,0 0 1,-1 1-1,0-1 0,0 1 1,0-1-1,-1 1 1,0 0-1,-3-7 0,5 13-403,-1-1 1,1 0-1,0 1 0,-1-1 0,1 1 0,-1-1 0,1 0 1,-1 1-1,0-1 0,1 1 0,-1-1 0,1 1 0,-1 0 1,0-1-1,0 1 0,1-1 0,-1 1 0,0 0 0,1 0 0,-1 0 1,0-1-1,0 1 0,0 0 0,1 0 0,-1 0 0,0 0 1,-1 0-1,1 1-5,-1-1 1,0 1-1,0 0 1,0 0-1,1 0 1,-1-1-1,0 2 0,1-1 1,-1 0-1,-2 3 1,-2 2 0,-1 1 0,2 0 0,-10 14 0,0 5 36,2 1 0,1 0 0,2 1 0,0 0 0,2 1 0,1 0 0,1 0 0,1 0 0,2 1 0,1 0 0,3 43 0,2-29 25,1-1 0,3 1 0,1-2 0,3 1 0,1-1 1,2-1-1,24 51 0,-22-60-158,2-1-1,1 0 1,1-2 0,2 0 0,0-1-1,2-2 1,1 0 0,2-1 0,0-2-1,1-1 1,1-1 0,1-1-1,1-2 1,1-1 0,67 25 0,23-3-2284</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5:32.720"/>
    </inkml:context>
    <inkml:brush xml:id="br0">
      <inkml:brushProperty name="width" value="0.035" units="cm"/>
      <inkml:brushProperty name="height" value="0.035" units="cm"/>
    </inkml:brush>
  </inkml:definitions>
  <inkml:trace contextRef="#ctx0" brushRef="#br0">3 19 10754,'-1'-11'560,"0"3"1633,8 20-1513,0 12-120,-4 3 0,6 11-104,2 2-80,4 10-119,5 8-57,4 13-72,5 4 16,-1-7 120,0-6 16,-4-18-592,-1-11-601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29:27.480"/>
    </inkml:context>
    <inkml:brush xml:id="br0">
      <inkml:brushProperty name="width" value="0.035" units="cm"/>
      <inkml:brushProperty name="height" value="0.035" units="cm"/>
    </inkml:brush>
  </inkml:definitions>
  <inkml:trace contextRef="#ctx0" brushRef="#br0">218 442 2569,'63'-243'8021,"-53"209"-7450,-7 26-398,-1 0-1,-1 0 1,1 0-1,-1 0 1,0 0 0,-1 0-1,0-1 1,-1 1-1,-1-10 1,2 15-126,-1-1 0,0 1 1,-1-1-1,1 1 0,0 0 1,-1 0-1,0-1 0,0 1 0,0 0 1,0 1-1,0-1 0,-1 0 1,1 0-1,-1 1 0,0 0 0,0-1 1,0 1-1,0 0 0,0 0 1,0 1-1,0-1 0,0 1 0,-7-2 1,3 0-56,0 2 0,0-1 0,-1 1 0,1 0 0,-1 0 1,1 1-1,-1 0 0,1 0 0,0 1 0,-1 0 0,1 0 1,-1 1-1,1 0 0,0 0 0,0 1 0,0 0 0,1 0 1,-1 0-1,0 1 0,1 0 0,0 0 0,0 1 0,-10 10 1,10-8-26,0 0 1,0 0 0,1 1 0,0-1 0,0 1-1,1 1 1,0-1 0,0 1 0,1-1 0,0 1-1,1 0 1,0 0 0,0 0 0,1 0 0,0 1-1,1-1 1,0 0 0,0 0 0,2 10-1,-1-11 24,1-1 0,0 1 0,0-1 0,1 1-1,0-1 1,0 0 0,1 0 0,0 0-1,0-1 1,1 1 0,-1-1 0,1 0 0,1 0-1,-1-1 1,1 1 0,0-1 0,0-1-1,12 8 1,8 2 12,1-1-1,1-1 1,48 14 0,-43-16 28,50 24 0,-78-32-9,0 0 1,-1 1-1,0 0 0,0 0 1,0 0-1,0 0 0,0 1 1,0 0-1,4 5 0,-7-6 5,0-1 0,1 0 0,-1 0 0,0 1 0,-1-1 0,1 1 0,0-1 0,-1 1 0,1-1 0,-1 1 0,0-1 0,0 1 0,0-1 0,0 1 0,0-1 0,-1 1 0,1 0-1,-1-1 1,1 0 0,-3 5 0,-2 5 48,-1 1 1,-1-1-1,0-1 0,0 1 0,-1-1 0,-1 0 0,0-1 1,0 0-1,-1-1 0,-15 12 0,12-11-27,0-1-1,-1 0 1,0-1 0,0 0 0,-1-2-1,0 1 1,0-2 0,-23 6 0,31-9-58,-1-1 1,1 0 0,-1 0 0,1-1 0,-1 0-1,1 0 1,-1-1 0,1 0 0,-15-4 0,-12-16-1141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5:33.851"/>
    </inkml:context>
    <inkml:brush xml:id="br0">
      <inkml:brushProperty name="width" value="0.035" units="cm"/>
      <inkml:brushProperty name="height" value="0.035" units="cm"/>
    </inkml:brush>
  </inkml:definitions>
  <inkml:trace contextRef="#ctx0" brushRef="#br0">14 66 10346,'-14'-20'3702,"16"27"-3487,-1 1 1,2-1-1,-1 0 0,1 1 0,0-1 0,0-1 0,1 1 0,4 7 0,2 3 11,37 77 251,-4 2 0,52 170 0,-87-245 678,-6-40 396,-1-3-1830,4-83 100,6-62-339,-10 165 530,7-37-553,-8 39 515,0-1 1,0 1 0,1-1 0,-1 1-1,0-1 1,1 1 0,-1-1 0,0 1-1,1-1 1,-1 1 0,0 0-1,1-1 1,-1 1 0,1 0 0,-1-1-1,1 1 1,-1 0 0,1-1-1,-1 1 1,1 0 0,-1 0 0,1 0-1,0-1 1,0 2-9,0-1 0,0 0 0,0 0 0,0 1 0,0-1 0,0 1 0,0-1 0,-1 1-1,1-1 1,0 1 0,0-1 0,0 1 0,-1 0 0,1 0 0,0-1 0,-1 1 0,1 0 0,0 1 0,13 17-79,-2 0 0,20 40 0,-23-39 303,1-1 0,1 0 0,23 29 0,-33-47-138,0 1 0,1-1 0,-1 1 0,0-1 0,1 0 0,-1 0 0,0 0 0,1 0 0,0 0 0,-1 0-1,1 0 1,-1 0 0,1-1 0,0 1 0,0 0 0,-1-1 0,1 0 0,0 1 0,0-1 0,0 0 0,3 0 0,-3-1 7,1 1 0,-1-1 1,0 0-1,1 0 1,-1 0-1,0 0 0,1-1 1,-1 1-1,0-1 0,0 1 1,0-1-1,-1 0 0,4-3 1,2-3 59,-2-1 0,1 1 0,-1-1 0,0 0 0,0 0 0,4-16 0,4-5-136,-12 29-50,9-8-25,-5 5 118,0-1-1,0 0 0,-1 0 0,0-1 0,0 1 0,-1-1 0,0 0 0,0 0 0,0 0 0,0-1 0,-1 1 0,0 0 1,-1-1-1,1 0 0,0-7 0,-2 5 11,1 0-1,-1-1 1,-1 1 0,-1-14 0,1 21-43,1-1 0,-1 1 0,1-1-1,-1 1 1,0-1 0,0 1 0,0-1 0,0 1 0,0 0 0,0 0 0,-1 0 0,1 0 0,-1 0 0,0 0 0,1 0 0,-1 0 0,0 0 0,0 1 0,0-1 0,-4-2 0,5 4-14,0 0 1,0 0 0,1 0 0,-1 0 0,0 0 0,0 0 0,1 0 0,-1 0 0,0 0 0,0 1 0,1-1 0,-1 0 0,0 0 0,0 1 0,1-1 0,-1 0 0,0 1 0,1-1 0,-1 1 0,1-1 0,-1 1 0,1-1 0,-1 1 0,1-1 0,-1 1 0,1 0 0,-1-1 0,1 1 0,-1-1 0,1 1 0,0 0 0,0 0 0,-1-1 0,1 1 0,0 0 0,0-1 0,0 1 0,0 0 0,0 0 0,0 0 0,-5 32-249,4-16 276,1 1 1,0-1-1,1 0 1,1 0-1,6 24 1,-7-37 11,0 0 1,0 0 0,1-1 0,0 1 0,0 0 0,0-1-1,0 1 1,0-1 0,0 1 0,1-1 0,0 0 0,0 0 0,0 0-1,0-1 1,0 1 0,0-1 0,1 0 0,-1 1 0,1-2-1,0 1 1,-1 0 0,1-1 0,0 1 0,0-1 0,0 0 0,0-1-1,0 1 1,6 0 0,-4-1 12,-1 0 0,1 0 0,-1 0 0,1 0 0,-1-1 0,1 0-1,-1 0 1,0 0 0,0-1 0,6-2 0,-8 2-1,0 0 1,0 0-1,0 0 0,0 0 1,-1 0-1,1-1 0,-1 0 0,1 1 1,-1-1-1,0 0 0,0 0 1,0 0-1,-1 0 0,1 0 0,-1-1 1,2-3-1,14-41 260,23-67 4,-36 99-289,0 0 0,-1 0 1,-1 0-1,-1 0 1,0-19-1,-1 33-22,0-1 0,-1 0 1,0 1-1,1-1 0,-1 0 0,0 1 0,0-1 0,-1 1 1,1-1-1,-1 1 0,1 0 0,-1-1 0,0 1 0,1 0 1,-4-3-1,4 5-2,0-1 0,0 0 0,1 1 1,-1-1-1,0 1 0,0-1 0,0 1 1,0-1-1,0 1 0,0-1 0,0 1 1,0 0-1,0 0 0,0 0 0,0-1 0,0 1 1,-1 0-1,1 0 0,0 0 0,0 1 1,0-1-1,0 0 0,0 0 0,0 1 0,0-1 1,0 0-1,0 1 0,0-1 0,0 1 1,0-1-1,0 1 0,1 0 0,-1-1 1,0 1-1,0 0 0,0-1 0,1 1 0,-1 0 1,0 0-1,1 0 0,-1 0 0,0 1 1,0 0-11,0 0 0,1 0 1,-1 0-1,1 0 1,-1 0-1,1 1 1,0-1-1,-1 0 1,1 0-1,0 0 1,1 0-1,-1 1 1,0-1-1,1 0 1,-1 0-1,1 0 1,-1 0-1,1 0 1,0 0-1,2 3 1,25 43-83,-22-40 95,88 151 212,-93-158-133,-7 4-1012,-18 7-1975</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5:34.026"/>
    </inkml:context>
    <inkml:brush xml:id="br0">
      <inkml:brushProperty name="width" value="0.035" units="cm"/>
      <inkml:brushProperty name="height" value="0.035" units="cm"/>
    </inkml:brush>
  </inkml:definitions>
  <inkml:trace contextRef="#ctx0" brushRef="#br0">1 26 13579,'0'-5'1240,"2"-1"361,3-1-161,3 4-1040,1-1-136,7 6-688</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5:34.442"/>
    </inkml:context>
    <inkml:brush xml:id="br0">
      <inkml:brushProperty name="width" value="0.035" units="cm"/>
      <inkml:brushProperty name="height" value="0.035" units="cm"/>
    </inkml:brush>
  </inkml:definitions>
  <inkml:trace contextRef="#ctx0" brushRef="#br0">0 0 13603,'0'0'3602,"3"4"-3149,26 29 413,61 55-1,5 5-708,-81-77-131,-1 0 1,-1 1-1,0 0 0,14 29 1,-14-22 16,-1 1 0,-2 0 1,0 0-1,6 38 0,-13-52-18,0 1 0,-1-1 0,-1 1-1,0-1 1,0 1 0,-1-1 0,-1 1-1,0-1 1,0 0 0,-1 0 0,-1 0 0,-9 21-1,3-14-172,0 0 0,-2-1-1,-21 25 1,-11 4-575</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5:34.725"/>
    </inkml:context>
    <inkml:brush xml:id="br0">
      <inkml:brushProperty name="width" value="0.035" units="cm"/>
      <inkml:brushProperty name="height" value="0.035" units="cm"/>
    </inkml:brush>
  </inkml:definitions>
  <inkml:trace contextRef="#ctx0" brushRef="#br0">1 202 11002,'0'0'969,"1"-2"463,26-19-496,-4 7 88,11-5-272,3-3-119,12-2-177,4-2-128,9 1-56,5-1-104,1 3-2881</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5:38.049"/>
    </inkml:context>
    <inkml:brush xml:id="br0">
      <inkml:brushProperty name="width" value="0.035" units="cm"/>
      <inkml:brushProperty name="height" value="0.035" units="cm"/>
    </inkml:brush>
  </inkml:definitions>
  <inkml:trace contextRef="#ctx0" brushRef="#br0">9 3 11426,'-4'-2'3569,"-1"27"-3441,8 9 56,-1 8 8,-1 18-40,-1 5 0,-1 0 56,-1-3 64,0-17-39,2-6-249,4-14-1289,0-7-2784</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5:38.269"/>
    </inkml:context>
    <inkml:brush xml:id="br0">
      <inkml:brushProperty name="width" value="0.035" units="cm"/>
      <inkml:brushProperty name="height" value="0.035" units="cm"/>
    </inkml:brush>
  </inkml:definitions>
  <inkml:trace contextRef="#ctx0" brushRef="#br0">1 14 8946,'-1'-5'4281,"2"5"-3041,1 0-328,35-8-96,-18 11-167,1 4-113,6 4-240,3 4-96,8 4-80,7 2 0,11 3 48,5-3-112,0-3-632,-2-5-544</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5:38.508"/>
    </inkml:context>
    <inkml:brush xml:id="br0">
      <inkml:brushProperty name="width" value="0.035" units="cm"/>
      <inkml:brushProperty name="height" value="0.035" units="cm"/>
    </inkml:brush>
  </inkml:definitions>
  <inkml:trace contextRef="#ctx0" brushRef="#br0">3 331 12819,'-3'-5'1272,"3"-1"224,19-9-167,10-9-81,23-10-688,15-6-136,20-4-192,7 3-72,-3 3-64,-5 5 0,-25 9 24,-10 6-88,-13 10-384</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5:28.442"/>
    </inkml:context>
    <inkml:brush xml:id="br0">
      <inkml:brushProperty name="width" value="0.035" units="cm"/>
      <inkml:brushProperty name="height" value="0.035" units="cm"/>
    </inkml:brush>
  </inkml:definitions>
  <inkml:trace contextRef="#ctx0" brushRef="#br0">61 66 5505,'0'0'30,"-8"-7"2550,9 10 331,0-2-2785,0 1-1,-1 0 0,1-1 1,-1 1-1,1 0 0,-1 0 1,1 0-1,-1-1 0,0 1 1,0 0-1,0 0 1,0 0-1,0 0 0,-1 0 1,1 1-1,-19 30 216,18-32-299,0 1-1,0 0 1,0-1-1,0 1 1,-1-1 0,1 0-1,-1 1 1,1-1-1,-1 0 1,1 0-1,-1 0 1,0 0 0,1 0-1,-1-1 1,0 1-1,0 0 1,-2 0 0,3-1-22,1-1 1,-1 1-1,1 0 1,-1-1-1,1 1 0,-1-1 1,1 1-1,-1-1 1,1 1-1,-1-1 1,1 1-1,-1-1 1,1 1-1,0-1 1,-1 0-1,1 1 1,0-1-1,0 0 1,-1 1-1,1-1 1,0 0-1,0 1 0,0-1 1,0 0-1,0 1 1,0-1-1,0 0 1,0 0-1,0-22 144,0 21-174,0 1 0,1-1 0,-1 0 0,0 0 0,0 1 0,1-1 0,-1 1 0,1-1 0,-1 0 0,1 1 0,0-1 0,0 1 0,-1-1 0,1 1 0,0 0 0,0-1 0,0 1 0,1 0 0,-1 0 0,0-1 0,0 1 0,3-1 0,-2 2-10,-1 0 0,1 0 1,0 0-1,-1 0 0,1 0 0,-1 0 0,1 1 0,0-1 0,-1 1 0,1-1 1,-1 1-1,1-1 0,-1 1 0,0 0 0,1 0 0,-1 0 0,0 0 0,1 0 1,-1 0-1,0 0 0,0 0 0,0 0 0,0 1 0,1 1 0,2 2 31,0 1 0,0 0 0,0 0 0,-1 0 0,1 0 0,3 12 0,-6-16 10,-1-1 1,1 1 0,-1-1-1,1 1 1,-1-1-1,0 1 1,1-1 0,-1 1-1,0-1 1,0 1 0,0-1-1,0 1 1,0 0-1,-1-1 1,1 1 0,0-1-1,-1 1 1,1-1-1,-1 1 1,1-1 0,-1 1-1,0-1 1,0 0 0,1 1-1,-1-1 1,0 0-1,0 0 1,0 0 0,-1 1-1,1-1 1,0 0-1,0-1 1,-1 1 0,1 0-1,0 0 1,-3 1 0,3-2 1,0 0 0,0 0 0,1 0 1,-1 0-1,0-1 0,0 1 1,0 0-1,1 0 0,-1 0 0,0-1 1,0 1-1,0 0 0,1-1 1,-1 1-1,0-1 0,1 1 0,-1-1 1,0 1-1,1-1 0,-1 1 1,1-1-1,-1 0 0,1 1 0,-1-1 1,1 0-1,-1 0 0,1 1 0,0-1 1,-1 0-1,1 0 0,0 1 1,0-1-1,0 0 0,-1 0 0,1-1 1,-7-35 185,6 33-182,-2-16 29,1 11-43,0 0 0,1 0-1,0 0 1,1 0-1,0-1 1,0 1 0,1 0-1,2-10 1,-3 17-9,1 1 0,0-1 0,0 1 0,0 0 0,1-1 0,-1 1 0,0 0 0,0 0 0,1 0 0,-1 0 0,1 0 0,-1 0 1,1 0-1,-1 1 0,1-1 0,-1 0 0,1 1 0,0-1 0,-1 1 0,1 0 0,0-1 0,0 1 0,-1 0 0,4 0 0,43 4 456,-43-3-420,0 0-1,1 1 0,-1 0 0,0 0 1,0 0-1,-1 0 0,1 1 0,0 0 1,-1 0-1,0 0 0,0 1 0,0-1 1,0 1-1,0 0 0,-1 0 0,1 0 1,-1 1-1,0-1 0,0 1 0,-1 0 1,0 0-1,0 0 0,0 0 0,0 0 1,-1 0-1,1 0 0,-1 1 1,0 4-1,1 14 69,0-1 0,-2 0 0,0 1 0,-2-1 0,-5 27 0,-5 20-94,-3 2 107</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5:29.875"/>
    </inkml:context>
    <inkml:brush xml:id="br0">
      <inkml:brushProperty name="width" value="0.035" units="cm"/>
      <inkml:brushProperty name="height" value="0.035" units="cm"/>
    </inkml:brush>
  </inkml:definitions>
  <inkml:trace contextRef="#ctx0" brushRef="#br0">143 297 6601,'-1'-9'403,"-1"1"-1,1 0 0,1 0 0,0-1 0,0 1 0,0 0 0,1-1 0,3-12 0,2 1 575,16-38 0,3-8-50,-24 64-857,0-1-1,0 1 0,-1-1 0,1 1 0,-1-1 0,0 0 0,0 1 0,0-1 0,0 0 0,0 1 0,-1-1 1,1 1-1,-2-4 0,2 4-25,-1 1 1,0 0 0,0-1-1,1 1 1,-1 0 0,0-1-1,0 1 1,-1 0 0,1 0-1,0 0 1,0 0-1,0 0 1,-1 0 0,1 0-1,0 0 1,-4 0 0,1-1-24,-1 1 1,1 0-1,-1 1 1,0-1-1,1 1 1,-1 0-1,0 0 1,0 0-1,1 1 1,-1 0-1,1 0 1,-1 0-1,-4 2 1,2 0-31,0 0 0,1 0 0,-1 1 0,1 0 0,0 0 0,0 0 0,1 1 0,-1 0 0,1 0 0,0 1 0,1-1 0,-1 1 0,1 0 0,0 0 0,0 1 0,1-1 0,0 1 0,0 0 0,1 0 0,0 0 0,0 0 0,0 0 0,1 0 0,0 0 0,0 1 0,1 7 0,0-7 39,-1-1 1,2 1-1,-1-1 0,1 0 1,0 1-1,1-1 0,0 0 1,0 0-1,0 1 0,1-2 0,0 1 1,0 0-1,1-1 0,0 1 1,0-1-1,0 0 0,1 0 1,0-1-1,0 1 0,1-1 1,-1 0-1,1-1 0,0 1 0,0-1 1,12 5-1,38 6 181,-47-14-169,-1 1 0,0-1 0,1 2 0,-1-1 0,0 1 0,0 0 0,0 1 0,-1-1 0,14 10 0,-20-11-3,1-1 0,-1 1 1,0-1-1,1 1 0,-1 0 1,0-1-1,0 1 0,0 0 0,0 0 1,-1 0-1,1 0 0,0 0 0,-1 0 1,1 0-1,-1 0 0,0 0 1,0 0-1,0 0 0,0 0 0,0 0 1,0 0-1,0 0 0,-1 0 1,1 0-1,-1 0 0,1 0 0,-1 0 1,0 0-1,0 0 0,0 0 1,0 0-1,0-1 0,0 1 0,0 0 1,-1-1-1,1 1 0,-2 1 1,-1 1 26,0 0 0,-1 0 0,1-1 0,-1 1 0,1-1 0,-1 0 1,0 0-1,0 0 0,-1-1 0,1 0 0,0 0 0,-8 2 0,9-3-153,-1 0 0,1-1-1,0 0 1,-1 0 0,1 0-1,-1 0 1,1 0 0,-1-1-1,1 0 1,0 0-1,-1 0 1,1-1 0,0 1-1,0-1 1,0 0 0,0 0-1,0 0 1,1-1 0,-1 1-1,1-1 1,-1 0 0,1 0-1,-3-4 1,-9-18-1559</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5:30.066"/>
    </inkml:context>
    <inkml:brush xml:id="br0">
      <inkml:brushProperty name="width" value="0.035" units="cm"/>
      <inkml:brushProperty name="height" value="0.035" units="cm"/>
    </inkml:brush>
  </inkml:definitions>
  <inkml:trace contextRef="#ctx0" brushRef="#br0">6 0 12355,'0'9'760,"-1"6"440,-1 5-192,0 9 161,1 1-297,2 0-360,3 1-144,2-6-168,2-1 0,1-7-512,1-2-544,0-2-2585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29:29.310"/>
    </inkml:context>
    <inkml:brush xml:id="br0">
      <inkml:brushProperty name="width" value="0.035" units="cm"/>
      <inkml:brushProperty name="height" value="0.035" units="cm"/>
    </inkml:brush>
  </inkml:definitions>
  <inkml:trace contextRef="#ctx0" brushRef="#br0">53 181 2777,'-50'-179'9884,"50"178"-9420,-2 28-298,3 49-185,4-1 0,4 1 1,2-2-1,32 107 0,-38-161 47,2 0 0,1-1-1,0 0 1,1 0-1,1-1 1,17 25 0,-23-38 3,1 1 1,0-1-1,0 0 1,0 0 0,1-1-1,-1 1 1,1-1-1,0-1 1,13 7 0,-15-8 11,1-1 0,0 0 0,0 0-1,0 0 1,0 0 0,0-1 0,0 1 0,0-1 0,0-1 0,0 1 0,0-1 0,0 0 0,0 0 0,0 0 0,7-3 0,-7 1 25,-1 1 1,1-1-1,-1 0 1,0 0-1,0-1 1,0 1-1,0-1 1,0 0-1,-1 0 1,1 0-1,-1 0 1,0 0-1,-1-1 0,1 0 1,-1 1-1,0-1 1,0 0-1,2-7 1,2-12 98,0 1 1,3-41-1,-8 60-157,4-74 188,-4-88-1,-2 75-153,-9 93-138,8 1 83,1-1 0,-1 1 0,1-1 0,-1 1 0,1 0 1,0-1-1,0 1 0,0 0 0,1 0 0,-1 0 0,0 0 1,1 0-1,0 0 0,0 0 0,0-1 0,0 1 0,0 0 1,1 0-1,0 0 0,-1 0 0,2 3 0,1 2-8,-1 0-1,1 0 1,1-1-1,0 0 1,0 1-1,8 10 1,14 15 8,0-1 32,32 53 1,-57-84 15,13-14 82,-8 4-89,0 0-1,-1-1 1,0 1 0,0-1-1,-1 0 1,5-18 0,-6 16-6,1 1 0,1-1 1,0 1-1,9-15 0,-13 24-25,0 1 0,0 0-1,0-1 1,0 1 0,1 0-1,-1 0 1,1 0 0,-1 0-1,1 0 1,-1 0 0,1 0-1,-1 0 1,1 0 0,0 1-1,-1-1 1,1 1 0,0-1-1,0 1 1,-1 0 0,1 0-1,0 0 1,0 0 0,3 0-1,3 1 16,1 1-1,-1 0 1,17 6-1,-19-5 75,1-1-1,0 0 1,-1 0 0,1-1 0,7 1-1,-3-2-65,-1-1-1,0-1 0,0 0 0,0 0 0,0-1 1,0 0-1,0-1 0,-1 0 0,0 0 1,13-8-1,-11 4-2254</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5:30.225"/>
    </inkml:context>
    <inkml:brush xml:id="br0">
      <inkml:brushProperty name="width" value="0.035" units="cm"/>
      <inkml:brushProperty name="height" value="0.035" units="cm"/>
    </inkml:brush>
  </inkml:definitions>
  <inkml:trace contextRef="#ctx0" brushRef="#br0">13 81 9538,'-5'-14'1176,"-1"-1"617,5 3-257,1-2-592,2 1-512,8 6-904,2 2-600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5:30.925"/>
    </inkml:context>
    <inkml:brush xml:id="br0">
      <inkml:brushProperty name="width" value="0.035" units="cm"/>
      <inkml:brushProperty name="height" value="0.035" units="cm"/>
    </inkml:brush>
  </inkml:definitions>
  <inkml:trace contextRef="#ctx0" brushRef="#br0">0 216 9306,'5'-17'1017,"-1"0"0,2 1 0,0-1 1,13-22-1,-16 33-888,1 0 0,0 0 0,0 1 1,0 0-1,0 0 0,1 0 0,0 0 1,0 1-1,0-1 0,1 1 0,-1 1 0,1-1 1,0 1-1,10-4 0,-16 6-130,1 1 1,-1 0-1,1 0 0,0-1 0,-1 1 0,1 0 0,0 0 1,-1 0-1,1 0 0,0 0 0,-1 0 0,1 0 0,0 0 1,-1 0-1,1 0 0,0 0 0,-1 0 0,1 0 0,0 0 1,-1 1-1,1-1 0,0 0 0,-1 1 0,1-1 0,-1 0 1,1 1-1,0-1 0,-1 1 0,1-1 0,-1 1 1,1-1-1,-1 1 0,0-1 0,1 1 0,-1-1 0,0 1 1,1 0-1,-1-1 0,0 1 0,1-1 0,-1 1 0,0 0 1,0-1-1,0 1 0,0 0 0,0-1 0,0 1 0,0 0 1,0 0-1,0-1 0,0 2 0,-7 37-3,-15 17 3,16-43-12,1 0 1,0 0 0,1 0-1,0 1 1,-2 14-1,6-24-1,0-1 1,0 1-1,1 0 0,-1-1 0,1 1 0,0-1 0,0 1 0,0-1 0,1 1 0,-1-1 0,1 0 0,0 1 0,-1-1 0,2 0 0,-1 0 0,0-1 0,0 1 0,1 0 0,5 3 0,6 6-33,0-2-1,31 18 1,-10-7-1,-19-9 52,0 1-1,-2 0 1,1 1 0,-2 1-1,0 0 1,-1 0 0,0 1 0,-1 1-1,-1 0 1,10 24 0,-13-24 153,0-1 0,-2 1 0,0 0 0,0 1 1,-2-1-1,0 1 0,-2 0 0,0-1 0,0 1 1,-2 0-1,-4 31 0,2-36 66,0 1 0,-10 23 1,12-33-151,0-1 0,-1 1 0,0-1 0,0 1 0,0-1 0,0 0 0,-1 1 0,1-1 0,-1 0 0,0-1 0,0 1 0,0 0 0,0-1 0,-5 3-1,7-4-32,0-1-1,0 1 0,0-1 0,0 0 0,-1 0 0,1 0 0,0 0 0,0 1 0,0-1 0,0-1 0,0 1 0,0 0 0,-1 0 0,1 0 0,0-1 0,0 1 0,0 0 0,0-1 0,0 1 0,0-1 0,0 1 0,0-1 0,0 0 1,0 1-1,0-1 0,1 0 0,-1 0 0,0 0 0,0 1 0,1-1 0,-2-2 0,-17-35 440,17 33-451,-5-15-14,1-1-1,1 1 1,1-1 0,0 0 0,2-1-1,0 1 1,2 0 0,0-1 0,4-23 0,1 12-131,0 0 0,3 0 0,1 0 0,1 2 0,15-34 0,-1 18-299,41-60 0,-44 76 355,-1-1 0,-2 0 0,-2-1 0,21-56 0,-37 88 61,1 0 0,-1 0-1,1 0 1,-1 0-1,0 0 1,1 0-1,-1 0 1,0 0-1,0 0 1,0 0-1,0-1 1,0 1-1,0 0 1,0 0-1,0 0 1,0 0-1,0 0 1,0 0-1,-1 0 1,1 0-1,-1 0 1,1 0-1,-1 0 1,1 0-1,-1 0 1,1 0-1,-1 0 1,0 1-1,1-1 1,-1 0-1,0 0 1,0 1-1,0-1 1,1 0-1,-3 0 1,1 0-6,-1 1 0,1 0 0,0 0-1,0 0 1,-1 0 0,1 0 0,0 0 0,-1 1 0,1-1 0,0 1 0,-1-1 0,1 1 0,0 0-1,0 0 1,0 0 0,-3 2 0,1 0-7,0 0-1,0 1 1,0-1-1,1 1 1,0 0-1,-1 0 1,1 0-1,1 0 1,-1 1 0,1-1-1,-1 1 1,1 0-1,1 0 1,-1-1-1,1 1 1,-1 0-1,1 0 1,1 0-1,-1 1 1,1-1 0,0 0-1,0 0 1,0 0-1,2 7 1,-2-8 13,1 1 1,0-1-1,-1 0 0,1 1 1,1-1-1,-1 0 1,1 0-1,-1 0 1,1 0-1,0 0 0,0 0 1,1 0-1,-1-1 1,1 1-1,0-1 1,0 0-1,0 0 0,1 0 1,-1 0-1,0 0 1,1-1-1,0 1 1,0-1-1,0 0 0,0 0 1,0-1-1,0 1 1,5 0-1,3-1 32,-1-1 0,0 0 0,1-1 0,-1 0 0,0 0 0,0-2 0,0 1 0,0-1 0,12-5 0,13-7-1532</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5:31.608"/>
    </inkml:context>
    <inkml:brush xml:id="br0">
      <inkml:brushProperty name="width" value="0.035" units="cm"/>
      <inkml:brushProperty name="height" value="0.035" units="cm"/>
    </inkml:brush>
  </inkml:definitions>
  <inkml:trace contextRef="#ctx0" brushRef="#br0">141 228 11346,'0'0'125,"-1"-1"0,1 1 0,-1-1 0,1 1 0,-1-1 0,1 1 0,-1-1 0,1 1 0,-1 0 0,0-1 0,1 1 0,-1 0 0,0-1 0,1 1 0,-1 0 0,0 0 0,0 0 0,1-1 0,-1 1 0,0 0 0,1 0 0,-1 0 0,0 0 0,0 0 0,1 1 0,-1-1 0,0 0 0,-23 13 1021,-13 27-804,30-30-308,0 0 0,0 0 0,1 0 0,0 1 0,1 0 0,0 1 0,1-1 0,0 1 0,1-1 0,0 1-1,1 0 1,-1 13 0,3-18-15,0 0 0,0 0 0,1 0-1,0 0 1,0-1 0,1 1-1,-1 0 1,2-1 0,-1 0 0,0 1-1,1-1 1,1 0 0,-1 0 0,1 0-1,0-1 1,0 1 0,0-1 0,1 0-1,0 0 1,0-1 0,0 1 0,0-1-1,7 4 1,-9-6 21,0 0 1,1-1-1,-1 1 0,0-1 1,1 1-1,-1-1 0,1 0 1,-1 0-1,1 0 0,-1-1 0,1 1 1,0-1-1,-1 0 0,1 0 1,0 0-1,-1-1 0,1 1 1,0-1-1,-1 0 0,1 0 1,-1 0-1,1 0 0,-1-1 1,0 1-1,0-1 0,1 0 0,-1 0 1,0 0-1,-1-1 0,1 1 1,0 0-1,-1-1 0,5-5 1,2-3 72,-1-1 0,0 0 0,-1 0 0,0-1 0,-1 1 0,0-2 0,6-21 0,-8 20-43,-1 0-1,0 0 1,-1 0 0,-1-1-1,0 1 1,-1 0-1,-1-1 1,-2-18 0,2 26-76,-1 1 0,1 0 0,-1 0 0,-1 0 0,1 0 0,-1 1 0,0-1 0,-1 1 0,1-1 0,-1 1 0,-1 0 1,1 0-1,-1 1 0,0-1 0,0 1 0,0 0 0,-1 1 0,0-1 0,-9-4 0,12 7-26,1 2-1,0-1 1,0 0-1,0 0 1,0 1-1,0-1 1,-1 1-1,1 0 1,0-1-1,-1 1 1,1 0-1,0 0 1,0 1-1,-1-1 1,1 0-1,0 1 1,0 0-1,0-1 1,-1 1-1,1 0 1,0 0-1,0 0 1,0 0-1,0 0 1,1 1-1,-1-1 1,0 1-1,0-1 1,1 1-1,-1-1 1,1 1-1,-1 0 1,1 0-1,0 0 1,-2 3-1,0 1-23,0-1 1,0 1-1,1 0 1,0 0-1,0 0 1,0 0-1,1 0 1,0 0-1,0 0 1,0 1-1,1-1 0,1 7 1,0-6 49,0 0 1,1 0-1,0 0 0,0-1 1,1 1-1,0-1 1,0 1-1,0-1 0,1 0 1,0 0-1,0-1 0,0 1 1,1-1-1,0 0 1,0 0-1,0 0 0,1-1 1,0 0-1,0 0 0,0 0 1,0-1-1,7 3 1,-4-2 39,0-1 1,-1 0-1,1-1 1,0 0-1,0 0 1,0-1-1,1 0 1,-1 0-1,0-1 1,0-1-1,1 0 1,-1 0-1,0 0 1,0-1-1,0-1 1,13-4-1,-10 2 15,-1-1 0,0 1 0,-1-2 0,1 1-1,-1-1 1,-1-1 0,1 0 0,-1 0 0,-1-1 0,1 0-1,-2-1 1,1 0 0,-1 0 0,-1 0 0,0-1 0,0 0-1,-1 0 1,0-1 0,-1 1 0,-1-1 0,0 0 0,0 0-1,-1 0 1,0 0 0,-1-20 0,-1 18-25,-1-1 1,0 0-1,-1 1 0,0 0 1,-1-1-1,-6-13 1,9 27-30,0 0 0,0 1 0,0-1 0,-1 0 0,1 1 0,0-1 0,0 1 0,-1-1 0,1 0 1,0 1-1,-1-1 0,1 1 0,-1-1 0,1 1 0,-1-1 0,1 1 0,-1-1 0,1 1 0,-1 0 0,1-1 1,-1 1-1,-1-1 0,-5 11-146,1 26-8,6-21 151,1 0 0,0 0 0,0 0 0,2 0 1,0 0-1,7 20 0,39 86 31,-16-44 0,7 43-742,42 208 0,-68-260-2654</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5:31.783"/>
    </inkml:context>
    <inkml:brush xml:id="br0">
      <inkml:brushProperty name="width" value="0.035" units="cm"/>
      <inkml:brushProperty name="height" value="0.035" units="cm"/>
    </inkml:brush>
  </inkml:definitions>
  <inkml:trace contextRef="#ctx0" brushRef="#br0">0 184 13987,'0'-16'1128,"3"-1"481,2 4-97,5-2-736,7-3-312,7-3-376,4-3 16,9-4-584,5-4-1280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6:42.231"/>
    </inkml:context>
    <inkml:brush xml:id="br0">
      <inkml:brushProperty name="width" value="0.035" units="cm"/>
      <inkml:brushProperty name="height" value="0.035" units="cm"/>
    </inkml:brush>
  </inkml:definitions>
  <inkml:trace contextRef="#ctx0" brushRef="#br0">352 1395 7546,'-6'-78'6340,"6"-40"-3640,0 4-1808,-6-18-538,-28-161 0,23 232-319,-3 0 0,-3 1-1,-2 1 1,-48-101 0,65 157-36,-4-9 7,0 0 0,-1 1-1,-11-14 1,16 23-12,0 0-1,0 0 1,0 0 0,0 0 0,0 1 0,0-1 0,0 0-1,-1 1 1,-3-2 0,4 2-2,1 1 0,0 0-1,0 0 1,0-1 0,-1 1 0,1 0-1,0 0 1,0 0 0,0 0 0,-1 1-1,1-1 1,0 0 0,0 0 0,0 1-1,0-1 1,-1 1 0,1-1 0,0 1-1,0-1 1,0 1 0,0 0 0,-1 0 0,-3 5-19,-1-1 1,2 1 0,-1 0 0,1 0-1,0 0 1,0 1 0,0-1 0,1 1-1,-3 8 1,-20 68-29,22-65 47,0 0-1,2 1 1,0-1-1,0 1 1,2-1 0,0 1-1,2-1 1,3 23-1,1-15-7,1 0-1,2-1 1,0 0-1,1 0 1,17 27-1,-20-39 12,15 29-19,3-1 0,50 67-1,-67-98 21,0-1 0,1 0-1,0 0 1,0-1 0,1 0-1,0 0 1,0-1 0,0-1-1,1 0 1,0 0-1,1-1 1,-1-1 0,1 0-1,0 0 1,0-1 0,13 2-1,-13-4 9,0-1 0,1 0 0,-1-1 0,0 0 0,0 0 0,1-2 0,-1 1 0,-1-2 0,1 1 0,0-2 0,-1 1-1,0-2 1,0 1 0,0-2 0,-1 1 0,19-17 0,-15 10 21,-1 0 0,-1-1 0,0-1 0,-1 0 0,0-1 0,-1 0 0,-1 0 0,-1-1 0,0 0 0,7-27 0,-6 16 29,-2 1 0,-1-1 0,4-50 0,-10 62-29,1 0 1,-2 0-1,0 0 0,-1 0 1,-1 0-1,-1 0 0,0 1 1,-7-18-1,10 30-22,0 0 0,0 0 0,-1 1 0,1-1 0,-1 0 0,0 1 0,1-1 0,-5-3 0,5 5-5,0 1-1,0 0 1,1-1 0,-1 1 0,0 0-1,0 0 1,1-1 0,-1 1 0,0 0-1,0 0 1,0 0 0,1 0 0,-1 0-1,0 0 1,0 0 0,0 0 0,1 1-1,-1-1 1,0 0 0,0 0 0,0 1-1,1-1 1,-1 0 0,0 1 0,1-1-1,-1 1 1,0-1 0,1 1 0,-1-1-1,1 1 1,-1-1 0,0 1 0,1 0-1,0-1 1,-1 1 0,1 0 0,-1-1-1,1 1 1,0 0 0,-1 1 0,-10 15-54,1 0 1,1 0 0,-10 27 0,15-33 41,0 1-1,1 0 0,0-1 0,0 1 0,2 0 0,-1 0 1,1 13-1,1-22 10,1 0 1,-1 1 0,1-1-1,-1 0 1,1 0 0,0 0-1,0 0 1,0 0-1,1 0 1,-1 0 0,1 0-1,-1 0 1,1-1-1,0 1 1,0-1 0,0 1-1,3 2 1,-3-4 4,0 1-1,1-1 1,-1 0 0,0 0 0,1 0 0,-1 0-1,0 0 1,1 0 0,-1-1 0,1 1-1,-1-1 1,1 0 0,0 0 0,-1 0 0,1 0-1,-1 0 1,1 0 0,-1-1 0,1 1-1,-1-1 1,1 0 0,3-1 0,10-6 29,0 0 0,0-1 0,-1-1 0,0 0 0,-1-1 0,0-1 0,19-21 0,-15 15-2,1 1 0,41-28 0,-58 44-31,-1 0 1,1 0-1,-1 0 0,1 1 1,0-1-1,-1 1 0,1-1 0,0 1 1,0-1-1,-1 1 0,1 0 1,0 0-1,0 0 0,-1 0 0,1 0 1,0 0-1,0 0 0,-1 1 1,3 0-1,26 18-38,-27-17 43,-1 1 1,1-1-1,0 0 0,-1 0 1,1-1-1,0 1 1,0 0-1,0-1 1,0 0-1,0 0 1,0 0-1,1 0 0,-1 0 1,0 0-1,0-1 1,5 1-1,-1-3 7,0 0-1,0 0 1,0 0 0,-1-1-1,1 0 1,-1 0 0,0 0-1,0-1 1,0 0 0,0-1-1,0 1 1,-1-1 0,0 0-1,0 0 1,0-1-1,-1 1 1,0-1 0,6-10-1,4-8 16,-1-1 0,-1 0 1,12-35-1,-24 60-26,0 0-1,1 0 1,-1-1 0,0 1 0,0 0 0,1 0 0,-1 0 0,0 0 0,1-1 0,-1 1 0,0 0 0,1 0 0,-1 0 0,0 0 0,0 0 0,1 0 0,-1 0 0,0 0 0,1 0 0,-1 0 0,0 0 0,1 0 0,-1 0 0,0 0 0,1 0 0,-1 0 0,0 1 0,1-1-1,-1 0 1,0 0 0,1 0 0,-1 0 0,0 1 0,0-1 0,1 0 0,-1 0 0,0 1 0,0-1 0,0 0 0,1 1 0,13 11-9,-12-10 1,0 0 10,1 0 0,0 0 1,-1 0-1,1 0 0,0-1 1,0 1-1,0-1 1,0 0-1,0 0 0,1 0 1,-1 0-1,0 0 0,0-1 1,1 1-1,-1-1 1,4 0-1,-1-1 3,-1 1-1,1-1 1,0-1 0,0 1-1,-1-1 1,1 0 0,-1 0 0,9-5-1,-5 2 12,-1-1-1,1 0 1,-1 0-1,0-1 1,-1 0 0,0 0-1,0 0 1,0-1-1,-1 0 1,7-12-1,-9 11 26,0 0 0,-1 0 0,0 0 0,0-1 0,-1 1 0,0-1 0,1-15 0,-2-5 183,-4-34 0,1 3-45,16 87-363,37 81 182,44 141-1,-2 130 387,-68-238-3185,-29-166-235</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6:42.455"/>
    </inkml:context>
    <inkml:brush xml:id="br0">
      <inkml:brushProperty name="width" value="0.035" units="cm"/>
      <inkml:brushProperty name="height" value="0.035" units="cm"/>
    </inkml:brush>
  </inkml:definitions>
  <inkml:trace contextRef="#ctx0" brushRef="#br0">10 159 6289,'-1'-2'166,"0"1"1,0-1-1,0 1 0,0-1 0,0 0 0,0 0 0,1 1 0,-1-1 0,1 0 0,-1 0 0,1 0 1,0 0-1,0 1 0,0-1 0,0 0 0,0 0 0,0 0 0,0 0 0,1 0 0,-1 1 0,1-1 1,-1 0-1,1 0 0,0 1 0,-1-1 0,1 0 0,0 1 0,0-1 0,0 1 0,1-1 0,-1 1 1,0-1-1,0 1 0,1 0 0,-1 0 0,1-1 0,-1 1 0,1 0 0,0 0 0,-1 1 0,3-2 1,26-15 532,1 2 0,1 1 0,0 2 0,60-16 0,-87 27-653,0 0 0,0 0 1,0 0-1,0 0 0,1 1 0,-1 0 0,0 0 1,0 0-1,0 1 0,0 0 0,0 0 1,9 3-1,-12-3-31,1 1 0,-1-1 1,1 1-1,-1 0 0,1 0 1,-1 0-1,0 0 0,0 0 1,0 0-1,-1 1 0,1-1 0,0 1 1,-1-1-1,0 1 0,1 0 1,-1 0-1,0 0 0,0-1 1,-1 1-1,1 0 0,-1 0 1,1 0-1,-1 4 0,0 2 23,0 0 1,0-1-1,-1 1 0,0 0 1,-1-1-1,0 1 0,0-1 1,-1 1-1,0-1 0,-5 11 0,-1-2-138,-1 0 0,-1-1 0,-24 29 0,-26 18-1495</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6:42.696"/>
    </inkml:context>
    <inkml:brush xml:id="br0">
      <inkml:brushProperty name="width" value="0.035" units="cm"/>
      <inkml:brushProperty name="height" value="0.035" units="cm"/>
    </inkml:brush>
  </inkml:definitions>
  <inkml:trace contextRef="#ctx0" brushRef="#br0">0 482 13547,'4'-16'1064,"19"-14"368,12-9-311,30-22-585,9-9-264,6-7-128,2 4-32,1 11-104,12 8-768</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6:50.676"/>
    </inkml:context>
    <inkml:brush xml:id="br0">
      <inkml:brushProperty name="width" value="0.035" units="cm"/>
      <inkml:brushProperty name="height" value="0.035" units="cm"/>
    </inkml:brush>
  </inkml:definitions>
  <inkml:trace contextRef="#ctx0" brushRef="#br0">283 1070 7042,'-2'0'270,"-1"-1"0,1 0 1,-1 1-1,1-1 0,0-1 1,-1 1-1,1 0 0,0 0 1,0-1-1,0 1 0,0-1 1,0 0-1,0 0 0,1 1 1,-1-1-1,-1-3 0,0 0-18,0 1 0,1-1 0,0 0-1,0-1 1,0 1 0,0 0 0,0-7-1,-1-9 19,1-1-1,1-42 1,2 51-80,8-181 223,-1-124-117,-13 231-231,0 16-91,8-127 1,-3 197 22,0 1 1,0 0 0,0-1 0,-1 1 0,1 0-1,0-1 1,0 1 0,0 0 0,0-1 0,0 1 0,0 0-1,0-1 1,-1 1 0,1 0 0,0-1 0,0 1-1,0 0 1,-1-1 0,1 1 0,0 0 0,0 0-1,-1-1 1,1 1 0,0 0 0,-1 0 0,1 0 0,0 0-1,0-1 1,-1 1 0,1 0 0,0 0 0,-1 0-1,1 0 1,-1 0 0,1 0 0,0 0 0,-1 0-1,1 0 1,0 0 0,-1 0 0,1 0 0,0 0 0,-1 0-1,1 0 1,0 0 0,-1 0 0,1 0 0,0 1-1,-1-1 1,1 0 0,0 0 0,-1 0 0,1 1-1,0-1 1,0 0 0,-1 0 0,1 1 0,0-1 0,0 0-1,-1 0 1,1 1 0,0-1 0,0 1 0,-12 11-23,0 0 0,2 0 0,-1 2 1,2-1-1,-14 26 0,15-27 20,-2 5-56,0 0 0,2 1 0,0 0 0,1 1 0,0-1 0,2 1 0,0 0 0,-3 31 0,7-43 32,1 0 0,-1 0 0,2 0 0,-1 0 0,1 0 0,0 1 0,0-1 0,1-1 0,0 1 0,0 0 1,1 0-1,0-1 0,0 1 0,0-1 0,1 0 0,0 0 0,0 0 0,1-1 0,-1 1 0,1-1 0,0 0 0,1 0 0,-1-1 0,1 0 0,0 0 0,11 6 0,4-2 24,1 0 1,-1-2-1,1 0 0,0-1 0,0-2 1,1 0-1,42-1 0,-32-1 31,0 2 0,55 11 0,-83-13-5,-1-1-1,0 2 1,0-1 0,0 0-1,0 1 1,0 0-1,0 0 1,-1 0 0,1 0-1,-1 1 1,1-1-1,-1 1 1,0 0 0,0 0-1,0 0 1,0 0-1,-1 1 1,1-1 0,-1 1-1,0 0 1,0-1-1,0 1 1,0 0 0,-1 0-1,0 0 1,0 0 0,0 1-1,0-1 1,0 0-1,-1 0 1,0 1 0,0-1-1,0 0 1,0 0-1,-1 1 1,0-1 0,-2 8-1,1-2 49,-1-1 0,0 1-1,0-1 1,-1 0 0,0 0-1,0 0 1,-1 0 0,-1-1-1,1 0 1,-1 0 0,-1 0 0,1-1-1,-1 0 1,-1 0 0,1-1-1,-1 0 1,0 0 0,-1-1-1,1 0 1,-1 0 0,0-1 0,0 0-1,0-1 1,-1 0 0,1 0-1,-1-1 1,0 0 0,0-1-1,0 0 1,1 0 0,-1-1 0,-11-2-1,1-1-5,1-1-1,0-1 1,0 0-1,1-2 1,0 0 0,0-1-1,0-1 1,1 0-1,1-2 1,0 0-1,0 0 1,1-2-1,0 0 1,1 0 0,1-2-1,0 0 1,1 0-1,0-1 1,2 0-1,-12-23 1,5-3-763</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6:51.806"/>
    </inkml:context>
    <inkml:brush xml:id="br0">
      <inkml:brushProperty name="width" value="0.035" units="cm"/>
      <inkml:brushProperty name="height" value="0.035" units="cm"/>
    </inkml:brush>
  </inkml:definitions>
  <inkml:trace contextRef="#ctx0" brushRef="#br0">42 11 4857,'-8'-1'5020,"10"2"-4942,0 0 0,-1 0 0,0 1 0,1-1-1,-1 0 1,0 1 0,1-1 0,-1 0 0,0 1 0,0-1-1,0 1 1,1 2 0,2 7 14,0 0 0,-1 0 0,0 0 0,-1 0 1,0 0-1,0 1 0,-1-1 0,-1 0 0,0 1 0,-1-1 0,0 1 0,-5 21 1,2-29 751,1-13-622,0-14-206,13-40-20,-9 57-26,1 1 0,-1-1 0,1 0 0,0 1 1,1-1-1,-1 1 0,1 0 0,5-7 0,-2 11-277,-4 10 186,-1 10 76,-3-5 90,-1 0 0,0 0 0,-1 0 1,-1-1-1,0 0 0,-1 0 0,0 0 0,-1-1 1,0 1-1,-10 11 0,17-24 10,0 0-48,0 0-1,0 0 1,0 1-1,0-1 1,0 0-1,-1 0 1,1 0-1,0 0 1,0 0-1,0 0 1,0 0-1,0 0 1,0 0-1,-1 0 1,1 0-1,0 0 1,0 0-1,0 0 1,0 1 0,0-1-1,0 0 1,-1 0-1,1 0 1,0 0-1,0 0 1,0 0-1,0-1 1,0 1-1,-1 0 1,1 0-1,0 0 1,0 0-1,0 0 1,0 0-1,0 0 1,0 0 0,-1 0-1,1 0 1,0 0-1,0 0 1,0 0-1,0-1 1,0 1-1,0 0 1,0 0-1,0 0 1,0 0-1,0 0 1,-1 0-1,1 0 1,0-1-1,0 1 1,0 0-1,0 0 1,0 0 0,0 0-1,0 0 1,0-1-1,0 1 1,0 0-1,0 0 1,0 0 0,-4-7 119,1 1 0,0-1 0,0 0 1,0 0-1,1 0 0,0 0 0,0 0 0,0-1 0,1 1 1,1 0-1,-1-11 0,1 7 38,0-1 1,0 1-1,1 0 0,1 0 1,0-1-1,0 1 0,5-14 0,-6 23-165,0 0 0,0 0 0,0 1-1,0-1 1,0 0 0,0 0-1,0 0 1,1 1 0,-1-1-1,1 1 1,-1-1 0,1 1-1,0-1 1,-1 1 0,1 0-1,0 0 1,0 0 0,0 0-1,0 0 1,0 0 0,0 1 0,0-1-1,0 1 1,0-1 0,0 1-1,0 0 1,0-1 0,1 1-1,-1 0 1,0 1 0,0-1-1,0 0 1,0 1 0,0-1-1,0 1 1,0 0 0,0-1-1,0 1 1,0 0 0,0 0-1,2 2 1,4 1-7,0 1 0,-1 0-1,0 0 1,0 1 0,0 0 0,-1 0 0,0 1-1,10 13 1,-9-8 42,0 0-1,-1 1 0,0 0 1,-1 0-1,-1 1 1,0-1-1,-1 1 0,0 0 1,1 24-1,-3-8-75,-1 1 0,-2-1 1,-7 44-1,-8 10-1496</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6:52.489"/>
    </inkml:context>
    <inkml:brush xml:id="br0">
      <inkml:brushProperty name="width" value="0.035" units="cm"/>
      <inkml:brushProperty name="height" value="0.035" units="cm"/>
    </inkml:brush>
  </inkml:definitions>
  <inkml:trace contextRef="#ctx0" brushRef="#br0">177 403 10746,'1'-146'2020,"2"88"-1035,-6-57-1,2 108-889,0 0 0,0 1 0,0-1 0,-1 1-1,0-1 1,-1 1 0,-3-8 0,5 13-86,1-1-1,-1 0 1,0 1 0,0 0 0,-1-1-1,1 1 1,0 0 0,0-1-1,0 1 1,-1 0 0,1 0-1,-1 0 1,1 0 0,-1 0 0,1 1-1,-1-1 1,0 0 0,1 1-1,-1-1 1,0 1 0,1-1 0,-1 1-1,0 0 1,0 0 0,0 0-1,1 0 1,-1 0 0,0 0 0,0 0-1,1 1 1,-1-1 0,0 1-1,-2 0 1,-2 2-52,0 0 0,0 1 1,1-1-1,-1 1 0,1 0 0,0 1 0,0-1 1,1 1-1,-1 0 0,1 0 0,0 0 0,0 1 1,1-1-1,-1 1 0,1 0 0,-2 7 0,-1 1-37,2-1 0,-1 0 0,2 1 0,0 0 0,0-1 0,0 25 0,2-28 57,2 0 0,-1 0 0,1 0 0,0 0 0,1 0-1,1 0 1,-1-1 0,1 1 0,1-1 0,0 0 0,0 0 0,1 0 0,0 0 0,1-1 0,-1 0 0,2 0 0,-1 0 0,1-1 0,0 0 0,1 0 0,-1-1 0,1 0 0,1 0-1,-1-1 1,1 0 0,0-1 0,13 6 0,5-1 35,57 10 0,2 1 22,-84-20-19,0 0 1,-1 1 0,1-1 0,0 0 0,-1 1 0,1 0-1,-1-1 1,1 1 0,-1 0 0,1 0 0,-1 0-1,1 0 1,-1 0 0,0 0 0,0 0 0,1 0 0,-1 0-1,0 1 1,0-1 0,0 0 0,0 1 0,-1-1 0,1 1-1,0-1 1,0 1 0,-1 0 0,1-1 0,-1 1-1,0-1 1,1 1 0,-1 0 0,0 0 0,0-1 0,0 1-1,0 0 1,0-1 0,0 1 0,-1 0 0,1-1-1,-1 1 1,1 0 0,-1-1 0,1 1 0,-1-1 0,-1 2-1,-3 6 113,0-1-1,-1 0 1,0 0-1,-1 0 1,1-1-1,-11 9 1,6-7-7,0 0-1,0 0 1,-1-2-1,0 1 1,-16 6-1,25-12-176,0 0 0,-1-1 0,1 0-1,-1 1 1,1-1 0,-1 0 0,0-1 0,0 1-1,1-1 1,-1 1 0,0-1 0,0 0 0,1-1 0,-1 1-1,0 0 1,1-1 0,-1 0 0,0 0 0,1 0-1,-1-1 1,1 1 0,-1-1 0,1 0 0,-5-3 0,-14-20-2194</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29:29.484"/>
    </inkml:context>
    <inkml:brush xml:id="br0">
      <inkml:brushProperty name="width" value="0.035" units="cm"/>
      <inkml:brushProperty name="height" value="0.035" units="cm"/>
    </inkml:brush>
  </inkml:definitions>
  <inkml:trace contextRef="#ctx0" brushRef="#br0">43 7 10834,'-10'5'1257,"0"-4"679,2 0-56,2-3-1039,1-3-297,1-1-408</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6:52.680"/>
    </inkml:context>
    <inkml:brush xml:id="br0">
      <inkml:brushProperty name="width" value="0.035" units="cm"/>
      <inkml:brushProperty name="height" value="0.035" units="cm"/>
    </inkml:brush>
  </inkml:definitions>
  <inkml:trace contextRef="#ctx0" brushRef="#br0">23 1 8802,'-4'6'1120,"-1"7"745,0 3-121,0 10-448,2 4-368,2 4-400,1 0-143,4-8-145,0-1 16,1-13-128,2-4-328,3-8-1185,3-5-1279</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6:52.808"/>
    </inkml:context>
    <inkml:brush xml:id="br0">
      <inkml:brushProperty name="width" value="0.035" units="cm"/>
      <inkml:brushProperty name="height" value="0.035" units="cm"/>
    </inkml:brush>
  </inkml:definitions>
  <inkml:trace contextRef="#ctx0" brushRef="#br0">28 63 8818,'-10'-13'1352,"1"3"345,4 3-249,2-2-560,3-2-632,3-2-832</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6:54.065"/>
    </inkml:context>
    <inkml:brush xml:id="br0">
      <inkml:brushProperty name="width" value="0.035" units="cm"/>
      <inkml:brushProperty name="height" value="0.035" units="cm"/>
    </inkml:brush>
  </inkml:definitions>
  <inkml:trace contextRef="#ctx0" brushRef="#br0">30 988 7522,'-3'-2'672,"1"-1"1,-1 0 0,1 1-1,0-1 1,0 0 0,0-1 0,0 1-1,0 0 1,1 0 0,-3-6 0,3 4-279,0 1 1,0-1 0,0 0 0,1 0-1,0 0 1,0 0 0,0-5 0,2 0-258,-1 0 1,2 1 0,-1-1 0,1 1 0,1 0 0,-1 0 0,8-12 0,-10 20-145,-1 0 1,0 0 0,1 0-1,0-1 1,-1 1 0,1 0 0,0 0-1,0 0 1,-1 0 0,1 0-1,0 1 1,0-1 0,0 0-1,0 0 1,0 0 0,0 1-1,0-1 1,0 1 0,1-1-1,-1 1 1,2-1 0,-2 1-2,-1 0-1,1 1 1,0-1 0,0 0 0,0 1 0,-1-1 0,1 1 0,0-1 0,0 1 0,-1 0 0,1-1 0,-1 1-1,1-1 1,0 1 0,-1 0 0,1 0 0,-1-1 0,0 1 0,1 0 0,-1 0 0,0 0 0,1 1-1,2 6-24,-1 0-1,0 0 1,0 1-1,1 14 0,-3 4-44,-2-1 0,0 1 0,-7 30 0,4-35-30,1 1 0,2-1 1,0 1-1,3 44 0,1-56 57,0 0 0,1 0-1,0 0 1,1 0 0,0-1-1,0 0 1,1 0-1,1 0 1,-1-1 0,2 1-1,12 14 1,4-1-41,0-1 0,46 32 0,15 15-25,-78-64 135,-1 0 0,0 0-1,0 1 1,0 0 0,-1 0 0,0 0 0,0 0 0,0 0 0,-1 1-1,0 0 1,0 0 0,-1 0 0,0 0 0,0 0 0,0 0 0,-1 1-1,0-1 1,-1 0 0,0 1 0,0-1 0,0 1 0,-1-1 0,0 0-1,0 1 1,-1-1 0,0 0 0,-1 0 0,1 0 0,-1 0 0,-4 7-1,-1 1 107,-1 1 0,-12 16 0,19-29-81,0 0 0,0 0 0,0 0 0,-1-1-1,1 1 1,-1-1 0,0 1 0,0-1 0,0 0 0,0 0-1,0 0 1,0-1 0,0 1 0,-1-1 0,1 0 0,0 1-1,-7 0 1,8-3-15,0 1 0,0 0 0,0-1 1,-1 0-1,1 1 0,0-1 0,0 0 0,0 0 0,0 0 0,1 0 0,-1-1 0,0 1 0,0 0 0,1-1 0,-1 1 0,0-1 0,1 0 1,0 0-1,-1 1 0,1-1 0,0 0 0,0 0 0,0 0 0,0 0 0,0-3 0,-4-7 29,0 0 1,-4-25-1,2-3-82,3 0 0,1 0 1,2 0-1,1 0 0,2 0 0,2 0 1,2 0-1,2 1 0,1-1 1,2 2-1,1 0 0,33-67 0,-29 76-12,2 1-1,35-42 0,12-18 23,-62 82 29,1-1 0,-1 0 0,0-1 0,0 1 0,0 0-1,-1-1 1,-1 0 0,1 1 0,-1-1 0,0-8 0,-1 13-12,0 1 1,0-1 0,0 1-1,0-1 1,-1 1 0,1-1-1,-1 1 1,1 0 0,-1-1-1,0 1 1,0 0-1,0-1 1,0 1 0,0 0-1,-1 0 1,1 0 0,-1 0-1,1 0 1,-1 0 0,0 0-1,0 1 1,0-1 0,0 1-1,0-1 1,0 1 0,0 0-1,0-1 1,0 1 0,-1 1-1,1-1 1,-1 0 0,1 0-1,0 1 1,-5-1 0,5 1-29,0 0 1,0 1 0,0-1-1,0 0 1,0 1 0,0 0-1,0-1 1,0 1 0,0 0-1,0 0 1,0 0 0,1 0-1,-1 1 1,0-1 0,1 0-1,-1 1 1,0-1 0,1 1-1,0-1 1,-1 1 0,1 0-1,0 0 1,0 0 0,0-1-1,0 1 1,-1 4 0,-2 3-51,0 1-1,1 0 1,0 0 0,-2 10-1,4-13 65,0-1 1,1 1-1,-1-1 0,1 1 0,0-1 0,1 1 1,0-1-1,0 1 0,0-1 0,1 0 0,0 1 1,0-1-1,5 10 0,-5-12 22,0-1 0,1 0 1,0 1-1,-1-1 0,1 0 0,0 0 1,0 0-1,1-1 0,-1 1 1,1-1-1,-1 0 0,1 0 0,0 0 1,0 0-1,0-1 0,0 1 0,0-1 1,0 0-1,0 0 0,0-1 0,0 1 1,6-1-1,3 0 55,0 0 1,0-1 0,0 0-1,-1-1 1,1-1-1,0 0 1,18-7-1,-18 4-367,-1 0 0,0-1 0,0 0 0,0 0 0,-1-2 0,0 1 0,0-1-1,-1-1 1,-1 0 0,15-18 0,-14 14 134,-1 0 0,-1 0 1,0-1-1,-1 0 0,-1 0 0,0-1 0,-1 0 0,-1 0 1,0 0-1,-1 0 0,-1-1 0,0 1 0,-1-1 1,-1 1-1,-1-1 0,-3-17 0,0 11 332,-13-42 0,15 57-18,-1 1 1,0 0-1,0 0 0,0 1 0,-1-1 0,0 1 0,-1-1 0,1 1 1,-10-8-1,13 12-87,0 1 0,0 0-1,0 0 1,-1 0 0,1 1 0,0-1 0,0 0 0,-1 0 0,1 1 0,-1-1 0,1 0 0,-1 1 0,1 0-1,0-1 1,-1 1 0,1 0 0,-1 0 0,0 0 0,1 0 0,-1 0 0,1 0 0,-1 0 0,-1 1 0,1 0-24,0 0 1,0 0 0,1 0 0,-1 0-1,0 1 1,1-1 0,-1 1 0,1-1 0,-1 1-1,1-1 1,0 1 0,0 0 0,0 0-1,-2 3 1,0 3-20,0-1-1,0 1 1,1 0-1,0 0 1,1 1 0,-1-1-1,1 13 1,1-15 10,1 1 0,-1-1-1,1 1 1,1-1 0,-1 1 0,1-1 0,0 0 0,0 0-1,1 0 1,0 0 0,0 0 0,0 0 0,7 7 0,-8-10 3,1-1 1,-1 0 0,1 1-1,-1-1 1,1 0 0,0-1-1,0 1 1,0 0 0,0-1 0,0 0-1,0 0 1,0 0 0,0 0-1,0 0 1,1 0 0,-1-1-1,0 0 1,1 1 0,-1-1 0,0-1-1,1 1 1,-1 0 0,0-1-1,0 0 1,1 1 0,-1-1-1,0 0 1,4-3 0,-1 2 34,-1 0-1,0-1 1,0 0 0,0 0 0,-1 0-1,1-1 1,-1 0 0,0 0 0,0 0 0,0 0-1,0 0 1,-1-1 0,5-7 0,-4 4 12,0 0 0,-1 0 0,0-1-1,0 1 1,-1-1 0,0 0 0,1-17 0,-2 4 22,-1-1 0,-2 0 0,0 0-1,-1 1 1,-12-43 0,13 59-88,0-5-7,-1 0 0,-1-1 1,1 2-1,-2-1 1,0 0-1,0 1 1,-1 0-1,0 0 0,-11-13 1,17 22-16,0 1-1,-1-1 1,1 1 0,-1-1 0,1 1-1,0-1 1,-1 1 0,1-1 0,-1 1-1,1 0 1,-1-1 0,0 1-1,1 0 1,-1-1 0,1 1 0,-1 0-1,0 0 1,1 0 0,-1-1 0,1 1-1,-1 0 1,0 0 0,1 0 0,-1 0-1,0 0 1,1 0 0,-1 0-1,0 0 1,1 0 0,-1 1 0,1-1-1,-1 0 1,0 0 0,1 1 0,-1-1-1,1 0 1,-2 1 0,1 1-29,0 0-1,-1 0 1,1 0 0,0 0 0,0 0 0,0 0-1,0 0 1,1 0 0,-1 1 0,0 3 0,-1 8-98,0-1 0,1 0 0,1 14 0,1-16 107,0-1 1,1 0-1,0 0 0,0 0 1,1 0-1,0 0 1,1-1-1,0 1 0,10 14 1,-11-18 36,1-1 1,0 0-1,0-1 0,0 1 1,1-1-1,-1 1 1,1-1-1,0-1 0,0 1 1,1-1-1,-1 0 1,1 0-1,0 0 1,-1-1-1,1 0 0,0 0 1,9 1-1,-7-2 29,1 0-1,0 0 1,0-1-1,0 0 1,0-1-1,0 0 1,0 0-1,0-1 1,0 0-1,0 0 1,-1-1-1,0 0 1,1-1-1,12-7 1,-15 7 2,0-1 0,-1 1 0,1-1 1,-1 0-1,1 0 0,-2-1 1,1 1-1,-1-1 0,1 0 1,-2 0-1,1-1 0,-1 1 1,0-1-1,0 0 0,0 0 1,-1 0-1,-1 0 0,3-12 0,-3-6 66,0 0 0,-2 0 0,0 0-1,-2 0 1,-1 0 0,-1 0 0,-1 0-1,-1 1 1,-17-40 0,64 155-598,74 176 443,58 246-401,-152-433-530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6:54.256"/>
    </inkml:context>
    <inkml:brush xml:id="br0">
      <inkml:brushProperty name="width" value="0.035" units="cm"/>
      <inkml:brushProperty name="height" value="0.035" units="cm"/>
    </inkml:brush>
  </inkml:definitions>
  <inkml:trace contextRef="#ctx0" brushRef="#br0">1 259 10810,'4'-17'1297,"2"2"343,6 2-152,10-2-263,6-3-705,7-5-160,12-7-88,5-6-352,15-8-1401,0-4-1679</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6:54.559"/>
    </inkml:context>
    <inkml:brush xml:id="br0">
      <inkml:brushProperty name="width" value="0.035" units="cm"/>
      <inkml:brushProperty name="height" value="0.035" units="cm"/>
    </inkml:brush>
  </inkml:definitions>
  <inkml:trace contextRef="#ctx0" brushRef="#br0">105 49 10298,'-3'-8'414,"-16"-25"2089,19 33-2450,-1-1 0,1 1 0,0-1 0,-1 1 0,1-1 0,-1 1 0,0-1 0,1 1 0,-1-1 0,1 1 0,-1 0 0,0-1 1,1 1-1,-1 0 0,0 0 0,1-1 0,-1 1 0,0 0 0,1 0 0,-1 0 0,0 0 0,1 0 0,-1 0 0,0 0 0,1 0 0,-1 0 0,0 0 0,1 1 1,-1-1-1,0 0 0,1 0 0,-1 1 0,0-1 0,1 0 0,-1 1 0,1-1 0,-1 0 0,1 1 0,-1-1 0,0 1 0,1-1 0,0 1 0,-1-1 1,1 1-1,-1-1 0,1 2 0,-6 6-22,0 0 1,1 1 0,1 0 0,-1 0 0,2 0-1,-1 0 1,1 1 0,-3 17 0,1 3 23,-2 52 0,6-43-3,2 1 0,2-1-1,1 0 1,2 0 0,18 63 0,-6-49 52,2-2-1,1 0 1,46 76-1,-21-50-183,3-1-1,4-3 0,114 123 1,-148-177-371,2-2 0,25 18 0,46 20-1533</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6:56.355"/>
    </inkml:context>
    <inkml:brush xml:id="br0">
      <inkml:brushProperty name="width" value="0.035" units="cm"/>
      <inkml:brushProperty name="height" value="0.035" units="cm"/>
    </inkml:brush>
  </inkml:definitions>
  <inkml:trace contextRef="#ctx0" brushRef="#br0">15 382 8922,'-12'-242'6444,"10"333"-5731,5-33-736,13 63 0,-12-100 46,1 0 0,0 0 0,2-1 0,1 0 0,0 0 0,16 27 0,-21-43 10,0 1 0,0-1 0,1 1 0,0-1 0,-1 0 0,1 0 0,1-1 0,-1 1 0,0-1 0,1 0 0,0 0 0,0 0 0,0-1 0,0 0 0,0 0 0,0 0 0,0 0 0,1-1 0,-1 0 0,1 0 0,-1-1 0,1 1 0,-1-1 0,1 0 0,-1-1 0,1 1 0,-1-1 0,1 0 0,-1-1 0,9-2 0,-4 0 33,-1 0 0,0 0 1,0-1-1,0 0 0,-1-1 1,0 1-1,0-2 0,0 1 1,-1-1-1,0 0 0,0-1 0,0 0 1,-1 0-1,-1 0 0,1-1 1,4-11-1,-3 3 13,-2-1 1,0 0-1,-1 0 1,-1 0-1,-1 0 1,0 0-1,-2-1 0,0 1 1,-1-1-1,0 1 1,-2 0-1,0 0 1,-8-24-1,11 41-82,0 1-1,0-1 1,0 0 0,0 1-1,0-1 1,0 0 0,-1 1-1,1-1 1,0 0 0,0 1-1,-1-1 1,1 1 0,0-1-1,-1 1 1,1-1-1,0 0 1,-1 1 0,1-1-1,-1 1 1,1 0 0,-1-1-1,1 1 1,-1-1 0,0 1-1,1 0 1,-1-1 0,1 1-1,-1 0 1,0 0-1,1 0 1,-1-1 0,0 1-1,0 0 1,0 1-10,0 0 0,-1-1 0,1 1 0,0 0 0,0 0 0,0 0 0,0 0 0,0 0 0,0 1 0,1-1 0,-1 0 0,0 0 0,0 0 0,0 2 0,-19 54-255,13-29 234,2 0 0,-2 40 0,6-55 39,1 0 0,0 1-1,1-1 1,1 0 0,0 0-1,1 0 1,6 20 0,-8-30 10,1 0 0,-1 0 1,0 0-1,1-1 0,0 1 1,-1 0-1,1-1 0,0 1 1,0-1-1,0 1 1,1-1-1,-1 0 0,1 0 1,-1 0-1,1 0 0,0-1 1,-1 1-1,1-1 0,0 1 1,0-1-1,5 1 0,-5-1 19,1-1 0,-1 0 0,1 0 0,-1 0 0,1-1 0,-1 1-1,1-1 1,-1 0 0,1 0 0,-1 0 0,0 0 0,1-1 0,-1 1-1,0-1 1,0 0 0,0 0 0,0 0 0,-1 0 0,5-4 0,1-2 24,-1 0 1,-1 0 0,1-1 0,-1 0 0,0 0 0,-1-1 0,0 1 0,5-17 0,23-89 179,-21 63-176,2-3-111,-14 51-83,15 17-268,18 6 503,-32-19-93,0 1 1,1-1-1,-1 0 1,1 1-1,-1-1 0,1 0 1,-1 0-1,1 0 1,-1 0-1,1-1 1,-1 1-1,0 0 1,1 0-1,-1-1 1,1 1-1,-1-1 1,0 0-1,1 1 1,-1-1-1,2-1 0,24-21 126,-11 9-111,-16 13-35,1 1 0,-1 0 1,1 0-1,0 0 1,-1-1-1,1 1 0,0 0 1,0 0-1,-1 0 0,1 0 1,0 0-1,-1 0 1,1 1-1,0-1 0,-1 0 1,1 0-1,0 0 0,-1 1 1,1-1-1,-1 0 1,1 0-1,0 1 0,-1-1 1,1 1-1,-1-1 0,1 1 1,-1-1-1,1 1 1,18 20-130,-7-7 127,-9-11 23,0-1 1,1 0-1,-1 1 0,0-1 0,1-1 0,-1 1 0,1 0 1,0-1-1,-1 0 0,1 0 0,0 0 0,0 0 0,0-1 1,0 1-1,0-1 0,0 0 0,0 0 0,0-1 0,0 1 1,-1-1-1,1 0 0,0 0 0,0 0 0,0 0 0,-1-1 1,1 1-1,-1-1 0,1 0 0,-1 0 0,0-1 0,1 1 1,-1 0-1,3-5 0,1 1 21,-1-1 0,0 0 1,-1-1-1,1 1 0,-1-1 0,-1 0 1,0 0-1,0 0 0,0-1 0,-1 1 0,0-1 1,-1 0-1,2-14 0,-2-8 34,-1-1 1,-6-48-1,-1 104-436,8 23 340,1-1-1,2-1 0,2 1 0,16 52 1,-4-12 27,64 361-199,-76-417-785,11 34 0,-7-44-1398</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6:56.609"/>
    </inkml:context>
    <inkml:brush xml:id="br0">
      <inkml:brushProperty name="width" value="0.035" units="cm"/>
      <inkml:brushProperty name="height" value="0.035" units="cm"/>
    </inkml:brush>
  </inkml:definitions>
  <inkml:trace contextRef="#ctx0" brushRef="#br0">0 51 15323,'7'-22'1177,"19"6"-793,13 5-112,12 10-152,4 2-24,0 10 48,-5 3 0,-11 6-32,-8 3-16,-18 13-24,-9 8 0,-26 18 88,-13 6-232,-24-3-896,-9-4-1745</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6:56.803"/>
    </inkml:context>
    <inkml:brush xml:id="br0">
      <inkml:brushProperty name="width" value="0.035" units="cm"/>
      <inkml:brushProperty name="height" value="0.035" units="cm"/>
    </inkml:brush>
  </inkml:definitions>
  <inkml:trace contextRef="#ctx0" brushRef="#br0">7 245 10554,'-5'-6'1153,"4"-2"895,8-7-1152,10-6-16,23-16-536,10-7-128,23-12-232,6-2-632</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6:57.118"/>
    </inkml:context>
    <inkml:brush xml:id="br0">
      <inkml:brushProperty name="width" value="0.035" units="cm"/>
      <inkml:brushProperty name="height" value="0.035" units="cm"/>
    </inkml:brush>
  </inkml:definitions>
  <inkml:trace contextRef="#ctx0" brushRef="#br0">1 8 16171,'5'-2'80,"0"1"-1,0 0 0,0 0 1,0 0-1,1 0 0,-1 1 1,0 0-1,1 0 0,8 1 1,48 12-98,-50-10 75,13 4-32,0 1 0,0 1 1,-1 1-1,-1 1 1,1 1-1,-2 1 0,40 30 1,-36-21 0,-2 0 0,0 2-1,-2 0 1,0 2 0,31 49 0,-30-36 18,-1 2 1,-2 1-1,-2 1 1,-2 0-1,-2 1 1,-2 0-1,-2 1 1,-1 1-1,2 62 0,-9-44 69,-3 0-1,-2-1 0,-4 1 0,-23 103 0,9-89-596,-3-1 0,-4-1 0,-49 97 1,9-41-1970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6:57.867"/>
    </inkml:context>
    <inkml:brush xml:id="br0">
      <inkml:brushProperty name="width" value="0.035" units="cm"/>
      <inkml:brushProperty name="height" value="0.035" units="cm"/>
    </inkml:brush>
  </inkml:definitions>
  <inkml:trace contextRef="#ctx0" brushRef="#br0">140 8 8026,'-4'-8'1608,"12"12"-885,26 22-643,-2-2 277,8 3 88,-15-13-190,-1 2 0,-1 1 0,0 1 1,-1 1-1,-1 0 0,24 31 0,-22-16-90,-1 2-1,-2 0 0,-2 1 0,18 51 0,40 167 604,-63-191-470,-2 0 0,-4 0 0,-2 1 0,-3 0 0,-8 91 0,-4-71-26,-4 0-1,-4-1 1,-43 126 0,14-86 29,-102 193 1,-99 92 35,135-244-706</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29:29.675"/>
    </inkml:context>
    <inkml:brush xml:id="br0">
      <inkml:brushProperty name="width" value="0.035" units="cm"/>
      <inkml:brushProperty name="height" value="0.035" units="cm"/>
    </inkml:brush>
  </inkml:definitions>
  <inkml:trace contextRef="#ctx0" brushRef="#br0">3 359 11522,'-2'-22'777,"3"-4"7,17-19-280,9-11 8,25-14-424,18-4-56,25 9-1952</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2:38.866"/>
    </inkml:context>
    <inkml:brush xml:id="br0">
      <inkml:brushProperty name="width" value="0.035" units="cm"/>
      <inkml:brushProperty name="height" value="0.035" units="cm"/>
    </inkml:brush>
  </inkml:definitions>
  <inkml:trace contextRef="#ctx0" brushRef="#br0">75 55 3809,'-16'-14'1388,"10"8"-162,-1 1 0,1-1-1,-1 1 1,-1 0 0,1 0 0,-11-4 1632,22 11-2698,32 11 72,1 0 1,51 8-1,-52-13-145,0 1-1,58 24 1,-82-28-52,-1 1-1,1 1 1,-1 0-1,0 0 1,-1 1 0,0 0-1,0 1 1,-1 0-1,0 1 1,0 0 0,10 17-1,-10-12 73,0 0 0,-1 1 0,-1 1 0,-1-1 0,0 1 0,-1 0 0,-1 0 0,0 0-1,-1 1 1,-1 0 0,-1-1 0,-1 1 0,0 0 0,-5 27 0,-1-8 206,-3 0 0,-1-1 0,-2 0 0,-1-1 0,-32 62 0,32-73-188,-75 134 720,78-142-700,-2 0 0,0-1 0,0 0 1,-1-1-1,-1 0 0,-1-1 0,-15 12 0,24-21-46,-1 0-1,1-1 0,0 1 0,-1-1 0,0 0 0,0-1 0,1 0 0,-15 3 0,19-5-87,-1 0-1,0 0 1,1 0-1,-1 0 1,0 0-1,1-1 1,-1 1-1,1-1 1,-1 0-1,1 0 1,-1 0-1,1 0 1,-1 0-1,1 0 1,0-1 0,0 1-1,-1-1 1,1 0-1,0 1 1,0-1-1,1 0 1,-1 0-1,0 0 1,1-1-1,-1 1 1,-1-3-1,-2-4-495</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2:41.655"/>
    </inkml:context>
    <inkml:brush xml:id="br0">
      <inkml:brushProperty name="width" value="0.035" units="cm"/>
      <inkml:brushProperty name="height" value="0.035" units="cm"/>
    </inkml:brush>
  </inkml:definitions>
  <inkml:trace contextRef="#ctx0" brushRef="#br0">0 636 3249,'1'3'176,"0"1"1,0-1-1,0 0 1,1 0-1,-1 0 1,1-1-1,0 1 1,-1 0-1,1-1 1,0 1-1,1-1 1,-1 1-1,0-1 1,1 0-1,-1 0 1,1 0-1,0 0 1,-1-1-1,1 1 1,0-1-1,5 2 1,-3-2-1,0 0 1,0-1-1,0 1 0,0-1 1,0-1-1,0 1 0,0-1 1,0 1-1,0-1 0,0-1 1,0 1-1,7-4 0,5-3 151,-1 0 0,1-1 0,-1-1 0,-1-1 0,0 0 0,18-18 0,-12 8-6,-1-1-1,-1-1 0,-1-1 1,-1-1-1,16-31 1,-24 38-177,-1 0 0,0 0 0,-1-1 0,-1 0 0,-1 0 0,-1 0 0,0-1 0,1-37 1,-5 46-76,-1 0 1,-1 0-1,0 1 1,-1-1-1,0 0 1,0 1-1,-1-1 1,0 1-1,-1 0 1,0 1-1,-1-1 1,0 1-1,-1 0 1,1 1-1,-2-1 1,-13-12-1,17 18-58,0-1 1,0 1-1,-1-1 0,1 1 1,-1 0-1,0 1 0,0-1 0,0 1 1,0 0-1,0 0 0,0 1 0,-1 0 1,1-1-1,-1 2 0,1-1 1,-1 1-1,1 0 0,-1 0 0,1 0 1,-1 1-1,1 0 0,-1 0 1,1 0-1,0 1 0,-1-1 0,1 1 1,0 1-1,0-1 0,0 1 0,1 0 1,-1 0-1,1 0 0,-1 0 1,-3 5-1,1-1-22,0-1 1,1 1-1,0 0 1,1 0 0,-1 0-1,1 1 1,1 0-1,-1 0 1,2 0-1,-1 1 1,1-1-1,0 1 1,1 0-1,-1 0 1,2 0-1,-2 18 1,3-14 12,1 0 0,1 0 1,0 0-1,0 0 0,1-1 1,1 1-1,0-1 0,1 0 0,0 0 1,1 0-1,10 15 0,148 196 214,-113-158-129,-9-13 10,1-3 0,3-1 0,1-2 1,3-2-1,2-2 0,72 44 0,-75-55-514</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2:41.909"/>
    </inkml:context>
    <inkml:brush xml:id="br0">
      <inkml:brushProperty name="width" value="0.035" units="cm"/>
      <inkml:brushProperty name="height" value="0.035" units="cm"/>
    </inkml:brush>
  </inkml:definitions>
  <inkml:trace contextRef="#ctx0" brushRef="#br0">19 507 9738,'-8'0'776,"0"-5"376,6-5 49,7-6-97,5-8-160,13-8-104,11-5-95,23-11-225,9-4-104,21-10-176,0-5 80,-8-9-400,-8-2-800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2:50.909"/>
    </inkml:context>
    <inkml:brush xml:id="br0">
      <inkml:brushProperty name="width" value="0.035" units="cm"/>
      <inkml:brushProperty name="height" value="0.035" units="cm"/>
    </inkml:brush>
  </inkml:definitions>
  <inkml:trace contextRef="#ctx0" brushRef="#br0">83 197 3681,'-24'-12'2185,"18"9"-1239,0 0 1,-1 0 0,1 1 0,0-1 0,-13-1-1,18 4-919,1 0 0,0 0 0,-1 0-1,1 0 1,0 0 0,-1 0-1,1 0 1,0 0 0,-1 0-1,1 0 1,0 1 0,-1-1-1,1 0 1,0 0 0,-1 0 0,1 1-1,0-1 1,0 0 0,-1 0-1,1 1 1,0-1 0,0 0-1,0 0 1,-1 1 0,1-1-1,0 0 1,0 1 0,0-1 0,0 0-1,0 1 1,-1-1 0,1 0-1,0 1 1,0-1 0,0 0-1,0 1 1,0-1 0,0 1-1,0-1 1,1 1 0,1 17 172,-1-15-155,1 9 9,1 1-1,1-1 1,0 0 0,1 0-1,0-1 1,8 15 0,-11-23-30,-1-1 0,1 1 0,0 0 0,0-1 0,0 1 0,0-1 0,1 0 1,-1 0-1,1 0 0,-1 0 0,1 0 0,0 0 0,0-1 0,0 1 0,0-1 0,0 0 0,0 0 1,0 0-1,0 0 0,0 0 0,0-1 0,1 0 0,-1 1 0,0-1 0,0 0 0,1-1 0,-1 1 0,0 0 1,6-3-1,-1 1 40,-1-1 0,0-1 0,0 1 0,0-1 1,0 0-1,-1-1 0,0 0 0,0 0 0,0 0 0,0-1 1,-1 0-1,0 0 0,0 0 0,0 0 0,-1-1 1,0 0-1,-1 0 0,4-7 0,-5 9-22,0 0-1,0 0 1,-1 0 0,0 0 0,0 0-1,0-1 1,0 1 0,-1 0 0,0 0-1,0-1 1,0 1 0,-1 0-1,1 0 1,-1-1 0,-1 1 0,1 0-1,-1 0 1,0 0 0,0 0-1,0 1 1,-1-1 0,1 1 0,-1-1-1,0 1 1,-1 0 0,1 0-1,-7-6 1,7 7-36,-1 0 0,1 0 0,-1 0 0,0 0 0,1 1 0,-1-1 0,-1 1 0,1 0 0,0 0 0,0 1 0,-1-1 0,1 1 0,-1 0-1,1 0 1,-1 1 0,1-1 0,-1 1 0,0 0 0,1 0 0,-1 1 0,1-1 0,-1 1 0,0 0 0,1 0 0,0 1 0,-1-1 0,1 1 0,0 0 0,0 0 0,0 0 0,0 1 0,0 0 0,0-1 0,1 1 0,-1 0-1,1 1 1,0-1 0,0 1 0,0-1 0,1 1 0,-4 5 0,3-4-8,-18 34 7,19-36 0,1 0 0,0 0 0,0-1 0,1 1 0,-1 0 0,1 0 0,-1 0 0,1 0 0,0 0 0,0 0 0,0 0 0,1 5 1,0-7-2,-1 0 1,1 0 0,-1 0 0,1 0-1,0 0 1,0 0 0,-1 0 0,1 0-1,0-1 1,0 1 0,0 0 0,0 0 0,0-1-1,0 1 1,0-1 0,0 1 0,0-1-1,1 1 1,-1-1 0,0 1 0,0-1 0,0 0-1,0 0 1,1 0 0,-1 0 0,0 0-1,0 0 1,1 0 0,-1 0 0,2-1 0,37-7 145,-29 4-103,0-1-1,0 0 1,0 0-1,-1-1 1,0 0-1,0-1 1,-1 0-1,10-10 1,-15 14-5,-1 0-1,0-1 1,0 0 0,0 0 0,0 1-1,0-2 1,-1 1 0,0 0 0,1 0-1,-2-1 1,1 1 0,0-1 0,-1 0-1,0 1 1,0-1 0,-1 0 0,1 0-1,-1 0 1,0 0 0,0 1 0,-1-1-1,-1-7 1,2 10-25,-1 0-1,0 1 1,1-1-1,-1 0 1,0 1-1,0-1 1,0 0 0,-1 1-1,1-1 1,0 1-1,-1 0 1,1-1-1,0 1 1,-1 0-1,0 0 1,1 0-1,-1 0 1,0 0 0,1 0-1,-1 0 1,0 1-1,0-1 1,0 1-1,0-1 1,1 1-1,-1 0 1,0-1 0,0 1-1,0 0 1,0 1-1,-3-1 1,1 0-33,0 1 1,0-1 0,0 1-1,0 0 1,1 0 0,-1 0-1,0 1 1,0-1-1,1 1 1,-1 0 0,1 0-1,0 0 1,-1 1 0,-4 4-1,3 0-18,0 0-1,0 1 1,1-1-1,0 1 1,1 0-1,-1 0 1,2 0 0,-1 1-1,1-1 1,0 1-1,1-1 1,0 1-1,0 11 1,1-17 34,0 0 1,0 0-1,0 0 1,0 0 0,0 1-1,1-1 1,-1 0-1,1 0 1,0 0-1,0 0 1,0 0 0,1 0-1,-1-1 1,1 1-1,-1 0 1,1-1-1,0 1 1,0-1-1,0 1 1,0-1 0,1 0-1,-1 0 1,0 0-1,1 0 1,0 0-1,-1-1 1,1 1 0,0-1-1,0 0 1,0 0-1,0 0 1,0 0-1,0 0 1,0 0 0,0-1-1,0 0 1,1 0-1,4 0 1,22-2-516,2-5-793</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2:40.429"/>
    </inkml:context>
    <inkml:brush xml:id="br0">
      <inkml:brushProperty name="width" value="0.035" units="cm"/>
      <inkml:brushProperty name="height" value="0.035" units="cm"/>
    </inkml:brush>
  </inkml:definitions>
  <inkml:trace contextRef="#ctx0" brushRef="#br0">192 110 4841,'0'-9'455,"1"1"0,0-1 0,1 0 0,0 1 0,0-1 0,4-7 1,-5 14-394,-1 0 1,1 1 0,-1-1 0,1 1 0,0-1 0,0 1 0,0-1 0,0 1 0,0 0-1,0-1 1,0 1 0,1 0 0,-1 0 0,0 0 0,1 0 0,-1 0 0,0 0 0,1 0 0,-1 1-1,1-1 1,0 0 0,-1 1 0,1-1 0,-1 1 0,1 0 0,0-1 0,0 1 0,-1 0 0,1 0-1,0 0 1,-1 0 0,1 0 0,0 1 0,-1-1 0,1 0 0,0 1 0,-1-1 0,3 2 0,-2-1-50,0 0 0,0 0 0,-1 1 1,1-1-1,-1 0 0,1 1 0,-1-1 1,0 1-1,1-1 0,-1 1 0,0 0 1,0-1-1,0 1 0,0 0 0,-1 0 1,1 0-1,0 0 0,-1 0 1,1-1-1,-1 1 0,0 0 0,0 0 1,1 0-1,-1 0 0,-1 3 0,1-3 15,0 1 0,0 0-1,0-1 1,-1 1-1,1 0 1,-1-1 0,0 1-1,0 0 1,0-1 0,0 1-1,0-1 1,0 0-1,-1 1 1,1-1 0,-1 0-1,0 0 1,0 0-1,-2 2 1,4-3-3,0-1 0,0 0 0,-1 1-1,1-1 1,0 0 0,-1 0 0,1 1 0,0-1-1,-1 0 1,1 0 0,0 0 0,-1 1 0,1-1 0,0 0-1,-1 0 1,1 0 0,-1 0 0,1 0 0,0 0-1,-1 0 1,1 0 0,-1 0 0,1 0 0,0 0 0,-1 0-1,1 0 1,-1 0 0,1 0 0,0 0 0,-1 0-1,1 0 1,0-1 0,-1 1 0,-1-14 559,10-17-226,-8 30-363,1 0 0,-1 0 0,0 0 0,1 0 0,-1 0 0,1 0 0,0 0 0,-1 1 0,1-1 0,0 0 0,0 0 0,-1 0 1,1 1-1,0-1 0,0 0 0,0 1 0,0-1 0,0 0 0,0 1 0,0 0 0,1-1 0,-1 1-3,0 0-1,0 0 1,0 0 0,0 0-1,-1 1 1,1-1 0,0 0 0,0 1-1,0-1 1,-1 1 0,1-1-1,0 1 1,-1-1 0,1 1-1,0-1 1,-1 1 0,1 0-1,-1-1 1,1 1 0,0 1-1,2 2 10,-1 1 0,1-1-1,-1 1 1,0 0-1,-1 0 1,1 0-1,1 9 1,-3-11 43,1 1-1,-1 0 0,-1 0 1,1 0-1,0-1 1,-1 1-1,0 0 1,0-1-1,0 1 1,0 0-1,0-1 1,-1 1-1,-2 3 1,3-6-10,0 1 0,0 0 0,0-1 0,-1 1 0,1-1 0,-1 1 0,1-1 0,-1 0 0,1 1 1,-1-1-1,0 0 0,0 0 0,1 0 0,-1 0 0,0-1 0,0 1 0,0 0 0,0-1 0,0 0 1,0 1-1,0-1 0,0 0 0,0 0 0,0 0 0,-3 0 0,4 0-15,0 0-1,0-1 0,0 1 1,0 0-1,0 0 1,0-1-1,1 1 1,-1-1-1,0 1 1,0-1-1,0 1 1,0-1-1,1 1 1,-1-1-1,0 0 1,1 1-1,-1-1 0,0 0 1,1 0-1,-1 1 1,1-1-1,-1 0 1,1 0-1,-1-2 1,0 1-3,0-1 0,1 0 0,0 1 0,-1-1 0,1 0 0,0 0 0,0 1 0,1-7 0,0 4-33,0-1 1,1 0-1,0 0 0,0 1 0,0-1 1,0 1-1,7-10 0,-9 14 6,1-1 1,-1 1-1,1 0 0,0 0 0,-1 0 1,1 0-1,0 0 0,0 1 0,0-1 1,0 0-1,0 0 0,0 0 0,0 1 1,0-1-1,0 0 0,0 1 0,0-1 1,0 1-1,1 0 0,-1-1 0,0 1 1,0 0-1,1 0 0,-1 0 0,0-1 0,0 1 1,1 1-1,-1-1 0,0 0 0,0 0 1,0 0-1,1 1 0,-1-1 0,0 0 1,0 1-1,0-1 0,0 1 0,1 0 1,0 0-1,0 1 6,-1 0 0,1 0 0,-1 0 0,1 0-1,-1 1 1,0-1 0,0 0 0,0 1 0,0-1 0,0 1 0,-1-1 0,1 1 0,-1-1 0,1 1 0,-1-1 0,0 1 0,0-1-1,-1 5 1,0-1 33,0 1-1,-1-1 1,1 0-1,-2 0 0,1-1 1,-4 8-1,5-11-9,0 0 1,0 0-1,0-1 0,0 1 0,0 0 0,0-1 0,0 1 0,-1-1 0,1 1 1,-1-1-1,1 0 0,-1 1 0,1-1 0,-1 0 0,0 0 0,0 0 0,0 0 0,1-1 1,-1 1-1,0 0 0,0-1 0,0 1 0,-3-1 0,4 0-3,0 0 0,-1-1 0,1 0 0,0 1 0,0-1-1,0 0 1,0 1 0,0-1 0,0 0 0,0 0 0,0 0 0,0 0 0,1 0-1,-1 0 1,0 0 0,0 0 0,1 0 0,-1-1 0,1 1 0,-1 0 0,1 0-1,0 0 1,-1-1 0,1 1 0,0 0 0,0-1 0,0 1 0,0 0 0,0-2-1,0-41 435,2 35-336,0 0 1,0 0-1,1 0 1,0 0-1,0 0 1,1 1-1,0-1 1,6-9-1,-8 16-100,-1-1 1,1 1-1,0-1 0,-1 1 1,1 0-1,0-1 0,0 1 1,1 0-1,-1 0 0,0 1 0,1-1 1,-1 0-1,1 1 0,-1-1 1,1 1-1,0 0 0,-1 0 1,1 0-1,0 0 0,0 1 1,0-1-1,0 1 0,0-1 0,0 1 1,0 0-1,0 0 0,0 1 1,0-1-1,5 2 0,-6-1-1,1 0-1,0 1 0,0 0 1,-1-1-1,1 1 1,-1 0-1,1 0 0,-1 1 1,0-1-1,0 0 1,0 1-1,0-1 0,0 1 1,-1 0-1,1 0 0,-1-1 1,0 1-1,1 0 1,-1 0-1,-1 0 0,2 5 1,0 1 31,-1 1 1,0 0 0,0-1-1,-1 1 1,-2 19-1,-3 3 38,-2-1-1,-1 1 1,-2-1 0,-1-1-1,-15 31 1,-86 142-316,14-57-930,-17 7-1794</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3:27.127"/>
    </inkml:context>
    <inkml:brush xml:id="br0">
      <inkml:brushProperty name="width" value="0.035" units="cm"/>
      <inkml:brushProperty name="height" value="0.035" units="cm"/>
    </inkml:brush>
  </inkml:definitions>
  <inkml:trace contextRef="#ctx0" brushRef="#br0">0 20 5225,'6'-3'500,"0"0"0,0 1 0,1-1 0,-1 1 0,1 0 0,-1 1 0,1 0 0,-1 0 0,1 0 0,0 1 0,0 0 0,8 1 0,4 0-102,-1 2 0,0 0 0,22 8 1,-10-1-220,-1 2 1,0 1 0,-1 1 0,-1 1 0,38 28 0,-9 1-80,66 64-1,-99-85-64,-2 0 0,0 2-1,-1 0 1,-1 1-1,23 43 1,-32-49 32,-1 0 1,-1 1-1,-1-1 0,-1 2 1,-1-1-1,-1 1 0,0 0 1,0 42-1,-4-41-82,-1 0 1,-1 0-1,-2 1 0,0-2 1,-1 1-1,-1-1 0,-12 28 1,-39 57-2949,57-106 2932</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2:34.841"/>
    </inkml:context>
    <inkml:brush xml:id="br0">
      <inkml:brushProperty name="width" value="0.035" units="cm"/>
      <inkml:brushProperty name="height" value="0.035" units="cm"/>
    </inkml:brush>
  </inkml:definitions>
  <inkml:trace contextRef="#ctx0" brushRef="#br0">116 355 6297,'-8'-3'531,"-1"0"0,1-1 1,0 0-1,0 0 0,0-1 0,0 0 0,1-1 0,0 0 0,0 0 0,1 0 0,-1-1 0,1 0 0,-7-11 0,12 16 217,0 5-624,-1 5-126,1 0 0,1 1 0,-1-1 0,1 1 0,1-1 0,0 0 0,0 1 0,0-1 0,4 12 0,2 17-2,-4-9 10,3 19 0,17 75 0,-20-111 15,0 1 0,1 0 0,1-1 1,0 0-1,0 0 0,1 0 0,1-1 1,-1 0-1,2 0 0,-1 0 0,15 13 1,-19-20 10,0-1 0,1 1 1,-1-1-1,1 1 1,-1-1-1,1 0 1,0 0-1,0-1 1,0 1-1,0-1 1,0 0-1,0 0 1,1 0-1,-1-1 0,0 1 1,0-1-1,0 0 1,1 0-1,-1-1 1,0 1-1,0-1 1,1 0-1,-1 0 1,0 0-1,0-1 1,6-2-1,-4 0 21,-1 1 0,0-1 0,0 0 0,0 0-1,-1 0 1,0-1 0,1 0 0,-2 1 0,1-1 0,0-1 0,-1 1 0,0-1 0,0 1-1,-1-1 1,1 0 0,-1 0 0,1-9 0,1-10 35,-2-1 1,0 1-1,-2-1 1,-1 1-1,-4-27 1,0-2-241,5 50-92,8 13-263,-1 4 468,-1 0 1,-1 0 0,6 17-1,-8-18 56,1 0 0,1 0 0,0 0 0,9 14 0,-11-22-1,0-1-1,-1 1 0,1-1 0,1 1 0,-1-1 0,1 0 1,-1 0-1,1-1 0,0 1 0,0-1 0,0 0 0,0 0 1,0 0-1,0-1 0,1 1 0,5 0 0,3 0 34,1 0 1,-1-2-1,0 1 0,1-2 0,-1 0 1,0 0-1,1-1 0,-1-1 0,0 0 1,19-8-1,-18 6 3,-1-1 1,1 0-1,-1-1 1,0-1 0,0 0-1,-1-1 1,0 0-1,-1 0 1,13-15-1,-19 18 31,0-1-1,0 0 1,-1 0 0,1-1-1,-2 1 1,1-1-1,-1 0 1,0 0 0,-1 0-1,0 0 1,0 0-1,-1-1 1,0 1 0,0-1-1,-1 1 1,0 0 0,-1-1-1,1 1 1,-2-1-1,1 1 1,-1 0 0,-6-16-1,-4-4 94,0 1 0,-2 0 0,-1 0 0,-1 2 0,-20-25-1,-22-23-44,52 66-133,-1 0 0,0 1 0,-1-1 0,1 1 0,-1 0 0,0 1 0,-11-5 0,17 9-29,1 0 0,0 1 0,0-1 0,-1 1 0,1-1 0,0 1 0,-1 0 0,1-1 0,-1 1 0,1 0 0,0 0 0,-1 0 0,1 0 0,-1 0 0,1 0 0,0 1 0,-1-1 0,1 0 0,0 1 0,-1-1-1,1 1 1,0-1 0,-1 1 0,1 0 0,0 0 0,0-1 0,0 1 0,0 0 0,-2 2 0,0 17-1565</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2:35.443"/>
    </inkml:context>
    <inkml:brush xml:id="br0">
      <inkml:brushProperty name="width" value="0.035" units="cm"/>
      <inkml:brushProperty name="height" value="0.035" units="cm"/>
    </inkml:brush>
  </inkml:definitions>
  <inkml:trace contextRef="#ctx0" brushRef="#br0">259 660 10394,'-5'-2'265,"0"0"0,0-1-1,0 0 1,0 1 0,0-2 0,1 1-1,-1 0 1,1-1 0,0 0 0,0 0-1,0 0 1,1-1 0,-1 1 0,1-1-1,0 0 1,1 0 0,-1 0 0,1 0-1,0 0 1,0 0 0,0-1 0,0-5-1,-3-16 10,0 0-1,3 0 1,0-39 0,0 23-164,-14-131 132,12 151-209,0 0-1,-2 1 1,-1 0-1,-1 0 1,-15-30-1,22 49-41,-1 0 0,0 0 0,1 0 0,-1 0-1,-1 0 1,1 0 0,0 1 0,-1-1 0,-2-1 0,4 3-2,0 1 1,0 0-1,0-1 1,1 1 0,-1 0-1,0 0 1,0 0-1,0 0 1,1-1-1,-1 1 1,0 0 0,0 1-1,0-1 1,0 0-1,1 0 1,-1 0 0,0 0-1,0 1 1,0-1-1,1 0 1,-1 1 0,0-1-1,1 0 1,-1 1-1,0-1 1,0 1-1,1-1 1,-1 1 0,1 0-1,-1-1 1,1 1-1,-1 0 1,1-1 0,-1 1-1,1 0 1,-1-1-1,1 1 1,0 0 0,-1 1-1,-5 11-53,0-1-1,0 1 1,1 1 0,1-1-1,-5 26 1,8-30 57,-1 1-1,1-1 1,1 1-1,0-1 1,0 1 0,1-1-1,0 1 1,1-1-1,3 14 1,-4-20 7,0-1 0,1 0 0,-1 1-1,0-1 1,0 0 0,1 0 0,0 0 0,-1 0 0,1 0-1,0 0 1,0 0 0,0-1 0,0 1 0,0-1 0,0 1-1,0-1 1,1 0 0,-1 0 0,0 0 0,1 0 0,-1 0-1,1-1 1,-1 1 0,1-1 0,-1 1 0,1-1 0,0 0-1,2 0 1,7-1 11,1 0 0,0-1-1,-1-1 1,19-5 0,-9 2 0,-5 1-16,1 1 1,0 1-1,0 1 1,0 1-1,26 0 0,-39 1-1,0 1 0,0-1 0,-1 1 0,1 0 0,0 0 0,-1 1 0,1 0-1,-1-1 1,1 1 0,-1 0 0,0 1 0,0-1 0,0 1 0,0 0 0,-1 0-1,1 0 1,-1 1 0,1-1 0,-1 1 0,0 0 0,-1-1 0,1 1 0,-1 1 0,1-1-1,2 8 1,-2 0 6,-2-9 10,-1-1-1,1 1 0,0-1 1,0 1-1,0-1 0,0 0 1,0 1-1,1-1 0,2 4 1,-3-6 3,-1 0 1,1 0 0,0 0-1,0 0 1,-1 0 0,1 0-1,0 0 1,0-1-1,-1 1 1,1 0 0,0 0-1,-1-1 1,1 1 0,0 0-1,-1-1 1,1 1 0,-1-1-1,1 1 1,0-1-1,-1 1 1,1-1 0,-1 1-1,1-1 1,-1 1 0,0-1-1,1 0 1,-1 1 0,0-1-1,1 0 1,-1 1 0,0-1-1,0 0 1,1-1-1,13-25 174,-14 26-180,16-48 270,-14 40-194,0 0 1,1 0-1,0 0 0,1 0 1,0 0-1,7-11 0,-9 19-71,-1 0-1,0 0 1,1-1-1,-1 1 0,1 0 1,-1 1-1,1-1 1,-1 0-1,1 0 0,-1 1 1,1-1-1,0 1 0,-1-1 1,1 1-1,0 0 1,2 0-1,34 0 96,-9 0-22,-3-6-19,-1 0 1,0-1 0,0-2-1,29-14 1,-21 8-407</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2:35.696"/>
    </inkml:context>
    <inkml:brush xml:id="br0">
      <inkml:brushProperty name="width" value="0.035" units="cm"/>
      <inkml:brushProperty name="height" value="0.035" units="cm"/>
    </inkml:brush>
  </inkml:definitions>
  <inkml:trace contextRef="#ctx0" brushRef="#br0">53 14 7730,'-24'44'1056,"5"-6"704,9-7-207,10-12-297,8-8-440,9-11-208,4-9-72,1-11-24,-2-2-48,-6-5-87,-4 2 7,-9 6 48,-1 3-16,-9 5-192,1 3-264,-1 8-960,3 5-801</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2:36.189"/>
    </inkml:context>
    <inkml:brush xml:id="br0">
      <inkml:brushProperty name="width" value="0.035" units="cm"/>
      <inkml:brushProperty name="height" value="0.035" units="cm"/>
    </inkml:brush>
  </inkml:definitions>
  <inkml:trace contextRef="#ctx0" brushRef="#br0">141 306 8642,'-10'-38'1457,"-2"2"0,-1-1 0,-2 2 0,-1 0 0,-33-52 0,44 78-1268,-15-19 43,20 31-386,8 18-56,137 346 289,-139-353-43,0 0 0,1-1 0,1 1 0,0-1 0,1-1 0,0 0 0,13 13 0,-18-21-10,-1 0 0,2-1 0,-1 0 0,0 0 0,1 0 0,-1 0 0,1-1 0,0 0 0,0 0 0,0 0 0,0 0 0,0-1 0,0 0 0,1 0 0,-1 0 0,0-1 0,0 0 0,1 0 0,-1 0 0,0 0 0,1-1 0,-1 0 1,0 0-1,6-3 0,0 0 18,0-1 0,-1 0 1,1-1-1,-1 0 0,0 0 1,-1-1-1,0-1 0,0 1 1,0-2-1,-1 1 1,0-1-1,-1 0 0,0-1 1,-1 0-1,0 0 0,0 0 1,7-18-1,0-6 69,-2 0-1,0-1 1,-3-1 0,6-47-1,-9 54-69,-1-38 0,-3 67-47,-1-1 0,0 0 0,0 1 0,0-1 0,0 0 0,0 0 0,0 1 0,0-1 0,0 0 0,0 1 0,0-1 0,-1 0 0,1 1 0,0-1 0,0 0 0,-1 1 0,1-1 0,0 1 0,-1-1 0,1 0 0,0 1 0,-1-1 0,1 1 0,-1-1 0,1 1 0,-1-1 0,1 1 0,-1 0 0,-1-1 0,1 1-6,0 0 0,0 0 0,0 0 0,-1 0 1,1 1-1,0-1 0,0 0 0,0 1 0,0-1 0,0 1 0,0 0 0,0-1 0,0 1 0,0 0 0,-1 1 0,-36 37-213,37-39 222,-6 9-11,0 1 0,0 0 0,1 0 0,0 1 0,0-1 0,2 1 0,-1 0 0,1 1 1,1-1-1,-3 18 0,5-24 18,0 0 0,1 0 0,0 0 0,0 0 0,0 0 0,0 0 0,1 0-1,0 0 1,0 0 0,1 0 0,-1 0 0,1-1 0,0 1 0,0-1 0,0 1 0,1-1 0,0 0 0,0 0 0,0 0 0,0 0 0,0 0 0,1-1 0,0 1 0,0-1 0,0 0 0,0-1 0,8 5 0,-2-2 25,-1-1-1,2-1 1,-1 0 0,0 0 0,0-1-1,1 0 1,-1-1 0,20 0 0,-11-1-206,-1-2 1,0 0 0,-1 0-1,26-8 1,4-6-1522</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29:30.406"/>
    </inkml:context>
    <inkml:brush xml:id="br0">
      <inkml:brushProperty name="width" value="0.035" units="cm"/>
      <inkml:brushProperty name="height" value="0.035" units="cm"/>
    </inkml:brush>
  </inkml:definitions>
  <inkml:trace contextRef="#ctx0" brushRef="#br0">1 365 13075,'-1'-12'387,"2"-25"1048,-1 35-1336,0 0 1,0 1-1,0-1 1,1 0-1,-1 0 0,1 0 1,-1 1-1,1-1 1,0 0-1,-1 1 0,1-1 1,0 1-1,0-1 1,0 1-1,2-3 1,-2 4-91,0 0 1,-1 0 0,1-1 0,0 1-1,-1 0 1,1 0 0,0 0 0,-1 0 0,1 0-1,0 0 1,-1 0 0,1 1 0,0-1-1,-1 0 1,1 0 0,0 0 0,-1 1 0,1-1-1,-1 0 1,1 1 0,-1-1 0,1 0 0,0 1-1,-1-1 1,1 1 0,-1-1 0,0 1-1,1-1 1,-1 1 0,1-1 0,-1 1 0,0-1-1,1 1 1,-1 0 0,15 25-24,-9-13 44,-1 2 1,0-1-1,-1 1 1,-1 0-1,0-1 0,-1 1 1,0 1-1,-2-1 1,1 0-1,-2 0 1,0 0-1,-1 0 1,-4 16-1,6-31-27,0 1 0,0-1 0,0 0-1,0 0 1,-1 0 0,1 0-1,0 1 1,0-1 0,0 0 0,0 0-1,0 0 1,0 1 0,0-1-1,0 0 1,0 0 0,0 0 0,0 1-1,0-1 1,0 0 0,0 0-1,0 0 1,1 0 0,-1 1 0,0-1-1,0 0 1,0 0 0,0 0-1,0 0 1,0 1 0,0-1 0,1 0-1,-1 0 1,0 0 0,0 0 0,0 0-1,0 0 1,0 1 0,1-1-1,-1 0 1,0 0 0,0 0 0,0 0-1,0 0 1,1 0 0,-1 0-1,0 0 1,0 0 0,0 0 0,1 0-1,-1 0 1,14-5 62,13-14 10,-5-3-36,0 0 0,-1-2-1,18-27 1,20-24-25,-54 70-20,1 0 0,0 1-1,0-1 1,0 1 0,0 1 0,1-1-1,-1 1 1,1 0 0,0 0-1,0 1 1,0 0 0,15-2-1,-15 3 14,0 0 0,-1-1-1,1 0 1,0 0 0,-1 0 0,1-1-1,-1 0 1,0 0 0,0-1 0,0 1-1,0-1 1,-1-1 0,0 1-1,8-8 1,-3-2 44,0-1 1,-1 0-1,0 0 0,12-31 0,-18 40-32,-1 0 1,0 0-1,0 0 0,-1 0 0,0 0 1,0 0-1,0 0 0,-1 0 0,0-1 0,0 1 1,0 0-1,-1 0 0,0 0 0,0 0 0,0 0 1,-5-12-1,5 17-18,1 0 0,-1 0 0,0-1 1,0 1-1,1 0 0,-1 0 0,0 0 0,0 0 0,0 0 0,0 0 1,0 0-1,0 1 0,-2-2 0,2 2-4,1-1-1,0 1 1,-1 0 0,1 0-1,-1 0 1,1 0-1,-1 0 1,1 0 0,0 0-1,-1 0 1,1 0 0,-1 0-1,1 0 1,-1 1-1,1-1 1,0 0 0,-1 0-1,1 0 1,-1 0 0,1 1-1,0-1 1,-1 0-1,1 0 1,0 1 0,-1-1-1,1 0 1,-1 1 0,0 1-10,0-1 0,0 1 0,0 0 0,0 0 0,1 0 0,-1 0 1,0 0-1,1 0 0,-1 0 0,1 0 0,0 0 0,0 0 0,0 0 1,0 0-1,0 3 0,2 3-1,-1-1 0,1 0 0,1 1 0,-1-1 0,1 0 1,0 0-1,1-1 0,0 1 0,5 7 0,49 54-29,-40-48 27,64 81-29,121 197 0,-118-166 49,-66-104 7,-1 1 0,-2 0-1,0 2 1,-3-1 0,13 41 0,-23-61 26,-1 1-1,0 0 1,0 0 0,-1 1-1,-1-1 1,0 0 0,-1 0-1,-2 16 1,1-19 32,0 0 0,-1 0 1,1 0-1,-2-1 0,1 1 0,-1-1 0,0 0 1,-1 0-1,0 0 0,0 0 0,0-1 1,-10 9-1,9-9-12,0-1-1,0 0 1,0-1 0,0 1 0,-1-1 0,0 0 0,0-1 0,0 0 0,0 0-1,0 0 1,-1-1 0,1 0 0,-1-1 0,0 0 0,1 0 0,-1 0 0,0-1-1,0 0 1,1-1 0,-1 1 0,0-1 0,1-1 0,-1 0 0,1 0 0,-1 0-1,1-1 1,0 0 0,0-1 0,0 1 0,-7-6 0,-4-4-30,1 0 0,0-1 0,1-1 1,1 0-1,0-1 0,1-1 0,0-1 0,2 0 1,0 0-1,-10-22 0,9 13-39,1-1-1,2 0 1,0 0 0,2-1 0,1 0-1,-6-57 1,12 56-140,1-1 0,2 1 0,1 0 0,1-1 1,2 2-1,1-1 0,1 0 0,1 2 0,2-1 0,1 1 0,24-41 0,43-64-2280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2:36.395"/>
    </inkml:context>
    <inkml:brush xml:id="br0">
      <inkml:brushProperty name="width" value="0.035" units="cm"/>
      <inkml:brushProperty name="height" value="0.035" units="cm"/>
    </inkml:brush>
  </inkml:definitions>
  <inkml:trace contextRef="#ctx0" brushRef="#br0">37 89 13171,'-21'14'992,"6"-4"1617,21-15-1961,19-13-216,34-22-416,13-10-504</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2:37.798"/>
    </inkml:context>
    <inkml:brush xml:id="br0">
      <inkml:brushProperty name="width" value="0.035" units="cm"/>
      <inkml:brushProperty name="height" value="0.035" units="cm"/>
    </inkml:brush>
  </inkml:definitions>
  <inkml:trace contextRef="#ctx0" brushRef="#br0">68 96 6681,'-4'-95'6343,"-5"124"-4797,-31 235-837,31-183-495,3 105 1,8-139-143,2-2 1,1 1 0,21 77-1,-16-90-22,1-1-1,2 0 1,1 0-1,1-2 1,37 54-1,-23-45-30,2-2-1,1-1 0,2-1 0,2-2 0,42 31 1,-27-27-383,3-2 0,0-3 0,83 36 0,26-1-1678</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2:42.801"/>
    </inkml:context>
    <inkml:brush xml:id="br0">
      <inkml:brushProperty name="width" value="0.035" units="cm"/>
      <inkml:brushProperty name="height" value="0.035" units="cm"/>
    </inkml:brush>
  </inkml:definitions>
  <inkml:trace contextRef="#ctx0" brushRef="#br0">52 393 2801,'-7'6'860,"0"0"1,1 1-1,0-1 1,0 2-1,-7 10 1,12-16-761,0-1-1,0 1 1,0 0 0,1-1-1,-1 1 1,1 0-1,-1-1 1,1 1 0,-1 0-1,1 0 1,0-1 0,0 1-1,0 0 1,0 0-1,0-1 1,1 1 0,-1 0-1,0 0 1,1-1 0,-1 1-1,1 0 1,0-1-1,-1 1 1,1 0 0,0-1-1,0 1 1,0-1-1,0 1 1,0-1 0,1 0-1,-1 0 1,0 1 0,1-1-1,-1 0 1,3 1-1,1 1-7,0-1 0,0 1-1,0-1 1,0 0-1,0-1 1,1 1 0,-1-1-1,1 0 1,-1-1-1,1 1 1,-1-1 0,1 0-1,-1 0 1,1-1-1,5-1 1,8-1 107,1-1 0,33-13-1,-38 12-110,-1-1-1,0-1 1,0 0-1,-1 0 1,0-2-1,0 1 1,-1-2 0,0 0-1,15-16 1,-19 16-14,0 0 1,-1 0 0,0-1 0,-1 1 0,0-1 0,-1-1 0,0 1-1,-1-1 1,0 0 0,-1 0 0,-1 0 0,2-15 0,-2 17-39,-1-1 0,-1 1 0,0 0 0,-1-1 0,0 1 0,0-1 0,-1 1 0,0 0 0,-1 0 0,0 0 0,-1 0 0,-8-17 1,8 21-38,-1-1 0,1 1 0,-1 0 0,-1 0 1,1 1-1,-1-1 0,0 1 0,0 0 0,0 1 1,-1 0-1,1 0 0,-1 0 0,0 0 1,-1 1-1,1 1 0,0-1 0,-13-2 0,17 5-9,1-1 0,-1 1-1,1-1 1,-1 1-1,0 0 1,1 0 0,-1 0-1,1 0 1,-1 0 0,1 1-1,-1-1 1,1 1-1,-1 0 1,1-1 0,-1 1-1,1 0 1,0 0-1,-1 1 1,1-1 0,0 1-1,0-1 1,0 1 0,0-1-1,0 1 1,0 0-1,1 0 1,-1 0 0,0 0-1,1 0 1,0 0-1,-1 1 1,1-1 0,0 0-1,0 1 1,1-1-1,-1 1 1,0 2 0,-2 6 14,2 0 1,-1 0 0,1 0-1,1 0 1,0 0 0,1 0-1,2 17 1,6 13 44,0-1-1,3 0 1,2 0 0,20 42-1,-5-23 148,70 102 0,-69-116 16,45 61-546,-40-67-726</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2:43.010"/>
    </inkml:context>
    <inkml:brush xml:id="br0">
      <inkml:brushProperty name="width" value="0.035" units="cm"/>
      <inkml:brushProperty name="height" value="0.035" units="cm"/>
    </inkml:brush>
  </inkml:definitions>
  <inkml:trace contextRef="#ctx0" brushRef="#br0">8 373 8354,'-8'2'3945,"19"-15"-2561,9-16-672,5-11-96,4-18-280,0-5-96,6 1-112,3 2-296,4 10-2232</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2:43.452"/>
    </inkml:context>
    <inkml:brush xml:id="br0">
      <inkml:brushProperty name="width" value="0.035" units="cm"/>
      <inkml:brushProperty name="height" value="0.035" units="cm"/>
    </inkml:brush>
  </inkml:definitions>
  <inkml:trace contextRef="#ctx0" brushRef="#br0">126 606 10194,'-4'1'271,"-1"-1"0,1 1 0,0-1 0,0 0 0,0 0 0,0-1 0,0 1 0,0-1 0,0 0 0,0 0 0,-7-3 0,9 2-168,0 1 1,1 0-1,-1-1 0,0 0 0,1 1 0,-1-1 0,1 0 0,0 0 0,-1 0 0,1 0 1,0 0-1,0 0 0,0 0 0,1-1 0,-1 1 0,0 0 0,1 0 0,0-1 1,-1 1-1,1 0 0,0-1 0,0-3 0,2-16 13,1 0 0,1 0-1,0 1 1,2-1 0,0 1 0,17-34-1,12-46 31,-29 77-79,-1-1-1,3-40 1,-7 54-34,-1 0 0,0 0 1,-1 0-1,0 0 0,-1 1 0,0-1 1,0 0-1,-8-16 0,10 25-32,-1 0 0,1 1 0,-1-1 0,0 0 0,0 0 0,0 0 0,0 1 0,0-1 0,0 0 0,0 1-1,-1-1 1,1 1 0,-1-1 0,1 1 0,-1 0 0,1 0 0,-1 0 0,0 0 0,0 0 0,1 0 0,-1 0 0,0 0 0,0 1 0,0-1 0,0 1 0,0-1 0,0 1 0,0 0 0,0 0-1,0 0 1,0 0 0,0 0 0,0 0 0,0 0 0,0 1 0,0-1 0,0 1 0,0 0 0,0-1 0,1 1 0,-5 2 0,2 0-32,-1 0 0,1 0 1,0 1-1,0-1 1,0 1-1,0 0 0,1 0 1,-1 0-1,1 1 0,0-1 1,0 1-1,1 0 0,0 0 1,-4 8-1,5-8 21,0-1 1,-1 0 0,1 1-1,1-1 1,-1 0-1,1 1 1,0-1-1,0 1 1,0-1-1,0 1 1,1-1 0,0 0-1,0 1 1,0-1-1,0 0 1,1 0-1,-1 1 1,1-1-1,0 0 1,1-1 0,-1 1-1,0 0 1,1-1-1,0 1 1,0-1-1,0 0 1,1 0-1,6 5 1,6 2-36,1-2-1,0 0 1,0-1 0,1 0 0,30 6-1,9 5 6,-52-17 79,0 1 0,1 1 1,-1-1-1,-1 1 0,1 0 0,0 0 0,-1 1 0,1-1 0,-1 1 0,0 0 0,0 0 0,-1 0 0,1 0 0,-1 1 0,0 0 0,0 0 0,4 8 0,-6-9-23,0 0 0,0 0 0,0 0 0,-1 0 0,1 0 0,-1 0 0,0 0 0,0 0 0,0 0 0,-1 0 1,0 0-1,1 0 0,-1 0 0,-1-1 0,1 1 0,0 0 0,-1 0 0,0-1 0,0 1 0,0-1 0,0 0 0,-1 1 1,1-1-1,-1 0 0,-4 3 0,-1 0-1041,1-6-815</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2:43.706"/>
    </inkml:context>
    <inkml:brush xml:id="br0">
      <inkml:brushProperty name="width" value="0.035" units="cm"/>
      <inkml:brushProperty name="height" value="0.035" units="cm"/>
    </inkml:brush>
  </inkml:definitions>
  <inkml:trace contextRef="#ctx0" brushRef="#br0">59 59 6673,'-11'-26'1201,"0"7"911,0 5-79,2 17-577,1 8-448,3 16-496,1 7-144,4 10-152,5 2-32,6 3-64,1 0-16,9 2 8,4 3 80,5 6-184,5 3-432,8-1-2840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2:44.182"/>
    </inkml:context>
    <inkml:brush xml:id="br0">
      <inkml:brushProperty name="width" value="0.035" units="cm"/>
      <inkml:brushProperty name="height" value="0.035" units="cm"/>
    </inkml:brush>
  </inkml:definitions>
  <inkml:trace contextRef="#ctx0" brushRef="#br0">24 474 8434,'-1'1'339,"1"0"1,-1 0-1,1 0 1,-1 0-1,0 0 1,1 0-1,-1 0 1,0 0 0,0 0-1,0-1 1,0 1-1,1 0 1,-1-1-1,0 1 1,0-1-1,0 1 1,0-1-1,-1 1 1,-1 0-1,3-2-244,-1 1 0,1-1 0,0 0-1,-1 1 1,1-1 0,-1 1 0,1-1 0,0 0-1,0 1 1,-1-1 0,1 0 0,0 1 0,0-1-1,0 0 1,0 0 0,-1 1 0,1-1 0,0 0-1,0 0 1,1 1 0,-1-1 0,0-1 0,10-63-618,-7 52 1167,3-20-491,-1 1-1,-1-1 1,-2 0-1,-1-1 1,-5-47-1,-1 52-62,2 18-78,1 0 0,1 0 1,-1 0-1,2-1 0,0 1 1,0 0-1,3-19 0,-3 29-18,0 1-1,0-1 1,1 0-1,-1 1 1,0-1 0,0 1-1,1-1 1,-1 1-1,0-1 1,0 1-1,1-1 1,-1 1-1,1-1 1,-1 1-1,0 0 1,1-1-1,-1 1 1,1 0 0,-1-1-1,1 1 1,-1 0-1,1-1 1,-1 1-1,1 0 1,-1 0-1,1 0 1,0-1-1,-1 1 1,1 0-1,-1 0 1,1 0 0,0 0-1,22 9-134,14 24 25,-25-20 100,-1 0 1,0 1-1,-1 0 1,8 17-1,-14-23 16,0 1 0,0-1 0,-1 1-1,-1 0 1,1 0 0,-2 0-1,1 1 1,-1-1 0,0 11 0,-1-19 49,9-19-189,-1-1 1,0 0-1,-2 0 1,0-1-1,4-28 0,-2-2-2291</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2:44.862"/>
    </inkml:context>
    <inkml:brush xml:id="br0">
      <inkml:brushProperty name="width" value="0.035" units="cm"/>
      <inkml:brushProperty name="height" value="0.035" units="cm"/>
    </inkml:brush>
  </inkml:definitions>
  <inkml:trace contextRef="#ctx0" brushRef="#br0">80 496 10834,'-1'-2'215,"0"0"0,-1-1 0,1 1-1,0 0 1,0-1 0,0 1-1,0-1 1,1 0 0,-1 1 0,1-1-1,-1 0 1,1 1 0,0-1 0,0 0-1,0 1 1,1-6 0,12-44 700,-8 38-749,-2 1-50,6-14 178,7-48 0,-15 69-256,0-1 0,-1 1 0,0-1 0,0 1 0,0-1 0,-1 1 0,0-1 0,0 1 0,0-1 0,-1 1 0,0 0 0,0 0 0,-5-9 0,7 14-40,-1 0 0,1 0-1,-1 1 1,1-1 0,-1 0 0,1 0-1,-1 0 1,0 1 0,1-1 0,-1 0-1,0 1 1,0-1 0,1 0 0,-1 1-1,0-1 1,0 1 0,0-1-1,0 1 1,0 0 0,0-1 0,0 1-1,1 0 1,-1 0 0,0 0 0,0 0-1,0 0 1,0 0 0,0 0 0,0 0-1,0 0 1,0 0 0,0 0-1,0 0 1,0 1 0,0-1 0,0 0-1,0 1 1,0-1 0,0 1 0,0-1-1,1 1 1,-1-1 0,0 1 0,0 0-1,1-1 1,-1 1 0,0 0 0,1 0-1,-1-1 1,1 1 0,-1 0-1,0 1 1,-5 7-72,0 0 0,1 0-1,-8 17 1,11-21 63,-3 8-26,0 0 1,1 1-1,0-1 0,1 1 0,1 0 1,0 1-1,1-1 0,1 26 0,0-34 34,1-1 0,-1 0 0,2 0 0,-1 0 0,0 1 0,1-1-1,0-1 1,0 1 0,1 0 0,-1 0 0,7 7 0,-7-9 8,1 0 0,0-1 0,0 1 0,0-1 0,0 0 1,1 1-1,-1-2 0,1 1 0,-1 0 0,1-1 0,-1 1 0,1-1 1,0 0-1,0-1 0,0 1 0,-1 0 0,1-1 0,4 0 0,-1-1 29,0 1 0,-1-2-1,0 1 1,1-1 0,-1 0-1,0 0 1,0-1 0,0 1-1,0-1 1,0-1 0,-1 1-1,1-1 1,-1 0 0,0 0-1,0-1 1,8-9 0,-4 3 33,0 0 1,0-1 0,-1 1-1,-1-1 1,0-1-1,10-25 1,-9-4 119,-7 40-178,-1 0 1,0 0 0,0 0 0,0 0 0,0 0-1,-1 0 1,1 0 0,0 0 0,-1 1 0,0-1-1,1 0 1,-1 0 0,0 0 0,0 1 0,0-1 0,0 0-1,0 1 1,0-1 0,-2-1 0,2 2-13,1 1 0,-1 0 1,0 0-1,0-1 0,1 1 1,-1 0-1,0 0 0,0 0 1,0 0-1,1 0 0,-1 0 1,0 0-1,0 0 0,0 0 1,1 0-1,-1 0 0,0 0 1,0 1-1,0-1 0,1 0 1,-1 1-1,0-1 0,1 0 1,-1 1-1,0-1 0,1 1 1,-1-1-1,0 1 0,1-1 1,-1 1-1,1 0 0,-1-1 1,1 1-1,-1 0 0,1-1 1,0 1-1,-1 0 0,1-1 1,0 1-1,-1 1 0,-13 33-142,12-30 131,1 0 0,0 0 0,0 0 0,1 0 0,0 0 0,0 0 0,0 0 0,0 0 0,2 6 0,-2-10 15,0-1 0,0 1 0,0 0 0,1 0 0,-1-1 0,0 1 0,1 0 0,-1-1 0,0 1 0,1 0 0,-1-1 0,1 1 0,-1 0 0,1-1 0,-1 1 0,1-1 0,-1 1 0,1-1 0,0 1 0,-1-1 0,1 0 0,0 1 0,-1-1 0,2 1 0,0-1 6,0-1 0,-1 1 1,1 0-1,-1 0 0,1-1 0,-1 1 1,1-1-1,-1 0 0,1 1 1,-1-1-1,1 0 0,-1 0 1,0 0-1,1 0 0,-1 0 0,0 0 1,2-1-1,35-40 159,4-3-111,-39 42-69,1 0 0,0 0 1,0 1-1,0-1 0,0 1 0,1 0 1,-1 0-1,1 1 0,-1-1 0,1 1 1,5-1-1,21-2-28,0-1-1,31-10 1,-50 11 64,0 0-1,0-1 1,-1-1 0,1 0 0,-1 0-1,-1-1 1,19-15 0,-10 5 32,120-101 234,-136 116-1006</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2:45.164"/>
    </inkml:context>
    <inkml:brush xml:id="br0">
      <inkml:brushProperty name="width" value="0.035" units="cm"/>
      <inkml:brushProperty name="height" value="0.035" units="cm"/>
    </inkml:brush>
  </inkml:definitions>
  <inkml:trace contextRef="#ctx0" brushRef="#br0">0 482 11114,'7'-14'1057,"5"-5"191,21-19-280,4-9 96,13-8-640,-1-2-104,0 3-87,2 1-17,3 6-56,6-2-312,28 0-3913</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2:45.850"/>
    </inkml:context>
    <inkml:brush xml:id="br0">
      <inkml:brushProperty name="width" value="0.035" units="cm"/>
      <inkml:brushProperty name="height" value="0.035" units="cm"/>
    </inkml:brush>
  </inkml:definitions>
  <inkml:trace contextRef="#ctx0" brushRef="#br0">41 439 8234,'-1'0'108,"1"-1"0,0 1 0,0 0 0,0-1 0,-1 1 0,1 0 0,0-1 0,0 1 0,0 0-1,0-1 1,0 1 0,0 0 0,0-1 0,0 1 0,0 0 0,0-1 0,0 1 0,0 0 0,0-1 0,0 1 0,0-1 0,0 1 0,0 0 0,1-1 0,-1 1 0,0 0 0,0 0 0,0-1 0,1 1 0,-1 0 0,0-1 0,0 1 0,1 0 0,-1 0 0,0-1 0,0 1 0,1 0 0,-1 0 0,0 0 0,1-1 0,-1 1 0,1 0 0,23-18 319,-6 4 40,-1-4-233,-1 0 0,0-1 0,-2-1 0,20-34 0,-26 41-151,-1-1 0,-1-1 0,0 1 0,-1-1 0,-1 0 0,0 0 0,-1 0 1,2-22-1,-5 32-62,-1 0 0,1 1 1,-1-1-1,0 0 0,0 1 0,0-1 1,-1 1-1,0-1 0,0 1 0,0 0 1,0 0-1,-1 0 0,1 0 1,-1 0-1,0 0 0,0 1 0,-1-1 1,1 1-1,-1 0 0,1 0 0,-1 0 1,0 1-1,0-1 0,0 1 1,-1 0-1,-4-1 0,6 1-27,-1 0 0,-1 1 0,1 0 0,0 0 0,0 0 0,0 0 0,-1 0 0,1 1 0,0 0 0,-1 0-1,1 0 1,0 1 0,0-1 0,-1 1 0,1 0 0,0 0 0,0 1 0,0-1 0,0 1 0,0 0 0,0 0 0,0 0 0,1 0 0,-1 1 0,1 0 0,0-1 0,-1 1-1,-3 5 1,2 1 15,0-1-1,0 1 1,1 0-1,0 0 0,0 0 1,1 1-1,1-1 0,-1 1 1,2 0-1,-1 0 0,1-1 1,1 1-1,0 0 0,0 0 1,1 0-1,0 0 0,0 0 1,2-1-1,3 13 1,1 2 55,2-1 1,0 0-1,1 0 1,2-1-1,0 0 1,23 29-1,14 9 216,57 53 0,-67-76-164,-3 2 1,0 2-1,-3 1 0,28 47 1,-48-62-1095,-6-3-873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29:20.685"/>
    </inkml:context>
    <inkml:brush xml:id="br0">
      <inkml:brushProperty name="width" value="0.035" units="cm"/>
      <inkml:brushProperty name="height" value="0.035" units="cm"/>
    </inkml:brush>
  </inkml:definitions>
  <inkml:trace contextRef="#ctx0" brushRef="#br0">6 405 5817,'-3'-25'536,"1"0"0,1 0 0,2 0 1,0 0-1,2 0 0,10-47 0,-10 60-445,1 1 0,0 0 1,0 0-1,1 1 0,0-1 0,1 1 1,0 0-1,0 0 0,1 1 0,1 0 1,-1 0-1,2 1 0,-1 0 0,1 0 1,0 1-1,18-11 0,-25 16-100,1 1-1,0 0 1,-1 0-1,1 0 1,0 0-1,0 0 1,-1 0-1,1 1 1,0-1-1,0 1 1,0 0-1,3 0 1,-5 0 2,1 1-1,-1-1 1,1 0 0,-1 1 0,0 0 0,0-1 0,1 1 0,-1 0 0,0 0 0,0-1-1,0 1 1,0 0 0,0 0 0,0 0 0,0 1 0,0-1 0,0 0 0,0 0-1,-1 0 1,1 1 0,0-1 0,-1 0 0,1 1 0,-1-1 0,1 0 0,-1 1-1,0 1 1,3 10 0,-1 0-1,-1 1 1,0-1 0,-1 1-1,-1-1 1,0 1-1,-3 18 1,-29 99 166,13-59-57,20-71-100,-10 39 78,-5 50 0,13-80-59,2 1 1,-1-1-1,1 0 0,1 0 0,0 0 1,0 0-1,1 0 0,0 0 0,1 0 1,6 17-1,-5-22 1,-1 0 0,1 0 1,0 0-1,0-1 0,0 0 1,1 0-1,-1 0 0,1 0 1,0-1-1,0 1 0,1-1 1,-1 0-1,0-1 0,1 0 1,0 0-1,0 0 0,-1 0 0,1-1 1,0 0-1,0 0 0,9 0 1,4 0 62,0-1-1,-1-1 1,1-1 0,0 0 0,30-9 0,-37 7-8,-9 3-45,-1 0-1,1 0 1,0 0 0,0 0-1,0 0 1,0 0 0,0 1 0,0 0-1,0-1 1,0 1 0,3 1-1,-5 1-21,0 0-1,0 0 0,0 0 1,0 0-1,0 0 0,-1 0 0,1 0 1,-1 1-1,0-1 0,0 0 0,0 0 1,0 0-1,0 5 0,0-4 27,0 24 250,-1 33 360,3 0 0,15 99 0,-2-96-377,3-1 0,3-1 0,34 70 0,100 166 557,-140-268-755,29 41 146,-32-55-131,-1 2 0,-1-1 1,0 1-1,-2 1 1,0-1-1,-1 2 0,8 27 1,-15-41-45,1 0 0,-1 0 0,1 0 1,-2 1-1,1-1 0,0 0 0,-1 0 0,0 0 1,0 1-1,-1-1 0,1 0 0,-1-1 0,0 1 0,-5 8 1,2-6-2,1-1 0,-1 0 1,-1-1-1,1 1 1,-1-1-1,1 0 1,-1-1-1,-1 1 0,-8 4 1,-3 0 6,-1-1 1,0-1-1,0 0 1,-1-1 0,0-2-1,-33 5 1,10-5-184,0-3 1,-1-1 0,-77-11-1,-34-13-970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29:31.708"/>
    </inkml:context>
    <inkml:brush xml:id="br0">
      <inkml:brushProperty name="width" value="0.035" units="cm"/>
      <inkml:brushProperty name="height" value="0.035" units="cm"/>
    </inkml:brush>
  </inkml:definitions>
  <inkml:trace contextRef="#ctx0" brushRef="#br0">1 893 9834,'-1'-27'1269,"2"0"0,6-51 1,-5 69-1150,0 0 1,0 0 0,1 0-1,0 1 1,0-1-1,1 1 1,0-1 0,1 1-1,0 0 1,0 1 0,1-1-1,6-6 1,-10 12-118,0 0 1,0 0-1,1 0 0,-1 1 1,0-1-1,1 1 0,-1-1 1,1 1-1,-1 0 0,1 0 0,0 0 1,0 0-1,-1 1 0,1-1 1,0 1-1,0 0 0,5 0 1,-4 0-5,1 1 1,0 0 0,-1 0 0,1 1-1,-1-1 1,1 1 0,-1 0-1,0 0 1,8 5 0,0 3 6,1 0 1,-1 1 0,-1 0 0,0 0 0,11 17-1,-11-14 33,-1 0-1,-1 1 1,-1 1 0,12 25-1,-17-32 10,0 0 0,-1 0 0,1 0 0,-2 0 0,1 0 0,-1 1 0,-1-1 0,0 1 0,0-1 0,-2 11-1,32-129 548,-26 71-545,-1-1 0,-6-73 1,2-25-39,1 130-31,1 0 0,-1 0 0,2 0 0,-1 1 0,1-1 0,3-8 0,-4 13 9,0 1 1,-1 0 0,1-1-1,0 1 1,0 0 0,0 0-1,0 0 1,0 0-1,0 0 1,0 0 0,0 0-1,0 0 1,0 0-1,1 0 1,-1 1 0,0-1-1,1 1 1,-1-1 0,0 1-1,1-1 1,-1 1-1,1 0 1,-1-1 0,0 1-1,1 0 1,-1 0-1,1 0 1,-1 0 0,1 0-1,-1 1 1,1-1 0,-1 0-1,3 2 1,11 3-38,-1 2 1,1 0-1,-1 1 0,-1 0 1,0 1-1,22 19 1,-15-12 39,32 19 1,-38-28 28,0-1-1,0 0 1,0-1 0,1-1 0,-1 0-1,1-1 1,0-1 0,0 0-1,0-1 1,0-1 0,0 0-1,27-4 1,-32 3 16,0-1 0,-1 0 0,1-1 0,0 0 0,-1 0 0,1-1 1,-1 0-1,0-1 0,0 0 0,-1 0 0,1-1 0,-1 0 0,-1 0 0,1-1 0,-1 0 0,0-1 0,-1 1 0,1-1 0,-2-1 1,6-8-1,-8 11 11,-1 0 0,0 0 0,-1-1 0,1 1 0,-1 0 0,0-1 0,-1 1 0,1 0 0,-2-1 0,1 1 0,0-1 0,-1 1 0,0 0 0,-1-1 0,0 1 0,1 0 1,-2 0-1,-3-7 0,4 7-38,-1 1 1,0 0 0,0 0 0,0 0-1,0 1 1,-1-1 0,0 1 0,0 0-1,0 0 1,0 0 0,-1 0 0,0 1 0,0 0-1,1 0 1,-2 0 0,1 0 0,0 1-1,-1 0 1,1 0 0,-8-1 0,11 2-20,0 1 0,1 0 0,-1 0 0,0 0 0,0 1 0,1-1 0,-1 0 0,0 1 0,1-1 0,-1 1 0,1-1 0,-1 1 0,0 0 0,1-1 0,-1 1 0,1 0 0,0 0 0,-1 0 0,-1 2 0,0 1-6,0-1 0,0 1 0,1 0 0,-1-1 0,1 1 0,0 0 0,-2 6 0,-2 6-12,2-1 0,0 1 0,-3 18-1,5-16 17,0 0 0,1 25-1,1-36 10,0-1 0,1 1 0,0-1 0,0 1-1,1-1 1,0 1 0,0-1 0,0 0 0,6 11 0,-7-16 2,0 0 1,-1 0 0,1 0-1,0 1 1,0-1 0,0 0-1,0 0 1,0 0 0,0 0-1,0-1 1,1 1 0,-1 0-1,0 0 1,0-1 0,1 1-1,-1 0 1,0-1 0,1 0-1,-1 1 1,0-1 0,1 0-1,-1 0 1,1 1-1,-1-1 1,1 0 0,-1 0-1,0-1 1,1 1 0,-1 0-1,1 0 1,-1-1 0,0 1-1,1-1 1,-1 1 0,0-1-1,1 0 1,-1 1 0,0-1-1,0 0 1,0 0 0,0 0-1,0 0 1,0 0 0,2-1-1,4-5 16,0-1 0,0 0 0,0 0 0,9-15 0,-2 0-14,-1 2-6,1 0 1,23-26-1,-32 41 2,1 0 1,0 1-1,0 0 0,0 0 0,1 0 0,0 1 0,0 0 0,0 0 0,0 1 1,1 0-1,12-3 0,-13 3 1,0 1-1,-1-1 1,1 0 0,9-6 0,-11 6-1,0 0 1,0 0-1,1 1 1,-1-1 0,9-1-1,-12 4 1,0-1 0,1 1 0,-1 0-1,1 0 1,-1 0 0,0 1 0,1-1 0,-1 0 0,1 1-1,-1-1 1,0 1 0,0 0 0,1 0 0,-1 0 0,0 0 0,0 0-1,3 3 1,-1-2 6,0 0-1,0-1 1,1 1-1,-1-1 1,1 1 0,-1-1-1,1-1 1,-1 1-1,1-1 1,-1 1-1,1-1 1,0-1 0,-1 1-1,1-1 1,5-1-1,-6 2 0,0-1 0,-1 0 0,1 0 0,0 0 0,0-1 1,-1 1-1,1-1 0,-1 0 0,1 0 0,-1 0 0,0-1 0,1 1 0,-1-1 0,-1 1 0,1-1 0,0 0 0,3-6 0,-5 8-13,11 1-82,5 1 94,0-2 1,0 0-1,0-1 1,0-1-1,-1 0 1,1-1-1,25-10 1,-34 10 1,0 0 0,-1-1 0,1 0 1,-1-1-1,0 0 0,-1 0 0,1 0 1,-1-1-1,0 0 0,-1 0 0,0 0 1,0-1-1,0 0 0,3-9 1,-5 11 28,-1-1 1,0 0 0,0 1 0,-1-1 0,0 0 0,0 0-1,-1 1 1,0-1 0,0 0 0,0 0 0,-1 0 0,0 0-1,0 1 1,-1-1 0,0 0 0,0 1 0,0-1 0,-6-9-1,6 13-31,-1 13-125,2-9 117,1-1-1,-1 1 1,1 0-1,0 0 1,-1 0 0,1 0-1,0 0 1,0 0-1,-1 0 1,1 0 0,0 0-1,0 0 1,0 0-1,0 0 1,0 0 0,1 2-1,0 2 1,0 0 0,0 0-1,0 0 1,1 0 0,0 0-1,0-1 1,1 1 0,-1 0-1,1-1 1,0 0 0,0 0-1,0 0 1,1 0 0,-1 0-1,1 0 1,0-1 0,0 0-1,0 0 1,6 3 0,-2-3 8,-1 1 0,1-2 0,0 1 1,1-1-1,-1-1 0,0 1 0,0-1 0,1-1 1,-1 0-1,1 0 0,13-2 0,3-2-44,0-1 0,-1-1-1,1-2 1,-1 0 0,-1-1-1,1-2 1,24-15 0,26-18-711</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2:46.072"/>
    </inkml:context>
    <inkml:brush xml:id="br0">
      <inkml:brushProperty name="width" value="0.035" units="cm"/>
      <inkml:brushProperty name="height" value="0.035" units="cm"/>
    </inkml:brush>
  </inkml:definitions>
  <inkml:trace contextRef="#ctx0" brushRef="#br0">9 522 9218,'-9'-6'1416,"9"-3"785,25-16-697,15-8 16,15-20-655,8-7-129,8-4-264,8 2-128,4 5-136,1 2 16,-9 5-416,-7 3-632</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2:49.430"/>
    </inkml:context>
    <inkml:brush xml:id="br0">
      <inkml:brushProperty name="width" value="0.035" units="cm"/>
      <inkml:brushProperty name="height" value="0.035" units="cm"/>
    </inkml:brush>
  </inkml:definitions>
  <inkml:trace contextRef="#ctx0" brushRef="#br0">136 19 6105,'-8'-4'97,"3"1"458,0 1 1,1 0 0,-1 0 0,0 1 0,0-1-1,-9-1 1,12 3-433,0 1 0,0-1 0,0 0 0,0 0-1,0 1 1,0-1 0,0 1 0,1 0 0,-1 0 0,0 0-1,0-1 1,0 2 0,1-1 0,-1 0 0,1 0 0,-1 0 0,1 1-1,-1-1 1,1 1 0,0-1 0,-2 4 0,-3 4 73,0 0 1,0 1 0,1 0 0,1 0-1,-6 16 1,8-21-106,1 1-1,-1 0 1,1 0-1,0 0 0,0 0 1,1 0-1,0 0 1,0 0-1,0 0 1,1-1-1,2 13 1,-3-17-68,1 0 0,0 0 1,-1 0-1,1 0 1,0 1-1,0-1 0,-1 0 1,1 0-1,0-1 1,0 1-1,0 0 1,1 0-1,-1 0 0,0-1 1,0 1-1,0 0 1,0-1-1,1 1 0,-1-1 1,0 1-1,1-1 1,-1 0-1,0 0 0,0 0 1,1 1-1,-1-1 1,1 0-1,-1-1 1,0 1-1,1 0 0,-1 0 1,0 0-1,0-1 1,1 1-1,-1-1 0,0 1 1,0-1-1,2-1 1,4-1 83,0 0 0,-1 0 0,1-1 0,-1 0 1,9-8-1,-9 7 3,0-1 1,0 0-1,-1 0 1,0-1-1,0 0 0,-1 0 1,8-14-1,-12 19-94,1 1-1,0-1 1,-1 0 0,1 1-1,-1-1 1,1 0 0,-1 0-1,0 1 1,0-1 0,0 0-1,0 0 1,0 1 0,0-1-1,0 0 1,0 0 0,-1 1-1,1-1 1,-1 0 0,1 1-1,-1-1 1,0 0-1,0 1 1,0-1 0,0 1-1,0-1 1,0 1 0,0 0-1,0-1 1,0 1 0,-1 0-1,1 0 1,-1 0 0,1 0-1,-1 0 1,1 0 0,-1 0-1,1 0 1,-1 1 0,0-1-1,1 1 1,-1-1 0,-2 0-1,-2 0-47,-1-1 0,1 1 0,-1 0 0,1 1-1,-11 0 1,14 0-51,0 0-1,0 0 0,0 0 0,0 1 0,0 0 1,0-1-1,0 1 0,0 0 0,1 1 0,-1-1 1,0 0-1,1 1 0,-1 0 0,-3 2 1,-5 14-1390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2:49.779"/>
    </inkml:context>
    <inkml:brush xml:id="br0">
      <inkml:brushProperty name="width" value="0.035" units="cm"/>
      <inkml:brushProperty name="height" value="0.035" units="cm"/>
    </inkml:brush>
  </inkml:definitions>
  <inkml:trace contextRef="#ctx0" brushRef="#br0">210 95 9162,'-30'12'1702,"16"-6"-1208,-1 0 0,0 0 1,1-2-1,-2 0 0,1 0 0,0-2 1,-26 2-1,39-4-437,1 0 1,-1 0 0,1 0-1,0-1 1,-1 1-1,1 0 1,-1-1-1,1 1 1,0-1 0,-1 1-1,1-1 1,0 1-1,0-1 1,0 0-1,-1 0 1,1 0 0,0 0-1,0 0 1,0 0-1,0 0 1,0 0-1,1 0 1,-1 0-1,-1-2 1,1 0-21,1 1 0,-1-1 0,1 0 0,-1 1 0,1-1-1,0 1 1,0-1 0,0 0 0,0 1 0,0-1 0,1 0 0,0-3 0,1 0-51,0 1 0,0-1 0,0 0 0,0 1 0,1-1 0,0 1 0,0 0 0,1 0 0,-1 0 0,1 1 0,6-6 0,-7 7 0,0 1 1,0 0 0,1 1-1,-1-1 1,1 0-1,-1 1 1,1 0 0,-1 0-1,1 0 1,0 0-1,0 1 1,-1-1-1,1 1 1,0 0 0,7 1-1,-5 0 17,0 0-1,0 1 1,0 0-1,0 0 1,0 1-1,0-1 1,0 1-1,9 7 0,-3-1 46,0 1 0,0 0 0,-1 1-1,-1 1 1,0-1 0,0 2 0,7 13-1,-10-13 15,0 0 1,-1 1-1,-1 0 0,0 1 0,-1-1 1,-1 1-1,0-1 0,-1 1 0,1 25 1,-4 11-319,-8 71 0,8-118 215,-13 106-2392</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3:08.192"/>
    </inkml:context>
    <inkml:brush xml:id="br0">
      <inkml:brushProperty name="width" value="0.035" units="cm"/>
      <inkml:brushProperty name="height" value="0.035" units="cm"/>
    </inkml:brush>
  </inkml:definitions>
  <inkml:trace contextRef="#ctx0" brushRef="#br0">288 318 1552,'-6'-8'574,"1"-1"457,-1 1-1,-1-1 1,1 1 0,-12-11-1,16 17-895,0 1 0,0-1 1,0 1-1,0-1 0,-1 1 0,1 0 0,0 0 0,-1 0 0,1 0 0,0 0 0,-1 0 1,1 1-1,-1 0 0,1-1 0,-1 1 0,1 0 0,-1 0 0,1 0 0,-1 0 0,1 1 1,-1-1-1,1 0 0,-1 1 0,-2 1 0,-5 2 23,1 1 0,-1 1-1,1-1 1,0 2 0,1-1 0,0 1 0,0 0-1,0 1 1,1 0 0,0 0 0,0 0-1,1 1 1,-7 13 0,3-4-23,1 1 0,1-1 1,0 2-1,2-1 0,0 1 0,-3 22 0,8-37-115,0 0 0,1 0 0,-1 0 0,1-1 0,0 1-1,1 0 1,-1 0 0,1 0 0,0 0 0,0-1 0,0 1 0,1 0-1,0-1 1,-1 1 0,2-1 0,-1 0 0,0 0 0,1 0 0,5 6-1,-2-4 1,0 0-1,1-1 0,0 0 1,0-1-1,0 1 0,0-1 1,1 0-1,0-1 0,-1 0 0,13 3 1,-3-1 55,0-2 1,0 0-1,0-1 1,0 0 0,1-2-1,-1 0 1,0 0-1,1-2 1,23-5 0,-30 5-9,-1-1-1,0 0 1,0 0 0,0-1 0,-1-1 0,1 1 0,-1-2 0,0 1 0,0-1 0,-1 0 0,0-1 0,0 0 0,0 0 0,-1-1 0,0 0 0,10-16-1,-7 7 10,-1-1-1,-1-1 1,-1 1-1,0-1 1,-1 0-1,-1-1 1,-1 1-1,2-36 1,-5 28-22,-1 0 1,-2 0 0,0 0-1,-2 0 1,-1 1-1,-9-28 1,4 22-51,5 18-81,0-1 0,1 0 0,1 0 0,0 0 0,-1-17 1,1 60-306,2-23 390,0 1 0,0-1 0,1 0 0,0 1 0,0 9 0,4-2-3,0 0 0,0-1 0,1 1 0,1-1 0,0 0 0,0 0 0,9 10 0,12 23 13,38 115 64,-17-38 178,-47-120-237,-1-1 0,1 1 0,0 0 0,0-1 0,-1 1 0,1-1 0,0 1 0,0-1-1,0 0 1,1 1 0,-1-1 0,0 0 0,1 0 0,-1 0 0,3 2 0,-4-3-3,1 0 0,0 0 0,-1 0 0,1 0 0,-1 0 0,1 0 0,0 0 0,-1 0 0,1 0 0,-1-1 0,1 1 0,-1 0 0,1 0 0,0-1 0,-1 1 0,1 0 0,-1-1 0,0 1 0,1 0 0,-1-1 0,1 1 0,-1-1 0,1 1 0,-1-1 0,0 1 0,1-1 0,-1 1 0,1-2 0,2-5 91,0 0-1,-1 0 0,1 0 0,-1 0 0,1-13 1,6-71 207,-8 69-323,0 0 0,1 0 0,2 1 0,0-1 0,1 1 1,11-27-1,-16 47-11,1 0 0,-1 0 0,0 0 1,1 0-1,0 0 0,-1 0 0,1 0 1,0 0-1,-1 0 0,1 1 1,0-1-1,0 0 0,0 0 0,-1 1 1,1-1-1,0 1 0,0-1 0,0 1 1,0-1-1,0 1 0,0-1 0,0 1 1,0 0-1,0 0 0,1 0 0,-1-1 1,0 1-1,0 0 0,0 0 0,0 0 1,0 1-1,0-1 0,0 0 0,0 0 1,0 1-1,2-1 0,3 3-1,0 0 0,-1 0 1,1 1-1,0-1 0,5 6 0,8 4 79,-5-7-182,0-2-1,0 1 0,0-2 1,0 0-1,1-1 0,0 0 1,-1-1-1,23-1 0,-37 0 91,45 0-2444</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3:09.004"/>
    </inkml:context>
    <inkml:brush xml:id="br0">
      <inkml:brushProperty name="width" value="0.035" units="cm"/>
      <inkml:brushProperty name="height" value="0.035" units="cm"/>
    </inkml:brush>
  </inkml:definitions>
  <inkml:trace contextRef="#ctx0" brushRef="#br0">252 309 5441,'-4'-4'485,"1"0"0,0 0 0,-1 1 0,0-1-1,1 1 1,-1 0 0,-1 0 0,1 0 0,0 1 0,-1-1-1,1 1 1,-1 0 0,0 1 0,0-1 0,0 1 0,1 0-1,-1 0 1,-7 0 0,6 1-414,0 0 0,0 1 0,1 0 0,-1 0 0,1 1 0,-1 0 0,1 0 0,-1 0 0,1 0 0,0 1 0,0 0 0,0 0 0,0 0 0,1 1 0,-8 7 0,4-3-72,1 1 1,0-1 0,1 1 0,0 1 0,0-1-1,1 1 1,0 0 0,1 0 0,0 1-1,1-1 1,0 1 0,1 0 0,-2 11-1,3-16 6,1-1-1,0 1 0,0-1 0,0 1 0,1-1 1,0 1-1,0-1 0,0 0 0,1 1 0,0-1 1,-1 0-1,5 6 0,-4-7 17,1-1 1,-1 1-1,1-1 0,0 0 1,0 0-1,0 0 0,0-1 0,1 1 1,-1-1-1,1 0 0,-1 1 1,1-2-1,0 1 0,0 0 1,0-1-1,0 0 0,7 2 0,-8-2 24,0-1-1,-1 0 0,1 1 0,0-1 0,-1 0 0,1 0 0,-1 0 0,1 0 0,0-1 0,-1 1 0,1-1 0,-1 0 0,1 0 0,-1 1 1,1-2-1,-1 1 0,0 0 0,1 0 0,2-3 0,-2 1 16,0 0 0,0 0 0,-1-1-1,1 1 1,-1-1 0,0 1 0,0-1 0,0 0 0,0 0 0,-1 1 0,2-7 0,0-4 36,0 0-1,-1 0 1,-1 0 0,0 0 0,-1 0 0,-2-20 0,-8-40-311,9 85 93,2-1 0,-1 0 0,1 1 0,1-1-1,0 0 1,4 14 0,-5-22 141,0 1-1,0-1 1,0 0-1,0 0 1,0 0-1,1 0 1,-1 0-1,1 0 1,-1-1-1,1 1 1,0 0-1,0-1 1,0 1-1,0-1 1,0 0-1,0 0 1,0 1-1,0-1 1,0-1 0,0 1-1,1 0 1,-1 0-1,0-1 1,1 0-1,-1 1 1,0-1-1,1 0 1,-1 0-1,1 0 1,-1 0-1,0-1 1,1 1-1,-1-1 1,4-1-1,0 1 17,0-1 0,0 0 0,0-1 0,-1 0 0,1 0 0,-1 0 0,0 0 0,0-1 0,0 1-1,-1-2 1,1 1 0,-1 0 0,0-1 0,0 0 0,0 0 0,-1 0 0,1 0 0,-1 0 0,-1-1 0,1 1 0,-1-1-1,2-7 1,3-12 60,-1 0 0,-1 0 1,3-48-1,-7 65-79,1-14 29,0 3-2,0-1 1,-1 1-1,-1 0 0,-1-1 0,-5-31 1,6 50-48,0 1 1,0-1 0,-1 1 0,1-1-1,0 1 1,0-1 0,0 1 0,0-1 0,0 1-1,0-1 1,-1 1 0,1-1 0,0 1-1,0-1 1,-1 1 0,1 0 0,0-1 0,-1 1-1,1-1 1,0 1 0,-1 0 0,1-1 0,-1 1-1,1 0 1,0 0 0,-1-1 0,1 1-1,-1 0 1,1 0 0,-1 0 0,1-1 0,-1 1-1,0 0 1,-11 13-124,-4 24-53,15-29 164,-1-1 0,1 1 0,1-1-1,-1 1 1,1 0 0,1-1-1,0 1 1,0 0 0,0-1-1,1 1 1,0-1 0,4 10-1,4 6-54,1-1-1,21 31 1,-20-35-17,-1 0 0,-1 0 0,-1 1 0,7 21 0,-14-35 115,-1 0 0,0-1 1,1 1-1,0-1 1,0 1-1,1-1 1,-1 0-1,1 0 0,0 0 1,0 0-1,0 0 1,4 3-1,-5-6 9,0 1 0,1-1 0,-1 0-1,1 0 1,-1 0 0,1-1 0,0 1 0,-1 0-1,1-1 1,-1 0 0,1 1 0,0-1 0,0 0 0,-1-1-1,1 1 1,0 0 0,-1-1 0,1 1 0,-1-1 0,1 0-1,-1 0 1,1 0 0,4-3 0,12-5-215</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3:09.353"/>
    </inkml:context>
    <inkml:brush xml:id="br0">
      <inkml:brushProperty name="width" value="0.035" units="cm"/>
      <inkml:brushProperty name="height" value="0.035" units="cm"/>
    </inkml:brush>
  </inkml:definitions>
  <inkml:trace contextRef="#ctx0" brushRef="#br0">176 35 7290,'-1'-3'397,"0"0"0,0 1 0,0-1 1,-1 0-1,1 0 0,-1 1 1,0-1-1,0 1 0,0-1 1,-4-3-1,5 6-277,-1 0 1,1-1-1,0 1 1,0 0-1,-1 0 1,1-1-1,0 1 0,0 0 1,-1 1-1,1-1 1,0 0-1,0 0 0,-1 0 1,1 1-1,0-1 1,0 0-1,-1 1 1,1 0-1,0-1 0,0 1 1,0-1-1,0 1 1,0 0-1,0 0 1,0 0-1,0 0 0,0 0 1,0 0-1,0 1 1,-7 6 27,0 1 1,1 0-1,0 0 1,1 1-1,0 0 1,0 0-1,1 0 1,1 1-1,0 0 1,-3 12-1,-4 18-26,-7 57-1,8-37 184,-2 121-1,12-179-380,0-2-21,0 0 1,0 0-1,-1 1 1,1-1-1,0 0 1,0 0-1,0 0 1,0 0-1,0 0 0,1 0 1,-1 0-1,0 0 1,0 0-1,1 0 1,-1 0-1,1 0 1,-1 0-1,1 0 0,-1 0 1,1-1-1,-1 1 1,1 0-1,0 0 1,-1 0-1,1-1 1,0 1-1,0 0 0,1 0 1,5-2-3424</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3:09.623"/>
    </inkml:context>
    <inkml:brush xml:id="br0">
      <inkml:brushProperty name="width" value="0.035" units="cm"/>
      <inkml:brushProperty name="height" value="0.035" units="cm"/>
    </inkml:brush>
  </inkml:definitions>
  <inkml:trace contextRef="#ctx0" brushRef="#br0">0 1 7178,'33'34'9557,"22"41"-7994,6 6-1518,-46-62-135,-1-1 403,26 24 1,-37-39-533,0 1 1,0-2 0,1 1-1,-1 0 1,1-1 0,0 0-1,-1 1 1,1-2 0,0 1-1,1 0 1,-1-1 0,0 0-1,0 0 1,7 1 0,4-2-2936</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3:09.831"/>
    </inkml:context>
    <inkml:brush xml:id="br0">
      <inkml:brushProperty name="width" value="0.035" units="cm"/>
      <inkml:brushProperty name="height" value="0.035" units="cm"/>
    </inkml:brush>
  </inkml:definitions>
  <inkml:trace contextRef="#ctx0" brushRef="#br0">10 117 6009,'-10'-2'9634,"19"-10"-9146,11 4-87,11-2-1,3-1-48,5-1-120,-1-2-32,4-2 72,-1-1-24,3 2-816</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3:24.008"/>
    </inkml:context>
    <inkml:brush xml:id="br0">
      <inkml:brushProperty name="width" value="0.035" units="cm"/>
      <inkml:brushProperty name="height" value="0.035" units="cm"/>
    </inkml:brush>
  </inkml:definitions>
  <inkml:trace contextRef="#ctx0" brushRef="#br0">0 546 3009,'0'0'929,"8"4"2760,-4 0-3500,1-1 1,1 1 0,-1-1-1,0-1 1,1 1-1,0-1 1,-1 0-1,1 0 1,0-1-1,0 0 1,0 0-1,0 0 1,0-1-1,0 0 1,0 0-1,0 0 1,0-1-1,0 0 1,0 0 0,0 0-1,0-1 1,-1 0-1,1 0 1,0-1-1,5-3 1,-1-1-56,-1 0 1,0-1 0,-1 0-1,0-1 1,0 0 0,-1 0-1,9-14 1,39-79 176,-29 51-208,15-20-13,26-52 218,-65 118-247,0 0-1,-1 0 0,1 1 0,-1-2 1,-1 1-1,1 0 0,0 0 1,-1 0-1,0 0 0,-1 0 0,1 0 1,-1 0-1,-2-8 0,3 10-45,-1-1-1,-1 1 0,1 0 0,0 0 1,-1 0-1,0 0 0,1 0 1,-1 1-1,0-1 0,-1 0 1,1 1-1,0 0 0,-1-1 1,1 1-1,-1 0 0,0 0 1,1 0-1,-1 1 0,0-1 1,0 1-1,-4-2 0,6 3-29,1 0-1,-1 0 0,1 0 1,0 0-1,-1 0 1,1 0-1,-1 0 0,1 0 1,0 0-1,-1 1 1,1-1-1,-1 0 0,1 0 1,0 0-1,-1 0 0,1 1 1,0-1-1,-1 0 1,1 0-1,0 1 0,-1-1 1,1 0-1,0 1 0,0-1 1,-1 0-1,1 1 1,0-1-1,0 0 0,0 1 1,0-1-1,-1 0 1,1 1-1,0-1 0,0 1 1,0-1-1,0 0 0,0 1 1,0-1-1,0 1 1,0-1-1,0 1 0,-1 20-309,2-19 277,0 11 20,0-1 1,1 1 0,1 0 0,0-1-1,1 0 1,0 0 0,0 0-1,2 0 1,-1-1 0,2 0-1,-1 0 1,2 0 0,-1-1 0,1 0-1,12 11 1,15 11 195,1 0-1,71 46 1,-27-21-5,-25-8 187,-33-26-356</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3:24.215"/>
    </inkml:context>
    <inkml:brush xml:id="br0">
      <inkml:brushProperty name="width" value="0.035" units="cm"/>
      <inkml:brushProperty name="height" value="0.035" units="cm"/>
    </inkml:brush>
  </inkml:definitions>
  <inkml:trace contextRef="#ctx0" brushRef="#br0">1 376 11434,'16'-19'857,"6"-6"343,10-8-40,6-10-440,1-10-256,4-10-216,-2-5-288,5-4-1408</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29:32.088"/>
    </inkml:context>
    <inkml:brush xml:id="br0">
      <inkml:brushProperty name="width" value="0.035" units="cm"/>
      <inkml:brushProperty name="height" value="0.035" units="cm"/>
    </inkml:brush>
  </inkml:definitions>
  <inkml:trace contextRef="#ctx0" brushRef="#br0">57 17 8378,'-5'5'268,"0"0"0,0 0 0,1 0 1,-1 0-1,1 1 0,0-1 0,1 1 0,-1 0 1,1 1-1,0-1 0,1 0 0,0 1 0,0-1 1,0 1-1,1 0 0,0 0 0,0 0 0,0 11 1,1-17-240,0 0 1,0 0 0,0 0-1,0 0 1,1 0 0,-1 0-1,0 0 1,0 0 0,1 0-1,-1 0 1,1 0 0,-1 0-1,1-1 1,-1 1 0,1 0-1,-1 0 1,1 0 0,0-1-1,-1 1 1,1 0-1,0-1 1,0 1 0,-1-1-1,1 1 1,0-1 0,0 1-1,0-1 1,2 1 0,-1-1 25,0 1 0,1-1 0,-1 0 0,1-1 1,-1 1-1,0 0 0,1-1 0,-1 1 0,0-1 0,1 0 0,3-1 0,4-4 148,0 1 0,0-1 0,18-14 0,-26 17-151,1 1 0,-1 0 1,0-1-1,1 1 0,-1-1 0,0 1 0,-1-1 0,1 0 0,0 0 0,-1 0 0,0 0 0,1 0 0,-1 0 0,0-1 0,-1 1 0,2-4 0,-2 4-13,0 1 1,-1 0-1,1-1 0,0 1 1,-1-1-1,1 1 0,-1 0 0,0-1 1,0 1-1,0 0 0,0-1 1,0 1-1,0 0 0,-1 0 0,1 0 1,-1 0-1,1 0 0,-1 1 1,0-1-1,0 0 0,1 1 0,-5-3 1,3 2-62,0-1-1,0 1 1,-1 0 0,1 0 0,0 1 0,-1-1 0,1 1-1,-1 0 1,1 0 0,-1 0 0,0 0 0,1 0 0,-1 1-1,0 0 1,-7 0 0,2 6-840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3:24.693"/>
    </inkml:context>
    <inkml:brush xml:id="br0">
      <inkml:brushProperty name="width" value="0.035" units="cm"/>
      <inkml:brushProperty name="height" value="0.035" units="cm"/>
    </inkml:brush>
  </inkml:definitions>
  <inkml:trace contextRef="#ctx0" brushRef="#br0">106 5 5889,'-3'-1'250,"0"0"-1,0 0 0,0 0 0,0 1 1,0 0-1,0-1 0,0 1 0,0 0 1,0 1-1,-4-1 0,5 1-152,0 0 0,0 0 1,1 0-1,-1 0 0,0 0 0,1 0 0,-1 1 0,1-1 0,0 0 1,-1 1-1,1-1 0,0 1 0,0-1 0,0 1 0,0 0 0,0 0 0,-1 3 1,-5 9 301,1 1 1,1 1 0,0-1 0,-5 31 0,10-45-382,0-1 1,0 0-1,0 1 1,-1-1-1,1 1 0,0-1 1,0 0-1,0 1 1,0-1-1,0 1 1,0-1-1,0 0 1,0 1-1,0-1 1,0 1-1,0-1 1,0 1-1,0-1 1,0 0-1,0 1 0,0-1 1,1 1-1,-1-1 1,0 0-1,0 1 1,0-1-1,1 0 1,-1 1-1,0-1 1,0 0-1,1 1 1,-1-1-1,0 0 0,1 0 1,-1 1-1,0-1 1,1 0-1,-1 0 1,1 0-1,-1 1 1,0-1-1,1 0 1,-1 0-1,1 0 1,-1 0-1,0 0 1,1 0-1,-1 0 0,1 0 1,-1 0-1,1 0 1,-1 0-1,0 0 1,1 0-1,-1 0 1,1 0-1,-1 0 1,0-1-1,1 1 1,-1 0-1,1 0 1,22-17 593,-19 11-487,1 0 0,-1 0 0,0 0 0,-1-1 0,0 0 0,0 1 0,3-12 0,-5 17-103,-1 0-1,1 0 0,-1-1 1,1 1-1,-1-1 1,0 1-1,1 0 0,-1-1 1,0 1-1,0-1 1,0 1-1,0 0 1,0-1-1,0 1 0,-1-1 1,1 1-1,0 0 1,-1-1-1,1 1 0,-1 0 1,1-1-1,-1 1 1,0 0-1,0 0 0,1 0 1,-1-1-1,0 1 1,0 0-1,0 0 0,0 0 1,0 0-1,-1 1 1,1-1-1,0 0 0,0 0 1,0 1-1,-1-1 1,1 1-1,0-1 0,-1 1 1,1-1-1,0 1 1,-1 0-1,1 0 0,-3-1 1,2 1-42,0 0 0,0 0 0,0 1 0,0-1 0,0 0 0,0 1 0,0-1 1,0 1-1,0 0 0,0-1 0,1 1 0,-1 0 0,0 0 0,0 0 0,1 1 0,-1-1 0,0 0 1,1 0-1,0 1 0,-1-1 0,1 1 0,0 0 0,-1-1 0,1 1 0,-1 2 0,-2 18-1596</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3:25.089"/>
    </inkml:context>
    <inkml:brush xml:id="br0">
      <inkml:brushProperty name="width" value="0.035" units="cm"/>
      <inkml:brushProperty name="height" value="0.035" units="cm"/>
    </inkml:brush>
  </inkml:definitions>
  <inkml:trace contextRef="#ctx0" brushRef="#br0">200 105 8426,'-7'-4'236,"-1"1"1,1 0-1,0 0 1,-1 1-1,0-1 1,0 2-1,0-1 0,0 1 1,0 1-1,0-1 1,-12 2-1,15 0-187,1 0-1,-1 0 1,1 0-1,-1 1 1,1-1-1,0 1 0,0 0 1,0 1-1,0-1 1,0 1-1,0 0 1,1-1-1,-1 2 1,1-1-1,0 0 1,0 1-1,0-1 0,0 1 1,1 0-1,-1 0 1,-2 7-1,3-6-32,0 0 0,0 0 0,1 1-1,-1-1 1,1 0 0,0 1 0,1-1 0,0 1-1,-1-1 1,2 1 0,-1-1 0,1 1-1,-1-1 1,2 0 0,-1 1 0,0-1 0,1 0-1,0 0 1,0 0 0,1 0 0,0 0 0,-1 0-1,7 7 1,-6-8 23,1 0-1,-1-1 1,1 1-1,0-1 1,-1 0 0,1 0-1,1 0 1,-1 0-1,0-1 1,1 1-1,-1-1 1,1 0 0,0-1-1,0 1 1,-1-1-1,1 0 1,0 0-1,0-1 1,0 1 0,0-1-1,0 0 1,0 0-1,0-1 1,0 0-1,10-2 1,-4-2 53,1 0-1,-1-1 1,0-1 0,0 0 0,0 0-1,-1-1 1,-1 0 0,1-1 0,-1 0-1,-1 0 1,1-1 0,-2 0 0,1-1-1,-2 0 1,1 0 0,-1 0-1,-1-1 1,5-16 0,-9 24-39,0 0-1,-1 1 1,0-1-1,1 0 1,-2 0-1,1 0 1,0 1-1,-1-1 1,0 0 0,1 0-1,-1 1 1,-1-1-1,1 1 1,-1-1-1,1 1 1,-1-1 0,0 1-1,0 0 1,0 0-1,-1 0 1,1 0-1,-1 0 1,0 1 0,0-1-1,1 1 1,-2 0-1,1-1 1,-5-1-1,-4-2-190,0 0 0,0 1 1,0 0-1,-1 1 0,1 1 0,-27-4 0,10 4-1056</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3:25.361"/>
    </inkml:context>
    <inkml:brush xml:id="br0">
      <inkml:brushProperty name="width" value="0.035" units="cm"/>
      <inkml:brushProperty name="height" value="0.035" units="cm"/>
    </inkml:brush>
  </inkml:definitions>
  <inkml:trace contextRef="#ctx0" brushRef="#br0">85 139 11138,'-22'-34'1225,"2"-2"311,1 4-136,3 7-207,8 13-345,8 19-832,15 11-88,10 15-8,4 4 32,12 10 32,2 2 16,3-1 16,1-1 40,-9-11 72,-3-6-8,-6-10-624,-4-5-841</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3:26.091"/>
    </inkml:context>
    <inkml:brush xml:id="br0">
      <inkml:brushProperty name="width" value="0.035" units="cm"/>
      <inkml:brushProperty name="height" value="0.035" units="cm"/>
    </inkml:brush>
  </inkml:definitions>
  <inkml:trace contextRef="#ctx0" brushRef="#br0">216 488 2913,'-68'-75'2097,"-69"-83"4881,136 157-6912,0 0 0,0 0 0,0 0 1,0 0-1,0 0 0,1-1 0,-1 1 0,0 0 0,1 0 0,-1 0 1,1-1-1,-1 1 0,1 0 0,0-1 0,-1 1 0,1 0 1,0-1-1,0 1 0,0 0 0,0-1 0,0 1 0,0 0 0,1-1 1,-1 1-1,0 0 0,1-1 0,-1 1 0,1 0 0,-1 0 1,1 0-1,-1-1 0,2 0 0,2-1 18,-1 0-1,1 0 1,0 0 0,0 1 0,0 0-1,0 0 1,8-3 0,1 0-28,-10 3-29,10-4 46,0 0 1,0 1 0,1 1-1,16-4 1,-27 8-70,-1-1 1,1 1-1,-1-1 0,1 1 1,-1 0-1,1 0 0,0 0 0,-1 0 1,1 1-1,-1-1 0,1 1 0,-1-1 1,1 1-1,-1 0 0,1 0 1,-1 0-1,0 0 0,1 1 0,-1-1 1,0 1-1,0-1 0,0 1 0,0 0 1,0 0-1,-1 0 0,1-1 1,0 2-1,-1-1 0,1 0 0,0 3 1,2 6 43,-1 0 0,0 1 0,-1-1 0,-1 0 0,0 1 0,0-1 0,-1 1 0,0-1 0,-1 1 0,-1-1 0,-2 13 0,1-6-353,1-1 0,1 1 1,1 26-1,0-43 210,0 0 0,-1-1 0,1 1 0,0 0 0,0-1-1,0 1 1,1 0 0,-1-1 0,0 1 0,0 0 0,0-1 0,0 1 0,1 0 0,-1-1 0,0 1 0,1-1 0,-1 1 0,0 0 0,1-1 0,-1 1-1,1-1 1,-1 1 0,1-1 0,-1 1 0,1-1 0,-1 0 0,1 1 0,-1-1 0,1 0 0,0 1 0,-1-1 0,1 0 0,0 0 0,-1 1 0,1-1 0,0 0-1,-1 0 1,1 0 0,0 0 0,-1 0 0,1 0 0,0 0 0,-1 0 0,1 0 0,0 0 0,-1 0 0,1-1 0,0 1 0,-1 0 0,1 0 0,0-1-1,0 0 1,35-24-2207,-26 17 2084,48-29-882,-39 26 1919,-1 0 0,-1-1 0,0-1 0,24-22 0,-38 31-561,1 0 0,-1 0-1,0-1 1,0 1-1,0-1 1,0 0 0,-1 0-1,0 0 1,0 0-1,0 0 1,0 0 0,-1 0-1,0-1 1,0 1 0,-1-1-1,1 1 1,-1-1-1,0 1 1,-1 0 0,1-1-1,-1 1 1,-2-9-1,1 9-201,0 0-1,0 0 1,0 0-1,0 0 1,-1 0-1,0 0 0,0 0 1,0 1-1,-1 0 1,1-1-1,-1 1 0,0 1 1,0-1-1,-1 0 1,1 1-1,-1 0 0,0 0 1,1 1-1,-9-4 1,12 6-67,-1 0 0,1 0 0,0 0 1,-1 0-1,1 0 0,-1 0 0,1 1 0,0-1 1,-1 1-1,1-1 0,0 1 0,-1-1 0,1 1 1,0 0-1,0-1 0,0 1 0,-1 0 0,1 0 1,0 0-1,0 0 0,0 0 0,0 0 0,1 0 1,-1 0-1,0 1 0,0-1 0,1 0 0,-1 0 1,1 1-1,-1-1 0,1 0 0,-1 1 0,1 1 1,-3 4-36,1 2-1,1-1 1,0 0 0,-1 12 0,2-7 35,0 0 0,1 0-1,1 0 1,0 0 0,5 19-1,-5-27 16,-1 0 0,1-1-1,0 1 1,0 0 0,0-1-1,0 1 1,1-1 0,0 1-1,0-1 1,0 0 0,0 0-1,1-1 1,0 1 0,-1-1 0,1 0-1,8 5 1,-9-7-3,0 0 0,0 0 0,0 0 0,0-1 0,0 0 0,0 1 0,0-1 0,0 0-1,1 0 1,-1-1 0,0 1 0,0-1 0,0 1 0,0-1 0,0 0 0,0 0 0,0-1 0,-1 1 0,1 0 0,0-1 0,-1 0 0,1 1 0,2-4 0,7-4 12,-1-2 1,0 1-1,12-17 0,-17 20-8,17-22 8,-18 21-27,0 1 0,0-1 0,1 1 0,0 1-1,0-1 1,1 1 0,0 0 0,0 1 0,0-1 0,14-6 0,-19 12 4,1-1 1,0 1 0,-1 0 0,1 0 0,-1 0 0,1 1 0,0-1-1,-1 1 1,1-1 0,-1 1 0,1 0 0,-1 0 0,4 2 0,-4-2 24,-1 0 0,1-1 0,0 1 1,-1 0-1,1-1 0,0 1 0,0-1 1,-1 1-1,1-1 0,0 0 0,0 0 1,0 0-1,-1 0 0,1 0 0,0 0 1,0 0-1,3-1 0,-2-2 29,-1 0 1,1 0-1,-1 0 0,0 0 0,0 0 0,0 0 0,0-1 0,-1 1 1,1-1-1,-1 1 0,1-5 0,7-14-4,-8 21-40,5-11 3,1 0 0,0 0-1,1 1 1,17-19 0,-23 28-13,0 0-1,0 0 1,0 0 0,0 0 0,1 0 0,-1 1 0,1-1 0,-1 1 0,1 0 0,0 0 0,-1 0 0,1 0 0,0 0 0,0 0 0,0 1 0,-1 0 0,1-1-1,0 1 1,0 0 0,0 0 0,0 0 0,0 1 0,0-1 0,0 1 0,-1 0 0,1 0 0,0 0 0,0 0 0,2 2 0,4 1-61,1 2 3,1 0 0,0-1 0,0-1 0,0 0 0,1 0 0,0-1 0,13 2 0,16-3-2938</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3:26.537"/>
    </inkml:context>
    <inkml:brush xml:id="br0">
      <inkml:brushProperty name="width" value="0.035" units="cm"/>
      <inkml:brushProperty name="height" value="0.035" units="cm"/>
    </inkml:brush>
  </inkml:definitions>
  <inkml:trace contextRef="#ctx0" brushRef="#br0">78 0 10402,'-7'6'392,"-2"4"96,-1 5 137,-1 7 159,-3 5-96,0 11-176,5 4-72,5 12-104,4 10-32,10 10-80,8 1-48,18-3 0,16-5 24,38-10 88,15-4-8,24-12-576,17-6-800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3:29.246"/>
    </inkml:context>
    <inkml:brush xml:id="br0">
      <inkml:brushProperty name="width" value="0.035" units="cm"/>
      <inkml:brushProperty name="height" value="0.035" units="cm"/>
    </inkml:brush>
  </inkml:definitions>
  <inkml:trace contextRef="#ctx0" brushRef="#br0">17 478 3201,'0'0'114,"0"1"1,0-1-1,0 0 1,0 1 0,0-1-1,0 0 1,-1 1 0,1-1-1,0 0 1,0 1-1,0-1 1,0 0 0,0 0-1,-1 1 1,1-1-1,0 0 1,0 1 0,-1-1-1,1 0 1,0 0-1,0 0 1,-1 1 0,1-1-1,0 0 1,0 0-1,-1 0 1,1 0 0,0 0-1,-1 0 1,1 1-1,0-1 1,-1 0 0,1 0-1,0 0 1,-1 0-1,1 0 1,0 0 0,-1 0-1,1 0 1,0 0-1,-1 0 1,1-1 0,0 1-1,-1 0 1,1 0 0,0 0-1,0 0 1,-1 0-1,1-1 1,0 1 0,-1 0-1,1 0 1,0 0-1,0-1 1,0 1 0,-1 0-1,1 0 1,0-1-1,0 1 1,0 0 0,-1-1-1,1 1 1,0 0-1,0-1 1,0 1 0,-1 2 45,1 1 1,0-1 0,0 1 0,0-1-1,0 1 1,0-1 0,0 1 0,1-1-1,1 5 1,-2-5-99,1-1 1,0 0-1,-1 1 1,1-1-1,0 0 0,0 0 1,0 0-1,0 0 1,0 0-1,0 0 0,0 0 1,0 0-1,1 0 1,-1 0-1,0-1 0,1 1 1,-1 0-1,0-1 0,1 1 1,-1-1-1,0 0 1,1 1-1,-1-1 0,1 0 1,-1 0-1,1 0 1,-1 0-1,1 0 0,-1 0 1,1 0-1,-1-1 1,0 1-1,1-1 0,-1 1 1,1-1-1,-1 1 1,0-1-1,1 0 0,1-1 1,4-2 105,0 0 0,0-1 0,0 0 0,0 0 1,10-12-1,0-2-51,0-2 1,-1 0 0,-2 0-1,0-2 1,-1 1 0,-2-2 0,0 0-1,-1 0 1,-2-1 0,0 0-1,6-43 1,-13 58-87,0 0 0,-1 1 0,-1-1 0,0 0 0,0 1 0,-1-1 0,0 1 0,-3-10 0,3 15-34,1-1 0,-1 1 0,0 0-1,0 0 1,0 0 0,-1 1 0,1-1 0,-1 0 0,0 1 0,0 0-1,0 0 1,-1 0 0,1 0 0,-1 0 0,1 0 0,-1 1 0,0 0-1,0 0 1,-6-2 0,9 3-15,0 1-1,-1-1 1,1 1 0,0 0 0,0 0-1,-1-1 1,1 1 0,0 0-1,-1 0 1,1 0 0,0 0-1,0 1 1,-1-1 0,1 0 0,0 1-1,0-1 1,-1 0 0,1 1-1,0-1 1,0 1 0,0 0-1,0-1 1,0 1 0,-1 1-1,0 0-9,0 0 0,1 0 0,-1 0 0,1 1 0,-1-1 0,1 0 0,0 1 0,0-1 0,0 1 0,1-1 0,-1 4 0,-1 5-23,0 1 0,2 0 0,-1-1 0,2 16 0,2-9 45,0 0 1,1 0-1,1 0 1,0-1-1,2 0 1,0 0-1,11 20 1,76 110 232,-67-107-82,16 23-771,-28-38-609</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3:29.595"/>
    </inkml:context>
    <inkml:brush xml:id="br0">
      <inkml:brushProperty name="width" value="0.035" units="cm"/>
      <inkml:brushProperty name="height" value="0.035" units="cm"/>
    </inkml:brush>
  </inkml:definitions>
  <inkml:trace contextRef="#ctx0" brushRef="#br0">1 423 7170,'1'1'233,"1"0"0,0-1-1,-1 1 1,1 0 0,0-1 0,0 1 0,-1-1 0,1 0 0,0 0 0,0 1 0,0-1 0,0 0 0,0-1 0,-1 1 0,1 0 0,0 0 0,0-1 0,0 1 0,-1-1 0,4-1 0,35-20 1711,-34 18-1551,26-19 486,-1-1 0,-1-1 0,49-54 0,67-100 398,-144 177-1259,0 1-1,-1-1 1,1 0 0,-1 0-1,0 0 1,0-1 0,1 1-1,-1 0 1,0 0 0,-1-1-1,1 1 1,0 0 0,-1-1-1,1 1 1,-1 0 0,0-1-1,0 1 1,0-1 0,0 1-1,0-1 1,-1 1 0,1 0 0,-1-1-1,1 1 1,-1-1 0,0 1-1,-2-4 1,3 5-135,-1 4-345,-1 24 323,1-1-1,1 1 1,5 48 0,5-43 293,-10-31-168,1 0 0,-1 0 1,1-1-1,-1 1 0,1 0 0,-1 0 1,1 0-1,0-1 0,-1 1 0,1 0 1,0-1-1,0 1 0,-1 0 0,1-1 1,0 1-1,0-1 0,0 1 0,0-1 1,0 0-1,0 1 0,0-1 0,0 0 1,0 0-1,0 0 0,0 0 0,0 1 1,0-1-1,0-1 0,0 1 0,1 0 1,11-5-2039</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3:29.768"/>
    </inkml:context>
    <inkml:brush xml:id="br0">
      <inkml:brushProperty name="width" value="0.035" units="cm"/>
      <inkml:brushProperty name="height" value="0.035" units="cm"/>
    </inkml:brush>
  </inkml:definitions>
  <inkml:trace contextRef="#ctx0" brushRef="#br0">47 1 9010,'-13'1'1112,"0"2"825,1 0 23,4 0 256,23 14-3992</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3:30.247"/>
    </inkml:context>
    <inkml:brush xml:id="br0">
      <inkml:brushProperty name="width" value="0.035" units="cm"/>
      <inkml:brushProperty name="height" value="0.035" units="cm"/>
    </inkml:brush>
  </inkml:definitions>
  <inkml:trace contextRef="#ctx0" brushRef="#br0">154 520 10098,'1'-57'4906,"-1"-20"-1972,0 50-2753,-2 1 0,-1-1 0,0 1 0,-14-45 0,9 44-148,-2 1 1,-1 0-1,-1 1 1,-1 0 0,-25-35-1,37 58-53,0 1-1,0-1 1,0 1-1,0 0 1,0-1-1,0 1 1,0 0-1,-1 0 1,1 0-1,0 0 1,-1 0-1,1 0 1,0 0-1,-1 1 1,1-1-1,-3 0 1,3 1 5,0 0 0,1 0 1,-1 0-1,1 1 1,-1-1-1,1 0 1,-1 1-1,1-1 1,-1 0-1,1 1 1,-1-1-1,1 0 1,-1 1-1,1-1 1,-1 1-1,1-1 1,0 1-1,-1-1 1,1 1-1,0-1 1,0 1-1,-1 0 1,1-1-1,0 1 1,0-1-1,0 1 1,0 0-1,0 0 1,-2 9-100,1 1 0,0-1 0,1 17 1,1-22 131,0 35-39,3 1 0,1-1 0,2 0 0,2-1 0,23 63 0,-30-96 28,1 0 0,0 0-1,0 0 1,0-1 0,1 1 0,-1-1 0,1 0 0,1 0 0,-1-1-1,1 1 1,0-1 0,0 0 0,0 0 0,0 0 0,1-1 0,-1 0-1,8 3 1,-5-3 17,1-1 0,-1 0 0,1 0 1,0-1-1,-1 0 0,1 0 0,0-1 0,0 0 0,-1-1 0,1 0 0,0 0 0,8-4 0,-7 2 4,0-1 0,0 0 0,0 0-1,-1-1 1,1-1 0,-1 1 0,-1-1 0,1-1 0,-1 0 0,0 0 0,-1-1 0,0 0-1,0 0 1,0 0 0,-1-1 0,8-16 0,-8 14 2,0 0-1,-1 0 1,-1-1-1,0 0 1,0 0-1,-1 0 1,-1 0 0,0-1-1,0 1 1,-1-1-1,-1 1 1,0-1-1,-4-21 1,-3 17-95,7 16 61,0 1 0,0 0 0,0 0 0,-1 0 0,1 0 0,0 0 0,0 0 0,-1 0 0,1 0 0,0 0 0,0 0 0,0 0 0,-1 0 0,1 0 0,0 0 0,0 0 0,-1 0 0,1 0 0,0 0 0,0 0 0,-1 0 0,1 0 0,0 0 0,0 0 0,0 0 0,-1 1 0,1-1 0,0 0 0,0 0 0,0 0 0,0 0 0,-1 1 0,1-1 0,0 0 0,0 0 0,0 0 0,0 1 0,-2 1-28,0 1-1,1 0 1,0 0 0,-1 0-1,1-1 1,0 1 0,1 0-1,-2 6 1,0 3 17,1 1 0,1 0 0,-1 0 0,2 0 0,0 0 0,4 21 0,-3-29-35,-1 0 0,1 0 0,-1 0 0,1 0-1,1 0 1,-1 0 0,1-1 0,0 1 0,0-1 0,0 0 0,0 0 0,1 0 0,-1 0 0,1-1 0,0 1-1,1-1 1,-1 0 0,0 0 0,8 3 0,27 6-1944</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3:30.834"/>
    </inkml:context>
    <inkml:brush xml:id="br0">
      <inkml:brushProperty name="width" value="0.035" units="cm"/>
      <inkml:brushProperty name="height" value="0.035" units="cm"/>
    </inkml:brush>
  </inkml:definitions>
  <inkml:trace contextRef="#ctx0" brushRef="#br0">305 143 8650,'-1'-13'463,"-1"0"0,0 0-1,0 0 1,-2 1 0,1-1 0,-6-11 0,7 21-384,1 0 1,-1 1 0,1-1 0,-1 0-1,0 1 1,0 0 0,0 0 0,0-1-1,-1 1 1,1 0 0,0 1 0,-1-1-1,1 0 1,-1 1 0,0-1 0,0 1-1,1 0 1,-1 0 0,0 0 0,0 0-1,0 1 1,0-1 0,0 1 0,0 0-1,0-1 1,0 1 0,0 1 0,0-1-1,0 0 1,0 1 0,-5 1 0,0 0-76,-1 1 1,0 0-1,1 1 1,0 0 0,0 0-1,0 1 1,0 0-1,1 0 1,-1 1-1,2-1 1,-1 2-1,0-1 1,1 1 0,0 0-1,1 0 1,0 1-1,-6 10 1,1 2-12,0 0 0,1 1 0,1 0 1,1 0-1,-8 40 0,14-55 22,0-1 0,1 0 0,-1 1-1,1-1 1,0 8 0,1-13-4,-1 1 0,0 0 0,0-1 1,0 1-1,0 0 0,0 0 0,1-1 0,-1 1 0,0 0 0,1-1 0,-1 1 0,0-1 1,1 1-1,-1 0 0,1-1 0,-1 1 0,1-1 0,-1 1 0,1-1 0,-1 0 0,1 1 1,0-1-1,-1 1 0,1-1 0,-1 0 0,1 1 0,0-1 0,0 0 0,-1 0 0,1 0 1,0 0-1,-1 1 0,1-1 0,0 0 0,0 0 0,-1 0 0,1 0 0,0-1 0,-1 1 1,1 0-1,0 0 0,-1 0 0,1-1 0,0 1 0,1-1 0,8-3 94,-1 0 0,1 0-1,-1-2 1,0 1 0,0-1 0,-1 0 0,10-9-1,55-59 396,-22 21-13,-50 51-477,0 1 0,1-1 1,0 0-1,-1 1 1,1 0-1,0-1 1,0 1-1,0 0 0,0 0 1,0 0-1,0 0 1,0 0-1,0 1 1,0-1-1,0 0 0,1 1 1,-1 0-1,0-1 1,3 1-1,-3 1-14,0 0 0,0 0 0,0 0-1,0 0 1,0 1 0,0-1 0,-1 0-1,1 1 1,0-1 0,-1 1 0,1 0-1,-1-1 1,0 1 0,1 0 0,-1 0 0,0 0-1,0 0 1,0 0 0,1 4 0,66 180 8,-22-53-180,-14-50-929</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29:32.405"/>
    </inkml:context>
    <inkml:brush xml:id="br0">
      <inkml:brushProperty name="width" value="0.035" units="cm"/>
      <inkml:brushProperty name="height" value="0.035" units="cm"/>
    </inkml:brush>
  </inkml:definitions>
  <inkml:trace contextRef="#ctx0" brushRef="#br0">270 26 11715,'-8'-1'561,"0"1"1,-1 0 0,1 1 0,0 0 0,-13 3 0,-3 3-306,-42 19 0,13-5-117,47-19-214,0 0 171,1 0 0,-1 0-1,1-1 1,-1 1-1,-8 0 1,13-2-67,0 0-1,1 0 1,-1-1 0,0 1-1,1 0 1,-1 0 0,0 0 0,1 0-1,-1-1 1,0 1 0,1 0-1,-1 0 1,1-1 0,-1 1 0,0 0-1,1-1 1,-1 1 0,1-1-1,-1 1 1,1-1 0,-1 0 0,0 0 8,1 0 1,0 0-1,-1-1 1,1 1-1,0 0 1,0 0-1,-1-1 1,1 1-1,0 0 1,0 0-1,1-1 1,-1 1-1,0 0 1,0 0-1,0-1 1,1 0-1,1-2-27,-1 0 0,1 0 0,0 1 0,0-1 0,0 0-1,0 1 1,1-1 0,-1 1 0,1 0 0,0 0 0,0 0 0,0 0 0,1 1 0,-1-1-1,1 1 1,-1 0 0,1 0 0,0 0 0,0 0 0,-1 1 0,1-1 0,1 1 0,-1 0-1,0 0 1,0 1 0,5-1 0,-2 0-5,-1 0 0,1 1 1,0 0-1,-1 1 0,1-1 0,-1 1 0,1 0 0,-1 1 1,0 0-1,0 0 0,1 0 0,-1 0 0,0 1 0,-1 0 1,1 1-1,7 5 0,-8-5 36,-1 1 0,0 1 0,0-1 1,0 1-1,-1-1 0,0 1 0,0 0 1,0 0-1,-1 0 0,1 1 0,-2-1 0,1 1 1,-1-1-1,0 1 0,1 12 0,-2 6-103,-1 0 0,-1-1 0,-5 26 0,-10 38-3190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3:31.718"/>
    </inkml:context>
    <inkml:brush xml:id="br0">
      <inkml:brushProperty name="width" value="0.035" units="cm"/>
      <inkml:brushProperty name="height" value="0.035" units="cm"/>
    </inkml:brush>
  </inkml:definitions>
  <inkml:trace contextRef="#ctx0" brushRef="#br0">160 0 7554,'-6'44'4443,"-1"11"-3921,-22 68-921,30-125 384,-1-1 1,0 1-1,0-1 0,0 1 1,0 0-1,0-1 0,0 1 1,-1 0-1,1-1 0,-1 1 1,0 0-1,1 0 0,-1-1 1,0 1-1,0 0 0,-1 0 1,1 0-1,0 0 1,-1 0-1,1 0 0,-1 1 1,0-1-1,1 0 0,-1 1 1,-4-3-1,1 1 205,0 0-1,0 0 1,0 1-1,-1-1 1,1 1 0,-1 1-1,0-1 1,1 1-1,-10-1 1,14 2-169,0 0 1,0 0-1,0 0 1,0 0-1,0 0 0,0 0 1,0 0-1,0 1 1,0-1-1,0 0 1,0 1-1,1-1 0,-1 0 1,0 1-1,0-1 1,0 1-1,1-1 0,-1 1 1,0 0-1,0-1 1,1 1-1,-1 0 1,0 0-1,1-1 0,-1 2 1,-1 1-11,1-1 0,0 1 1,0 0-1,1 0 0,-1-1 1,0 1-1,1 0 0,-1 5 1,1 2 5,1 1 0,-1-1 1,6 21-1,5 5 223</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3:32.362"/>
    </inkml:context>
    <inkml:brush xml:id="br0">
      <inkml:brushProperty name="width" value="0.035" units="cm"/>
      <inkml:brushProperty name="height" value="0.035" units="cm"/>
    </inkml:brush>
  </inkml:definitions>
  <inkml:trace contextRef="#ctx0" brushRef="#br0">65 48 8122,'-1'-2'22,"-12"-27"2390,3 24-820,10 5-1541,-1 0 0,0 1 1,0-1-1,1 0 0,-1 1 0,0-1 1,1 1-1,-1-1 0,0 1 1,1 0-1,-1-1 0,0 1 0,1 0 1,-1-1-1,1 1 0,0 0 1,-1 1-1,-4 5 50,1 1 0,0 0 1,1 0-1,0 0 0,0 0 0,1 1 1,0-1-1,1 1 0,-1-1 0,2 1 0,-1 15 1,1-23-123,0 0 0,0-1 0,1 1 0,-1 0 0,0 0 0,0-1 0,0 1 0,1 0 0,-1 0 0,0-1 0,1 1 0,-1 0 0,1-1 0,-1 1 0,0-1 0,1 1 0,-1 0 0,1-1 0,0 1 1,-1-1-1,1 1 0,-1-1 0,1 0 0,0 1 0,-1-1 0,1 0 0,0 1 0,0-1 0,-1 0 0,1 0 0,0 1 0,0-1 0,-1 0 0,1 0 0,0 0 0,0 0 0,-1 0 0,1 0 0,0 0 0,0-1 0,0 1 0,-1 0 0,1 0 1,0 0-1,-1-1 0,1 1 0,0-1 0,-1 1 0,1 0 0,1-2 0,40-26-3050,-33 21 2119,14-8-550,32-27-1301,-51 39 3076,-1 0 1,0-1-1,0 1 0,0-1 1,0 0-1,0 0 0,-1 0 0,0 0 1,0-1-1,0 1 0,0 0 1,1-8 3356,-5 21-2689,1-2-900,-1-3-29,2-1 0,-1 1 1,0-1-1,1 1 0,-1 0 0,1 0 1,0-1-1,0 1 0,1 0 1,0 6-1,7 11-397</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3:53.164"/>
    </inkml:context>
    <inkml:brush xml:id="br0">
      <inkml:brushProperty name="width" value="0.035" units="cm"/>
      <inkml:brushProperty name="height" value="0.035" units="cm"/>
    </inkml:brush>
  </inkml:definitions>
  <inkml:trace contextRef="#ctx0" brushRef="#br0">265 78 4449,'-4'-2'318,"0"0"0,0 0 1,0 0-1,0 1 0,0 0 0,0-1 1,0 2-1,-1-1 0,1 0 0,0 1 1,-1 0-1,1 0 0,0 0 0,-1 0 1,1 1-1,0 0 0,0 0 0,-1 0 0,1 0 1,0 1-1,0 0 0,-6 3 0,-3 4 6,0 0-1,1 0 0,0 1 0,1 1 0,-12 14 0,15-16-217,0 0 1,0 1-1,1 0 1,0 0-1,1 1 1,0 0-1,1 0 1,0 1-1,1-1 1,0 1-1,1 0 0,-3 20 1,5-22-95,1 0 0,0 0 0,0 0 0,1-1 0,0 1 0,1 0-1,0 0 1,1-1 0,0 1 0,0-1 0,1 0 0,0 0 0,1 0 0,0-1 0,0 1 0,8 8 0,-9-11 26,1-1-1,0 0 1,0 0 0,0 0-1,1 0 1,-1-1 0,1 0 0,0 0-1,0 0 1,1-1 0,-1 0-1,1 0 1,0 0 0,-1-1 0,1 0-1,0-1 1,0 0 0,1 0-1,-1 0 1,0-1 0,0 0 0,0 0-1,0-1 1,0 1 0,1-2-1,-1 1 1,-1-1 0,1 0-1,0-1 1,0 1 0,-1-1 0,1-1-1,-1 1 1,0-1 0,0 0-1,-1-1 1,1 1 0,-1-1 0,7-7-1,-3 0 55,0-1 0,-1 0 0,0-1 0,-1 1 1,-1-1-1,0-1 0,0 1 0,-2-1 0,0 0 0,-1 0 0,0 0 0,-1-1 0,-1 1 0,0-1 0,-2-16 0,1 21-56,-1-1-1,-1 1 1,0 0-1,0 0 1,-1 0-1,0 0 1,-1 0-1,0 1 1,-1-1 0,0 1-1,-1 0 1,0 0-1,-1 1 1,1 0-1,-2 0 1,1 1-1,-1 0 1,-1 0-1,1 1 1,-20-13-1,23 17-70,0 0 0,-1 0-1,1 0 1,-1 1 0,0 0 0,0 0-1,0 0 1,0 1 0,0 0-1,0 0 1,0 1 0,0-1-1,-1 1 1,1 1 0,0-1-1,0 1 1,0 0 0,0 0-1,0 1 1,0 0 0,0 0 0,0 0-1,1 1 1,-9 5 0,-13 16-964</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3:53.784"/>
    </inkml:context>
    <inkml:brush xml:id="br0">
      <inkml:brushProperty name="width" value="0.035" units="cm"/>
      <inkml:brushProperty name="height" value="0.035" units="cm"/>
    </inkml:brush>
  </inkml:definitions>
  <inkml:trace contextRef="#ctx0" brushRef="#br0">4 37 8122,'-1'-8'-676,"-2"-17"6178,3 22-2487,2 15-2364,24 117-163,-6-36-100,-19-87-363,56 262 851,-54-251 269,-2-44-515,2 4-595,2 1 0,1 0 0,0 0 0,15-32 0,-17 46-51,0 0 1,0 0-1,0 0 0,1 1 1,0 0-1,1 0 0,0 0 1,0 0-1,0 1 0,1 0 0,0 0 1,0 1-1,0 0 0,12-6 1,-15 10 1,-1-1-1,1 1 1,0 0 0,0 0 0,0 1 0,0-1 0,0 1 0,0-1 0,0 1 0,-1 1 0,1-1-1,0 0 1,0 1 0,0 0 0,0 0 0,0 0 0,0 0 0,-1 1 0,1 0 0,-1-1 0,1 1-1,-1 0 1,1 1 0,-1-1 0,0 1 0,0-1 0,0 1 0,2 3 0,-1-1 10,0 0 1,0 0 0,-1 1-1,1-1 1,-1 1-1,0 0 1,-1-1 0,0 1-1,0 1 1,0-1-1,0 0 1,-1 0-1,0 1 1,-1-1 0,1 0-1,-1 9 1,-2-2 18,-1-1-1,0 0 1,0 0 0,-2 0 0,1 0-1,-1-1 1,-1 0 0,0 0 0,0 0 0,-1-1-1,-15 17 1,12-15 22,-1-2 0,1 1 0,-2-1-1,0-1 1,0 0 0,0-1 0,-1 0 0,-1-1-1,-20 8 1,26-12-64,0-1 0,0 0 0,0-1 0,0 1 0,-1-2 0,1 1 1,0-1-1,-15-1 0,-3-6-1255</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3:54.150"/>
    </inkml:context>
    <inkml:brush xml:id="br0">
      <inkml:brushProperty name="width" value="0.035" units="cm"/>
      <inkml:brushProperty name="height" value="0.035" units="cm"/>
    </inkml:brush>
  </inkml:definitions>
  <inkml:trace contextRef="#ctx0" brushRef="#br0">43 30 10066,'-1'-2'261,"0"0"119,0 0 1,-1 0-1,1 0 0,-1 1 0,1-1 1,-1 0-1,0 0 0,1 1 0,-1-1 1,0 1-1,0 0 0,0-1 0,0 1 1,0 0-1,-1 0 0,1 1 0,0-1 1,-3-1-1,0 25-3,6-5-316,0 0-1,1 0 1,1-1-1,9 31 1,0 5 118,-9-38-126,64 291 796,-56-262-1705,-6-27-421</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3:54.451"/>
    </inkml:context>
    <inkml:brush xml:id="br0">
      <inkml:brushProperty name="width" value="0.035" units="cm"/>
      <inkml:brushProperty name="height" value="0.035" units="cm"/>
    </inkml:brush>
  </inkml:definitions>
  <inkml:trace contextRef="#ctx0" brushRef="#br0">131 72 6769,'-36'-65'5932,"36"65"-5857,-1 0-1,1-1 1,0 1-1,0-1 1,-1 1-1,1-1 1,-1 1 0,1 0-1,0-1 1,-1 1-1,1 0 1,-1 0-1,1-1 1,-1 1-1,1 0 1,-1 0-1,1-1 1,-1 1-1,1 0 1,-1 0-1,1 0 1,-1 0-1,1 0 1,-1 0-1,1 0 1,-1 0-1,1 0 1,-1 0-1,1 0 1,-2 1-1,-14 11 801,-6 24-474,14-17-297,1 0 0,1 1 0,1 0 0,0 0 0,-1 24 0,2-7 113,3 74 0,5-78-928,3 1-1168</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3:54.894"/>
    </inkml:context>
    <inkml:brush xml:id="br0">
      <inkml:brushProperty name="width" value="0.035" units="cm"/>
      <inkml:brushProperty name="height" value="0.035" units="cm"/>
    </inkml:brush>
  </inkml:definitions>
  <inkml:trace contextRef="#ctx0" brushRef="#br0">1 181 10882,'0'0'2754,"8"-2"251,45-21-2159,0-1-1,60-39 1,-43 23-338,-26 12 1,-42 27-456,0 3-1534</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3:56.019"/>
    </inkml:context>
    <inkml:brush xml:id="br0">
      <inkml:brushProperty name="width" value="0.035" units="cm"/>
      <inkml:brushProperty name="height" value="0.035" units="cm"/>
    </inkml:brush>
  </inkml:definitions>
  <inkml:trace contextRef="#ctx0" brushRef="#br0">57 76 3465,'-3'-75'8702,"2"76"-8659,-1 0 0,1 1 1,-1-1-1,1 1 1,-1-1-1,1 1 1,0-1-1,0 1 0,0 0 1,0-1-1,0 1 1,0 0-1,0 0 1,1 0-1,-1 0 0,0 2 1,0-2 7,-7 23 138,1 1-1,1 0 0,1 0 1,2 1-1,0-1 1,2 33-1,17 162 335,-8-147-267,-1-8-20,3-1 0,2-1 0,3 0 1,31 82-1,-33-113-163,2-1 1,1-1 0,1-1-1,1 0 1,2-1 0,1-1 0,1-1-1,2-1 1,47 42 0,-50-51-23,1-1 0,1 0 0,1-2 0,0-1 1,1 0-1,0-2 0,0-1 0,2-1 1,27 6-1,25 0-427</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3:57.013"/>
    </inkml:context>
    <inkml:brush xml:id="br0">
      <inkml:brushProperty name="width" value="0.035" units="cm"/>
      <inkml:brushProperty name="height" value="0.035" units="cm"/>
    </inkml:brush>
  </inkml:definitions>
  <inkml:trace contextRef="#ctx0" brushRef="#br0">8 13 3849,'-8'-12'5841,"15"14"-3363,28 26-2384,-13-11 744,18 12-332,17 12 64,53 50 0,-93-75-507,-1 0 0,0 2-1,-2 0 1,0 0 0,-1 1 0,-1 1 0,12 25 0,10 37 698,26 94 1,-50-137-501,-2 1 0,-2-1 0,3 66 0,-17 123 926,0-168-831,-3 0 0,-22 67 1,-3 21 303,13-58-177,21-82-387,-1-1 0,0 0 0,0 0 1,0 0-1,-1 0 0,0 0 0,-1-1 0,1 0 1,-10 10-1,13-15 274,-7-1-942,7 0-975</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4:08.476"/>
    </inkml:context>
    <inkml:brush xml:id="br0">
      <inkml:brushProperty name="width" value="0.035" units="cm"/>
      <inkml:brushProperty name="height" value="0.035" units="cm"/>
    </inkml:brush>
  </inkml:definitions>
  <inkml:trace contextRef="#ctx0" brushRef="#br0">148 277 3321,'0'-14'1706,"1"1"1,0-1 0,5-19-1,2 8-615,0 0-1,13-26 1,-18 45-944,0-1 1,0 0-1,-1 0 1,0-1 0,0 1-1,1-15 1,-3 21-130,0-1 1,0 1-1,-1-1 1,1 0 0,0 1-1,0-1 1,-1 1-1,1-1 1,-1 1 0,1 0-1,-1-1 1,0 1-1,0-1 1,1 1-1,-1 0 1,0 0 0,0-1-1,0 1 1,0 0-1,-1 0 1,1 0 0,0 0-1,0 0 1,-1 0-1,1 1 1,0-1-1,-1 0 1,1 1 0,-1-1-1,1 1 1,-1-1-1,1 1 1,-1 0 0,1-1-1,-1 1 1,0 0-1,-2 0 1,-2 1-48,0-1 0,0 1 0,0 0 0,-1 0 0,1 1 0,1-1 0,-1 1 0,0 1 0,0-1 0,1 1 0,0 0 0,-1 0 0,1 1-1,0-1 1,0 1 0,1 0 0,-1 1 0,-3 5 0,3-6-2,1 1-1,0 1 1,0-1-1,0 1 0,1-1 1,0 1-1,0 0 1,0 1-1,1-1 1,0 0-1,0 1 1,1-1-1,-1 1 0,1-1 1,1 1-1,0 11 1,0-14 30,1-1 0,0 1-1,0-1 1,1 1 0,-1-1 0,1 0 0,0 0 0,-1 0 0,1 1 0,1-2 0,-1 1 0,0 0 0,1 0 0,-1-1 0,1 1 0,0-1-1,0 0 1,5 3 0,7 3 56,0 0 0,28 10 0,-18-8-39,-9-3-11,-1 0 1,-1 0 0,0 1 0,0 1-1,0 1 1,21 19 0,-32-26 36,-1-1 1,1 1 0,-1 0-1,1 0 1,-1 0-1,0 1 1,0-1-1,0 0 1,-1 1-1,1 0 1,-1-1-1,0 1 1,0 0-1,0-1 1,0 1-1,-1 0 1,1 0-1,-1 0 1,0-1-1,0 1 1,-1 0-1,1 0 1,-1 0-1,0 0 1,0-1-1,0 1 1,0 0-1,-1-1 1,0 1-1,1-1 1,-1 0-1,0 1 1,-1-1 0,-2 4-1,-1-1 81,1 1-1,-1 0 1,0-1 0,-1 0 0,0-1-1,0 1 1,0-1 0,0-1-1,-1 1 1,0-1 0,-14 5-1,17-8-52,0 1-1,0-1 0,-1 0 0,1 0 0,-1-1 0,1 1 0,0-1 1,-1 0-1,1-1 0,-1 1 0,1-1 0,-1 0 0,1-1 0,0 1 1,0-1-1,0 0 0,0-1 0,0 1 0,-8-6 0,3 0-60,0 0-1,1 0 0,0-1 0,-8-10 1,-8-12-324</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29:35.549"/>
    </inkml:context>
    <inkml:brush xml:id="br0">
      <inkml:brushProperty name="width" value="0.035" units="cm"/>
      <inkml:brushProperty name="height" value="0.035" units="cm"/>
    </inkml:brush>
  </inkml:definitions>
  <inkml:trace contextRef="#ctx0" brushRef="#br0">16 707 5681,'-1'1'114,"1"0"-1,0-1 1,-1 1 0,1-1-1,0 1 1,-1-1 0,1 0-1,0 1 1,-1-1 0,1 1-1,-1-1 1,1 0 0,-1 1-1,1-1 1,-1 0-1,1 1 1,-1-1 0,1 0-1,-1 0 1,1 1 0,-1-1-1,0 0 1,1 0 0,-1 0-1,1 0 1,-1 0-1,0 0 1,1 0 0,-2 0-1,8-19 3171,-4 11-3706,26-65 1626,38-123-53,-59 168-1097,-2 0 0,0 0 0,-2 0 0,-1 0 0,-2-37 0,-1 40-4,-1 1 0,-1-1-1,-2 0 1,0 1 0,-1 0-1,-11-25 1,16 48-47,1-1 0,-1 1-1,1 0 1,-1 0 0,1 0-1,-1 0 1,0 1 0,1-1 0,-1 0-1,0 0 1,0 0 0,0 0-1,1 1 1,-1-1 0,0 0 0,0 1-1,0-1 1,0 1 0,0-1-1,-1 1 1,1 0 0,0-1 0,0 1-1,0 0 1,0 0 0,0-1-1,0 1 1,-1 0 0,1 0 0,0 0-1,0 1 1,0-1 0,0 0-1,-1 1 1,0-1-7,1 1 0,-1 0 0,1 0-1,0 0 1,-1 0 0,1 0 0,0 0 0,0 0 0,0 0-1,0 1 1,0-1 0,0 0 0,0 1 0,1-1 0,-1 1-1,0-1 1,1 1 0,-1-1 0,1 1 0,-1-1 0,1 1 0,0-1-1,0 1 1,-1 0 0,2 2 0,-1-4 220,0 9-851,1-8-237</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4:08.762"/>
    </inkml:context>
    <inkml:brush xml:id="br0">
      <inkml:brushProperty name="width" value="0.035" units="cm"/>
      <inkml:brushProperty name="height" value="0.035" units="cm"/>
    </inkml:brush>
  </inkml:definitions>
  <inkml:trace contextRef="#ctx0" brushRef="#br0">7 7 10778,'-6'-6'5577,"15"28"-5625,-1 8 64,1 4 40,-3 3 57,-2-1 15,0-4 72,0-4 56,5-7-224,3-5-432,4-12-2657</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4:08.937"/>
    </inkml:context>
    <inkml:brush xml:id="br0">
      <inkml:brushProperty name="width" value="0.035" units="cm"/>
      <inkml:brushProperty name="height" value="0.035" units="cm"/>
    </inkml:brush>
  </inkml:definitions>
  <inkml:trace contextRef="#ctx0" brushRef="#br0">21 101 6361,'-5'-12'1737,"-3"0"1071,7 2-551,-4 0-377,4-2-1008,3 1-303,2-1-345,6-2-392,11 6-2025</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4:09.495"/>
    </inkml:context>
    <inkml:brush xml:id="br0">
      <inkml:brushProperty name="width" value="0.035" units="cm"/>
      <inkml:brushProperty name="height" value="0.035" units="cm"/>
    </inkml:brush>
  </inkml:definitions>
  <inkml:trace contextRef="#ctx0" brushRef="#br0">1 146 7674,'0'-9'927,"0"-1"0,0 1 0,1-1 0,0 1 1,1 0-1,0-1 0,4-9 0,-5 15-898,0 1-1,0-1 1,1 1-1,-1 0 0,1-1 1,0 1-1,0 0 1,0 0-1,0 0 1,0 1-1,1-1 0,-1 0 1,1 1-1,0 0 1,0-1-1,0 1 1,0 0-1,0 1 0,0-1 1,0 0-1,6-1 1,-7 3-39,0 0 0,0-1 0,-1 1 0,1 0 0,0 0 0,0 1 0,0-1 0,0 0 0,0 1 0,0-1 1,0 1-1,0-1 0,0 1 0,-1 0 0,1 0 0,0 0 0,0 0 0,-1 0 0,1 0 0,-1 0 0,1 1 0,-1-1 0,0 0 1,1 1-1,-1-1 0,0 1 0,0 0 0,0-1 0,0 1 0,0 0 0,0 0 0,-1-1 0,1 1 0,0 2 0,1 4 57,0 1 0,0-1 0,0 0-1,-2 1 1,1-1 0,-1 15 0,-2-5 95,-1 0 0,-11 35 0,9-38-118,1 0-1,1 1 1,0-1-1,-1 32 1,4-45-36,1 0-1,-1 0 1,0 1 0,1-1 0,0 0-1,0 0 1,-1 0 0,1 0 0,0 0-1,1 0 1,-1 0 0,0 0 0,0 0-1,1 0 1,-1-1 0,1 1 0,2 1-1,36 23-254,-15-10 97,-9-3 89,0 1-1,-1 0 1,0 1 0,-1 1-1,-1 1 1,-1-1-1,14 26 1,-9-12 243,-2 1 1,0 1-1,15 55 1,-24-66-19,-2 0 0,0 1 0,-1-1 0,-1 1 0,-1 29 0,-1-43-59,-1 1-1,0 0 0,0-1 1,0 1-1,-1-1 0,-1 0 1,1 1-1,-1-1 0,-1 0 1,1-1-1,-1 1 0,-1-1 1,1 1-1,-1-1 0,-1 0 1,-6 6-1,9-10-21,0-1 1,1 0-1,-1 0 1,0 0-1,0 0 0,-1 0 1,1-1-1,0 1 1,0-1-1,-1 0 1,1 0-1,-1 0 0,1 0 1,-1-1-1,1 1 1,-1-1-1,0 0 1,-3-1-1,1 0 0,1 0 0,0-1-1,0 1 1,-1-1 0,1 0 0,0-1-1,1 1 1,-1-1 0,0 0 0,-7-7-1,0-1-8,1 0 0,0-1 0,1-1-1,1 0 1,0 0 0,0 0 0,-7-17 0,7 9-53,0 0 0,1 0 0,1-1 1,1 0-1,1 0 0,1 0 0,-1-36 1,4 42-37,2 0 0,0 0 1,1 1-1,0-1 1,2 1-1,0-1 0,0 1 1,1 0-1,1 0 0,1 1 1,15-26-1,2 6-844,2 2 1,1 0-1,1 1 0,56-45 0,-34 35-1484</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4:09.845"/>
    </inkml:context>
    <inkml:brush xml:id="br0">
      <inkml:brushProperty name="width" value="0.035" units="cm"/>
      <inkml:brushProperty name="height" value="0.035" units="cm"/>
    </inkml:brush>
  </inkml:definitions>
  <inkml:trace contextRef="#ctx0" brushRef="#br0">66 358 6585,'-4'-3'8677,"3"-6"-6528,3-8-3393,-1 15 2035,2-13-486,2-1 0,11-30 0,-9 30-225,-1 0 0,4-21 0,-6 18 40,-2 0 0,1-27-1,-3 38-73,0 0 0,-1 0 0,0 1-1,0-1 1,0 0 0,-1 0 0,-1 1-1,-4-13 1,7 19-49,-1 1 0,1-1-1,0 0 1,-1 0 0,1 0 0,-1 1-1,1-1 1,0 0 0,-1 0 0,0 1-1,1-1 1,-1 1 0,1-1 0,-1 0-1,0 1 1,1-1 0,-1 1 0,0-1-1,0 1 1,1 0 0,-1-1 0,0 1 0,0 0-1,0 0 1,0-1 0,1 1 0,-1 0-1,0 0 1,0 0 0,0 0 0,0 0-1,-1 0 1,0 1-17,1 0 0,-1 0 0,0 0-1,0 1 1,0-1 0,1 0 0,-1 1 0,1-1-1,-1 1 1,1 0 0,-1-1 0,-1 4 0,-4 7-93,0 1 0,1-1 0,-5 15 0,6-13 88,0 0 0,0 1 1,2-1-1,0 1 0,0 0 1,2 0-1,-1 28 0,3-36 36,0 0 0,0 0 0,1 0-1,0 1 1,0-1 0,1-1 0,0 1 0,0 0-1,0-1 1,1 1 0,0-1 0,0 0 0,1 0 0,-1-1-1,1 1 1,0-1 0,1 0 0,7 5 0,1-1 50,0-1 1,0 0-1,1-1 1,0 0-1,0-1 1,0-1-1,1-1 1,0 0-1,0-1 1,0 0 0,0-1-1,19-1 1,5-1-145</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4:20.956"/>
    </inkml:context>
    <inkml:brush xml:id="br0">
      <inkml:brushProperty name="width" value="0.035" units="cm"/>
      <inkml:brushProperty name="height" value="0.035" units="cm"/>
    </inkml:brush>
  </inkml:definitions>
  <inkml:trace contextRef="#ctx0" brushRef="#br0">130 267 1952,'-2'-2'608,"-1"-1"-1,0 1 0,0-1 0,1 0 1,0 0-1,-1 0 0,1 0 0,-2-4 1,3 6 346,0-2 3053,1 2-3987,0 1 0,0 0 0,0-1 0,0 1 0,0 0 0,0-1 0,-1 1 0,1 0 0,0-1 0,0 1 0,0 0 0,0 0 0,0-1 0,-1 1 0,1 0 0,0-1 0,0 1 0,0 0 0,-1 0 0,1-1 0,0 1 0,0 0 0,-1 0 0,1 0 0,0 0 0,-1-1 0,1 1 0,0 0 0,0 0 0,-1 0 0,1 0 0,0 0 1,-1 0-1,1 0 0,0 0 0,-1 0 0,1 0 0,0 0 0,-1 0 0,1 0 0,0 0 0,-1 0 0,1 0 0,0 0 0,-1 0 0,1 0 0,0 1 0,-1-1 0,1 0 0,0 0 0,0 0 0,-1 0 0,1 1 0,0-1 0,0 0 0,-1 0 0,1 1 0,0-1 0,0 0 0,0 1 0,0-1 0,-1 1 0,-6 5 30,0 0-1,1 1 1,-1 0 0,1 0-1,1 0 1,-1 1-1,1 0 1,1 0-1,-1 1 1,1-1 0,1 1-1,0 0 1,-3 11-1,2-2 11,0 1 0,1-1 0,1 1 0,1 0 0,1-1 0,2 22 0,-2-35-36,1 1 1,0-1-1,0 0 0,0 0 1,1 0-1,-1 0 1,1-1-1,0 1 1,1 0-1,-1-1 0,1 1 1,0-1-1,0 0 1,0 0-1,1 0 0,-1 0 1,1-1-1,6 5 1,-3-3 34,0-1 0,1-1 0,-1 1 0,1-1 0,0 0 0,0-1 0,0 0 0,1 0 0,-1-1 0,15 1 0,-16-1-2,-1-1-1,0 1 0,1-1 0,-1 0 0,1-1 0,-1 0 0,0 0 0,1 0 1,-1-1-1,0 0 0,0 0 0,0 0 0,0-1 0,0 0 0,-1 0 0,1 0 1,-1-1-1,0 0 0,0 0 0,0 0 0,-1-1 0,7-7 0,0-3 28,-1-1-1,0 1 0,-1-1 1,-1-1-1,-1 0 0,0 0 0,-1 0 1,-1-1-1,-1 0 0,0 0 1,1-25-1,-4 31-41,0 0 1,-1 0-1,-1 0 0,0 0 1,0 0-1,-1 0 0,-1 0 1,0 1-1,-1-1 0,0 1 1,0 0-1,-1 0 1,-1 0-1,0 1 0,0 0 1,-1 0-1,0 0 0,-12-11 1,16 18-61,1 1 1,-1-1-1,0 1 0,0 0 1,0 0-1,0 0 0,-1 0 1,1 0-1,-1 1 1,1-1-1,-1 1 0,1 0 1,-1 0-1,1 1 1,-1-1-1,0 1 0,0-1 1,1 1-1,-1 0 1,0 1-1,1-1 0,-1 1 1,0-1-1,1 1 1,-1 0-1,0 1 0,1-1 1,0 0-1,-1 1 1,1 0-1,0 0 0,0 0 1,0 0-1,-5 5 1,1-1-4,0 1 1,0 1 0,0-1 0,1 1 0,0 0-1,1 1 1,0-1 0,0 1 0,1 0-1,0 0 1,1 1 0,-3 9 0,4-7 18,0-1 0,0 1 0,2-1 0,-1 1 0,1-1 1,1 1-1,0 0 0,1-1 0,0 1 0,1-1 0,0 0 0,6 14 0,-6-19 17,-1 0 0,2 0 0,-1 0 0,1 0-1,0-1 1,0 1 0,0-1 0,1 0 0,-1 0-1,1-1 1,1 0 0,-1 1 0,1-2 0,-1 1-1,1-1 1,0 0 0,0 0 0,1 0 0,-1-1 0,0 0-1,1 0 1,9 1 0,-9-3 20,-1 0 0,1-1-1,-1 1 1,0-1 0,1-1 0,-1 1 0,0-1-1,0 0 1,0 0 0,0-1 0,-1 0 0,1 0 0,-1 0-1,1-1 1,-1 0 0,0 0 0,7-7 0,2-2 45,-2-1 0,0 0 0,-1 0 0,19-32 0,-18 22-17,-1-1 0,0 0 0,-2 0 1,-2-1-1,0-1 0,-1 1 0,3-49 0,-9 68-43,0 1 0,0-1 0,-1 1-1,0 0 1,0-1 0,-1 1 0,0 0 0,0 0-1,0 0 1,-1 0 0,0 0 0,-5-7 0,7 11 70,-9 17-188,7-5 84,1 1 1,1-1 0,0 1-1,1-1 1,-1 1 0,2 0 0,2 17-1,-1-12 9,27 219 48,-6-59 10,5 123 467,-28-296-538,0-2-25,0 1 0,0-1 1,0 0-1,0 0 0,1 1 0,-1-1 0,0 0 1,1 0-1,-1 0 0,0 1 0,1-1 0,-1 0 1,1 0-1,0 0 0,-1 0 0,1 0 1,0 0-1,1 1 0,3-2-1760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4:21.460"/>
    </inkml:context>
    <inkml:brush xml:id="br0">
      <inkml:brushProperty name="width" value="0.035" units="cm"/>
      <inkml:brushProperty name="height" value="0.035" units="cm"/>
    </inkml:brush>
  </inkml:definitions>
  <inkml:trace contextRef="#ctx0" brushRef="#br0">40 271 6281,'27'-10'8453,"8"-5"-5152,87-44-4131,-107 52 1637,121-68-337,-121 66-362,-2-1 0,1 0 0,-1-1 0,-1 0 0,0-1 0,0-1 0,9-13-1,-20 24 1171,-23 21-1179,5-2-90,-19 10 9,-1-1 0,-1-2 0,-51 24 1,18-15 48,-79 23 1,124-49-108,24-7-581</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4:29.246"/>
    </inkml:context>
    <inkml:brush xml:id="br0">
      <inkml:brushProperty name="width" value="0.035" units="cm"/>
      <inkml:brushProperty name="height" value="0.035" units="cm"/>
    </inkml:brush>
  </inkml:definitions>
  <inkml:trace contextRef="#ctx0" brushRef="#br0">239 64 4393,'-1'-39'1869,"1"14"5038,-5 26-6244,-2 3-579,0 0-1,0 0 1,0 0-1,1 1 1,0 0-1,0 0 1,0 1 0,0-1-1,1 1 1,0 0-1,0 1 1,1 0-1,0-1 1,0 1-1,-3 8 1,-9 20 264,-20 64 0,13-27 49,3 1 0,-20 144 0,37-189-321,1 0 0,1 0 1,2 1-1,1-1 0,1 0 0,1-1 0,2 1 0,1-1 0,1 0 0,1 0 0,14 29 0,-11-36-23,0-1-1,2 0 1,0 0-1,0-2 1,2 0-1,22 19 1,114 82 382,-151-117-430,18 12-196,0 0-1,1-1 1,0-1-1,1-1 0,26 8 1,11-2-2474</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4:29.863"/>
    </inkml:context>
    <inkml:brush xml:id="br0">
      <inkml:brushProperty name="width" value="0.035" units="cm"/>
      <inkml:brushProperty name="height" value="0.035" units="cm"/>
    </inkml:brush>
  </inkml:definitions>
  <inkml:trace contextRef="#ctx0" brushRef="#br0">1 0 6569,'0'0'4985,"3"3"-4366,58 38 1006,87 44 0,-6-4-927,-128-72-588,-1 1 0,0 1 0,0 0 0,-1 1 0,-1 1 0,0 0 0,-1 0 0,0 1 0,-1 0 0,0 1 0,-1-1 0,-1 2 0,-1-1 0,9 32 0,-5-9 95,-3 0 0,-1 1 0,-1 0-1,-3 0 1,-2 52 0,-2-66-70,-1 1 0,-1-1 0,-2-1 0,0 1 0,-1-1 0,-2 0 1,0-1-1,-19 33 0,18-37-72,-1 0 0,-1-2 1,-1 1-1,-1-1 0,0-1 1,-1-1-1,-1 0 0,0-1 1,-1-1-1,-22 14 0,35-24-285,0-1-1,-1 0 0,1 0 1,-1 0-1,-8 1 0,-2-1-2613</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4:31.721"/>
    </inkml:context>
    <inkml:brush xml:id="br0">
      <inkml:brushProperty name="width" value="0.035" units="cm"/>
      <inkml:brushProperty name="height" value="0.035" units="cm"/>
    </inkml:brush>
  </inkml:definitions>
  <inkml:trace contextRef="#ctx0" brushRef="#br0">196 3 5073,'-8'-1'726,"0"0"-1,1 0 1,-1 1 0,0 0 0,0 1-1,0 0 1,0 0 0,0 1-1,-14 4 1,16-3-574,0 0 1,0 0 0,0 1-1,1 0 1,-1 0-1,1 0 1,0 1-1,0 0 1,0 0-1,1 0 1,0 0-1,0 1 1,0 0-1,1 0 1,-1 0-1,1 0 1,-4 13-1,3-6-102,1-1 0,0 1 0,1 0 0,1 1 0,0-1 0,0 0 0,1 0 0,1 0 0,4 24 0,-4-29-12,1 0 0,-1 0 0,2-1 0,-1 1 0,1-1 0,0 1 0,1-1 0,-1 0 0,1-1 0,1 1-1,-1-1 1,1 1 0,0-1 0,1-1 0,0 1 0,0-1 0,10 7 0,-13-10 7,0 0-1,1 0 1,-1-1 0,1 1-1,0-1 1,-1 0-1,1 0 1,0-1 0,0 1-1,-1-1 1,1 0-1,0 1 1,0-2 0,0 1-1,0 0 1,-1-1 0,1 0-1,4-1 1,-3 0 16,0 0-1,0-1 1,-1 1 0,1-1 0,-1 0-1,1-1 1,-1 1 0,0-1 0,0 0 0,-1 0-1,7-8 1,-6 5 77,1 1-1,-1-2 1,0 1-1,0 0 1,-1-1-1,0 1 1,-1-1 0,0 0-1,0 0 1,0 0-1,-1-1 1,0 1-1,-1 0 1,0 0 0,0 0-1,-3-16 1,-1 11 20,-1 1-1,0-1 1,0 1 0,-2 0 0,-11-16 0,14 22-159,1 0 1,-2 1-1,1 0 0,-1 0 0,1 0 1,-1 1-1,-1 0 0,1 0 0,-1 0 0,1 0 1,-1 1-1,-12-5 0,18 7-32,-1 1 1,1 0-1,-1 0 0,1-1 0,-1 1 1,0 0-1,1 0 0,-1 0 0,1 0 1,-1-1-1,0 1 0,1 0 0,-1 0 0,1 0 1,-1 0-1,0 1 0,1-1 0,-1 0 1,1 0-1,-1 0 0,0 0 0,1 1 1,-1-1-1,1 0 0,-1 0 0,1 1 1,-1-1-1,1 0 0,-1 1 0,1-1 0,-1 1 1,1-1-1,0 1 0,-1-1 0,1 1 1,-1 0-1,1 9-1382</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4:32.244"/>
    </inkml:context>
    <inkml:brush xml:id="br0">
      <inkml:brushProperty name="width" value="0.035" units="cm"/>
      <inkml:brushProperty name="height" value="0.035" units="cm"/>
    </inkml:brush>
  </inkml:definitions>
  <inkml:trace contextRef="#ctx0" brushRef="#br0">15 48 10578,'-11'-36'1522,"8"25"33,6 23 1260,14 51-2423,-3 1 0,-3 0-1,5 109 1,-16-172 399,4-21 63,-2 9-815,0 1 0,2-1 1,-1 0-1,1 1 0,0 0 1,1 0-1,0 0 1,1 1-1,0 0 0,8-10 1,-11 16-61,-1 0 0,1 0 0,0 0 0,0 1 0,0-1 0,1 1 0,-1-1 1,1 1-1,-1 0 0,1 1 0,0-1 0,0 0 0,0 1 0,-1 0 0,1 0 1,0 0-1,1 1 0,-1-1 0,0 1 0,0 0 0,0 0 0,0 0 0,0 1 0,0-1 1,0 1-1,0 0 0,0 0 0,0 1 0,7 2 0,-4-1 10,-1 1 0,1 0-1,0 0 1,-1 0 0,0 0-1,0 1 1,0 0 0,-1 1-1,1-1 1,4 8 0,-8-10 20,-1-1 1,1 1-1,-1 0 1,0 0-1,0-1 1,0 1-1,0 0 1,0 0 0,-1 0-1,1 0 1,-1 0-1,0 0 1,0 0-1,0 0 1,0 0-1,-1 0 1,1 0-1,-1 0 1,1 0 0,-1 0-1,0 0 1,-1 0-1,1 0 1,0-1-1,-1 1 1,1 0-1,-5 4 1,0 1 50,-1 0 0,0-1 1,0 0-1,-1 0 0,0 0 0,0-1 1,-1-1-1,0 1 0,0-1 0,0 0 1,0-1-1,-1 0 0,1-1 0,-1 0 1,-11 2-1,16-4-93,1-1 0,-1 1 1,0-1-1,0 0 0,1 0 0,-1 0 0,0-1 1,0 1-1,1-1 0,-1 0 0,1-1 0,-1 1 0,1-1 1,-1 0-1,1 0 0,0 0 0,0-1 0,0 1 1,0-1-1,0 0 0,1 0 0,-1 0 0,1-1 1,0 1-1,0-1 0,0 0 0,0 0 0,1 0 1,0 0-1,0 0 0,0-1 0,0 1 0,0 0 1,0-7-1,-5-17-2218</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29:37.864"/>
    </inkml:context>
    <inkml:brush xml:id="br0">
      <inkml:brushProperty name="width" value="0.035" units="cm"/>
      <inkml:brushProperty name="height" value="0.035" units="cm"/>
    </inkml:brush>
  </inkml:definitions>
  <inkml:trace contextRef="#ctx0" brushRef="#br0">91 168 2521,'-7'-24'1466,"-1"1"1,-1 0 0,-1 1 0,0-1-1,-19-26 1555,29 49-2996,0 0 0,0-1 0,-1 1 0,1 0 1,0 0-1,0-1 0,0 1 0,-1 0 0,1 0 0,0 0 1,0 0-1,0 0 0,-1-1 0,1 1 0,0 0 0,0 0 1,-1 0-1,1 0 0,0 0 0,0 0 0,-1 0 0,1 0 1,0 0-1,0 0 0,-1 0 0,1 0 0,0 0 0,-1 0 1,1 0-1,0 0 0,0 0 0,-1 0 0,1 0 0,0 0 1,0 1-1,-1-1 0,1 0 0,0 0 0,0 0 0,0 0 1,-1 0-1,1 1 0,0-1 0,0 0 0,-1 1 0,-6 11-371,7-10-752</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4:32.592"/>
    </inkml:context>
    <inkml:brush xml:id="br0">
      <inkml:brushProperty name="width" value="0.035" units="cm"/>
      <inkml:brushProperty name="height" value="0.035" units="cm"/>
    </inkml:brush>
  </inkml:definitions>
  <inkml:trace contextRef="#ctx0" brushRef="#br0">2 88 8234,'0'-87'8684,"-1"100"-8354,2 24-172,2 0 1,2-1 0,19 71 0,-12-54 18,-7-28-94,2 1-1,0-1 1,2 0 0,0-1-1,15 26 1,-24-49-1207</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4:32.816"/>
    </inkml:context>
    <inkml:brush xml:id="br0">
      <inkml:brushProperty name="width" value="0.035" units="cm"/>
      <inkml:brushProperty name="height" value="0.035" units="cm"/>
    </inkml:brush>
  </inkml:definitions>
  <inkml:trace contextRef="#ctx0" brushRef="#br0">99 127 3905,'-8'-28'901,"6"17"38,0 1 0,-1 0 0,-1-1 0,0 1 0,0 1-1,-1-1 1,-7-10 0,12 19-847,0 1 0,-1-1 0,1 1 0,-1-1-1,1 1 1,-1-1 0,1 1 0,-1-1 0,1 1-1,-1-1 1,1 1 0,-1 0 0,0 0 0,1-1-1,-1 1 1,1 0 0,-1 0 0,0-1 0,1 1 0,-1 0-1,0 0 1,1 0 0,-1 0 0,0 0 0,1 0-1,-1 0 1,0 0 0,1 0 0,-1 1 0,0-1-1,1 0 1,-1 0 0,0 1 0,1-1 0,-1 0 0,1 1-1,-1-1 1,1 0 0,-1 1 0,1-1 0,-1 1-1,1-1 1,-1 1 0,1-1 0,-1 1 0,1-1-1,0 1 1,-1-1 0,1 1 0,0 0 0,-1-1 0,1 1-1,0 0 1,0-1 0,0 2 0,-13 35 247,8-4-430,0 1-1,3 0 1,1 0-1,1 0 0,2 0 1,10 59-1,-3-48-2014</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4:33.007"/>
    </inkml:context>
    <inkml:brush xml:id="br0">
      <inkml:brushProperty name="width" value="0.035" units="cm"/>
      <inkml:brushProperty name="height" value="0.035" units="cm"/>
    </inkml:brush>
  </inkml:definitions>
  <inkml:trace contextRef="#ctx0" brushRef="#br0">0 163 11819,'11'-1'1440,"6"-6"792,5-6-55,13-5-1129,6-4-312,11-2-392,2 0-128,-3 3-104,-2 2-8,-6 6-96</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4:36.259"/>
    </inkml:context>
    <inkml:brush xml:id="br0">
      <inkml:brushProperty name="width" value="0.035" units="cm"/>
      <inkml:brushProperty name="height" value="0.035" units="cm"/>
    </inkml:brush>
  </inkml:definitions>
  <inkml:trace contextRef="#ctx0" brushRef="#br0">34 1418 4921,'-5'-7'525,"1"1"-1,1 0 1,-1-1-1,1 0 1,0 0 0,0 0-1,1 0 1,0-1 0,1 1-1,-1-1 1,1 1-1,1-1 1,-1 1 0,1-1-1,2-13 1,-2 20 1111,9 4-1630,0 2-4,-2 0 0,1 1 0,-1 0 1,1 0-1,-2 1 0,1 0 0,-1 0 1,0 0-1,0 1 0,-1 0 0,0 0 1,-1 1-1,7 15 0,6 18 120,17 71 0,-27-88-95,10 42 43,23 73 127,-34-122-129,1-1 1,1 0 0,0 0 0,1-1-1,17 23 1,-17-27 15,0-2 1,1 1-1,0-1 0,0-1 0,1 0 0,1 0 1,12 7-1,-18-13-29,1 0 1,-1 0 0,1 0-1,0-1 1,0 0-1,0 0 1,0-1-1,0 0 1,1 0 0,-1-1-1,0 1 1,0-2-1,1 1 1,-1-1-1,10-2 1,129-45 513,6-1-475,-53 27-62,-1 1 48,129-45 0,69-19 10,-160 52-73,28-20 161,225-104 0,-70 25-26,73-45-24,31-29-14,-143 102-54,-8 4 15,-207 75-59,-42 17 18,0-1 1,22-12-1,-43 20 25,1-2 0,-1 1 0,0 0 0,0 0 0,0-1 0,0 1 0,0-1 0,-1 1 0,1-1 0,-1 0 0,1 0 0,-1 0 0,0 0 0,0 0 0,-1 0 0,1 0 0,0-6 0,1-3 127,-1 0 1,-1-1 0,-1-12-1,-7-51 287,-1-27-200,5 59-157,-2 0-1,-2 0 1,-21-69 0,12 51 4,13 44-87,2 9-14,0 0 1,0 0-1,-1 0 1,0 1-1,-1-1 1,0 1-1,-9-14 1,13 21-28,-1 10-1372,-2 23 395</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4:38.123"/>
    </inkml:context>
    <inkml:brush xml:id="br0">
      <inkml:brushProperty name="width" value="0.035" units="cm"/>
      <inkml:brushProperty name="height" value="0.035" units="cm"/>
    </inkml:brush>
  </inkml:definitions>
  <inkml:trace contextRef="#ctx0" brushRef="#br0">0 2324 3449,'11'11'735,"0"0"-1,-1 0 1,-1 1 0,0 0 0,-1 1-1,0 0 1,7 17 0,-3-8-202,20 29 0,83 83 626,1 2-724,-29-9-152,-46-65 87,71 84 1,-103-136-306,0-1-1,1 0 1,0 0 0,1-2 0,0 1-1,0-1 1,1-1 0,-1 0 0,1 0-1,1-1 1,-1-1 0,1 0 0,14 2 0,-8-3 5,0-1 0,1 0 0,-1-2 0,1-1 0,-1 0 0,1-1 0,-1-1 0,25-7 0,-20 2 28,-1 0-1,1-2 1,35-19-1,65-48 246,-45 26-210,281-183 80,-263 171-184,133-64-1,-21 13 46,2-16 33,-73 42-18,227-107 0,-243 142-39,174-103 0,-130 53 36,4 7-1,210-84 1,-321 154 19,-2-2 1,0-3-1,-2-2 1,60-49 0,174-108 234,-105 74 403,-149 89-254,-34 26-276,-4-23 88,-2 0 0,0 0-1,-2 0 1,-13-30 0,5 10-184,-90-223 77,10 33-167,86 207-17,-1 0 1,-1 1-1,-23-38 0,28 55-114,0 1 0,0 0 0,-1 0-1,0 0 1,-1 1 0,0 0 0,0 0 0,0 1-1,-1 0 1,0 0 0,0 1 0,-18-7-1,3 3-1148</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4:58.736"/>
    </inkml:context>
    <inkml:brush xml:id="br0">
      <inkml:brushProperty name="width" value="0.035" units="cm"/>
      <inkml:brushProperty name="height" value="0.035" units="cm"/>
    </inkml:brush>
  </inkml:definitions>
  <inkml:trace contextRef="#ctx0" brushRef="#br0">1 780 2641,'0'0'612,"9"-1"1935,16-6-1950,-1-1 0,1-1 0,-1-1-1,-1-1 1,0-1 0,0-1 0,-1-1 0,31-27 0,-44 32-473,0 0 0,-1-1 0,0-1 0,0 1 0,-1-1 0,-1 0 0,0-1 1,0 0-1,-1 0 0,-1 0 0,6-23 0,0-13 204,7-85 0,-16 126-309,2-36 160,-1-54 0,-3 80-111,-1 1 0,0-1 0,-1 1 0,-1 0 0,0 0 0,-10-22 0,13 36-58,1 0 1,-1 0-1,0 0 0,0 0 1,0 0-1,0 0 1,0 0-1,0 1 1,-1-1-1,1 0 0,0 1 1,-1-1-1,1 1 1,-1 0-1,0-1 1,0 1-1,1 0 1,-1 0-1,0 0 0,0 0 1,0 0-1,-4 0 1,4 1-8,-1 0 0,1 1 0,0 0 0,-1-1 0,1 1 0,0 0 0,0 0 0,-1 0 0,1 0 0,0 1 0,0-1 0,0 0 0,1 1 0,-1 0 0,0-1 0,0 1 0,1 0 0,-1 0 0,-1 2 0,-2 2 23,0 0 0,0 0 0,1 0 0,0 1 1,0-1-1,0 1 0,1 0 0,0 0 0,1 1 1,-1-1-1,1 0 0,1 1 0,-1-1 0,1 1 0,1 0 1,-1-1-1,1 1 0,2 11 0,9 50 171,3-1 1,3-1-1,3 0 0,3-2 0,2 0 1,4-2-1,2-1 0,3-1 0,56 76 1,-83-126-243,2 0 1,-1 0-1,1-1 0,1 0 1,0-1-1,0 1 1,1-2-1,0 0 1,12 7-1,-3-9-2374</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4:58.974"/>
    </inkml:context>
    <inkml:brush xml:id="br0">
      <inkml:brushProperty name="width" value="0.035" units="cm"/>
      <inkml:brushProperty name="height" value="0.035" units="cm"/>
    </inkml:brush>
  </inkml:definitions>
  <inkml:trace contextRef="#ctx0" brushRef="#br0">0 418 10010,'0'-10'1056,"3"-5"537,4-11-425,7-6-160,6-12-512,4-2-184,6 1-160,4 1 16,6 4-240,2 0-400,8 2-1176,0 1-1065</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4:59.260"/>
    </inkml:context>
    <inkml:brush xml:id="br0">
      <inkml:brushProperty name="width" value="0.035" units="cm"/>
      <inkml:brushProperty name="height" value="0.035" units="cm"/>
    </inkml:brush>
  </inkml:definitions>
  <inkml:trace contextRef="#ctx0" brushRef="#br0">6 86 4129,'-2'17'9513,"0"-7"-9252,1 0 0,1 0 0,0 0 0,1 14 0,-1-20-226,1-1 0,0 1 0,0-1 0,0 0 0,0 1 1,0-1-1,1 0 0,-1 0 0,1 1 0,0-1 0,0-1 0,0 1 0,0 0 0,1 0 0,4 3 0,-5-4-4,0-2 0,0 1-1,0 0 1,0 0 0,0-1 0,0 1-1,1-1 1,-1 1 0,0-1-1,0 0 1,1 0 0,-1 0 0,0 0-1,0-1 1,0 1 0,1 0 0,-1-1-1,0 0 1,0 1 0,0-1 0,0 0-1,0 0 1,0 0 0,0-1 0,0 1-1,2-2 1,1 0 34,0-1-1,-1 0 1,1 0 0,0 0-1,-1-1 1,0 1-1,0-1 1,-1 0 0,1 0-1,-1-1 1,0 1 0,0-1-1,-1 1 1,0-1-1,0 0 1,0 0 0,-1 0-1,1 0 1,-2 0-1,2-7 1,-2 9-35,-1-1 0,1 1 0,0 0-1,-1 0 1,0-1 0,0 1 0,0 0 0,-1 0 0,1 0 0,-1 0-1,0 0 1,0 1 0,0-1 0,-1 1 0,1-1 0,-1 1 0,0 0-1,0 0 1,0 0 0,0 0 0,-1 0 0,1 1 0,-1-1 0,0 1-1,1 0 1,-1 0 0,0 1 0,0-1 0,-6-1 0,-7 2-420,2 6-407</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4:59.942"/>
    </inkml:context>
    <inkml:brush xml:id="br0">
      <inkml:brushProperty name="width" value="0.035" units="cm"/>
      <inkml:brushProperty name="height" value="0.035" units="cm"/>
    </inkml:brush>
  </inkml:definitions>
  <inkml:trace contextRef="#ctx0" brushRef="#br0">112 255 8378,'-15'-3'421,"6"1"116,0 0 0,0 1 0,0 0 0,-14 0 1,21 1-471,1 0 0,-1 0 0,1 1 0,-1-1 0,1 0 0,-1 1 1,1-1-1,-1 1 0,1-1 0,-1 1 0,1-1 0,0 1 0,-1 0 1,1 0-1,0 0 0,-1 0 0,1 0 0,0 0 0,0 0 0,0 0 1,0 0-1,0 1 0,0-1 0,1 0 0,-1 1 0,0-1 0,0 1 1,1-1-1,-1 1 0,1-1 0,0 1 0,-1 2 0,1 6-33,0-1 0,1 1 0,0-1 0,0 1-1,1-1 1,1 1 0,-1-1 0,2 0 0,-1 0 0,1 0-1,0 0 1,1-1 0,0 0 0,1 0 0,-1 0 0,14 13-1,-14-16 5,-1-1-1,1 1 0,0-1 1,1 0-1,-1-1 0,1 1 0,-1-1 1,1 0-1,0-1 0,0 1 1,11 2-1,-13-5 17,1 1 0,-1-1 0,1 1 0,-1-1 0,1-1 0,0 1 1,-1-1-1,1 1 0,-1-1 0,1-1 0,-1 1 0,0-1 0,0 1 0,1-1 0,-1 0 0,0-1 1,6-4-1,-5 3 7,0-1 1,-1 0-1,1 1 1,-1-1 0,0-1-1,-1 1 1,1 0-1,-1-1 1,0 0 0,0 0-1,-1 0 1,0 0-1,0 0 1,0 0 0,-1-1-1,1-12 1,-1 10-28,0-1 1,-1 1-1,-1 0 1,0 0 0,0 0-1,0 0 1,-1 0-1,-1 0 1,1 0-1,-1 0 1,-5-8-1,6 14-255,7 15-522,-1-5 703,0-1-1,0 1 1,1-1-1,0 0 0,0-1 1,1 1-1,-1-1 1,1 0-1,1 0 1,-1 0-1,0-1 1,1 0-1,0-1 1,0 1-1,0-1 1,1-1-1,-1 1 0,0-1 1,11 1-1,-9-2 97,0 0 0,0-1-1,0 0 1,1 0-1,-1-1 1,0-1 0,0 0-1,0 0 1,0 0 0,0-1-1,-1-1 1,1 1-1,-1-1 1,0-1 0,0 0-1,9-6 1,-14 8 17,1 0 1,-1 0 0,1 0-1,-1 0 1,0 0-1,0-1 1,-1 0-1,1 1 1,-1-1 0,1 0-1,-1 0 1,-1-1-1,1 1 1,0 0-1,-1-1 1,1-6 0,-1 4-3,-1 0 0,0 1 1,0-1-1,-1 0 0,0 1 1,0-1-1,0 1 0,-1-1 1,0 1-1,-4-9 0,-1 1-63,0 1-1,-1 0 1,0 0-1,-1 1 0,0 0 1,-1 1-1,0 0 1,-1 0-1,-15-11 1,4 8-1086,11 11-1160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5:00.528"/>
    </inkml:context>
    <inkml:brush xml:id="br0">
      <inkml:brushProperty name="width" value="0.035" units="cm"/>
      <inkml:brushProperty name="height" value="0.035" units="cm"/>
    </inkml:brush>
  </inkml:definitions>
  <inkml:trace contextRef="#ctx0" brushRef="#br0">177 681 9642,'0'0'1352,"-1"-6"2376,-8-134-466,9 100-2944,-2 0 0,-15-79-1,10 92-189,-1 1 0,-21-47 0,22 60-117,0 0 1,0 1-1,-1-1 1,-1 2-1,0-1 0,-1 1 1,-11-10-1,20 20-28,1 0-1,-1 0 0,0 1 1,1-1-1,-1 0 1,0 1-1,0-1 0,0 1 1,1-1-1,-1 1 1,0-1-1,0 1 1,0 0-1,0-1 0,0 1 1,0 0-1,0 0 1,0 0-1,0 0 0,0-1 1,-1 2-1,1-1 0,1 1 0,-1-1 0,1 1 0,-1-1 0,1 1 0,-1-1 0,1 1 0,0 0 0,0-1 0,-1 1 0,1-1 0,0 1-1,0 0 1,-1-1 0,1 1 0,0 0 0,0 0 0,0-1 0,0 1 0,0 0 0,0-1 0,1 2 0,7 44-429,-7-44 455,0 4-18,1 0 0,0 0 0,1 0 0,-1-1 0,1 1 0,0 0 1,1-1-1,-1 0 0,1 0 0,0 0 0,0 0 0,1-1 0,-1 1 1,1-1-1,0-1 0,0 1 0,11 6 0,0-3-4,1-1-1,-1-1 1,1 0-1,0-1 1,23 3-1,-28-6 1,-1 1-1,0 1 0,13 5 1,-20-7 23,-1 1 0,1-1 0,-1 1 0,0 0 0,0 1 0,1-1 0,-1 0 0,0 1 0,-1 0 0,1-1 0,0 1 0,3 6 0,-2-41 873,-6-14-832,0 31-64,1-1 0,1 0-1,0 0 1,1 0 0,0 0 0,7-26-1,-7 40-1,-1 1-1,1-1 0,-1 1 0,1-1 0,0 1 1,-1 0-1,1-1 0,0 1 0,0 0 1,0 0-1,0-1 0,0 1 0,0 0 0,0 0 1,1 0-1,-1 0 0,0 1 0,1-1 1,-1 0-1,0 0 0,1 1 0,-1-1 0,1 1 1,-1-1-1,1 1 0,-1 0 0,1 0 0,-1-1 1,1 1-1,-1 0 0,1 0 0,0 0 1,-1 1-1,3 0 0,5 1-12,0 1 0,-1 0-1,0 1 1,1 0 0,7 5 0,13 5 151,-23-12-64,-1-1-1,0 0 0,0 0 0,1-1 1,-1 0-1,0 0 0,1 0 1,-1 0-1,1-1 0,-1 0 0,0 0 1,0 0-1,0-1 0,0 0 1,0 0-1,0 0 0,0-1 0,0 1 1,-1-1-1,7-5 0,1-2-156,0-1-1,0 0 0,-1 0 1,-1-1-1,16-23 1,-12 14-1988</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29:39.306"/>
    </inkml:context>
    <inkml:brush xml:id="br0">
      <inkml:brushProperty name="width" value="0.035" units="cm"/>
      <inkml:brushProperty name="height" value="0.035" units="cm"/>
    </inkml:brush>
  </inkml:definitions>
  <inkml:trace contextRef="#ctx0" brushRef="#br0">315 298 3033,'-5'-97'6558,"5"71"-5900,-1 1 1,-1 0 0,-10-45-1,11 67-639,1 0 0,-1 0-1,0 1 1,0-1-1,0 1 1,0-1 0,-1 1-1,1-1 1,-1 1 0,0-1-1,1 1 1,-1 0 0,0 0-1,0 0 1,0 0-1,0 0 1,-1 1 0,1-1-1,-1 1 1,1-1 0,-1 1-1,1 0 1,-1 0-1,1 0 1,-1 0 0,0 0-1,0 1 1,1-1 0,-1 1-1,0 0 1,0 0 0,0 0-1,0 0 1,1 0-1,-1 1 1,0-1 0,-4 2-1,-3 1-28,-1 1 1,1 0-1,1 0 0,-1 1 0,1 0 0,-1 0 0,1 1 0,-14 12 0,13-7-14,1-1 0,-1 2 0,2-1 0,0 1 0,0 0 0,1 1 0,0 0 0,1 0 0,1 0 0,0 1 0,1-1 0,0 1 0,-2 23 0,0 16-82,1 0 1,5 67-1,0-91 80,1 0 0,1 0 1,2 0-1,12 47 0,-14-68 53,1 0 0,0 0 0,0 0 0,1-1 0,0 1 0,1-1 0,-1 0 0,2 0 0,-1-1 0,0 0 0,1 1-1,0-2 1,1 1 0,-1-1 0,1 0 0,0 0 0,1-1 0,-1 0 0,1 0 0,12 4 0,13 0 165,-1-1 0,1-1-1,0-2 1,59-1 0,-42-2 270,54 9 0,-100-10-418,1 1 1,-1 0-1,0-1 0,0 1 0,0 1 1,0-1-1,-1 0 0,1 1 0,0 0 1,-1 0-1,1 0 0,-1 1 0,1-1 1,-1 1-1,0-1 0,0 1 0,0 0 1,-1 0-1,1 1 0,-1-1 0,1 0 0,-1 1 1,0 0-1,0-1 0,-1 1 0,1 0 1,-1 0-1,0 0 0,0 0 0,0 0 1,-1 0-1,1 0 0,-1 8 0,-1 6 41,-1 1 0,-1 0 0,0-1 0,-2 1 0,0-1 0,-1 0 0,-1-1 0,0 0 0,-1 0 0,-1 0 0,-1-1 0,0 0 0,-14 15 0,21-28-59,0 0 0,-1 0 0,1-1 0,-1 1-1,0-1 1,0 0 0,0 0 0,0 0 0,0 0 0,0-1 0,0 1 0,0-1 0,-1 0-1,1-1 1,0 1 0,-1-1 0,1 0 0,-1 0 0,1 0 0,0 0 0,-1-1 0,1 0 0,0 0-1,-1 0 1,-4-2 0,-10-4 38,0 0 0,0-2-1,-34-20 1,31 15-193,1-1-1,0-1 0,1-1 1,-22-24-1,-14-24-1120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5:00.735"/>
    </inkml:context>
    <inkml:brush xml:id="br0">
      <inkml:brushProperty name="width" value="0.035" units="cm"/>
      <inkml:brushProperty name="height" value="0.035" units="cm"/>
    </inkml:brush>
  </inkml:definitions>
  <inkml:trace contextRef="#ctx0" brushRef="#br0">71 0 10466,'-24'10'1425,"2"-2"383,9-4-56,2-3 817,18-10-4025</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5:01.295"/>
    </inkml:context>
    <inkml:brush xml:id="br0">
      <inkml:brushProperty name="width" value="0.035" units="cm"/>
      <inkml:brushProperty name="height" value="0.035" units="cm"/>
    </inkml:brush>
  </inkml:definitions>
  <inkml:trace contextRef="#ctx0" brushRef="#br0">116 225 10538,'-112'-210'4479,"109"205"-3883,3 7-302,5 22-164,1-1-1,1-1 0,20 43 0,40 64 97,-40-84-23,37 49 1,-52-78-103,1-1 1,0 0-1,1-1 1,1 0 0,0-2-1,23 16 1,-33-25-61,0 0 1,0-1-1,0 1 0,0-1 1,1 0-1,-1-1 0,0 1 1,1-1-1,0 0 1,-1 0-1,1-1 0,-1 1 1,1-1-1,0-1 0,-1 1 1,1-1-1,-1 0 1,10-3-1,-8 2 7,-1-1 1,0-1-1,0 1 0,0-1 1,-1 0-1,1 0 1,-1-1-1,0 1 0,0-1 1,0 0-1,-1-1 1,0 1-1,0-1 0,0 0 1,3-6-1,2-8 18,-1 0 0,-1 0 0,0-1 0,-2 1 0,0-1 0,-1-1 0,1-33 0,-3 15-20,-3 0 0,-1 0 0,-8-44 0,8 71-48,2 10-8,0-1 0,0 1-1,-1 0 1,1 0 0,-1-1 0,0 1-1,0 0 1,0 0 0,-1 0 0,1 0 0,-1 0-1,1 0 1,-4-3 0,5 6 0,-1 0 0,0 0 0,1-1 0,-1 1 1,0 0-1,1 0 0,-1 0 0,0 0 0,0 0 0,1 0 0,-1 0 0,0 0 1,1 0-1,-1 1 0,0-1 0,0 0 0,1 0 0,-1 1 0,0-1 0,1 0 1,-1 1-1,1-1 0,-1 0 0,0 1 0,1-1 0,-1 1 0,1-1 0,-1 1 1,1-1-1,0 1 0,-1 0 0,1-1 0,-1 1 0,1 0 0,0-1 1,-1 2-1,-15 26-223,13-22 212,0 1 0,0-1 0,1 1 0,0 0 0,0-1 0,1 1 0,-1 0 0,2 0 0,-1 0 0,1 0 0,0 0 0,0 0 0,1 0-1,0 0 1,0 0 0,1-1 0,0 1 0,0 0 0,0-1 0,1 1 0,0-1 0,0 0 0,1 0 0,0 0 0,0 0 0,0-1 0,0 1-1,1-1 1,6 5 0,-6-5 49,1 1-1,1-1 1,-1-1-1,1 1 0,0-1 1,0 0-1,0 0 1,0-1-1,1 0 1,-1-1-1,1 1 1,0-1-1,0-1 0,0 1 1,0-2-1,0 1 1,14-1-1,-11-2 12,-1 0 1,1 0-1,-1-1 0,0 0 0,0 0 1,0-1-1,0-1 0,-1 0 0,1 0 1,-1-1-1,-1 0 0,17-14 1,5-11-909,1-4-1937</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5:01.533"/>
    </inkml:context>
    <inkml:brush xml:id="br0">
      <inkml:brushProperty name="width" value="0.035" units="cm"/>
      <inkml:brushProperty name="height" value="0.035" units="cm"/>
    </inkml:brush>
  </inkml:definitions>
  <inkml:trace contextRef="#ctx0" brushRef="#br0">12 222 12403,'-11'3'2840,"12"-15"-2168,19-9-432,6-8-96,11-8-112,3-4 49,6-1-138,5 0-527</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5:02.454"/>
    </inkml:context>
    <inkml:brush xml:id="br0">
      <inkml:brushProperty name="width" value="0.035" units="cm"/>
      <inkml:brushProperty name="height" value="0.035" units="cm"/>
    </inkml:brush>
  </inkml:definitions>
  <inkml:trace contextRef="#ctx0" brushRef="#br0">52 96 4225,'-8'-23'1605,"-6"-21"1680,13 16 3215,-10 92-6240,2 1-1,3 0 0,4 106 0,2-133-90,1 26 93,3 0 0,2-1-1,16 63 1,-11-80-141,2-1 1,2 0-1,1-1 0,40 73 1,-44-99-89,1 1 0,0-2 0,1 0 0,0-1 1,2 0-1,0-1 0,1-1 0,0 0 0,1-1 1,0-1-1,23 11 0,16 4-3,1-3 0,97 28 0,-62-27-697,151 21 0,-68-26-1143</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5:04.124"/>
    </inkml:context>
    <inkml:brush xml:id="br0">
      <inkml:brushProperty name="width" value="0.035" units="cm"/>
      <inkml:brushProperty name="height" value="0.035" units="cm"/>
    </inkml:brush>
  </inkml:definitions>
  <inkml:trace contextRef="#ctx0" brushRef="#br0">275 694 7074,'-7'-7'357,"1"1"0,-1 0 0,0 0 0,-1 0 0,1 1 0,-1 0 0,0 1 0,0 0 0,-1 0 0,-10-3 0,14 6-280,0 0-1,0 1 0,0-1 1,-1 1-1,1 0 0,0 0 0,0 1 1,0 0-1,0-1 0,0 2 0,0-1 1,0 1-1,0-1 0,0 1 0,1 1 1,-1-1-1,1 1 0,0-1 0,-8 7 1,6-4-29,0 1 0,0 0 1,1-1-1,0 2 1,0-1-1,0 1 0,1-1 1,0 1-1,0 1 0,0-1 1,-2 10-1,2-5-9,1 1-1,0 0 0,1 1 1,0-1-1,1 0 1,1 19-1,1-13 1,0 0-1,2-1 1,0 1-1,2-1 1,0 0-1,1 0 1,0 0 0,2-1-1,14 27 1,-19-39-11,0-1 0,1 1 0,-1-1 0,1 0 0,0 0 0,0 0 0,0-1 0,0 1 0,1-1 0,-1 0 0,1 0 0,0-1 1,0 1-1,0-1 0,0 0 0,0-1 0,0 1 0,1-1 0,-1 0 0,0 0 0,1 0 0,-1-1 0,1 0 0,-1 0 0,1-1 0,-1 1 0,1-1 1,-1 0-1,8-3 0,7-3 85,-1 0 1,1-2 0,-1 0-1,-1-1 1,0-1 0,22-17-1,-22 13-12,0 0 0,0-1 0,-2-1 0,0 0 0,-1-1 0,-1-1 0,0 0 0,-2-1 0,0 0 0,-1-1 0,9-25 0,-14 28-45,0 0-1,-1 0 0,-1 0 1,-1 0-1,-1 0 1,0-1-1,-1 0 0,-1 1 1,-1-1-1,0 1 1,-2-1-1,0 1 1,-1-1-1,-10-28 0,4 21-37,-2 1 0,0 0 0,-2 1 0,0 0 0,-2 1 0,0 1 0,-37-37 0,52 58-33,0-1 0,0 1-1,0 0 1,1 0 0,-1 1-1,0-1 1,-1 0 0,1 0-1,0 0 1,0 1 0,0-1-1,0 0 1,-1 1-1,1-1 1,0 1 0,0 0-1,-1-1 1,1 1 0,0 0-1,-1 0 1,-2 0 0,3 1-9,0 0 1,0 1 0,1-1 0,-1 0 0,0 1 0,0-1-1,0 1 1,1-1 0,-1 1 0,1-1 0,-1 1-1,1-1 1,0 1 0,0-1 0,0 1 0,-1 0-1,1-1 1,1 1 0,-1 2 0,0 13 2,1 1-1,1 0 1,0 0-1,1-1 1,1 0-1,1 1 1,1-1 0,0-1-1,1 1 1,17 28-1,-14-28 78,1 0 1,1-1-1,1-1 0,0 0 0,1-1 0,0 0 0,1-1 0,0 0 0,30 17 0,-43-29-24,0 0 0,0 1-1,0-1 1,0 0 0,0 0 0,0 0-1,0 0 1,0-1 0,0 1-1,0-1 1,1 1 0,-1-1 0,0 0-1,0 1 1,1-1 0,-1-1-1,0 1 1,0 0 0,0 0 0,1-1-1,-1 1 1,0-1 0,0 0-1,0 0 1,0 1 0,0-1-1,0-1 1,0 1 0,0 0 0,0 0-1,-1-1 1,1 1 0,0-1-1,-1 1 1,1-1 0,-1 0 0,0 0-1,1 0 1,-1 0 0,0 0-1,0 0 1,0 0 0,1-3 0,3-9 78,-1-1 0,0 1 0,-1-1 0,0 0 1,0-17-1,-2 11-33,0 8-86,0 0 1,0 0-1,1 0 1,7-22-1,-8 33-10,0-1-1,0 1 0,0 0 0,0 0 0,0 0 1,1 0-1,-1 0 0,0 0 0,1 0 1,0 0-1,-1 0 0,1 1 0,0-1 0,0 1 1,0-1-1,0 1 0,0 0 0,0-1 0,0 1 1,1 0-1,-1 1 0,0-1 0,1 0 0,-1 1 1,0-1-1,1 1 0,-1 0 0,1 0 0,-1 0 1,1 0-1,2 0 0,30 5-115,-19-2 162,1-1 0,-1-1 0,1 0 0,-1-1-1,1-1 1,0 0 0,24-6 0,-16-1-753,0-1 1,0-1-1,-1-1 1,25-16-1,-32 17-946,0-1 0,-1-1 0,-1 0 0,0-1 1,-1 0-1,16-20 0,-28 31 1740,-1 0 0,0 0 0,0 0 0,0 0 0,0 0 0,0 0 0,-1 0 0,1 0 0,0 0 0,-1 0 0,0 0 0,1-1 0,-1 1 0,0 0 0,0 0 0,0 0 0,-1 0 0,0-4 0,0 1 317,-1 0 1,1 0 0,-1 0-1,-1 1 1,1-1 0,-1 0-1,-5-6 1,-1-1 686,-1 1 0,-1 0 0,0 0 1,-18-12-1,28 21-980,-1 1 1,1 0 0,0 0-1,-1 0 1,1 0-1,-1 0 1,1 0-1,-1 1 1,0-1 0,1 0-1,-1 1 1,0-1-1,1 1 1,-1 0 0,0 0-1,1-1 1,-1 1-1,0 0 1,0 0 0,1 1-1,-1-1 1,0 0-1,0 0 1,-1 2-1,1-1-44,0 0-1,0 1 0,0 0 0,1-1 1,-1 1-1,1 0 0,-1 0 0,1 0 0,0 0 1,0 0-1,0 0 0,0 0 0,0 0 0,0 0 1,0 4-1,-3 11-36,1 0 1,1 0-1,0 31 1,2-42 70,0 14-25,1-1-1,4 29 1,-4-42-21,0-1 0,0 1-1,1 0 1,0-1 0,0 1 0,0-1-1,1 0 1,0 1 0,0-1-1,0-1 1,0 1 0,8 7 0,-11-11-10,1 0 0,0 0 0,0 0 0,0-1 0,0 1 0,0 0 0,0-1 0,0 1 0,0-1 0,0 1 0,0-1 0,0 1 0,0-1 0,0 0 0,0 1 0,1-1 0,-1 0 0,0 0 0,0 0 0,0 0 0,0 0 0,1 0 0,-1 0 0,0-1 0,0 1 0,0 0 0,1-1 0,0 0 16,1-1 0,-1 1-1,-1-1 1,1 1 0,0-1 0,0 0 0,-1 0-1,1 0 1,-1 0 0,1 0 0,-1 0 0,1-3-1,3-6 77,-1 1-1,0-1 1,0-1-1,2-14 1,-5 8-16,0 1 0,0-1 1,-2 1-1,-4-29 1,1 13-83,4 32-35,0 1 0,0-1 0,-1 1 0,1-1 0,0 0 0,0 1 0,0-1 0,0 1 0,0-1 0,0 1 0,0-1 0,0 1 0,0-1 0,0 1 0,1-1 0,-1 1 0,0-1 0,0 1 0,0-1 0,1 1 0,-1-1 0,0 1 0,1-1 0,-1 1 0,0-1 0,1 1 0,0-1 0,11 8-313,17 30-44,-24-30 337,0 0 28,1 0 0,0 0 0,0-1 1,1 0-1,0 0 0,0 0 0,0-1 0,0 0 1,9 4-1,-13-8 26,0 0 0,0 0 0,1 0 0,-1 0 0,0-1 0,0 1 0,1-1 0,-1 1 0,0-1 0,1-1 0,-1 1 0,0 0 0,1-1 0,-1 1 0,0-1 0,0 0 0,1 0 0,-1 0 0,0-1 0,0 1 0,0-1 0,0 0 0,-1 1 0,1-1 0,0-1 0,-1 1 0,3-3 0,1-1 16,0 0 1,0-1-1,-1 0 1,0 0-1,0 0 0,-1-1 1,0 1-1,-1-1 1,1 0-1,-1 0 0,-1 0 1,1 0-1,-2-1 1,1 1-1,-1-1 0,0 1 1,-1-1-1,0 1 1,0-1-1,-1 0 0,-2-9 1,3 16-66,2 4-243,1-1 226,0 0 1,-1 0-1,1 1 0,-1 0 1,0-1-1,1 1 0,-1 0 1,0 0-1,3 5 0,7 4-33,-2-3 130,0-1 0,0-1 0,1 1 0,0-2 0,0 1 0,1-2-1,-1 1 1,1-2 0,24 5 0,-33-8-13,0 0 1,0-1-1,-1 0 0,1 1 0,0-1 0,0 0 1,-1 0-1,1 0 0,0-1 0,-1 1 1,1-1-1,-1 1 0,0-1 0,0 0 1,3-2-1,33-38-516,-24 26-495,10-12-2174</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5:04.539"/>
    </inkml:context>
    <inkml:brush xml:id="br0">
      <inkml:brushProperty name="width" value="0.035" units="cm"/>
      <inkml:brushProperty name="height" value="0.035" units="cm"/>
    </inkml:brush>
  </inkml:definitions>
  <inkml:trace contextRef="#ctx0" brushRef="#br0">72 7 6769,'-18'-4'1137,"1"2"367,7 8 0,4 8 9,-1 13-633,2 8-160,3 14-192,-1 7-24,2 8-128,-1 5-48,2-4-96,0-4-16,2-12 49,2-9 63,-2-13-320,-2-6-368,2-12-1897</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5:04.762"/>
    </inkml:context>
    <inkml:brush xml:id="br0">
      <inkml:brushProperty name="width" value="0.035" units="cm"/>
      <inkml:brushProperty name="height" value="0.035" units="cm"/>
    </inkml:brush>
  </inkml:definitions>
  <inkml:trace contextRef="#ctx0" brushRef="#br0">34 32 3881,'-19'-17'1576,"4"3"4217,18 29-4904,8-3 111,7-2 24,4 0-32,7-5-128,7-2-119,9-3-305,5 0-96,5 5-168,-1 1-8,-4 4-80,-6 3-256,-10-2-1120,-8-2-1849</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5:04.920"/>
    </inkml:context>
    <inkml:brush xml:id="br0">
      <inkml:brushProperty name="width" value="0.035" units="cm"/>
      <inkml:brushProperty name="height" value="0.035" units="cm"/>
    </inkml:brush>
  </inkml:definitions>
  <inkml:trace contextRef="#ctx0" brushRef="#br0">11 172 7602,'-6'-4'1520,"1"-1"1457,9-5-1649,7-4-296,12-4-552,7-4-144,7-4-120,1 0 0,-5 2-304,0 1-648</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5:05.348"/>
    </inkml:context>
    <inkml:brush xml:id="br0">
      <inkml:brushProperty name="width" value="0.035" units="cm"/>
      <inkml:brushProperty name="height" value="0.035" units="cm"/>
    </inkml:brush>
  </inkml:definitions>
  <inkml:trace contextRef="#ctx0" brushRef="#br0">6 18 10090,'-4'-11'216,"2"5"174,3 8 36,8 29 223,31 155 1064,1-1-777,-31-148-733,2 1-1,32 65 0,-15-53-72,2-3 0,1 0 1,3-2-1,2-2 0,1-1 0,64 54 0,-74-74-127,1 0 0,0-2 0,2-1 0,0-1 0,1-2 0,0-1 0,2-2 0,-1-1 1,2-1-1,-1-3 0,1 0 0,1-2 0,39 1 0,96-4-1510,4-12-1084</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5:05.697"/>
    </inkml:context>
    <inkml:brush xml:id="br0">
      <inkml:brushProperty name="width" value="0.035" units="cm"/>
      <inkml:brushProperty name="height" value="0.035" units="cm"/>
    </inkml:brush>
  </inkml:definitions>
  <inkml:trace contextRef="#ctx0" brushRef="#br0">12 0 11314,'0'0'15,"-1"1"-1,1-1 0,-1 0 1,1 0-1,-1 0 0,0 0 0,1 1 1,-1-1-1,1 0 0,-1 1 1,1-1-1,-1 0 0,1 1 1,0-1-1,-1 1 0,1-1 0,-1 0 1,1 1-1,0-1 0,-1 1 1,1-1-1,0 1 0,0 0 1,-1-1-1,1 1 0,0-1 0,0 1 1,0-1-1,0 1 0,0 0 1,0-1-1,0 1 0,0-1 0,0 1 1,0-1-1,0 1 0,0 0 1,0-1-1,0 1 0,0-1 1,1 1-1,-1-1 0,0 1 0,0-1 1,1 1-1,-1-1 0,0 1 1,1-1-1,0 2 0,24 22 634,7-4-195,1-1 1,0-3-1,1 0 0,38 11 0,27 12 90,-64-23-420,1 2-1,-2 1 1,0 1-1,-2 2 1,0 2-1,39 37 1,-54-43-75,-1 0 1,0 1-1,-1 0 1,-1 2-1,-1-1 0,-1 2 1,-1 0-1,-1 0 1,-1 1-1,-1 0 1,7 32-1,-10-29 22,-2 0-1,-1 0 1,-1 1 0,-1-1 0,-1 1-1,-1-1 1,-2 0 0,-1 0-1,0 0 1,-15 38 0,-4 6-1391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29:40.132"/>
    </inkml:context>
    <inkml:brush xml:id="br0">
      <inkml:brushProperty name="width" value="0.035" units="cm"/>
      <inkml:brushProperty name="height" value="0.035" units="cm"/>
    </inkml:brush>
  </inkml:definitions>
  <inkml:trace contextRef="#ctx0" brushRef="#br0">127 148 3921,'-38'-46'1609,"-49"-54"6209,86 99-7252,3 33-580,2 0 0,0-1 0,3 1 0,13 40 0,-5-16 38,-8-29-10,35 122 91,-34-122-54,2-2 0,1 0 0,22 37 0,-30-57-23,0-1 0,-1 1 0,2-1 0,-1 0 0,0 0 0,1-1 0,0 1 0,0-1 0,0 0 1,0 0-1,0 0 0,1 0 0,0-1 0,-1 1 0,1-1 0,0-1 0,0 1 0,0-1 0,7 2 0,-7-3 29,-1 0 1,1-1-1,-1 1 1,1-1-1,-1 0 1,0 0-1,1-1 0,-1 1 1,0-1-1,0 0 1,0 0-1,0 0 1,0-1-1,0 1 0,-1-1 1,1 0-1,-1 0 1,0 0-1,0 0 1,0-1-1,5-7 0,0-1 32,-1-1 0,0 0-1,-1-1 1,0 1-1,-1-1 1,-1 0-1,0-1 1,-1 1-1,0-1 1,-1 1-1,-1-1 1,0 0-1,-3-24 1,-3-10 27,-2 0 0,-22-81-1,23 112-160,6 18 43,0 0 0,0 0 0,0 0 0,0 0-1,0 1 1,0-1 0,0 0 0,0 0 0,0 0 0,0 0 0,0 0-1,0 0 1,0 0 0,0 0 0,0 0 0,0 0 0,0 1-1,0-1 1,0 0 0,0 0 0,0 0 0,0 0 0,0 0 0,0 0-1,0 0 1,0 0 0,0 0 0,0 0 0,0 1 0,0-1 0,0 0-1,0 0 1,0 0 0,0 0 0,0 0 0,0 0 0,0 0 0,-1 0-1,1 0 1,0 0 0,0 0 0,0 0 0,0 0 0,0 0-1,0 0 1,0 0 0,0 0 0,0 1 0,0-1 0,-1 0 0,1 0-1,0 0 1,0 0 0,0 0 0,0 0 0,0 0 0,0 0 0,0 0-1,0-1 1,0 1 0,0 0 0,-1 0 0,1 0 0,0 0 0,0 0-1,0 0 1,0 0 0,0 34-180,0-22 162,1 4-9,-1 1 0,2 0 0,7 31 0,-8-44 25,0-1 0,0 1 0,1 0-1,-1-1 1,1 1 0,0-1 0,0 0 0,0 1-1,0-1 1,1 0 0,-1 0 0,1 0 0,0-1 0,0 1-1,0-1 1,0 0 0,0 1 0,0-1 0,1 0-1,-1-1 1,1 1 0,6 1 0,1 0 8,0-1 1,0 0 0,20 0-1,-28-2 9,0 0 0,0 0-1,0 0 1,0 0 0,0-1 0,0 1 0,0-1-1,0 0 1,0 0 0,0 0 0,-1 0 0,1-1 0,0 1-1,0-1 1,-1 1 0,1-1 0,-1 0 0,4-4-1,3-8 56,0 0-1,11-28 0,-15 30-63,1 0 1,0 1-1,0 0 0,1 0 0,13-16 0,-19 26-10,0 0 1,0 0-1,0 0 1,1 0-1,-1 0 1,0 0-1,0 1 0,0-1 1,1 0-1,-1 1 1,0-1-1,1 1 1,-1 0-1,1-1 1,-1 1-1,1 0 0,-1 0 1,0 0-1,1 0 1,-1 0-1,1 0 1,-1 0-1,1 1 0,1 0 1,34 17-53,-13-4 68,-20-12 10,0-1-1,1 1 1,-1-1-1,0 0 1,0 0-1,1-1 1,-1 1-1,1-1 0,-1 0 1,0 0-1,1-1 1,-1 1-1,1-1 1,-1 0-1,8-3 1,-4 0-35,-1 1 1,0-2 0,1 1 0,-2-1-1,1 0 1,-1 0 0,9-10 0,0 0-846</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5:06.176"/>
    </inkml:context>
    <inkml:brush xml:id="br0">
      <inkml:brushProperty name="width" value="0.035" units="cm"/>
      <inkml:brushProperty name="height" value="0.035" units="cm"/>
    </inkml:brush>
  </inkml:definitions>
  <inkml:trace contextRef="#ctx0" brushRef="#br0">41 38 7674,'-37'-37'8345,"36"40"-7880,0 1-385,0 0 1,1 0 0,-1 1 0,1-1 0,0 0 0,0 0 0,1 1 0,-1-1 0,1 0 0,0 0-1,0 0 1,3 7 0,27 56 230,-10-23-161,29 118 175,-40-121-209,2 0-1,2-1 1,1 0-1,26 47 1,-37-80-254,1 0 0,0-1 0,0 1 0,0-1 0,1 0 1,0 0-1,8 6 0,13 3-2391</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5:07.116"/>
    </inkml:context>
    <inkml:brush xml:id="br0">
      <inkml:brushProperty name="width" value="0.035" units="cm"/>
      <inkml:brushProperty name="height" value="0.035" units="cm"/>
    </inkml:brush>
  </inkml:definitions>
  <inkml:trace contextRef="#ctx0" brushRef="#br0">63 410 9810,'-9'-6'400,"4"2"248,-1 0-1,0 0 0,1 1 1,-1 0-1,-1 0 0,-12-4 1644,20 19-2150,0 1-1,1-1 1,0 0 0,1 0-1,1 0 1,0 0 0,10 21-1,49 79 63,-31-59-24,36 83 148,-15-27 47,-52-106-344,0 0-1,1-1 0,-1 1 0,1-1 0,0 1 1,-1-1-1,1 0 0,0 1 0,0-1 1,1 0-1,-1 0 0,0 0 0,1-1 1,-1 1-1,1-1 0,0 1 0,3 0 1,-5-2-7,0 1 0,0-1 1,0 0-1,0 0 1,0 0-1,0-1 0,0 1 1,0 0-1,0 0 1,0-1-1,0 1 0,0 0 1,0-1-1,0 1 1,0-1-1,0 1 0,0-1 1,1-1-1,0 0 13,0 0 0,0 0-1,0-1 1,0 1 0,0-1 0,-1 0-1,1 1 1,-1-1 0,1-3 0,4-11 42,0-1 0,-2 0 0,0-1 1,3-36-1,-5-81-144,-1 17-197,-1 111 182,1 0-1,0 0 1,1 1 0,2-11-1,-3 17 59,-1 1-1,0-1 0,1 0 1,-1 0-1,0 0 0,1 1 1,-1-1-1,1 0 0,-1 1 1,1-1-1,-1 0 0,1 1 1,0-1-1,-1 0 1,1 1-1,0-1 0,0 1 1,-1 0-1,2-1 0,-1 1 0,0 0-1,0 0 0,0 0 0,0 0 0,0 0 1,0 1-1,0-1 0,0 0 0,0 1 1,0-1-1,0 1 0,-1-1 0,1 1 1,0-1-1,0 1 0,-1 0 0,1-1 0,0 1 1,0 0-1,-1-1 0,1 1 0,0 1 1,7 10-82,0 1 1,-1 0-1,0 0 0,-1 1 1,5 14-1,-3-8 113,18 36-1,-22-51 35,-1 0-1,1 1 1,0-1-1,0-1 1,0 1-1,1 0 1,-1-1-1,1 0 1,0 0-1,9 5 1,-13-9-28,0 1 1,-1-1-1,1 0 1,-1 0-1,1 1 0,0-1 1,-1 0-1,1 0 1,0 0-1,-1 0 0,1 1 1,0-1-1,0 0 1,-1 0-1,1-1 0,0 1 1,-1 0-1,1 0 1,0 0-1,-1 0 0,1 0 1,0-1-1,-1 1 1,1 0-1,-1-1 1,1 1-1,0-1 0,11-18 123,-3-30-107,-9 46-14,1-4-22,5-33 50,-6 38-60,1 0 0,-1 0 0,1 1-1,-1-1 1,1 0 0,0 0-1,-1 1 1,1-1 0,0 1-1,0-1 1,0 0 0,1 1-1,-1 0 1,0-1 0,0 1 0,1 0-1,1-2 1,-2 3-11,1 0 0,-1 0-1,0 0 1,0 0 0,0 0 0,0 0 0,0 0-1,1 0 1,-1 1 0,0-1 0,0 0 0,0 1 0,0-1-1,0 1 1,0-1 0,0 1 0,0 0 0,0-1-1,1 3 1,24 19-208,-14-10 173,-4-6 61,0 0 0,0 0 0,0-1 0,1 0 0,0-1-1,0 0 1,0 0 0,1-1 0,9 3 0,-13-5 46,0-1 0,0 1-1,0-1 1,0 0 0,0 0 0,0-1 0,0 0 0,0 0 0,0 0-1,0-1 1,-1 0 0,1 0 0,-1 0 0,1-1 0,-1 0-1,7-4 1,1-2 36,-1-1 0,0 0 0,-1-1 0,0 0 0,0-1 0,-1-1 0,-1 1 0,0-1 0,-1-1 0,0 0 0,-1 0 0,-1 0 0,0-1 0,6-24 0,-5 9-1,-1-1 0,-2 0 1,-1-1-1,-1 1 1,-1 0-1,-6-41 0,5 60-87,-1 0 0,0 1 0,-1-1 0,0 1 0,-1 0 0,-1 0 0,1 0 0,-2 0 0,1 0 0,-9-12 0,12 22-10,0 0 0,1 0 0,-1 0 0,0 0 0,0 0 0,0 0-1,0 0 1,0 0 0,0 1 0,0-1 0,-1 0 0,1 1 0,0-1 0,0 0 0,0 1-1,-1 0 1,1-1 0,0 1 0,-1 0 0,1 0 0,0 0 0,-1-1 0,1 2-1,0-1 1,-2 0 0,1 1-11,-1-1-1,1 1 1,0 0-1,-1 0 1,1 1-1,0-1 1,0 0-1,0 1 1,0-1-1,0 1 1,0 0 0,-3 3-1,2-2-8,0 1 0,1-1 0,-1 1 0,1 0-1,0 0 1,0 0 0,0 0 0,0 0 0,0 0 0,1 0 0,0 1 0,0-1-1,0 1 1,1-1 0,-1 9 0,3-6 8,0 0-1,0 0 1,1-1 0,0 1 0,0 0-1,0-1 1,1 0 0,0 0-1,0 0 1,1 0 0,8 8 0,7 4 34,40 30 1,-10-9 60,-45-35-55,26 22 178,-1 2 0,-1 0 0,30 40 0,-58-66-166,1 0 0,-1 1 0,1-1-1,-1 0 1,0 1 0,0-1-1,0 1 1,0-1 0,0 1-1,-1-1 1,1 1 0,-1 5-1,0-7 7,0 1 0,0-1 0,0 1 0,-1-1-1,1 0 1,-1 1 0,1-1 0,-1 1-1,1-1 1,-1 0 0,0 0 0,0 1-1,0-1 1,1 0 0,-1 0 0,0 0 0,-2 2-1,-1-1-72,-1 1 1,1-1-1,0 0 0,0 0 0,-1-1 0,1 1 0,-1-1 0,1 0 1,-1 0-1,0 0 0,1-1 0,-9 0 0,-14-1-1159</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5:07.386"/>
    </inkml:context>
    <inkml:brush xml:id="br0">
      <inkml:brushProperty name="width" value="0.035" units="cm"/>
      <inkml:brushProperty name="height" value="0.035" units="cm"/>
    </inkml:brush>
  </inkml:definitions>
  <inkml:trace contextRef="#ctx0" brushRef="#br0">11 16 9010,'-5'8'904,"0"2"336,6-1-263,4-2 15,5-3-192,3-4 8,2-5-8,-2-4-16,-3-1-175,-3 0-89,-7 1-136,-7 2-72,-6 3-168,-4 4-88,-3 9-600,3 5-400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5:48.834"/>
    </inkml:context>
    <inkml:brush xml:id="br0">
      <inkml:brushProperty name="width" value="0.035" units="cm"/>
      <inkml:brushProperty name="height" value="0.035" units="cm"/>
    </inkml:brush>
  </inkml:definitions>
  <inkml:trace contextRef="#ctx0" brushRef="#br0">56 624 5217,'-9'2'56,"5"-2"300,0 1 0,0 0 0,0 0 0,0 0 0,0 0 0,0 1 0,-4 1 0,7-2-302,0 0 0,0 0 1,1-1-1,-1 1 0,0 0 0,0 0 0,1 0 0,-1 0 1,1 0-1,-1 0 0,1 0 0,-1 0 0,1 0 0,0 0 0,-1 0 1,1 0-1,0 0 0,0 1 0,0-1 0,-1 0 0,2 0 1,-1 0-1,0 0 0,0 0 0,0 1 0,0-1 0,1 0 0,-1 0 1,0 0-1,1 0 0,0 1 0,2 6-11,1 0 0,0-1 0,0 0 0,1 0 1,0 0-1,0-1 0,1 0 0,-1 1 0,1-2 0,1 1 0,-1-1 0,1 0 0,0 0 0,0-1 0,0 0 0,1 0 1,-1-1-1,1 0 0,9 2 0,-3 0 34,0-2 0,0 0-1,0 0 1,0-1 0,1-1 0,-1-1 0,0 0 0,1-1-1,-1 0 1,20-5 0,-21 2 11,-1 0-1,-1-1 1,1 0-1,0-1 1,-1 0-1,0-1 1,-1-1-1,13-10 1,11-13 299,29-35 0,-16 16 41,-14 18-35,-2-1 0,-1-2 0,-2-1 0,26-44 1,-47 70-320,-1-2 0,0 1 0,-1 0 0,-1-1 0,0 0 0,0 0 1,-1-1-1,-1 1 0,0 0 0,-1-1 0,0 0 0,-1 1 1,0-1-1,-1 1 0,0-1 0,-1 1 0,-1-1 0,0 1 0,-8-23 1,7 28-26,0-1 0,-1 0 0,0 1 0,0 0 0,-1 0 1,1 0-1,-1 1 0,-1 0 0,1 0 0,-1 0 0,-9-5 0,14 10-50,-1-1-1,1 0 0,0 1 0,-1 0 0,1 0 0,-1 0 0,0 0 1,1 0-1,-1 0 0,0 1 0,0-1 0,1 1 0,-1 0 0,0 0 1,0 0-1,0 0 0,1 0 0,-1 0 0,0 1 0,0 0 0,1-1 1,-1 1-1,0 0 0,1 0 0,-1 1 0,1-1 0,-1 0 0,1 1 1,0 0-1,-1-1 0,1 1 0,0 0 0,0 0 0,0 0 1,1 0-1,-1 1 0,0-1 0,-1 3 0,-1 3-4,1 0 1,0 0-1,0 1 0,0-1 0,1 0 0,1 1 1,-1 0-1,1-1 0,1 1 0,0 0 1,0 0-1,0-1 0,3 13 0,1 1 22,0 0 1,2 0-1,0 0 0,11 21 0,-4-18 24,1 0 0,1-2 0,1 0-1,1 0 1,30 29 0,-22-25 53,-1 1 0,29 47 0,-24-20 108,24 64 0,-34-73 13,2 0 0,47 76 0,-57-106 13,-1 1 1,8 19 0,-17-34-72,-2-12-6143</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5:49.068"/>
    </inkml:context>
    <inkml:brush xml:id="br0">
      <inkml:brushProperty name="width" value="0.035" units="cm"/>
      <inkml:brushProperty name="height" value="0.035" units="cm"/>
    </inkml:brush>
  </inkml:definitions>
  <inkml:trace contextRef="#ctx0" brushRef="#br0">7 430 8506,'-6'5'5449,"16"-12"-4313,9-11-256,3-7-143,6-14-329,3-7-88,0-7-144,4-1-32,0 2 16,4 3 8,5 4-584,6-1-712</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5:49.449"/>
    </inkml:context>
    <inkml:brush xml:id="br0">
      <inkml:brushProperty name="width" value="0.035" units="cm"/>
      <inkml:brushProperty name="height" value="0.035" units="cm"/>
    </inkml:brush>
  </inkml:definitions>
  <inkml:trace contextRef="#ctx0" brushRef="#br0">87 3 9298,'-2'-1'237,"0"0"0,0 1-1,0 0 1,1-1 0,-1 1 0,0 0 0,0 0-1,0 0 1,0 0 0,0 1 0,0-1 0,0 0-1,0 1 1,0 0 0,0-1 0,0 1-1,0 0 1,0 0 0,1 0 0,-1 0 0,0 0-1,-1 2 1,0 0-109,0 0 0,0 1-1,0 0 1,1-1-1,-1 1 1,1 0 0,0 0-1,0 0 1,-2 8 0,1 0-127,0 1 0,0 0 1,2 0-1,-1 0 0,2 0 1,0 17-1,0-26 12,1 0 0,-1-1 0,1 1-1,0 0 1,0 0 0,1 0 0,-1 0 0,1-1 0,0 1-1,0-1 1,0 1 0,0-1 0,5 6 0,-5-8 9,-1 0 1,1 1-1,-1-1 0,1 0 1,-1-1-1,1 1 1,0 0-1,0 0 1,-1-1-1,1 1 0,0-1 1,0 1-1,0-1 1,-1 0-1,1 0 1,0 0-1,0 0 1,0 0-1,0 0 0,0-1 1,-1 1-1,1 0 1,0-1-1,0 0 1,0 1-1,-1-1 0,1 0 1,0 0-1,-1 0 1,1 0-1,2-2 1,0 0 54,1 0 1,-1 0-1,0-1 1,0 1-1,0-1 1,-1 0 0,1-1-1,-1 1 1,0 0-1,0-1 1,0 0-1,-1 1 1,1-1-1,-1 0 1,2-7 0,-4 8-30,0 1 0,1 0 0,-1 0 1,0 0-1,0 0 0,-1-1 1,1 1-1,-1 0 0,1 0 0,-1 0 1,0 0-1,0 0 0,0 0 0,-1 0 1,1 0-1,-1 1 0,0-1 0,1 1 1,-1-1-1,0 1 0,-1-1 1,1 1-1,0 0 0,-1 0 0,1 0 1,-1 0-1,-3-2 0,-4-1-83,1 0 0,-1 0-1,0 1 1,0 0 0,0 1 0,-16-4-1,10 6-1025</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5:50.041"/>
    </inkml:context>
    <inkml:brush xml:id="br0">
      <inkml:brushProperty name="width" value="0.035" units="cm"/>
      <inkml:brushProperty name="height" value="0.035" units="cm"/>
    </inkml:brush>
  </inkml:definitions>
  <inkml:trace contextRef="#ctx0" brushRef="#br0">73 499 9394,'-4'-1'214,"0"-1"-1,0 0 1,0 0 0,0 0-1,0 0 1,0-1 0,0 0-1,1 1 1,-1-1 0,1-1-1,0 1 1,0 0 0,0-1-1,0 1 1,1-1 0,-1 0-1,1 0 1,0 0 0,0 0-1,1-1 1,-3-5 0,3 6-168,1-1-1,-1 1 1,1 0 0,0-1 0,0 1 0,0 0-1,1-1 1,-1 1 0,1 0 0,0 0 0,0-1 0,0 1-1,1 0 1,0 0 0,0 0 0,0 1 0,0-1-1,0 0 1,1 1 0,-1-1 0,1 1 0,6-5 0,1-1-44,2 0 0,-1 1 0,1 1 1,1 0-1,-1 1 0,1 0 1,0 0-1,1 2 0,-1 0 1,1 0-1,-1 1 0,1 1 0,0 0 1,0 1-1,1 1 0,22 1 1,-28 0 17,1 0 0,0 0 1,0 1-1,-1 0 1,1 1-1,-1 0 1,1 1-1,-1 0 1,0 0-1,-1 1 0,1 0 1,-1 0-1,0 1 1,0 0-1,0 0 1,-1 1-1,0 0 0,-1 1 1,1-1-1,-2 1 1,1 0-1,-1 1 1,9 17-1,-10-15 72,-1 0 0,1 0-1,-2 0 1,1 1 0,-2-1 0,1 1 0,-2 0 0,1-1-1,-2 1 1,0 0 0,0-1 0,-3 13 0,4-23-55,0-1 0,0 0 1,0 1-1,0-1 1,0 1-1,-1-1 0,1 1 1,0-1-1,0 1 0,0-1 1,0 0-1,-1 1 1,1-1-1,0 1 0,0-1 1,-1 0-1,1 1 0,0-1 1,-1 0-1,1 1 1,0-1-1,-1 0 0,1 1 1,-1-1-1,1 0 0,0 0 1,-1 0-1,1 1 1,-1-1-1,1 0 0,-1 0 1,1 0-1,-1 0 1,1 0-1,0 0 0,-1 0 1,0 0-1,-14-15 905,-10-33-36,25 46-882,-115-290 936,105 264-941,6 18-22,-18-56 12,20 60-22,1 0 1,0-1-1,0 1 1,1 0-1,-1 0 1,1-1-1,1 1 1,0-10-1,0 14-62,0 0-1,0 1 1,0-1-1,0 0 1,0 1-1,0-1 1,0 0-1,0 1 1,1-1-1,-1 1 1,1 0-1,-1 0 1,1-1-1,-1 1 0,1 0 1,0 0-1,-1 0 1,1 0-1,0 1 1,0-1-1,0 0 1,0 1-1,0 0 1,2-1-1,30-2-2172</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5:50.839"/>
    </inkml:context>
    <inkml:brush xml:id="br0">
      <inkml:brushProperty name="width" value="0.035" units="cm"/>
      <inkml:brushProperty name="height" value="0.035" units="cm"/>
    </inkml:brush>
  </inkml:definitions>
  <inkml:trace contextRef="#ctx0" brushRef="#br0">77 604 9250,'0'0'7216,"8"-9"-5687,-2 1-1421,-1 0 1,0 0 0,0-1 0,-1 1 0,0-1 0,0 0-1,-1-1 1,-1 1 0,1 0 0,-2-1 0,1 1 0,-1-1-1,-1 0 1,1 1 0,-2-1 0,1 0 0,-1 1 0,-1-1-1,0 0 1,0 1 0,-1 0 0,-6-14 0,0 2-46,5 10-48,0 1 0,-1 0 0,0 1 0,-1-1 0,1 1 0,-2 0 0,-10-11-1,17 19-19,0 1-1,-1 0 1,1 0-1,0-1 1,-1 1-1,1 0 0,-1 0 1,1 0-1,-1-1 1,1 1-1,0 0 1,-1 0-1,1 0 1,-1 0-1,1 0 0,-1 0 1,1 0-1,-1 0 1,1 0-1,-1 0 1,1 0-1,0 0 0,-1 0 1,1 1-1,-1-1 1,1 0-1,-1 0 1,1 0-1,0 1 1,-1-1-1,1 0 0,-1 0 1,1 1-1,0-1 1,-1 0-1,1 1 1,0-1-1,0 0 0,-1 1 1,1-1-1,0 1 1,0-1-1,0 0 1,-1 2-1,-9 23-196,9-22 177,-4 14-40,0-1 0,1 1 0,1 1 0,1-1 0,0 1-1,2 32 1,0-46 62,0 1-1,1-1 0,0 0 0,0 1 0,0-1 1,0 0-1,1 0 0,-1 1 0,1-1 1,0 0-1,0-1 0,1 1 0,-1 0 1,1-1-1,0 1 0,-1-1 0,2 0 0,-1 0 1,0 0-1,1 0 0,-1 0 0,1-1 1,0 0-1,0 0 0,0 0 0,0 0 0,0 0 1,0-1-1,1 0 0,-1 0 0,0 0 1,8 0-1,6 1 23,1-1 0,0-1 1,0-1-1,-1-1 0,1 0 1,-1-2-1,0 0 0,1-1 1,-2 0-1,1-2 0,26-13 1,-24 9-505,0-2 1,0 0 0,-2-1-1,1 0 1,21-24 0,-21 18-432,9-8-1022,-2-1 0,-1-1 1,25-41-1,38-67-2785,-68 106 5233,-25 27 217,-1 0 1,1 1-1,-1-1 1,0 1-1,0 1 1,-1-1-1,1 1 1,-1 0-1,0 0 1,1 1-1,-1 0 1,0 0-1,-8 0 1,10 1-594,0 1 0,0 0 1,1 0-1,-1 0 0,0 1 0,0-1 1,0 1-1,0 0 0,0 1 0,1-1 1,-1 1-1,0 0 0,1 0 0,0 0 1,-1 1-1,1 0 0,0 0 0,0 0 0,1 0 1,-6 5-1,-3 7 3,0 0 1,1 0-1,0 1 1,2 1-1,-1 0 1,-9 26-1,15-32-128,1 0-1,-1 0 0,1 0 0,1 0 0,0 1 0,1-1 0,0 1 0,1 0 0,0-1 0,1 1 0,4 20 0,-5-29 0,1-1-1,-1 0 1,1 1 0,0-1 0,0 0-1,0 0 1,0 0 0,0 1 0,0-1-1,0 0 1,1-1 0,-1 1 0,1 0-1,0 0 1,2 2 0,-3-3 7,0-1 1,1 0-1,-1 1 0,0-1 1,0 0-1,0 0 0,0 0 0,0 0 1,0 1-1,0-1 0,0-1 1,0 1-1,0 0 0,1 0 1,-1 0-1,0-1 0,0 1 1,0 0-1,0-1 0,0 1 0,0-1 1,0 1-1,1-2 0,3-2 52,0 0 0,0-1 0,0 0 0,-1 0 0,0 0 0,0-1 0,0 1-1,-1-1 1,4-7 0,4-16 40,-1 0 0,-1-1 0,-2 0 0,0 0 0,2-47-1,-7 64-101,-3 12-8,1 0 1,0 0-1,0 0 1,0 0-1,0 0 1,0 0-1,1 0 1,-1 0-1,0 0 1,0 0-1,1 0 1,-1 0-1,1 0 1,-1 0-1,1 0 1,-1 0-1,1 0 1,-1 0-1,1 0 1,0 0-1,0 1 1,-1-1-1,1 0 1,0 0-1,0 1 1,0-1-1,0 1 1,0-1-1,0 1 1,0-1-1,0 1 1,0 0-1,0-1 1,0 1-1,0 0 1,0 0-1,0-1 1,0 1-1,1 0 1,3 2-21,1-1 0,-1 1 1,0 0-1,0 0 1,0 1-1,8 5 0,13 5-10,-19-10-13,1-1 1,-1 0 0,0-1-1,0 1 1,1-1-1,-1-1 1,1 1 0,-1-1-1,1-1 1,-1 1 0,12-4-1,18-6-995</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5:51.411"/>
    </inkml:context>
    <inkml:brush xml:id="br0">
      <inkml:brushProperty name="width" value="0.035" units="cm"/>
      <inkml:brushProperty name="height" value="0.035" units="cm"/>
    </inkml:brush>
  </inkml:definitions>
  <inkml:trace contextRef="#ctx0" brushRef="#br0">248 744 12659,'-5'-5'400,"1"0"1,-1 1 0,0 0 0,-1 0 0,1 0-1,-1 1 1,1 0 0,-1 0 0,0 0-1,0 1 1,-1-1 0,1 2 0,-9-3 0,11 3-375,0 1 0,-1-1 0,1 1 1,0 0-1,0 0 0,0 1 1,0-1-1,-1 1 0,1 0 1,0 0-1,0 0 0,0 0 0,0 1 1,1-1-1,-1 1 0,0 0 1,1 1-1,-1-1 0,1 0 0,0 1 1,-5 4-1,0 2-39,1 0 1,0 1-1,0 0 0,1 0 1,0 1-1,1 0 0,0 0 1,1 0-1,0 0 0,-4 23 1,6-27 5,2-1 1,-1 0-1,1 0 1,0 1-1,0-1 1,1 0 0,0 0-1,0 1 1,0-1-1,1 0 1,0 0-1,0 0 1,0 0-1,1-1 1,0 1-1,0-1 1,1 1-1,-1-1 1,1 0-1,0-1 1,0 1-1,7 5 1,-5-4 37,1-1 0,1 1 1,-1-1-1,1 0 0,-1-1 0,1 0 1,1 0-1,-1-1 0,0 0 0,1 0 1,0-1-1,-1 0 0,1-1 0,0 0 1,0 0-1,0-1 0,0 0 0,0 0 1,0-1-1,0 0 0,0-1 0,-1 0 1,1 0-1,-1-1 0,1 0 0,-1-1 1,0 0-1,0 0 0,0-1 0,-1 1 1,1-2-1,-1 1 0,-1-1 0,1 0 1,-1-1-1,8-10 0,-3 2 24,-2-1 0,0 0 0,-1-1-1,0 0 1,-2 0 0,0-1 0,-1 0-1,0 0 1,-2 0 0,0-1 0,-1 1 0,-1-1-1,0 1 1,-2-1 0,0 1 0,-5-24 0,-4-9 15,-3 0 1,-1 1-1,-3 1 1,-37-76-1,-30-35 32,72 139-110,-2 1 1,0 1-1,-2 0 1,0 1-1,-24-21 0,37 36-14,-1 0-1,0 0 0,1 1 1,-1-1-1,0 1 0,-1 0 1,1 0-1,0 1 0,0-1 1,-1 1-1,-5-1 0,8 2 8,0 0-1,0 0 0,1 0 0,-1 0 0,0 0 1,0 1-1,0-1 0,0 0 0,1 1 0,-1 0 0,0-1 1,0 1-1,1 0 0,-1 0 0,1 0 0,-1 0 1,1 0-1,-1 0 0,1 1 0,0-1 0,-1 0 1,1 1-1,0-1 0,0 1 0,0-1 0,0 1 0,-1 3 1,-2 4 2,1 1 1,0 0 0,0 0-1,1 0 1,1 0-1,-1 0 1,2 1 0,-1-1-1,2 0 1,-1 0 0,1 1-1,1-1 1,5 20-1,1-3 23,1 0 0,2-1-1,25 47 1,-11-33 33,1-1 0,56 65 1,77 61 145,-92-98-92,-9-7-194,-7-6-313</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5:54.171"/>
    </inkml:context>
    <inkml:brush xml:id="br0">
      <inkml:brushProperty name="width" value="0.035" units="cm"/>
      <inkml:brushProperty name="height" value="0.035" units="cm"/>
    </inkml:brush>
  </inkml:definitions>
  <inkml:trace contextRef="#ctx0" brushRef="#br0">26 262 2417,'-2'-36'3393,"6"-50"1,-2 52-907,-3-56 0,1 90-2393,1-1 1,-1 1 0,0-1 0,0 0 0,0 1-1,0-1 1,0 1 0,0-1 0,0 0-1,0 1 1,0-1 0,0 1 0,0-1-1,-1 1 1,1-1 0,0 0 0,0 1 0,-1-1-1,1 1 1,0-1 0,0 1 0,-1-1-1,1 1 1,-1 0 0,1-1 0,0 1-1,-1-1 1,1 1 0,-1-1 0,-7 17 337,-3 35-712,8-16 298,2 0-1,7 66 1,20 72 60,-16-115-49,7 39 83,31 99 0,-33-149-38,2-1 0,1-2 0,3 1 0,30 47-1,-16-39 65,3-2 0,1-1 0,3-2-1,86 78 1,-91-95-36,3-1-1,0-2 1,1-2-1,2-2 1,0-2-1,84 31 0,-87-41-161,0-1-1,1-2 0,64 7 1,28-13-1387</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29:40.307"/>
    </inkml:context>
    <inkml:brush xml:id="br0">
      <inkml:brushProperty name="width" value="0.035" units="cm"/>
      <inkml:brushProperty name="height" value="0.035" units="cm"/>
    </inkml:brush>
  </inkml:definitions>
  <inkml:trace contextRef="#ctx0" brushRef="#br0">172 1 8930,'-31'9'1144,"1"-1"873,0 1-17,4-3-624,3-4-335,5-5-569,8-4-232,7-3-720,6 3-1073</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5:55.734"/>
    </inkml:context>
    <inkml:brush xml:id="br0">
      <inkml:brushProperty name="width" value="0.035" units="cm"/>
      <inkml:brushProperty name="height" value="0.035" units="cm"/>
    </inkml:brush>
  </inkml:definitions>
  <inkml:trace contextRef="#ctx0" brushRef="#br0">169 826 10266,'-6'-16'259,"2"4"137,-1 0 1,0 0 0,-1 1-1,0 0 1,0 0 0,-1 0-1,-1 1 1,0 0-1,-13-13 1,20 22-360,0 0 1,-1 0-1,1 0 0,0 0 1,0 0-1,-1 1 0,1-1 0,-1 0 1,1 1-1,-1-1 0,1 1 1,-1-1-1,1 1 0,-1 0 0,0 0 1,1 0-1,-1 0 0,1 0 1,-1 0-1,0 0 0,1 0 0,-1 0 1,1 1-1,-2 0 0,0 0-28,1 0-1,0 1 1,0 0-1,0-1 1,0 1-1,0 0 1,1 0-1,-1 0 1,1 0-1,-1 0 1,1 0-1,-1 0 1,0 4-1,-3 5-49,2-1 1,-1 1-1,1 0 0,1 0 1,-2 19-1,3-6 3,1-1 1,1 0-1,1 1 1,1-1-1,1 0 1,7 22-1,-6-30 39,0 0 0,0-1-1,1 0 1,1 0-1,0-1 1,1 1 0,1-2-1,0 1 1,0-1-1,14 13 1,-18-21 21,0 0 0,0 0 0,0-1 0,1 0-1,-1 1 1,1-2 0,0 1 0,0-1 0,0 0 0,0 0 0,0 0 0,0-1 0,10 1 0,-6-2 31,0 0 0,0 0 1,0-1-1,0-1 0,0 1 0,0-2 1,18-6-1,-10 2 48,-1-2 0,0 0 1,0 0-1,-1-2 0,0 0 0,-1-1 1,0 0-1,20-23 0,-25 23-35,0-1 0,-2 1-1,1-1 1,-2-1 0,0 0 0,0 0-1,-1 0 1,-1-1 0,-1 0 0,0 0 0,-1 0-1,0 0 1,-1-1 0,-1 1 0,0-1-1,-1 1 1,-3-20 0,-1 8-3,-1 0-1,-1 0 1,-1 0 0,-2 1 0,-1 0-1,0 0 1,-2 1 0,-27-41 0,-109-137-102,138 196-423,8 13 254,6 16-10,8 9 143,2 0 1,2 0-1,0-2 0,30 40 1,93 107 201,-91-119-85,-36-42-3,-3-4 39,-1 0 0,2 0-1,-1-1 1,2 0 0,-1-1 0,23 15 0,-33-24-57,1 0 0,-1 1-1,1-1 1,-1 0 0,1 0 0,-1 0 0,1 1 0,-1-1 0,1 0-1,-1 0 1,1 0 0,-1 0 0,1 0 0,-1 0 0,1 0 0,-1 0-1,1 0 1,-1 0 0,1-1 0,0 1 0,-1 0 0,0 0 0,1 0-1,-1-1 1,1 1 0,-1 0 0,1 0 0,-1-1 0,1 1 0,-1 0 0,0-1-1,1 1 1,-1-1 0,0 1 0,1-1 0,-1 1 0,0 0 0,0-1-1,1 1 1,-1-1 0,0 1 0,0-1 0,0 1 0,0-1 0,1 1-1,-1-1 1,0 1 0,0-1 0,0 0 0,0 1 0,0-1 0,0 1-1,-1-1 1,1 1 0,0-1 0,0 0 0,-4-39 516,3 35-481,-8-48 188,4 32-243,1 1 0,1-1 0,1 0 0,1 0-1,1 0 1,3-24 0,-3 44-18,0-1-1,0 1 0,1-1 0,-1 1 0,0 0 1,1-1-1,-1 1 0,1 0 0,0 0 1,0-1-1,-1 1 0,1 0 0,0 0 1,0 0-1,0 0 0,0 0 0,0 0 1,0 0-1,0 0 0,1 0 0,-1 0 1,0 1-1,0-1 0,1 1 0,-1-1 1,0 1-1,1-1 0,-1 1 0,1 0 1,-1-1-1,0 1 0,1 0 0,-1 0 1,1 0-1,-1 0 0,1 0 0,-1 1 1,3 0-1,6 1-58,0 1 0,0 0-1,0 1 1,13 7 0,-5-3 80,-6-3-9,0-1 1,1-1 0,0 0 0,0 0 0,0-2-1,0 1 1,0-2 0,1 0 0,-1 0-1,0-1 1,0-1 0,0 0 0,0-1 0,0 0-1,17-7 1,-14 3-482,-1 0 1,0 0-1,0-1 0,25-20 1,-27 18-571,-1-1 0,0-1 1,-1 1-1,0-2 0,9-14 1,-16 20 378,0 1 0,0-1 0,-1-1 0,0 1 0,-1 0 0,1-1 0,-1 1 0,1-11 0,-2 8 467,0 0-1,-1 0 0,-1-16 1,-10-19 2804,9 39-1501,0 0 0,-1 1 0,0-1-1,0 1 1,-4-6 0,6 10-889,0 0-1,0-1 0,0 1 1,0 0-1,0 0 0,0 0 1,0 0-1,-1 0 0,1 0 1,0 0-1,-1 0 0,1 0 0,-1 0 1,1 1-1,-1-1 0,1 1 1,-1-1-1,1 1 0,-1-1 1,1 1-1,-1 0 0,-3 0 1,3 0-107,0 1 1,0 0 0,0 0-1,0-1 1,0 1-1,0 0 1,0 1 0,0-1-1,0 0 1,0 1-1,0-1 1,1 1 0,-1-1-1,-1 3 1,-4 5-74,0 1 0,1-1 1,1 1-1,-1 0 1,-4 13-1,5-10-19,1 1-1,-1 0 1,2 0-1,0 0 1,-1 17-1,4-24 3,0-1 0,0 1 0,0-1 0,1 1 0,0-1 0,0 1 0,0-1 0,1 1 0,0-1-1,0 0 1,1 0 0,0 0 0,5 9 0,-7-14 3,0 0 0,-1 0 0,1 0 0,0 1 0,-1-1 0,1 0 0,0 0 0,0 0 0,0 0 0,0 0 0,0-1 0,0 1 0,0 0 0,1 0 0,-1-1 0,0 1 0,0 0-1,1-1 1,-1 1 0,0-1 0,1 0 0,-1 1 0,0-1 0,1 0 0,-1 0 0,0 0 0,1 0 0,-1 0 0,0 0 0,1 0 0,-1-1 0,0 1 0,1 0 0,-1-1 0,0 1 0,1-1 0,-1 1 0,0-1 0,0 0 0,0 0 0,1 1 0,-1-1 0,0 0 0,0 0 0,0 0 0,-1 0 0,2-1 0,2-3 51,0-1 0,0 1-1,0-1 1,-1 0 0,0 1 0,0-1 0,0-1 0,1-7 0,-1-3 17,-1-1 0,0 0 0,-2 1 0,0-1 0,-1 0 1,-1 1-1,0-1 0,-10-30 0,11 41-90,0 4-200,9 8 35,0 1 1,0-1 0,12 13 0,-14-12 175,1 0-1,-1-1 1,1 0 0,0 0 0,0-1-1,8 4 1,-13-7 10,1 0 0,-1-1 0,1 1 0,-1-1 0,1 1 0,-1-1 0,1 0 0,0 0 0,-1 0 0,1 0 0,-1-1 0,1 1 0,0-1 0,-1 1 0,1-1 0,-1 0 0,0 0 0,1 0 0,-1 0 0,0-1 0,1 1 0,-1-1 0,4-3 0,1-1 23,0 0 0,0-1 0,0-1 0,-1 1-1,0-1 1,0 0 0,-1 0 0,0 0 0,0-1 0,-1 0 0,0 0-1,-1 0 1,0 0 0,-1-1 0,1 1 0,-2-1 0,1 0-1,-2 0 1,1 1 0,-1-1 0,0 0 0,-1 0 0,-1 1 0,-2-14-1,3 20-125,5 3-89,0 0 153,-1 0-1,1 0 1,0 0-1,0 1 1,0 0-1,-1-1 1,1 1-1,0 1 0,-1-1 1,1 0-1,-1 1 1,1 0-1,4 3 1,10 3 16,-13-7 32,-1 1 1,1-1 0,0 0 0,0 0 0,0-1 0,0 1 0,-1-1 0,1 0 0,0 0 0,0-1 0,0 0 0,0 1 0,0-2 0,5-1 0,1-2-96,-1-1 0,1 0 0,-1 0 0,14-12 0,-20 14-72,20-15-2515</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5:56.289"/>
    </inkml:context>
    <inkml:brush xml:id="br0">
      <inkml:brushProperty name="width" value="0.035" units="cm"/>
      <inkml:brushProperty name="height" value="0.035" units="cm"/>
    </inkml:brush>
  </inkml:definitions>
  <inkml:trace contextRef="#ctx0" brushRef="#br0">84 114 8922,'-2'-5'90,"-7"-12"752,-1 0-1,0 0 1,-1 0 0,-20-22-1,29 37-141,-5 23-126,6-8-584,0 0-1,1 1 1,1-1 0,0 1 0,4 15-1,0 12 1,4 40 43,36 251 470,-36-292-415,1-1 1,2-1 0,2 0 0,1-1 0,2 0 0,27 44-1,-22-48 14,2-1 0,1-1 0,1-1 0,2-1 0,1-2-1,46 35 1,-49-44-276,1-1-1,0-1 1,1-1-1,1-1 1,0-2-1,1-1 1,0-1-1,51 9 1,66-8-2369</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5:56.909"/>
    </inkml:context>
    <inkml:brush xml:id="br0">
      <inkml:brushProperty name="width" value="0.035" units="cm"/>
      <inkml:brushProperty name="height" value="0.035" units="cm"/>
    </inkml:brush>
  </inkml:definitions>
  <inkml:trace contextRef="#ctx0" brushRef="#br0">248 60 10138,'-43'-58'3766,"42"56"-2665,1 11-829,1 1 0,1-1 0,-1 0 1,4 10-1,4 17-164,5 87 300,-12-86-273,2-1 1,2 1-1,1-1 0,1 0 0,15 36 0,-12-51-166,-7-12-3973,-17-16 1228,-42-27 1201,35 23 1754,0-1-1,0-2 1,1 0 0,-33-32 0,33 24 808,0-2 0,1 0 0,-25-46 1,42 68-242,0 2-724,1 0 1,0 0 0,0 0 0,0 0 0,0-1-1,0 1 1,0 0 0,0 0 0,0 0 0,0 0-1,0 0 1,0 0 0,0-1 0,0 1 0,-1 0-1,1 0 1,0 0 0,0 0 0,0 0 0,0 0-1,0-1 1,0 1 0,0 0 0,0 0 0,0 0-1,1 0 1,-1 0 0,0 0 0,0-1 0,0 1-1,0 0 1,0 0 0,0 0 0,0 0 0,0 0-1,0 0 1,0 0 0,0-1 0,0 1-1,0 0 1,1 0 0,-1 0 0,0 0 0,0 0-1,0 0 1,0 0 0,0 0 0,0 0 0,1 0-1,-1 0 1,0 0 0,0 0 0,0 0 0,3-2 164,3-1-93,-1 0 0,1 1 0,0 0 0,0 0 0,0 1 0,0 0 0,0 0-1,0 0 1,0 1 0,0-1 0,0 2 0,8 0 0,19 2 280,32 9-1,-36-7-256,194 42 431,-199-39-1366,-5 3-563</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5:57.084"/>
    </inkml:context>
    <inkml:brush xml:id="br0">
      <inkml:brushProperty name="width" value="0.035" units="cm"/>
      <inkml:brushProperty name="height" value="0.035" units="cm"/>
    </inkml:brush>
  </inkml:definitions>
  <inkml:trace contextRef="#ctx0" brushRef="#br0">8 272 8002,'-7'0'7505,"18"-13"-6616,12-4-217,17-10-184,2-8-80,11-7-168,-4-3 48,-3-2-408,3 2-616</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5:57.479"/>
    </inkml:context>
    <inkml:brush xml:id="br0">
      <inkml:brushProperty name="width" value="0.035" units="cm"/>
      <inkml:brushProperty name="height" value="0.035" units="cm"/>
    </inkml:brush>
  </inkml:definitions>
  <inkml:trace contextRef="#ctx0" brushRef="#br0">37 67 11570,'-3'-2'166,"-24"-16"1677,27 18-1774,-1-1 1,1 1 0,-1-1-1,1 1 1,-1 0 0,1-1-1,0 0 1,-1 1-1,1-1 1,0 1 0,-1-1-1,1 1 1,0-1-1,0 0 1,-1 1 0,1-1-1,0 1 1,0-1 0,0 0-1,0 1 1,0-1-1,0 0 1,0 1 0,0-1-1,0 0 1,0 1-1,0-1 1,1 0 0,-1 1-1,0-1 1,0 1 0,1-1-1,-1 0 1,0 1-1,1-1 1,-1 1 0,0-1-1,1 1 1,-1-1 0,1 1-1,-1 0 1,1-1-1,-1 1 1,2-1 0,3-2-19,0 0 0,1 0 0,0 1 0,-1 0 0,1 0 0,0 0 0,0 0 0,0 1 0,0 0 0,9 0 0,68 2-19,-66 0 13,30 2 81,0 2-1,0 1 0,-1 3 0,0 2 1,69 26-1,-87-26-26,0 2 0,-1 0 0,-1 2 0,-1 1 0,0 1 0,-1 1 0,0 1 0,-2 1 0,35 39 0,-34-29 22,-1 1 0,-2 0 0,-1 1 0,-1 1 0,-2 1 0,-1 1 0,-2 0 0,-2 1 1,10 48-1,-16-54 68,-1 1 1,-1 0-1,-2 1 1,-1-1-1,-1 0 1,-2 0-1,-1 0 1,-1 0-1,-2-1 1,-1 0-1,-19 45 1,1-19 107,-3-1-1,-1-2 1,-51 64 0,80-115-583</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6:36.864"/>
    </inkml:context>
    <inkml:brush xml:id="br0">
      <inkml:brushProperty name="width" value="0.035" units="cm"/>
      <inkml:brushProperty name="height" value="0.035" units="cm"/>
    </inkml:brush>
  </inkml:definitions>
  <inkml:trace contextRef="#ctx0" brushRef="#br0">102 237 6049,'-101'-112'7870,"100"111"-7071,11 31-596,20 58-39,18 92 0,-3-9 121,-44-164-236,2-1-1,-1 1 1,0 0 0,1-1-1,1 1 1,-1-1 0,5 7-1,-7-12 139,1-5 14,-1-6-146,1-1 0,-2 0 0,1 0-1,-1 0 1,-1 0 0,0 0-1,-1 0 1,-4-18 0,-33-93 17,28 92-34,3 4-27,-9-18-17,2-2 0,2 0 0,-12-93 0,24 134-11,1 1 0,0-1 0,0 1 0,0-1 0,1 0 0,-1 1 0,1-1 0,0 1 0,0-1 0,1 1 0,2-5 0,-3 7 9,0 1 0,0-1 0,0 1 0,1-1 0,-1 1 0,1 0 0,-1-1 0,1 1 0,-1 0 0,1 0 0,0 0 0,0 0 1,-1 1-1,1-1 0,0 0 0,0 1 0,0-1 0,0 1 0,0 0 0,0-1 0,0 1 0,0 0 0,0 0 0,0 1 0,0-1 0,0 0 0,-1 0 0,4 2 0,18 3 18,0 1-1,-1 1 0,1 0 1,-1 2-1,-1 1 1,0 1-1,0 1 1,-1 0-1,21 18 0,14 16 190,80 88 0,-135-133-199,11 10-84,-1 0-1,2 0 0,-1-1 0,1 0 0,1-1 1,0 0-1,0-1 0,18 8 0,-17-11-1339</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6:37.023"/>
    </inkml:context>
    <inkml:brush xml:id="br0">
      <inkml:brushProperty name="width" value="0.035" units="cm"/>
      <inkml:brushProperty name="height" value="0.035" units="cm"/>
    </inkml:brush>
  </inkml:definitions>
  <inkml:trace contextRef="#ctx0" brushRef="#br0">4 178 7794,'0'0'5601,"-3"-9"-4001,21-10-584,10-7-247,9-13-505,5-2-72,3-3-1153</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6:38.148"/>
    </inkml:context>
    <inkml:brush xml:id="br0">
      <inkml:brushProperty name="width" value="0.035" units="cm"/>
      <inkml:brushProperty name="height" value="0.035" units="cm"/>
    </inkml:brush>
  </inkml:definitions>
  <inkml:trace contextRef="#ctx0" brushRef="#br0">564 1152 7274,'-57'-242'7894,"30"137"-7016,1 0-608,-4 1 0,-53-123 0,76 214-243,1-1 1,-2 1-1,0 0 0,0 1 1,-2 0-1,1 0 1,-1 1-1,-23-20 1,28 28-25,0-1 0,0 1-1,0 0 1,0 0 0,-1 0 0,0 1 0,1 0 0,-1 0 0,0 0-1,0 1 1,0 0 0,0 0 0,0 0 0,0 1 0,0 0 0,-1 0-1,1 1 1,0 0 0,0 0 0,0 0 0,0 0 0,1 1 0,-1 0-1,-8 4 1,9-3-15,-1 0-1,0 0 1,1 0-1,0 1 0,0 0 1,0 0-1,0 0 0,0 1 1,1 0-1,0-1 1,0 1-1,0 1 0,1-1 1,-6 12-1,6-9-1,0 0-1,1 1 0,0-1 0,0 1 1,1-1-1,0 1 0,1-1 1,0 1-1,0 0 0,2 8 1,1 3-4,1-1 1,1-1 0,1 1 0,0-1 0,2 0-1,0 0 1,1-1 0,1 0 0,14 19 0,1-5 2,2-1 0,1-2 1,2-1-1,1-1 0,0-1 1,2-2-1,70 37 0,-87-53 39,0 0-1,1-1 1,0 0-1,-1-2 1,2 0 0,-1 0-1,0-2 1,1 0-1,-1-1 1,1-1 0,-1-1-1,1 0 1,-1-1-1,0-1 1,1-1-1,18-6 1,-24 6-5,-1-1 0,1 0 1,-1-1-1,0 0 0,0 0 0,-1-1 0,0-1 1,0 0-1,-1 0 0,0-1 0,0 0 0,-1 0 1,0-1-1,-1 0 0,0-1 0,0 1 0,-1-1 1,-1-1-1,0 1 0,0-1 0,-1 0 0,-1 0 1,3-15-1,-4 10 23,0 0 1,-1-1-1,-1 1 1,-1 0-1,0-1 0,-1 1 1,-1 0-1,0 0 1,-2 0-1,0 1 1,-7-17-1,12 32-40,0 1-1,0 0 1,0-1-1,0 1 0,-1-1 1,1 1-1,0-1 1,0 1-1,0-1 1,0 1-1,-1-1 1,1 1-1,0 0 0,0-1 1,-1 1-1,1 0 1,0-1-1,-1 1 1,1 0-1,0-1 1,-1 1-1,1 0 1,-1-1-1,1 1 0,-1 0 1,1 0-1,0 0 1,-1 0-1,1-1 1,-1 1-1,1 0 1,-1 0-1,1 0 0,-1 0 1,1 0-1,-1 0 1,1 0-1,-1 0 1,1 0-1,-1 0 1,0 1-1,0 0-3,0 1 0,-1-1-1,1 1 1,0-1 0,0 1 0,0 0-1,1-1 1,-1 1 0,0 0 0,0 3-1,-10 51-92,10-44 78,1 0-1,1 0 0,2 20 0,-2-29 17,-1 0 1,0 0-1,1-1 1,0 1-1,0 0 0,0-1 1,0 1-1,0 0 1,0-1-1,1 1 0,-1-1 1,1 0-1,-1 0 1,1 1-1,0-1 0,0 0 1,0 0-1,0-1 1,1 1-1,-1 0 0,0-1 1,4 2-1,-4-2 10,0-1 0,0 0 0,0 0-1,0 0 1,1 0 0,-1 0 0,0-1 0,0 1 0,0 0-1,0-1 1,0 0 0,0 1 0,0-1 0,0 0-1,0 0 1,0 0 0,0-1 0,0 1 0,-1 0 0,1-1-1,-1 1 1,1-1 0,-1 1 0,1-1 0,-1 0 0,1-1-1,7-9 61,-2 0-1,12-23 1,-14 27-47,8-18 32,-8 14-40,0 1 1,1 0-1,1 0 0,10-13 0,-14 21-15,-1 0-1,1 1 0,0-1 1,0 1-1,0 0 0,0 0 1,0 0-1,1 0 0,-1 0 0,0 1 1,1-1-1,0 1 0,-1 0 1,1 0-1,-1 0 0,1 1 1,0-1-1,0 1 0,4 0 1,5 1-4,-2 0 15,0-1 0,1 0 0,-1-1 0,0 0 0,11-3 0,-18 3-2,0-1 1,-1 1-1,1-1 0,-1 1 0,1-1 1,-1 0-1,0-1 0,0 1 0,1-1 0,-2 1 1,1-1-1,0 0 0,-1 0 0,1 0 1,-1 0-1,0 0 0,0-1 0,3-5 1,5-19 53,-9 23-57,0-1 1,1 1-1,0 0 0,0 0 1,1 0-1,5-8 1,-8 13-8,1 0 0,-1-1 0,1 1 1,-1 0-1,1 0 0,-1 0 1,1 0-1,-1 0 0,1 0 0,-1 0 1,1 0-1,-1 0 0,1 0 1,-1 0-1,1 0 0,-1 0 0,1 0 1,-1 1-1,1-1 0,-1 0 0,0 0 1,1 1-1,-1-1 0,1 0 1,-1 0-1,1 1 0,-1 0 0,18 12-65,-8-5 44,-7-7 25,0 0-1,0 0 1,0 0 0,0-1-1,0 1 1,0-1 0,0 0-1,1 0 1,-1 0 0,0 0-1,0 0 1,0-1-1,0 1 1,0-1 0,0 0-1,0 0 1,0 0 0,0 0-1,0 0 1,0-1 0,0 0-1,-1 1 1,4-4 0,7-5 12,0-1 0,0 0 1,12-15-1,-15 16-8,-6 6 11,0 0 0,0-1 1,0 1-1,-1-1 1,1 0-1,-1 0 1,0 0-1,-1-1 0,1 1 1,-1-1-1,0 1 1,2-12-1,-4 11 54,0 1 1,0-1-1,0 1 0,-1 0 1,0-1-1,0 1 0,0 0 1,-1 0-1,0 0 0,0 0 1,0 0-1,-1 0 0,1 0 1,-6-6-1,-32-39 984,39 52-1057,-1 0 1,1 0 0,0 0 0,0 1-1,0-1 1,1 1 0,-1-1-1,0 1 1,1-1 0,-1 1-1,1-1 1,0 1 0,0-1-1,0 1 1,0-1 0,1 1-1,-1 0 1,1-1 0,-1 0-1,1 1 1,0-1 0,0 1-1,1 2 1,4 8-20,0 0 0,12 20 0,101 147-14,-37-59 87,-62-89-33,-4-6 11,0-1 0,2 0 0,0-2 0,37 36-1,-53-57-72,0-1 0,0 1 0,0 0 0,0-1 0,0 0 0,0 1 0,1-1 0,-1 0-1,1 0 1,-1 0 0,0-1 0,1 1 0,-1 0 0,1-1 0,3 1 0,-5-2-80,1 1 1,-1 0 0,0-1 0,1 1-1,-1-1 1,0 0 0,0 1 0,0-1-1,0 0 1,1 0 0,-1 0 0,0 1 0,0-1-1,0 0 1,-1 0 0,1-1 0,0 1-1,0 0 1,-1 0 0,1 0 0,0 0-1,-1-1 1,1 1 0,-1 0 0,1-1-1,-1 1 1,0 0 0,0-1 0,0-1 0,6-30-3555</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6:38.385"/>
    </inkml:context>
    <inkml:brush xml:id="br0">
      <inkml:brushProperty name="width" value="0.035" units="cm"/>
      <inkml:brushProperty name="height" value="0.035" units="cm"/>
    </inkml:brush>
  </inkml:definitions>
  <inkml:trace contextRef="#ctx0" brushRef="#br0">23 119 8322,'-10'-10'1416,"0"-2"569,8-1-57,3-1-472,8-2-680,4 0-199,11 1-305,4 1-72,1 8-64,-1 3-24,-5 11-16,-6 6 16,-8 19 32,-8 10 8,-16 15 0,-8 5-72,-14 1-736,-4 1-881</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6:38.575"/>
    </inkml:context>
    <inkml:brush xml:id="br0">
      <inkml:brushProperty name="width" value="0.035" units="cm"/>
      <inkml:brushProperty name="height" value="0.035" units="cm"/>
    </inkml:brush>
  </inkml:definitions>
  <inkml:trace contextRef="#ctx0" brushRef="#br0">32 199 10194,'-20'4'1288,"9"-3"3650,19-22-4242,12-7-336,9-8-176,16-20-272,16-7-704</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29:40.498"/>
    </inkml:context>
    <inkml:brush xml:id="br0">
      <inkml:brushProperty name="width" value="0.035" units="cm"/>
      <inkml:brushProperty name="height" value="0.035" units="cm"/>
    </inkml:brush>
  </inkml:definitions>
  <inkml:trace contextRef="#ctx0" brushRef="#br0">25 314 11338,'-15'2'737,"5"-4"39,10-10-72,13-18-408,17-12-216,18-16 24,9-4-352,12 4-1056,-7 7-1257</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6:38.971"/>
    </inkml:context>
    <inkml:brush xml:id="br0">
      <inkml:brushProperty name="width" value="0.035" units="cm"/>
      <inkml:brushProperty name="height" value="0.035" units="cm"/>
    </inkml:brush>
  </inkml:definitions>
  <inkml:trace contextRef="#ctx0" brushRef="#br0">111 12 9050,'-1'-1'125,"0"0"0,0 1 0,1-1-1,-1 0 1,0 0 0,0 0 0,0 0 0,0 1 0,0-1 0,0 0-1,0 1 1,0-1 0,0 1 0,0 0 0,-1-1 0,1 1 0,0 0 0,0-1-1,0 1 1,0 0 0,-1 0 0,1 0 0,0 0 0,0 0 0,0 0 0,-1 1-1,1-1 1,0 0 0,0 0 0,0 1 0,0-1 0,0 1 0,-1-1-1,1 1 1,0 0 0,0-1 0,0 1 0,1 0 0,-1 0 0,0-1 0,0 1-1,0 0 1,0 0 0,1 0 0,-2 2 0,-4 6-81,-1 1-1,2-1 1,-10 21-1,13-24 74,-3 3-91,1 0 1,0 0 0,1 1 0,0-1 0,0 1 0,1-1 0,1 1 0,-1 0 0,2 0 0,-1 13 0,1-22-14,1 0 0,-1-1 0,0 1 1,0 0-1,0 0 0,1 0 0,-1-1 0,0 1 1,1 0-1,-1-1 0,1 1 0,-1 0 0,1-1 1,-1 1-1,1-1 0,-1 1 0,1-1 1,0 1-1,-1-1 0,1 1 0,0-1 0,-1 1 1,1-1-1,0 0 0,-1 1 0,2-1 1,0 0 15,0 0 1,0 1 0,0-2 0,-1 1 0,1 0 0,0 0 0,0 0 0,0-1 0,0 1-1,3-2 1,36-22 480,-35 20-427,-1 0 1,0 0 0,0-1 0,-1 1 0,0-1-1,5-6 1,-8 10-111,0-1 0,0 1 1,-1-1-1,1 1 0,0-1 0,0 1 0,-1-1 0,1 0 0,-1 1 1,0-1-1,1 0 0,-1 0 0,0 1 0,0-1 0,0 0 0,0 0 1,-1 1-1,1-1 0,0 0 0,-1 0 0,1 1 0,-1-1 0,1 1 0,-1-1 1,0 0-1,-1-2 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6:39.271"/>
    </inkml:context>
    <inkml:brush xml:id="br0">
      <inkml:brushProperty name="width" value="0.035" units="cm"/>
      <inkml:brushProperty name="height" value="0.035" units="cm"/>
    </inkml:brush>
  </inkml:definitions>
  <inkml:trace contextRef="#ctx0" brushRef="#br0">85 20 11074,'-28'53'3585,"25"-50"-3375,1 1 0,-1-1 0,1 0 1,-1 0-1,0 0 0,0 0 0,0 0 0,-1 0 0,1-1 0,-1 0 0,-6 4 0,9-6 422,-1-2-571,1 0 0,-1-1 1,1 1-1,0 0 0,0-1 0,0 1 1,0-1-1,1 0 0,-1 1 1,1-1-1,-1 0 0,1 1 0,0-1 1,0 0-1,0 1 0,0-1 0,1 0 1,1-4-1,-2 4-12,1 0 0,-1 0 1,1 0-1,0 0 0,0 0 0,0 1 0,1-1 1,-1 0-1,0 1 0,1-1 0,0 1 0,0-1 0,0 1 1,0 0-1,0 0 0,5-4 0,-5 5-43,1 0-1,-1-1 1,1 1-1,-1 0 1,1 1 0,0-1-1,0 0 1,-1 1-1,1-1 1,0 1-1,0 0 1,-1 0-1,1 0 1,0 0 0,0 1-1,0-1 1,-1 1-1,1-1 1,0 1-1,4 2 1,-4-1 14,1 1 1,-1-1 0,0 1-1,0 0 1,0 0 0,0 0-1,0 0 1,0 1-1,-1-1 1,0 1 0,0-1-1,3 7 1,1 5 51,-1 1-1,0 0 1,-1 0-1,0 0 1,-2 0-1,1 20 1,-1 19 366,-7 69 0,-10 10 1817</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7:06.523"/>
    </inkml:context>
    <inkml:brush xml:id="br0">
      <inkml:brushProperty name="width" value="0.035" units="cm"/>
      <inkml:brushProperty name="height" value="0.035" units="cm"/>
    </inkml:brush>
  </inkml:definitions>
  <inkml:trace contextRef="#ctx0" brushRef="#br0">0 2447 9186,'23'8'230,"-1"0"-1,1-2 1,0 0 0,0-2 0,0 0 0,1-2-1,0-1 1,-1 0 0,1-2 0,0-1-1,-1-1 1,1 0 0,36-12 0,-23 2-187,0-2 1,-2-1-1,0-1 1,0-2-1,-2-2 1,-1-1-1,47-41 1,7-15 158,128-152 1,55-111 166,-195 245-284,414-513 225,-304 383-262,90-94 31,-179 220 83,111-91 0,-107 108 181,-97 81-54,-2 3-270,0 1-1,0 0 0,0-1 0,0 1 1,0-1-1,-1 1 0,1-1 1,0 1-1,-1-1 0,0 1 0,1-1 1,-1 1-1,0-1 0,-1 3 1,1-2-100,0 0 1,0-1-1,0 1 1,0 0-1,1 0 1,-1 0 0,0 0-1,1 0 1,0 0-1,-1 0 1,1 0-1,0 0 1,0 0-1,0 0 1,0 0 0,1 0-1,0 3 1,2 30-3172</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4:31.383"/>
    </inkml:context>
    <inkml:brush xml:id="br0">
      <inkml:brushProperty name="width" value="0.035" units="cm"/>
      <inkml:brushProperty name="height" value="0.035" units="cm"/>
    </inkml:brush>
  </inkml:definitions>
  <inkml:trace contextRef="#ctx0" brushRef="#br0">714 927 4289,'-8'-11'454,"0"0"-1,0 0 1,-2 1 0,1 0-1,-1 0 1,-1 1 0,0 1-1,0 0 1,0 0 0,-1 1-1,0 0 1,-19-6 0,-3-1-278,-1 2 1,0 1-1,-53-8 1,83 18-161,-1 0 0,1 0 0,-1 1 0,1 0 1,-1 0-1,1 0 0,-1 1 0,1 0 0,-1 0 0,1 0 0,0 1 0,-9 3 0,5 0 14,0 0-1,1 1 1,0 0 0,0 1-1,-13 13 1,-9 11-38,2 1-1,1 1 1,2 1 0,-22 39 0,36-56 4,2 2 0,0-1 0,1 1 0,1 0 0,1 1 0,0-1 0,1 1 0,2 1 0,0-1-1,0 33 1,3-42 6,1 1 1,1-1-1,0 1 0,1-1 0,0 0 0,0 0 0,1 0 0,1 0 0,0-1 0,0 1 1,1-1-1,0-1 0,1 1 0,0-1 0,9 9 0,-10-12 34,1-1 1,-1 0-1,1 0 1,0 0-1,0-1 1,0 0-1,0 0 0,1-1 1,0 0-1,0 0 1,-1-1-1,2 0 0,-1 0 1,0-1-1,0 0 1,0 0-1,1-1 1,-1 0-1,0-1 0,0 0 1,14-3-1,-5 0 124,-2-2-1,1 0 0,-1-1 1,1 0-1,-2-1 0,1-1 0,-1 0 1,20-18-1,1-5 400,57-65 1,-78 80-463,-1-1-1,0-1 1,-2 0 0,0 0 0,-1-1 0,-1 0-1,0-1 1,-2 0 0,-1 0 0,6-29 0,-8 21-21,-1 0 1,-2 1-1,-1-1 1,-1 0 0,-1 0-1,-1 0 1,-11-42-1,-2 12-12,-3 2-1,-1 0 1,-50-93-1,67 144-84,0 0 0,-1 1 0,0-1 0,0 1 0,-1-1 0,1 2 0,-1-1 0,0 0 0,0 1 0,-1 0 1,-7-5-1,11 8-3,0 0 0,0 1 0,0-1 0,-1 0 0,1 1 0,0 0 0,0-1 1,0 1-1,-1 0 0,1 0 0,0 0 0,0 0 0,0 1 0,-1-1 0,1 1 0,0-1 1,0 1-1,0 0 0,0-1 0,0 1 0,0 0 0,0 1 0,0-1 0,0 0 1,1 0-1,-1 1 0,0-1 0,1 1 0,-1 0 0,1-1 0,-1 1 0,1 0 0,0 0 1,0 0-1,0 0 0,-1 2 0,-3 6-72,0 1-1,1-1 1,0 0 0,1 1-1,0 0 1,1 0 0,0 0-1,0 17 1,1 2-81,5 57 1,0-64 181,1 1-1,0-1 1,2 0 0,0-1 0,2 1 0,1-2 0,0 1-1,2-1 1,0-1 0,1 0 0,1-1 0,1 0 0,1-1 0,1-1-1,0 0 1,1-2 0,39 27 0,-35-26 55,2-2 0,-1-1 0,2-1 1,0-1-1,0-1 0,1-1 0,0-2 0,0 0 0,1-2 0,0 0 1,0-2-1,0-2 0,1 0 0,-1-1 0,43-7 0,-60 5-3,1 0-1,-1-1 0,0 0 1,0-1-1,0 0 0,0 0 1,-1-1-1,0-1 1,0 1-1,0-1 0,9-10 1,-12 11-7,-1-1 0,0 1 0,-1-1 0,1-1 1,-1 1-1,0-1 0,-1 1 0,0-1 0,0 0 1,0-1-1,-1 1 0,0 0 0,0-1 0,-1 1 1,0-1-1,0-10 0,-1 2 1,0 1-1,-1-1 1,-1 1 0,-1 0-1,0-1 1,-1 1 0,0 1-1,-1-1 1,-1 0 0,0 1-1,-10-16 1,16 30-59,0-1 0,-1 1 0,1-1 0,0 0-1,0 1 1,-1-1 0,1 1 0,-1-1 0,1 1 0,0-1 0,-1 1 0,1 0 0,-1-1-1,1 1 1,-1 0 0,1-1 0,-1 1 0,1 0 0,-1-1 0,0 1 0,1 0 0,-1 0-1,1 0 1,-1-1 0,0 1 0,1 0 0,-1 0 0,0 0 0,1 0 0,-1 0-1,1 0 1,-1 0 0,0 1 0,1-1 0,-1 0 0,1 0 0,-1 0 0,0 1 0,1-1-1,-1 0 1,1 0 0,-1 1 0,1-1 0,-1 1 0,1-1 0,-1 0 0,1 1 0,-1-1-1,1 1 1,0-1 0,-1 1 0,1-1 0,0 1 0,-1 0 0,1-1 0,0 2 0,-15 36-406,11-24 373,1 0 1,1 0-1,0 1 1,1-1-1,1 1 1,0-1-1,1 1 1,0-1-1,1 1 1,6 22-1,-5-28 46,0 0-1,1-1 0,0 0 0,0 1 1,1-1-1,-1-1 0,2 1 1,-1-1-1,1 0 0,1 0 1,-1 0-1,1-1 0,0 0 1,0 0-1,1-1 0,0 0 0,14 7 1,-9-7 16,0 0-1,0 0 1,1-1 0,-1-1 0,1 0 0,0-1 0,0-1 0,0 0-1,0 0 1,0-2 0,24-3 0,-20 1 17,0-2 1,0 0-1,-1-1 1,0-1-1,0 0 1,0-1-1,-1-1 1,19-14-1,-14 7 20,0 0 0,-2-2-1,0 0 1,-1-1-1,-1-1 1,-1 0 0,0-2-1,-2 0 1,-1 0 0,0-1-1,-2-1 1,16-44-1,-20 38 13,-1 0 0,-1-1 0,-1 1-1,-2-1 1,-2-37 0,-3 22 33,-1 0-1,-19-79 1,16 98-67,-2 1 0,0 0 0,-2 1-1,-16-30 1,19 42-48,0 0 0,-1 0-1,0 0 1,-1 1 0,-1 0-1,0 1 1,0 0 0,-23-16-1,31 26-12,1-1 1,0 1-1,-1 0 0,1-1 1,-1 1-1,0 0 0,1 0 0,-1 1 1,0-1-1,0 1 0,1-1 0,-1 1 1,0 0-1,0 0 0,0 0 0,1 0 1,-1 1-1,0-1 0,0 1 0,1-1 1,-1 1-1,0 0 0,1 0 1,-1 1-1,1-1 0,-1 0 0,1 1 1,0-1-1,-1 1 0,1 0 0,0 0 1,0 0-1,0 0 0,0 0 0,1 0 1,-1 1-1,-2 3 0,-2 4-49,1 0 0,-1 0 0,2 0 0,-1 1 0,2-1 0,-1 1 0,1 0 1,-2 16-1,5-12 58,-1-1 1,2 1 0,0-1 0,0 1 0,2-1 0,-1 0 0,2 0 0,0 0 0,1 0-1,0-1 1,1 0 0,10 17 0,0-3 17,1-2-1,1 0 0,1-1 1,39 38-1,-27-34 36,1-2 1,2-1-1,58 34 0,121 46 222,-96-55-301</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4:31.971"/>
    </inkml:context>
    <inkml:brush xml:id="br0">
      <inkml:brushProperty name="width" value="0.035" units="cm"/>
      <inkml:brushProperty name="height" value="0.035" units="cm"/>
    </inkml:brush>
  </inkml:definitions>
  <inkml:trace contextRef="#ctx0" brushRef="#br0">186 74 5753,'-15'-34'887,"-1"-5"4260,-2 52-3974,5 4-1058,2 1-1,0 1 1,1-1 0,1 2 0,0-1-1,-9 36 1,2 4 44,3 0-1,3 1 1,2 0 0,0 97-1,7-130-103,2 0 1,1 0-1,1 0 0,1 0 0,1 0 0,2-1 0,0 1 0,2-2 0,1 1 0,1-1 0,1-1 0,1 0 0,1-1 0,1 0 0,1-1 0,1-1 0,1 0 0,1-2 0,1 0 0,0-1 0,28 18 0,-6-10-88,2-3-1,1-1 1,0-2-1,90 25 0,46 0-2130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4:32.527"/>
    </inkml:context>
    <inkml:brush xml:id="br0">
      <inkml:brushProperty name="width" value="0.035" units="cm"/>
      <inkml:brushProperty name="height" value="0.035" units="cm"/>
    </inkml:brush>
  </inkml:definitions>
  <inkml:trace contextRef="#ctx0" brushRef="#br0">0 19 7778,'5'-3'54,"1"0"0,-1 1 0,1 0 0,0 0 0,0 0 1,0 1-1,0 0 0,0 0 0,0 0 0,0 1 0,0 0 1,0 0-1,6 1 0,1-1 159,31 1 247,-1 3 0,0 1 1,-1 2-1,1 3 0,-1 0 1,-1 3-1,56 25 0,-31-7-213,-1 3-1,-2 3 0,93 72 0,-126-85-190,-1 0 0,-2 2 0,0 1 1,-2 2-1,-1 0 0,-2 1 0,0 1 0,-2 2 0,-2 0 0,15 35 0,-25-47 8,0 0 0,-1 1 0,-1 0-1,-1 1 1,-2-1 0,0 1 0,-1 0 0,-1-1 0,-1 1-1,-1 0 1,-1 0 0,-1-1 0,-1 1 0,-2-1-1,0 0 1,-1 0 0,-16 35 0,-8 3 363,-44 63 0,54-92-258,-2-1 1,-1-1 0,-43 41-1,21-34-1096</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4:42.610"/>
    </inkml:context>
    <inkml:brush xml:id="br0">
      <inkml:brushProperty name="width" value="0.035" units="cm"/>
      <inkml:brushProperty name="height" value="0.035" units="cm"/>
    </inkml:brush>
  </inkml:definitions>
  <inkml:trace contextRef="#ctx0" brushRef="#br0">44 871 8170,'-37'2'1523,"30"-1"-576,25-1-938,31-2 52,-2-3-1,62-14 1,96-33 101,-151 37-169,372-120-47,47-12-142,144 13 486,5 28 242,398-81 819,-757 126 893,-260 60 399,-6-1-2408,0 1-207,-1 0 1,1 0 0,0 0 0,-1 0-1,1 0 1,-1 1 0,0-1 0,1 1-1,-1 0 1,1 0 0,-1 0 0,1 1-1,-8 1 1,-53 16 91,43-12-82,-37 13-35,1 2 1,-59 31-1,38-12-968</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4:45.579"/>
    </inkml:context>
    <inkml:brush xml:id="br0">
      <inkml:brushProperty name="width" value="0.035" units="cm"/>
      <inkml:brushProperty name="height" value="0.035" units="cm"/>
    </inkml:brush>
  </inkml:definitions>
  <inkml:trace contextRef="#ctx0" brushRef="#br0">63 8 5937,'-1'-1'221,"0"0"-1,0 0 0,1 1 1,-1-1-1,0 1 1,0-1-1,0 1 0,0-1 1,0 1-1,0-1 1,0 1-1,-1 0 0,1 0 1,0 0-1,0-1 1,0 1-1,0 0 0,0 0 1,0 0-1,0 1 1,-1-1-1,1 0 0,0 0 1,-1 1-1,0 0-121,1 0-1,0 0 1,0 0-1,-1 1 1,1-1-1,0 0 1,0 1 0,0-1-1,0 0 1,0 1-1,1-1 1,-1 1-1,0 0 1,0 2-1,-2 8-320,0 1-1,0 1 1,0 19 0,2-19 806,-2 11-494,0 0 0,2-1 0,1 1-1,1 0 1,7 38 0,-7-56-60,1 0 1,0 0-1,0 0 0,0-1 0,1 1 1,0-1-1,1 0 0,-1 0 0,1 0 0,0 0 1,1 0-1,-1-1 0,1 0 0,0 0 1,1 0-1,-1-1 0,1 0 0,0 0 1,0 0-1,0-1 0,0 1 0,1-2 1,-1 1-1,11 2 0,-1-1 52,1-1 1,0-1-1,0 0 0,0-1 1,0-1-1,0-1 0,0 0 0,0-1 1,-1-1-1,27-8 0,-10 0-58,0-1 0,-1-2 0,-1-2 0,38-23 1,8-12-1907</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4:45.976"/>
    </inkml:context>
    <inkml:brush xml:id="br0">
      <inkml:brushProperty name="width" value="0.035" units="cm"/>
      <inkml:brushProperty name="height" value="0.035" units="cm"/>
    </inkml:brush>
  </inkml:definitions>
  <inkml:trace contextRef="#ctx0" brushRef="#br0">157 0 5593,'-12'2'399,"1"1"-1,0 0 0,-1 0 1,1 1-1,1 1 0,-18 9 1,25-13-315,1 1 0,0-1 0,-1 1 0,1 0 1,0 0-1,0 0 0,0 0 0,0 0 0,0 1 1,1-1-1,-1 1 0,1-1 0,-3 6 0,4-6-73,-1 0-1,1 0 0,0 0 1,0 0-1,0 0 0,0 0 1,0 0-1,1 0 0,-1 0 1,0 0-1,1 0 0,0 0 1,-1 0-1,1 0 0,0 0 1,0 0-1,0 0 0,0-1 1,1 1-1,-1 0 0,0-1 1,3 3-1,0-1 65,0 1 0,0-1 0,0 0 0,1 0 0,-1 0 0,1 0 0,0-1 0,0 0 0,0 0 1,0 0-1,0-1 0,0 0 0,0 0 0,1 0 0,-1 0 0,0-1 0,1 0 0,-1 0 0,0 0 0,1-1 0,-1 0 0,0 0 0,0 0 0,0-1 0,10-3 0,-15 5-29,1-1 1,-1 1-1,1 0 0,-1 0 1,1-1-1,-1 1 0,1-1 1,-1 1-1,1 0 0,-1-1 1,0 1-1,1-1 0,-1 1 1,0-1-1,1 1 0,-1-1 1,0 1-1,1-1 0,-1 1 1,0-1-1,0 1 0,0-1 1,0 0-1,1 1 0,-1-1 1,0 1-1,0-1 0,0 1 1,0-2-1,-13-12 681,-27-6-241,36 19-422,-15-8 26,12 5-100,-1 1-1,1-1 1,-1 1-1,0 1 1,0-1-1,0 1 1,0 1-1,0 0 1,0 0 0,-13 0-1,2 7-993</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4:46.710"/>
    </inkml:context>
    <inkml:brush xml:id="br0">
      <inkml:brushProperty name="width" value="0.035" units="cm"/>
      <inkml:brushProperty name="height" value="0.035" units="cm"/>
    </inkml:brush>
  </inkml:definitions>
  <inkml:trace contextRef="#ctx0" brushRef="#br0">677 737 4705,'-9'-9'443,"0"-1"1,0 2-1,-1-1 0,0 1 0,0 1 1,-1-1-1,0 2 0,0 0 0,-1 0 1,1 1-1,-1 0 0,0 1 0,-1 1 1,1-1-1,-23-1 0,13 2-338,-1 0-1,1 2 1,0 0-1,0 1 1,-28 5-1,39-3-115,1 0-1,0 1 0,0 1 0,0-1 1,1 1-1,-1 1 0,1 0 0,0 0 1,0 1-1,0 0 0,1 1 0,0-1 1,-10 12-1,-6 11 7,2 0 0,0 1 0,2 2 0,2 0 0,0 1 0,-21 58 0,36-82 15,0 1 0,0 0 0,1 0 0,0 0 0,1 0 0,0 0 0,1 1-1,0-1 1,0 0 0,1 0 0,1 0 0,4 19 0,-4-23 8,0-2-1,0 1 1,1 0-1,-1 0 1,1-1 0,0 1-1,0-1 1,1 0 0,-1 0-1,1 0 1,0 0-1,0-1 1,0 1 0,0-1-1,1 0 1,-1 0-1,1-1 1,0 0 0,0 1-1,0-1 1,0-1 0,0 1-1,0-1 1,0 0-1,11 1 1,-4-2 58,0 0 0,0-1-1,0 0 1,0-1 0,0 0 0,0-1-1,0-1 1,-1 1 0,17-9 0,14-9 294,42-28 1,-63 36-210,3-1 92,-1-2-1,0 0 1,-1-2 0,-1 0-1,28-34 1,-36 36-174,0 0 0,-2-2 0,0 1 1,-1-1-1,-1-1 0,-1 1 0,0-2 1,6-25-1,-4-3 15,-3 0 0,-1-1 0,-2 0 0,-3-1 0,-2 1 0,-2 0 0,-2 0 0,-2 0 0,-2 1 0,-30-89-1,34 122-97,-1-1 0,-1 1 0,0 1 0,-1-1 0,-1 1 0,-12-16-1,19 27-28,-1 0 0,0-1 0,0 1 0,0 0 0,0 0 0,-1 1 0,1-1-1,-1 1 1,0 0 0,1 0 0,-1 0 0,0 0 0,0 0 0,-1 1 0,1 0-1,0 0 1,0 0 0,-1 0 0,1 1 0,0 0 0,-1 0 0,1 0 0,0 0-1,-1 1 1,1-1 0,0 1 0,0 0 0,-8 3 0,9-2 19,1-1-1,0 0 1,-1 1 0,1 0 0,0 0-1,0-1 1,0 1 0,0 0 0,0 1-1,1-1 1,-1 0 0,1 0 0,-1 1-1,1-1 1,0 1 0,0-1 0,0 1-1,0 0 1,0-1 0,0 1-1,1 0 1,0-1 0,-1 6 0,1 6-5,0 1 1,0-1-1,4 21 1,1-8 12,1 0 0,2-1 0,0 0 0,1 0 0,25 47 0,83 112 86,-41-69 36,-63-96-91,76 116 219,-71-113-133,0-1 0,1-1-1,38 33 1,19 4 76</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29:41.184"/>
    </inkml:context>
    <inkml:brush xml:id="br0">
      <inkml:brushProperty name="width" value="0.035" units="cm"/>
      <inkml:brushProperty name="height" value="0.035" units="cm"/>
    </inkml:brush>
  </inkml:definitions>
  <inkml:trace contextRef="#ctx0" brushRef="#br0">10 448 10202,'-1'-2'298,"0"1"0,0-1 0,0 0-1,0 1 1,0-1 0,0 0 0,1 0 0,-1 1 0,1-1-1,-1-4 1,0 6-217,1-1-1,0 1 1,1-1 0,-1 1-1,0-1 1,0 0 0,0 1-1,0-1 1,0 1 0,0-1-1,1 1 1,-1-1 0,0 1-1,0-1 1,1 1 0,-1-1-1,0 1 1,1-1 0,-1 1-1,1 0 1,-1-1 0,0 1-1,1 0 1,0-1 0,1 0-49,-1 1 0,1-1 0,0 1 1,0 0-1,0 0 0,-1 0 0,1 0 0,0 0 1,0 0-1,0 0 0,-1 1 0,1-1 1,0 1-1,-1-1 0,1 1 0,0-1 0,-1 1 1,1 0-1,0 0 0,-1 0 0,3 2 0,4 3 8,0 1-1,-1 1 0,1-1 0,-2 1 0,1 0 1,-1 1-1,0 0 0,-1 0 0,0 0 0,0 0 1,4 13-1,6 11 251,-15-32-247,7-3 207,-7 2-249,8-7 21,-2 1 0,1-1 0,-1 0 0,0-1 0,0 1 0,-1-1 0,0 0 0,-1-1 0,0 1 0,0-1-1,0 0 1,2-10 0,23-49 3,-28 66-30,0 0 0,1 0 0,-1 0 0,0 0 0,1 0 1,-1 0-1,1 1 0,-1-1 0,1 1 0,0-1 0,0 1 1,0-1-1,0 1 0,0 0 0,0 0 0,0 0 0,0 0 0,0 1 1,0-1-1,0 0 0,1 1 0,-1-1 0,3 1 0,2 0-15,0 1-1,-1 0 0,1 1 0,-1 0 1,1-1-1,8 5 0,1 0 16,-13-5 10,0-1 0,-1 1-1,1-1 1,0 0 0,0 0-1,0 0 1,0 0 0,-1-1 0,1 1-1,0-1 1,0 1 0,-1-1 0,1 0-1,0 0 1,-1 0 0,1-1 0,-1 1-1,0-1 1,1 1 0,-1-1 0,0 0-1,0 0 1,3-3 0,6-7 53,0 0 1,17-26 0,-20 25-21,5-5 1,-1 2 70,-1 0 1,0-1 0,12-27-1,-21 38-70,0 0 0,0 0 0,0 0 0,-1 0 0,0 0 0,0 0-1,-1 0 1,1 0 0,-1-1 0,-1 1 0,1 0 0,-1 0-1,0 0 1,-1 0 0,-2-9 0,2 8-21,-1 1 0,0-1 1,0 1-1,0 0 0,0 0 0,-1 0 0,-6-6 0,10 12-20,0-1-1,-1 1 1,1 0-1,0 0 1,-1-1-1,1 1 1,0 0-1,-1 0 0,1 0 1,-1 0-1,1-1 1,0 1-1,-1 0 1,1 0-1,-1 0 1,1 0-1,0 0 0,-1 0 1,1 0-1,-1 0 1,1 0-1,0 0 1,-1 0-1,1 0 1,-1 1-1,1-1 0,0 0 1,-1 0-1,1 0 1,-1 0-1,1 1 1,0-1-1,-1 0 1,1 0-1,0 1 0,-1-1 1,1 0-1,0 1 1,0-1-1,-1 0 1,1 1-1,0-1 1,0 0-1,0 1 1,-1-1-1,1 1 0,0-1 1,0 0-1,0 1 1,0-1-1,0 1 1,0-1-1,0 0 1,0 1-1,0 0 0,-5 26-108,6-22 100,0 0 1,-1 1 0,2-1 0,-1 0 0,1 1-1,-1-1 1,1 0 0,1 0 0,-1-1 0,1 1-1,4 6 1,6 6-21,26 26-1,-17-20 10,49 56-13,-3 4 1,76 122 0,-110-148 69,-2 3 1,-2 0-1,-3 2 1,35 124-1,-56-162 2,-1 0-1,-1 1 0,-1-1 1,0 36-1,-3-51 2,-1 0 0,0 1 1,0-1-1,-1 0 0,0 1 0,-1-1 0,1 0 1,-2 0-1,1-1 0,-2 1 0,1-1 0,-1 0 1,0 0-1,-8 10 0,11-16 2,0 0 0,0 0 0,0 0 1,0-1-1,0 1 0,0 0 0,0-1 0,-1 0 0,1 1 0,0-1 0,-1 0 0,1 0 0,-1 0 0,1-1 1,-1 1-1,0-1 0,1 1 0,-6-1 0,4 0 11,0-1 0,1 0-1,-1 0 1,0 0 0,1 0 0,-1-1 0,1 1 0,-1-1-1,1 0 1,0 0 0,-6-4 0,-4-6 31,1 0 0,1 0 1,0-1-1,0 0 0,-9-17 1,-1-6-226,1-1 0,2-1 0,2-1 0,1-1 0,2 0 0,1 0 0,3-2 0,1 1 0,2-1 0,2 0 0,2 0 0,2 0 0,6-58 0,18-59-2766</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4:51.839"/>
    </inkml:context>
    <inkml:brush xml:id="br0">
      <inkml:brushProperty name="width" value="0.035" units="cm"/>
      <inkml:brushProperty name="height" value="0.035" units="cm"/>
    </inkml:brush>
  </inkml:definitions>
  <inkml:trace contextRef="#ctx0" brushRef="#br0">235 168 3985,'-5'-52'2514,"5"37"-1771,-1 1 1,-1 0-1,0 0 1,-1-1-1,-6-13 1,9 27-715,0 0 1,0 1-1,0-1 1,0 0-1,0 1 0,0-1 1,-1 0-1,1 1 1,0-1-1,0 1 1,-1-1-1,1 1 1,-1-1-1,1 0 1,0 1-1,-1 0 0,1-1 1,-1 1-1,1-1 1,-1 1-1,1-1 1,-1 1-1,1 0 1,-1-1-1,0 1 1,1 0-1,-1 0 1,1 0-1,-1-1 0,0 1 1,1 0-1,-1 0 1,0 0-1,1 0 1,-1 0-1,0 0 1,1 0-1,-1 0 1,0 0-1,1 0 0,-1 1 1,1-1-1,-1 0 1,0 0-1,1 1 1,-1-1-1,1 0 1,-1 1-1,0-1 1,1 0-1,-1 1 1,1-1-1,0 1 0,-1-1 1,1 1-1,-1-1 1,0 2-1,-23 37-89,-102 200 61,120-228 17,1 1-1,0-1 1,1 1-1,0 0 1,1 1-1,1-1 1,0 0-1,0 1 1,1-1-1,1 16 1,0-22 10,0-1 1,1 0-1,0 0 1,0 1 0,1-1-1,-1 0 1,1 0 0,0-1-1,0 1 1,1 0 0,-1 0-1,1-1 1,0 0 0,1 0-1,-1 0 1,1 0-1,-1 0 1,1 0 0,0-1-1,1 0 1,-1 0 0,0 0-1,1 0 1,0-1 0,-1 0-1,10 3 1,-10-4 21,-1 0 0,0 0 0,1 0 0,-1 0 0,0-1 0,1 0 0,-1 1 0,1-1 0,-1-1 0,1 1 0,-1 0 0,0-1 0,1 0 0,-1 0 0,0 0 0,1 0 0,-1 0 0,4-3 0,-2 0 26,0 1-1,0-1 1,-1 0 0,0 0 0,1-1 0,-2 1-1,1-1 1,0 0 0,4-10 0,3-8 119,-1-1-1,-1 1 1,10-50 0,-17 64-183,-8 32-874,-24 108 83,27-113 808,1 0-1,0-1 1,1 1 0,1 0-1,0 0 1,4 21 0,-3-35-8,0 0 1,0 0-1,1 0 1,-1 0-1,1-1 1,0 1 0,0 0-1,0-1 1,0 1-1,1-1 1,-1 0-1,1 0 1,0 0-1,0 0 1,0 0-1,0-1 1,6 5-1,-3-4 14,0-1 0,1 1-1,-1-1 1,0 0-1,1-1 1,-1 1 0,1-1-1,-1 0 1,1-1-1,8 0 1,0-1 19,0 0-1,0-1 1,-1-1-1,1-1 1,-1 0 0,1 0-1,-1-2 1,0 1-1,14-10 1,-21 11 14,0-1-1,0 1 1,-1-2-1,1 1 1,-1-1-1,0 0 1,-1 0-1,0 0 1,1-1-1,-2 0 1,1 0-1,-1 0 1,0-1-1,-1 1 1,0-1-1,0 0 1,3-13-1,-40 171-242,-6 41 222,32-124 9,4 0 0,2 0-1,3 0 1,3 0 0,15 77 0,22 62-444</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5:30.917"/>
    </inkml:context>
    <inkml:brush xml:id="br0">
      <inkml:brushProperty name="width" value="0.035" units="cm"/>
      <inkml:brushProperty name="height" value="0.035" units="cm"/>
    </inkml:brush>
  </inkml:definitions>
  <inkml:trace contextRef="#ctx0" brushRef="#br0">1 16 7410,'0'-1'34,"-1"1"0,1-1 0,0 0 1,0 0-1,0 0 0,1 1 0,-1-1 0,0 0 1,0 0-1,0 1 0,0-1 0,1 0 1,-1 0-1,0 1 0,1-1 0,-1 0 1,1 1-1,-1-1 0,1 0 0,9 4 220,-7-1-237,-1 0 1,0 1-1,1 0 1,-1-1-1,0 1 0,-1 0 1,4 6-1,13 42 358,-3 1-1,10 56 1,4 14 207,10-3 379,92 191-1,-5-18 50,75 368 396,-119-365-786,0-18-117,131 482 609,-167-578-886,8-2 0,99 222-1,-65-215-137,142 344 115,-114-171 6,-91-261-527,23 172 0,-43-206-1001</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5:32.524"/>
    </inkml:context>
    <inkml:brush xml:id="br0">
      <inkml:brushProperty name="width" value="0.035" units="cm"/>
      <inkml:brushProperty name="height" value="0.035" units="cm"/>
    </inkml:brush>
  </inkml:definitions>
  <inkml:trace contextRef="#ctx0" brushRef="#br0">1 1286 6649,'9'-11'165,"1"0"0,0 1 0,1 0 0,0 1 0,0 0 0,1 1 0,0 1 0,0-1 0,1 2 0,0 0 0,1 0 0,18-4 0,101-25 1088,-72 22-925,-1-4 0,109-45-1,616-267 2023,-30 35-1880,-580 214-440,2 9 0,4 7 1,192-40-1,-228 66-11,75-15 14,-184 47-23,-1 1 1,0 2-1,1 2 1,48 4-1,-59 0-22,23 1 137,85 19-1,-120-19-53,1 0 0,-1 0 0,0 2 0,-1-1 0,1 2 0,-1 0 0,0 0 0,-1 1 0,1 0 0,18 19 0,-26-22-39,0 0 1,0 1-1,-1-1 0,0 1 1,0 0-1,0 0 1,-1 0-1,0 0 1,0 1-1,0-1 1,-1 0-1,1 11 1,0 9 98,-3 48 0,-1-32-34,3 12 10,3-1 0,2 0 0,13 54 0,50 153 81,-33-132-98,189 673 555,-88-329 193,40 157-344,-172-610-477,170 673 473,52-18-197,-183-566-239,190 447 218,38-18-92,-219-436-111,-6 3-1,46 143 1,-92-246-68,3 12 20,1 0 1,-2 0 0,1 0-1,-2 0 1,0 1 0,0-1-1,-1 15 1,-2-21 5,0-1-1,0 1 1,0-1-1,-1 0 1,0 0-1,0 1 1,0-1-1,-1-1 1,0 1-1,0 0 1,-1-1-1,0 1 1,0-1-1,0 0 1,0 0-1,-9 6 1,-3 3 37,0-2 0,-1 0 0,-1-1 0,0-1-1,-1-1 1,-31 12 0,-125 30 117,132-41-157,-441 102 40,-147 39-47,62 34-1,76-21 2,202-80 8,-176 56 173,387-114-72,2 4 0,-122 64 0,154-67-125,-51 26 54,83-46-92,0-1 0,0-1 0,0 0 0,-1-1 0,-16 2 0,9-7-560,4-7-833</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5:34.424"/>
    </inkml:context>
    <inkml:brush xml:id="br0">
      <inkml:brushProperty name="width" value="0.035" units="cm"/>
      <inkml:brushProperty name="height" value="0.035" units="cm"/>
    </inkml:brush>
  </inkml:definitions>
  <inkml:trace contextRef="#ctx0" brushRef="#br0">146 762 3113,'14'-13'1517,"-2"-1"0,0 0 1,0-1-1,10-19 1,-16 24-1153,-1-1 0,0 0 1,-1 0-1,0 0 1,-1-1-1,0 1 0,1-23 1,-1-15-123,-2 0 0,-3 1 0,-2-1 1,-2 1-1,-24-95 0,19 85-153,9 43-80,-1 1 0,0 0 0,0-1-1,-2 1 1,-6-16 0,10 29-18,0 0 0,0 0 0,1 0 0,-1 0 0,0 0 0,0 0 0,0 0 0,0 1 0,0-1 0,0 0 0,0 1 0,0-1 0,0 0 0,0 1 0,0 0 0,0-1 0,-1 1 0,1 0 0,0-1-1,0 1 1,0 0 0,-1 0 0,1 0 0,0 0 0,0 0 0,0 0 0,-1 0 0,1 1 0,0-1 0,0 0 0,0 1 0,0-1 0,0 1 0,-1-1 0,1 1 0,-1 0 0,-6 3-60,1 1 0,-1 0-1,-10 9 1,14-12 57,-4 6-35,0 0 0,0 1 0,1 0 0,0 0 0,0 0 0,1 1 0,0 0 0,1 0 0,0 1 0,0 0 0,1-1 1,1 1-1,0 1 0,0-1 0,1 0 0,1 1 0,0-1 0,0 1 0,1-1 0,1 1 0,3 21 0,-2-19 62,1 0-1,0 0 1,1 0 0,0-1-1,1 0 1,0 0 0,1 0-1,1-1 1,0 1-1,1-2 1,0 1 0,0-1-1,1 0 1,1-1-1,0 0 1,0 0 0,19 12-1,-11-12 77,0-2-1,0 0 1,1 0-1,0-2 1,0 0-1,0-1 1,36 3-1,-41-6-137,0-1 0,1 0 0,-1-2 0,0 1 0,1-2 0,-1 0 0,0 0 0,0-2 0,0 0 0,-1 0 0,22-10 0,4-10-3028</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5:34.678"/>
    </inkml:context>
    <inkml:brush xml:id="br0">
      <inkml:brushProperty name="width" value="0.035" units="cm"/>
      <inkml:brushProperty name="height" value="0.035" units="cm"/>
    </inkml:brush>
  </inkml:definitions>
  <inkml:trace contextRef="#ctx0" brushRef="#br0">0 512 9066,'0'0'952,"13"-11"312,10-8 65,11-7 103,11-18-632,6-8-288,16-15-336,7-1-48,8 0-376,1 4-592,-6 15-1512,-3 6-1369</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5:35.587"/>
    </inkml:context>
    <inkml:brush xml:id="br0">
      <inkml:brushProperty name="width" value="0.035" units="cm"/>
      <inkml:brushProperty name="height" value="0.035" units="cm"/>
    </inkml:brush>
  </inkml:definitions>
  <inkml:trace contextRef="#ctx0" brushRef="#br0">27 539 5377,'-4'7'815,"-1"-1"-1,1 0 1,1 1-1,-5 10 1,7-16-693,1-1 1,0 1 0,-1 0-1,1 0 1,0 0-1,0-1 1,0 1-1,0 0 1,0 0-1,0 0 1,0-1-1,0 1 1,0 0 0,0 0-1,0 0 1,0-1-1,0 1 1,1 0-1,-1 0 1,0-1-1,1 2 1,0-1-46,0-1 0,0 1 0,0-1 0,0 0 0,0 1 0,0-1 0,0 0 1,1 1-1,-1-1 0,0 0 0,0 0 0,0 0 0,0 0 0,0 0 0,0-1 0,0 1 0,0 0 0,0 0 0,0-1 0,1 1 1,0-1-1,11-5 113,-1 0 1,0 0-1,-1-1 1,0-1-1,0 0 1,0-1-1,-1 0 1,0 0-1,-1-1 1,0 0-1,-1-1 1,12-18-1,-19 28-181,0 0 0,-1 0-1,1 0 1,0 0 0,-1 0 0,1-1-1,-1 1 1,1 0 0,-1 0 0,1 0-1,-1-1 1,0 1 0,0 0 0,0-1-1,0 1 1,0 0 0,0-1 0,0 1-1,0 0 1,0 0 0,0-1 0,-1 1-1,1 0 1,-1 0 0,1-1-1,-1 1 1,1 0 0,-1 0 0,0 0-1,1 0 1,-1 0 0,0 0 0,0 0-1,0 0 1,0 0 0,0 0 0,0 0-1,0 1 1,0-1 0,0 0 0,0 1-1,0-1 1,-2 0 0,0 0-14,-1 0 0,1 0 0,0 0 0,-1 1 0,1-1 1,0 1-1,-1 0 0,1 0 0,-1 0 0,1 1 0,0-1 0,-1 1 0,1-1 1,0 1-1,-6 3 0,2 0-19,1 0-1,0 1 1,0 0 0,0 0 0,1 1 0,0-1 0,0 1-1,0 0 1,1 1 0,-1-1 0,2 1 0,-1 0-1,1 0 1,-4 10 0,4-9 17,0 1 0,1-1-1,-1 1 1,2 0 0,-1 0 0,1 0 0,1 0-1,0 0 1,0 0 0,0 0 0,4 16-1,-4-23 10,1 0-1,-1 0 0,1-1 0,0 1 0,0 0 0,-1-1 0,1 1 0,0-1 0,0 1 0,0-1 0,1 1 0,-1-1 0,0 0 1,0 1-1,1-1 0,-1 0 0,1 0 0,-1 0 0,1 0 0,0 0 0,-1-1 0,3 2 0,0-1 8,-1-1-1,0 1 0,1-1 1,-1 0-1,1 0 1,-1 0-1,1-1 0,-1 1 1,0-1-1,1 0 0,3-1 1,8-4 41,0-1 0,0 0 0,25-17 0,-39 23-47,40-29 72,-2-1 1,53-55 0,-72 66-55,-18 18-24,0 0 0,0 0 0,0 0 0,0 1 0,0-1 0,0 1 0,0-1 0,0 1 0,0-1 1,1 1-1,-1 0 0,1 0 0,-1 0 0,1 1 0,-1-1 0,5 0 0,-5 2 0,0-1-1,0 1 1,-1 0-1,1 0 1,0 0-1,-1 0 1,1 0-1,-1 0 1,1 0-1,-1 0 1,0 1 0,1-1-1,-1 1 1,0-1-1,0 1 1,0-1-1,0 1 1,0 0-1,0-1 1,-1 1-1,1 0 1,0 3-1,0-3 11,0 0 0,-1 0-1,1 0 1,0 0 0,0 0 0,0 0 0,1-1-1,-1 1 1,0 0 0,3 2 0,-3-4-2,0 0 1,0 0 0,0 1-1,0-1 1,0 0 0,0 0 0,-1 0-1,1 0 1,0 0 0,0 0 0,0 0-1,0 0 1,0-1 0,0 1-1,0 0 1,0-1 0,0 1 0,0 0-1,-1-1 1,1 1 0,0-1 0,0 1-1,0-1 1,-1 0 0,1 1-1,0-1 1,0-1 0,11-9 18,0 0 0,0-1 0,10-16 0,-12 16-23,0-1 0,1 2 0,15-14 0,-25 24-6,-1 1 1,1-1-1,0 1 0,-1-1 1,1 1-1,0 0 1,0-1-1,-1 1 0,1 0 1,0 0-1,0 0 0,-1-1 1,1 1-1,0 0 1,0 0-1,-1 0 0,1 0 1,0 0-1,0 0 0,-1 1 1,1-1-1,0 0 1,0 0-1,-1 0 0,1 1 1,1 0-1,17 14-70,1 2 59,-14-16 21,0 0 0,0 0 1,1 0-1,-1 0 0,0-1 1,0 0-1,1 0 0,-1-1 0,0 0 1,0 0-1,0 0 0,0-1 1,0 0-1,0 0 0,9-5 0,4-3 22,1-1 0,-2 0-1,19-16 1,-30 22-9,0-1 1,0 0-1,-1-1 1,0 1-1,0-1 1,0-1-1,-1 1 1,0-1-1,-1 0 1,1 0 0,5-16-1,-5 7 41,-1-1 0,-1 0-1,0 0 1,1-35 0,-4 45-53,1-11 4,-1 0 1,-4-33-1,4 50-53,-2 5-11,-3 3 63,0 1 0,0 0 0,1 0 1,0 0-1,1 1 0,0 0 0,0-1 0,0 1 1,1 0-1,0 0 0,1 0 0,0 0 0,0 1 1,1-1-1,0 0 0,0 0 0,3 16 0,3 12 154,1-1-1,21 60 0,-25-87-137,9 27 82,1 0 1,2-1-1,1-1 0,30 45 0,-35-62-81,1 0 1,0-1-1,1 0 0,1-1 0,0-1 0,1 0 1,0-1-1,1 0 0,0-2 0,23 12 0,-8-9-423</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5:35.953"/>
    </inkml:context>
    <inkml:brush xml:id="br0">
      <inkml:brushProperty name="width" value="0.035" units="cm"/>
      <inkml:brushProperty name="height" value="0.035" units="cm"/>
    </inkml:brush>
  </inkml:definitions>
  <inkml:trace contextRef="#ctx0" brushRef="#br0">0 125 5705,'12'-10'672,"0"0"-1,1 1 1,-1 0 0,2 1-1,-1 1 1,1 0-1,0 1 1,1 0 0,22-6-1,17 0 530,69-8 1,-119 19-1149,21-2 186,0 0 1,0 2 0,33 2-1,-52-1-218,0 1-1,-1-1 1,1 1 0,0 0-1,-1 1 1,1-1 0,-1 1-1,1 0 1,-1 0 0,0 1-1,0 0 1,0 0 0,0 0-1,-1 0 1,1 1 0,-1 0-1,0 0 1,0 0 0,0 0-1,5 9 1,-7-9 15,-1 0-1,1 0 1,-1 0 0,0 0-1,-1 1 1,1-1 0,-1 0-1,0 0 1,0 1 0,0-1 0,0 0-1,-1 1 1,0-1 0,0 0-1,0 0 1,0 0 0,-1 0-1,1 0 1,-1 0 0,0 0 0,-4 5-1,-3 6 111,-2-1 0,1 0-1,-24 22 1,0-3-117,-2-3 0,-1-1 0,-1-1 0,-53 27 0,19-15-775</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5:51.277"/>
    </inkml:context>
    <inkml:brush xml:id="br0">
      <inkml:brushProperty name="width" value="0.035" units="cm"/>
      <inkml:brushProperty name="height" value="0.035" units="cm"/>
    </inkml:brush>
  </inkml:definitions>
  <inkml:trace contextRef="#ctx0" brushRef="#br0">88 590 6257,'0'0'1647,"3"10"404,2 16-1734,0-1 0,-2 1-1,-1 1 1,-1 45 0,0 13-226,54 452 75,-53-520-137,2 1 1,0-1 0,1 1-1,0-2 1,14 29 0,-15-37-15,1-1 1,0 0 0,0 0-1,1 0 1,0 0 0,0-1-1,0 0 1,1-1 0,0 1 0,0-1-1,0-1 1,1 1 0,13 5-1,20 4 239,1-1 0,0-3-1,1-1 1,69 5 0,-55-7 48,48 3 183,1-4 0,158-12 0,209-47-93,-422 46-394,606-59 580,-156 18-370,-120 8-93,398-51 623,338-93-315,-491 79-330,346 5 88,-812 89-147,-104 7 52,1 3 0,109 11 0,-165-10 126,11-8 475,-2-1-662,-1 0-1,0-1 1,0 0 0,-1-1-1,-1 0 1,0 0-1,0 0 1,-1-1 0,0 0-1,4-16 1,-5-2 110,-1 1 0,-2 0 0,-1-32 0,1-19 52,2 19-114,-7-108 0,0 137-45,-2 0-1,-1 0 0,-2 1 0,-1 0 0,-14-32 0,20 52-25,1 0 1,-1 0-1,2 0 1,-1 0-1,2 0 1,-1 0-1,2 0 0,-1-1 1,2 1-1,3-18 1,-1 23 5,3-10 5,-7 16-12,1 0 0,-1-1 0,0 1 0,0 0 0,0-1 0,0 1 0,0 0 0,0-1 0,0 1 0,0 0 0,0-1 0,0 1 0,0 0 0,0 0 0,0-1 0,0 1-1,-1 0 1,1-1 0,0 1 0,0 0 0,0 0 0,0-1 0,0 1 0,-1 0 0,1 0 0,0-1 0,0 1 0,0 0 0,-1 0 0,1-1 0,0 1 0,0 0-1,-1 0 1,1 0 0,0 0 0,-1 0 0,1-1 0,0 1 0,0 0 0,-1 0 0,1 0 0,0 0 0,-1 0 0,0 0 0,-14-1-6,0 1 0,0 0 1,0 1-1,-23 5 0,-69 18 13,68-15-3,-866 171-38,679-138 35,-625 73 10,-6-51 0,551-44-8,-938 32 32,808-60-29,-569 14 17,761 7-23,-422 46 21,637-54-189,-1 2 0,-50 18 1,31-6-756</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5:38.756"/>
    </inkml:context>
    <inkml:brush xml:id="br0">
      <inkml:brushProperty name="width" value="0.035" units="cm"/>
      <inkml:brushProperty name="height" value="0.035" units="cm"/>
    </inkml:brush>
  </inkml:definitions>
  <inkml:trace contextRef="#ctx0" brushRef="#br0">8164 590 2713,'0'-2'7897,"0"-15"-6739,-1-14-985,1 28-151,0 1-1,0 0 0,-1-1 1,1 1-1,-1 0 0,0 0 1,0-1-1,1 1 0,-1 0 0,-1 0 1,1 0-1,0 0 0,0 0 1,-1 0-1,1 1 0,-1-1 1,-3-3-1,0 0 111,-18-20 235,-1 2 0,-1 1 0,-1 1-1,-40-25 1,24 23-311,-1 1-1,-1 2 1,-63-19-1,-145-27-21,-348-44 22,300 71-32,-1 14-1,-1 12 1,-497 44 0,-368 108 180,930-95-75,2 11 1,-418 156-1,171-37-102,420-152-7,-62 26 168,2 6 0,2 5 0,-187 124 0,21-25-148,234-132-27,19-8 24,1 2 0,1 0 0,-45 40 0,-75 85 74,-13 11-40,108-111 33,2 2 1,3 3 0,-52 64-1,32-17-60,40-52-6,-2-2 1,-1-1-1,-2-2 1,-48 41-1,61-60-4,1 0 0,0 2 1,2 0-1,0 2 0,2 0 0,-21 38 0,5 1 21,-40 109-1,69-160-56,1-1 0,0 1-1,0-1 1,2 1-1,-3 22 1,5-34-542</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5:39.425"/>
    </inkml:context>
    <inkml:brush xml:id="br0">
      <inkml:brushProperty name="width" value="0.035" units="cm"/>
      <inkml:brushProperty name="height" value="0.035" units="cm"/>
    </inkml:brush>
  </inkml:definitions>
  <inkml:trace contextRef="#ctx0" brushRef="#br0">157 51 4441,'-32'-48'7191,"31"48"-6275,1-1-831,0 1 0,-1 0 0,1 0 0,0-1 0,-1 1 0,1 0 0,-1 0 0,1 0 0,0 0 0,-1 0 0,1 0 0,-1-1 0,1 1 0,-1 0 0,1 0 0,0 0 0,-1 0 0,1 0 1,-1 1-1,1-1 0,0 0 0,-1 0 0,1 0 0,-1 0 0,1 0 0,0 0 0,-1 1 0,1-1 0,0 0 0,-1 0 0,1 1 0,0-1 0,-1 0 0,1 1 0,0-1 0,-1 1 0,-2 0-78,0 1-1,0 0 1,1 1 0,-1-1-1,0 0 1,1 1-1,-1-1 1,1 1 0,0 0-1,0 0 1,-3 6 0,1 1 15,-1 0 0,2 0 1,-4 14-1,-11 67 310,-11 130 0,21-143-279,7-66-33,0 0 1,1 1 0,0-1 0,0 0 0,5 23 0,-4-32 9,-1 0-1,1 0 1,0 0-1,0-1 1,0 1-1,1 0 1,-1 0-1,1-1 1,-1 1-1,1 0 1,0-1-1,0 0 1,0 1-1,0-1 1,0 0-1,1 0 1,-1 0-1,1 0 1,-1-1-1,1 1 1,0-1-1,-1 0 1,1 1 0,0-1-1,0 0 1,0-1-1,0 1 1,5 0-1,17-1 205,-1 0-1,1-2 1,0-2-1,0 0 1,36-11-1,35-6-8,-48 14-178,-7-1-58,74-2 0,-94 10-565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29:21.943"/>
    </inkml:context>
    <inkml:brush xml:id="br0">
      <inkml:brushProperty name="width" value="0.035" units="cm"/>
      <inkml:brushProperty name="height" value="0.035" units="cm"/>
    </inkml:brush>
  </inkml:definitions>
  <inkml:trace contextRef="#ctx0" brushRef="#br0">16 925 5913,'-5'-19'569,"-3"-9"3008,6 27-2179,1 17-1241,2 45-118,4-1-1,1 0 0,4 0 0,19 68 0,-29-126-23,0-1 0,0 0 0,1 1 1,-1-1-1,0 0 0,1 0 0,-1 1 0,1-1 0,-1 0 0,1 0 0,0 0 0,0 0 0,-1 0 0,1 0 0,0 0 0,0 0 1,0 0-1,0 0 0,0 0 0,0 0 0,0-1 0,0 1 0,1 0 0,-1-1 0,0 1 0,0-1 0,2 1 0,-1-1 18,0-1 0,0 0 0,0 0 0,0 0 0,0 0 0,-1 0 0,1 0 0,0 0 0,0-1 0,-1 1 0,1 0 0,-1-1-1,0 0 1,1 1 0,-1-1 0,0 0 0,2-2 0,46-74 430,-36 54-408,2 1 0,1 0 0,35-40 0,-49 61-69,1-1 1,0 0 0,0 1-1,0-1 1,0 1-1,1 0 1,-1 0-1,1 0 1,-1 0-1,1 1 1,0 0-1,-1-1 1,1 1-1,0 0 1,0 1 0,0-1-1,0 1 1,0 0-1,0 0 1,0 0-1,-1 0 1,1 1-1,0-1 1,0 1-1,0 0 1,0 1 0,-1-1-1,1 0 1,0 1-1,-1 0 1,1 0-1,-1 0 1,5 4-1,1 2 39,0 0-1,0 0 1,-1 1 0,0 0-1,0 1 1,-1 0-1,-1 0 1,1 0-1,7 19 1,-13-29 7,0 0 1,0 0-1,0 0 1,0 0-1,0-1 1,1 1-1,-1 0 1,0 0-1,0-1 1,0 1-1,0-1 1,0 1-1,0-1 1,0 0-1,1 0 1,2-3 14,0 0 0,0 1 0,-1-1 0,1-1 0,-1 1 0,0 0 0,0-1 0,-1 0 0,3-6 0,17-49 130,-15 39-107,-6 17-49,1-1-34,-1 0 1,1-1 0,1 1-1,-1 0 1,1 1 0,4-7-1,-6 10 4,-1 0 0,1 0 0,0 0 0,0 1-1,0-1 1,0 0 0,0 1 0,0-1-1,0 1 1,0-1 0,0 1 0,0 0 0,0-1-1,0 1 1,0 0 0,0 0 0,0 0 0,0 0-1,1 0 1,-1 0 0,0 0 0,0 0 0,0 0-1,0 0 1,0 1 0,0-1 0,0 0-1,0 1 1,0-1 0,0 1 0,0-1 0,0 1-1,0 0 1,0-1 0,0 1 0,0 0 0,1 1-1,44 39-137,-38-32 158,1-1 0,0 1 0,1-1 0,0-1 0,0 0-1,1-1 1,0 0 0,11 5 0,-9-7 59,0 0 0,0-1-1,0 0 1,0-1 0,0-1 0,0 0 0,0-1-1,1 0 1,-1-1 0,0 0 0,0-1 0,0-1-1,0 0 1,0-1 0,-1 0 0,0-1 0,1 0-1,-2-1 1,1-1 0,-1 0 0,0 0 0,0-1-1,12-11 1,-7 4 57,-1-1 0,0 0 0,-2-1 1,1-1-1,-2 0 0,-1-1 0,0 0 0,-1-1 0,-1 0 0,-1 0 0,-1-1 0,0 0 0,4-30 0,-5 0 78,-1 0-1,-5-90 1,-22-96-112,21 231-92,-4-43 6,-18-77 0,22 123-13,0-1 1,0 1-1,0-1 1,0 1-1,-1-1 1,1 1-1,-1 0 1,0 0-1,0-1 1,0 1-1,0 1 1,0-1-1,-1 0 1,0 0 0,1 1-1,-1 0 1,0-1-1,0 1 1,0 0-1,0 1 1,-1-1-1,1 0 1,0 1-1,-1 0 1,1 0-1,-1 0 1,0 0-1,1 0 1,-1 1-1,0 0 1,1-1 0,-1 1-1,0 1 1,-3-1-1,-6 3-26,0 0 0,1 1 0,-1 0 0,1 1 0,0 0 0,0 1 0,1 1 0,-12 7-1,14-8 13,-1 1-1,1 0 0,0 0 0,1 1 1,0 0-1,0 1 0,-13 18 1,18-22 9,0 1 0,0 0 0,0 0 0,1 1 0,-1-1 0,2 0 0,-1 1 0,1 0 0,0-1 0,0 1 0,0 0 0,1-1 0,0 1 0,1 0 0,1 8 0,2 2-11,1-1 0,0-1 1,1 1-1,1-1 0,0 0 0,1 0 0,1-1 1,0 0-1,1 0 0,1-1 0,0-1 0,14 14 0,19 13 2,2-2-1,54 35 1,-60-44-21,18 13-143,1-3 0,118 57-1,-168-91-207,-1-1 1,0 0-1,0 0 0,1-1 0,0 0 0,-1 0 1,1-1-1,11 0 0,7-4-3118</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29:42.613"/>
    </inkml:context>
    <inkml:brush xml:id="br0">
      <inkml:brushProperty name="width" value="0.035" units="cm"/>
      <inkml:brushProperty name="height" value="0.035" units="cm"/>
    </inkml:brush>
  </inkml:definitions>
  <inkml:trace contextRef="#ctx0" brushRef="#br0">369 1281 10074,'-33'-25'1521,"2"-1"0,-45-49-1,56 54-1340,14 15-141,-1-1-1,0 2 1,0-1-1,0 1 1,-1 0-1,0 0 1,-16-7-1,21 11-42,0 0 0,1 0-1,-1 1 1,0-1 0,1 0-1,-1 1 1,0 0 0,0 0-1,0 0 1,1 0 0,-1 0 0,0 0-1,0 1 1,0-1 0,1 1-1,-1 0 1,0 0 0,1 0 0,-1 0-1,1 0 1,-1 1 0,1-1-1,0 1 1,-1-1 0,1 1-1,0 0 1,0 0 0,0 0 0,-2 3-1,-3 5-24,1 2 1,-1-1-1,2 0 0,0 1 1,0 0-1,1 0 0,0 1 1,1-1-1,-1 16 0,1-8 0,1 0-1,1 0 1,1 0-1,1 0 1,4 23-1,-5-39 26,1 1 0,0-1 0,0 0 0,1 1 1,-1-1-1,1 0 0,0 0 0,0 0 0,0 0 0,0-1 0,1 1 0,0 0 0,-1-1 0,7 5 0,-7-6 10,0-1 0,0 0-1,1 0 1,-1 0 0,0 0 0,1 0-1,-1 0 1,1-1 0,-1 1-1,1-1 1,0 1 0,-1-1-1,1 0 1,-1 0 0,1-1-1,-1 1 1,1 0 0,-1-1-1,1 1 1,-1-1 0,1 0-1,-1 0 1,1 0 0,-1 0-1,0-1 1,4-1 0,3-3 48,1-1 1,-1 0-1,0-1 1,-1 0-1,1 0 1,-2-1-1,1 0 1,-1 0-1,-1-1 1,0 1 0,0-2-1,-1 1 1,0-1-1,0 1 1,3-18-1,-3 13 34,-2-1-1,0 0 1,-1 1 0,0-1-1,-1 0 1,-1 0 0,-1 0-1,0 0 1,-1 0 0,-7-25-1,34 110-172,2-2 0,3 0 0,45 71 0,-39-75 453,-2 2-1,-4 2 0,31 93 1,-52-129-217,-1-1 1,-1 1 0,-2 0-1,-1 0 1,-1 48-1,-3-74-104,-1 1-1,0-1 0,0 0 0,0 0 1,-1 0-1,1 0 0,-1 0 0,-4 7 1,5-11-29,0 0 1,0 1 0,0-1 0,1 0 0,-1 0-1,0 0 1,0 0 0,-1 0 0,1 0 0,0 0-1,0-1 1,0 1 0,-1 0 0,1 0 0,0-1 0,0 1-1,-1-1 1,1 0 0,-1 1 0,1-1 0,0 0-1,-1 0 1,1 1 0,-1-1 0,1 0 0,-1-1-1,1 1 1,-1 0 0,1 0 0,0-1 0,-1 1-1,1 0 1,0-1 0,-1 0 0,1 1 0,-2-2 0,-6-4 28,-1 0 0,2-1 1,-1 0-1,1 0 0,0-1 1,1 0-1,0 0 0,-10-15 1,-46-82 27,48 78-83,1-2-1,2 0 1,1 0 0,1-1 0,1-1-1,-4-31 1,10 41-11,1 0 0,1 0 0,0 0-1,2 0 1,1-1 0,1 1 0,0 1-1,2-1 1,0 0 0,9-20 0,13-20-35,3 1 1,67-97-1,-36 62 48,-58 90 16,0 0 0,0-1 1,0 1-1,0-1 0,-1 0 1,0 1-1,0-1 0,-1 0 1,1 0-1,-1-7 0,-1 11 2,-1 3-21,0-1 0,0 1 0,0-1 0,0 1-1,0-1 1,0 1 0,0 0 0,0 0 0,0-1 0,0 1-1,1 0 1,-1 0 0,0 0 0,0 0 0,1 0-1,-1 0 1,1 0 0,-1 0 0,1 0 0,-1 2 0,-9 25-72,4-7 53,2 1 0,0-1-1,2 1 1,-1 34 0,3-46 22,1 0 1,0 0-1,0 0 0,1 0 1,1-1-1,-1 1 0,1-1 1,1 1-1,0-1 0,0 0 1,1 0-1,8 11 0,-12-18 7,0 0-1,0-1 1,1 1-1,-1-1 1,1 1-1,-1-1 1,1 1-1,-1-1 1,1 0-1,0 1 1,0-1-1,0 0 1,0 0-1,-1-1 1,1 1-1,0 0 1,1-1-1,-1 1 1,0-1-1,0 1 1,3-1-1,-2-1 6,-1 1-1,1-1 1,-1 0-1,1 0 0,-1 0 1,0 0-1,1 0 0,-1 0 1,0-1-1,0 1 1,0-1-1,0 0 0,0 1 1,3-5-1,4-5 21,-1-1 0,0 0-1,-1 0 1,-1-1 0,6-14 0,-3 2 1,-1 0 0,-2 0 0,5-34 0,6-28-8,-16 84-25,-1 1 0,1-1 1,0 1-1,-1-1 1,1 1-1,0 0 1,1-1-1,-1 1 0,0 0 1,0 0-1,1 0 1,0 0-1,-1 0 1,1 0-1,0 1 0,0-1 1,0 0-1,0 1 1,0-1-1,0 1 1,0 0-1,1 0 0,3-2 1,-3 3-3,1 0-1,-1 0 1,1 0-1,-1 0 1,1 0 0,-1 1-1,1 0 1,-1 0-1,1 0 1,-1 0 0,0 0-1,0 1 1,0-1 0,0 1-1,0 0 1,5 3-1,-7-4 13,0 0-1,1 0 0,-1 0 1,1 0-1,-1 0 0,1 0 1,0 0-1,-1-1 0,1 1 1,0 0-1,0-1 0,-1 0 1,1 1-1,0-1 0,0 0 1,0 0-1,2 0 0,-2-1 6,1 0 0,-1-1-1,0 1 1,0-1 0,1 1-1,-1-1 1,-1 0 0,1 1-1,0-1 1,0 0 0,2-4 0,37-53 31,-31 43-47,1 1 1,0 0 0,24-25-1,-33 39 3,-1 0 0,1-1 0,-1 1-1,1 0 1,-1 1 0,1-1 0,0 0-1,0 0 1,-1 1 0,1-1 0,0 1 0,0-1-1,0 1 1,-1 0 0,1 0 0,0 0 0,0 0-1,0 0 1,0 0 0,0 0 0,0 1 0,3 0-1,3 2-6,0 1 0,0 0-1,-1 0 1,8 5 0,-8-4 9,-1-1 1,1-1-1,0 1 0,11 3 1,-13-6 6,0 0 0,0 0-1,0-1 1,0 0 0,0 0 0,1 0 0,-1-1 0,0 1 0,0-1 0,0 0-1,0-1 1,0 1 0,0-1 0,0 0 0,-1 0 0,1-1 0,-1 1-1,1-1 1,-1 0 0,0 0 0,7-7 0,4-6 19,-1 0-1,0-1 1,20-35-1,-27 42-19,1-4 18,-1 0-1,0-1 0,-1 0 1,-1 0-1,0-1 0,-1 1 1,0-1-1,-2 0 0,0 0 1,0-27-1,-3-13 42,-14-92 0,13 135-65,-1-12 9,-2 0 0,0 0-1,-1 1 1,-17-41 0,20 57-11,-1 1 1,1 0-1,-1 1 1,-1-1-1,1 1 1,-1 0-1,0 0 0,0 0 1,-1 1-1,1 0 1,-1 0-1,-1 0 1,1 0-1,-1 1 0,1 1 1,-1-1-1,0 1 1,0 0-1,-14-4 1,20 7-6,0 0 0,0-1 0,0 1 0,0 0 0,0 0 0,0-1 0,-1 1 0,1 0 0,0 0 0,0 0 0,0 0 0,0 1 0,0-1 0,-1 0 0,1 0 0,0 1 1,0-1-1,0 1 0,0-1 0,0 1 0,-1 0 0,1 0-3,1 0 1,-1 0 0,1-1-1,0 1 1,-1 0-1,1 0 1,0 0-1,0 0 1,0 0 0,-1 0-1,1 0 1,0-1-1,0 1 1,0 0-1,1 0 1,-1 0 0,0 0-1,0 0 1,0 0-1,1 1 1,2 5-551,0 0-1,0 0 1,1-1-1,8 13 1,5 4-2736</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5:44.369"/>
    </inkml:context>
    <inkml:brush xml:id="br0">
      <inkml:brushProperty name="width" value="0.035" units="cm"/>
      <inkml:brushProperty name="height" value="0.035" units="cm"/>
    </inkml:brush>
  </inkml:definitions>
  <inkml:trace contextRef="#ctx0" brushRef="#br0">50 354 3585,'-2'-1'607,"-1"0"-1,1 1 1,-1-1 0,0 1 0,1-1 0,-1 1 0,0 0-1,1 0 1,-6 1 0,7-1-461,0 1-1,0 0 1,0 0 0,0-1-1,0 1 1,0 0-1,0 0 1,0 0-1,1 0 1,-1 0 0,0 0-1,0 0 1,1 0-1,-1 0 1,1 0 0,-1 1-1,1-1 1,0 0-1,-1 0 1,1 0-1,0 3 1,-2 3-96,1 1 1,1 0-1,-1-1 1,2 1-1,-1-1 1,1 1-1,0-1 0,0 1 1,1-1-1,3 11 1,0-5 28,0 0 1,1 0-1,0 0 1,14 19-1,-17-28-56,0 0-1,0 0 1,0 0-1,1 0 1,-1-1-1,1 1 1,0-1-1,0 0 1,0 0-1,0-1 1,1 1-1,-1-1 1,1 0-1,0 0 1,0 0-1,-1 0 1,1-1-1,0 0 1,0 0-1,10 0 1,-9-2 28,1 1-1,-1-1 1,1-1 0,-1 0-1,1 1 1,-1-2 0,0 1 0,0-1-1,0 0 1,-1 0 0,1-1 0,-1 1-1,1-1 1,-1-1 0,8-7 0,-8 6 8,0 0 0,0 0 0,0-1 0,-1 1 0,0-1 0,0 0 0,-1 0 1,0-1-1,0 1 0,-1-1 0,0 1 0,0-1 0,0 0 0,-1 0 0,-1 1 1,1-14-1,-3-6 112,-1-1 0,-1 1 0,-10-36 0,9 42-41,4 18-109,1 18-58,0 1 1,1-1-1,1 0 0,0 0 0,5 20 1,-5-31 41,-1 0 1,1 0 0,0 0 0,0 0 0,1 0 0,-1 0-1,1 0 1,0-1 0,0 1 0,0-1 0,0 0-1,1 0 1,-1 0 0,1 0 0,0 0 0,0-1-1,0 0 1,0 0 0,0 0 0,0 0 0,0-1-1,6 2 1,-3-1 62,0-1-1,1 0 1,-1 0-1,1 0 1,-1-1 0,1 0-1,-1-1 1,1 0-1,-1 0 1,0 0-1,1-1 1,-1 0 0,0 0-1,0-1 1,0 0-1,0 0 1,-1-1-1,1 0 1,-1 0-1,0 0 1,0-1 0,0 0-1,-1 0 1,0 0-1,0-1 1,0 0-1,-1 0 1,1 0-1,-2 0 1,1-1 0,-1 0-1,0 0 1,0 0-1,0 0 1,-1 0-1,0 0 1,1-14-1,-2 0 69,-2 1-1,0-1 0,-1 1 0,-1-1 1,0 1-1,-2 0 0,-1 0 0,0 1 1,-1-1-1,-1 1 0,-13-21 0,6 19-200,7 15-254,4 11-769,4 9-400</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5:44.931"/>
    </inkml:context>
    <inkml:brush xml:id="br0">
      <inkml:brushProperty name="width" value="0.035" units="cm"/>
      <inkml:brushProperty name="height" value="0.035" units="cm"/>
    </inkml:brush>
  </inkml:definitions>
  <inkml:trace contextRef="#ctx0" brushRef="#br0">63 524 11915,'-5'-7'633,"0"-1"1,0 0 0,1 0-1,-1 0 1,2 0 0,-1-1-1,1 1 1,1-1 0,-3-13-1,1-10-318,-2-44 0,3 24 32,1 25-294,-3-25-86,3-95 0,3 144-115,0 13-168,-2 12 217,0-11 89,1 0-1,0 0 0,1 0 1,0 0-1,0 0 1,1 0-1,1 0 1,0 0-1,0 0 0,1-1 1,7 14-1,-7-16 12,1-1 0,0 1 0,1-1 0,0 0 0,0-1 0,0 1 0,9 5 0,-14-10 7,1-1 0,-1 0 0,1 0 0,0 1 0,0-1 0,0-1 0,0 1-1,-1 0 1,1 0 0,0-1 0,0 1 0,1-1 0,-1 1 0,0-1 0,0 0 0,0 0 0,0 0 0,0 0 0,0 0 0,0-1 0,0 1 0,0-1 0,0 1-1,0-1 1,0 0 0,0 1 0,0-1 0,0 0 0,-1 0 0,1-1 0,0 1 0,-1 0 0,1-1 0,0 1 0,-1 0 0,2-3 0,10-13 75,0-1 1,-1-1 0,13-28 0,7-11 74,-32 57-160,1 0-1,-1 0 1,1 0 0,-1 0-1,1 0 1,0 1-1,0-1 1,-1 0 0,1 0-1,0 0 1,0 0-1,0 1 1,0-1 0,0 0-1,0 1 1,0-1-1,0 1 1,0-1 0,0 1-1,0 0 1,0-1-1,0 1 1,0 0 0,0 0-1,1 0 1,-1 0-1,1 0 1,1 1-11,0 0 1,0 0-1,0 0 1,0 1-1,0-1 0,-1 1 1,1 0-1,2 2 1,-2-2 34,0 0 0,-1 0 0,1 0 0,0 0 0,0-1 1,1 1-1,-1-1 0,0 0 0,0 0 0,1 0 0,3 1 0,-1-2 45,0-1 0,0 0-1,-1 0 1,1 0-1,0 0 1,0-1-1,0 0 1,-1-1-1,1 1 1,-1-1-1,0 0 1,0 0-1,8-7 1,-3 2-135,-1 0 0,0 0 0,-1-1-1,0 0 1,13-20 0,-5 2-904</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5:45.117"/>
    </inkml:context>
    <inkml:brush xml:id="br0">
      <inkml:brushProperty name="width" value="0.035" units="cm"/>
      <inkml:brushProperty name="height" value="0.035" units="cm"/>
    </inkml:brush>
  </inkml:definitions>
  <inkml:trace contextRef="#ctx0" brushRef="#br0">30 22 10930,'-12'2'1713,"-1"0"4400,12-2-5465,0-2-256,-1 1-352,1 0-392,4-20-1336,19 23-1145</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5:45.688"/>
    </inkml:context>
    <inkml:brush xml:id="br0">
      <inkml:brushProperty name="width" value="0.035" units="cm"/>
      <inkml:brushProperty name="height" value="0.035" units="cm"/>
    </inkml:brush>
  </inkml:definitions>
  <inkml:trace contextRef="#ctx0" brushRef="#br0">71 253 8818,'-15'-75'3377,"-34"-100"1,48 172-3008,0 6-226,-1 4-144,1 0-1,0 0 0,0 0 0,1 0 1,0 0-1,0 0 0,3 12 1,12 53 28,-8-46 1,4 21 19,35 127 105,-40-156-112,1 0 1,1-1-1,0 0 0,1 0 0,1-1 1,1-1-1,16 20 0,-23-31-15,0 0 0,0 1 0,1-1 0,0-1 0,0 1 0,0-1 1,0 0-1,0 0 0,1 0 0,-1-1 0,1 0 0,-1 0 0,1 0 0,0-1 0,0 0 0,0 0 0,0 0 0,0-1 0,0 0 0,0 0 0,0 0 0,0-1 0,0 0 0,0 0 0,0-1 0,-1 1 0,1-1 0,0-1 1,-1 1-1,1-1 0,5-3 0,5-4 31,-1-1 1,0 0-1,0-1 1,-1-1-1,0 0 1,-2-1-1,1 0 1,18-29-1,-20 25-2,0-1-1,-2 0 0,0 0 1,10-31-1,-16 39-29,0 1 1,-1-1-1,0 0 0,-1 0 1,0 0-1,0 0 1,-1-1-1,-1 1 0,0 0 1,-3-13-1,4 22-25,-1 0 0,1 0 0,-1-1 1,1 1-1,-1 0 0,0 0 0,0 0 0,0 0 0,0 0 0,0 0 1,-1 1-1,1-1 0,0 0 0,-1 1 0,1-1 0,-1 1 1,0-1-1,-3-1 0,4 2-7,0 1 0,-1 0 1,1-1-1,-1 1 0,1 0 0,-1 0 0,1 0 1,0 0-1,-1 0 0,1 1 0,-1-1 1,1 0-1,-1 1 0,1-1 0,0 1 1,-1-1-1,1 1 0,0 0 0,0-1 1,-1 1-1,0 1 0,-4 3-12,0 0 0,0 1-1,1 0 1,0 0 0,0 0 0,0 0 0,1 1-1,-6 11 1,8-15 23,1 1-1,-1-1 0,1 0 1,0 1-1,0-1 1,0 0-1,0 1 0,0 0 1,1-1-1,0 1 1,-1-1-1,2 1 0,-1-1 1,0 1-1,0 0 1,1-1-1,0 1 1,0-1-1,0 0 0,0 1 1,1-1-1,-1 0 1,1 0-1,4 6 0,-2-4 29,0-1 0,1 0-1,0 0 1,-1-1 0,2 0-1,-1 1 1,0-2 0,1 1-1,-1-1 1,1 1 0,0-1-1,0-1 1,-1 1 0,9 0-1,4 0 73,0 0-1,0-1 0,0-1 0,1 0 0,-1-2 0,0 0 1,0-1-1,0-1 0,18-5 0,8-7-652,0-2-1,52-30 1,-60 29-1781</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5:45.942"/>
    </inkml:context>
    <inkml:brush xml:id="br0">
      <inkml:brushProperty name="width" value="0.035" units="cm"/>
      <inkml:brushProperty name="height" value="0.035" units="cm"/>
    </inkml:brush>
  </inkml:definitions>
  <inkml:trace contextRef="#ctx0" brushRef="#br0">7 171 11314,'-6'0'5666,"14"-8"-4786,17-6-296,13-3-144,10-7-160,5 0-64,-3 3-88,-3 0-48,-5 4-16,-7 5-32,-3 4-152,-7 3-336,-8 5-1808</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4:58.671"/>
    </inkml:context>
    <inkml:brush xml:id="br0">
      <inkml:brushProperty name="width" value="0.035" units="cm"/>
      <inkml:brushProperty name="height" value="0.035" units="cm"/>
    </inkml:brush>
  </inkml:definitions>
  <inkml:trace contextRef="#ctx0" brushRef="#br0">21 0 13459,'1'4'100,"7"56"-188,-3 0 1,-3 73-1,-20 229 754,0 364 1339,61 590 13,-10-621-973,-11-472-620,56 243 0,-8-181-198,45 249 77,-110-502-1757,-1 44 0,-4-71-897</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5:00.227"/>
    </inkml:context>
    <inkml:brush xml:id="br0">
      <inkml:brushProperty name="width" value="0.035" units="cm"/>
      <inkml:brushProperty name="height" value="0.035" units="cm"/>
    </inkml:brush>
  </inkml:definitions>
  <inkml:trace contextRef="#ctx0" brushRef="#br0">11 336 10122,'-2'-2'270,"1"0"-1,0-1 1,0 0-1,0 1 1,0-1 0,0 0-1,0 0 1,1 1-1,-1-1 1,1 0 0,0 0-1,0 0 1,0-5-1,1 7-253,0-1 0,0 1 0,0 0 0,0 0 0,0-1-1,0 1 1,0 0 0,1 0 0,-1 0 0,0 0 0,1 0 0,-1 0-1,0 1 1,1-1 0,-1 0 0,1 1 0,-1-1 0,1 1 0,0 0-1,-1-1 1,1 1 0,-1 0 0,1 0 0,0 0 0,-1 0 0,3 0-1,39 0-206,86 12 0,-18-1 271,597-13 641,0-41-73,-524 30-630,1870-191 366,-1999 197-353,46-7 93,198 0-1,-286 15-80,0 0 0,0 0 0,0 2-1,0-1 1,0 2 0,0 0 0,-1 0-1,0 1 1,15 8 0,-21-9-36,-1-1 1,0 1-1,0 0 0,0 0 0,-1 0 1,1 1-1,-1 0 0,0 0 1,-1 0-1,1 0 0,-1 0 1,0 1-1,0-1 0,-1 1 0,1 0 1,-1 0-1,-1 0 0,1 0 1,-1 0-1,0 1 0,0 7 1,0 43 42,-10 71 0,2-14-40,28 572 332,1-234 142,49 1381 1244,-10-1185-1025,-27-438-467,62 216 1,-45-248-149,77 318 98,2 276 213,-127-749-376,3 20 25,1 55 1,-7-87-13,0 0 0,-1 1 1,0-1-1,-1 0 0,0 0 0,-1 0 0,0 0 1,-1 0-1,0-1 0,-6 12 0,6-17 0,0 1-1,0-1 1,-1 0-1,1-1 1,-1 1-1,0-1 1,-1 0-1,1 0 1,-1-1-1,1 1 1,-1-1-1,0-1 1,0 1-1,-1-1 1,-9 3-1,-9 0 50,0 0 0,-41 1 0,61-5-78,-202 5 124,-225-22 1,30-2-184,-211 45-104,1 38 96,578-61 61,-481 69-21,-578 159 0,452-86 100,620-142-72,8-1 4,1 0 0,-1-1-1,0 0 1,1-1 0,-1-1-1,0 0 1,0 0 0,-14-3-1,25 2-5,1 0-1,-1 1 1,1-1 0,-1 0-1,1 0 1,0 0-1,-1 0 1,1 0 0,0 0-1,0 0 1,0-1-1,0 1 1,0 0 0,0-1-1,0 1 1,1-1-1,-1 1 1,0-1 0,1 1-1,-1-1 1,1 1-1,-1-1 1,1-2 0,-3-41 43,3 35-41,-1-28 29,-2 1 0,-1 0 1,-2 0-1,-1 1 0,-15-43 0,4 14-10,2 0-1,4 0 1,2-1 0,3-1-1,2-67 1,-8-39-667,-49-241 0,57 381 232,-14-80-3409</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5:00.924"/>
    </inkml:context>
    <inkml:brush xml:id="br0">
      <inkml:brushProperty name="width" value="0.035" units="cm"/>
      <inkml:brushProperty name="height" value="0.035" units="cm"/>
    </inkml:brush>
  </inkml:definitions>
  <inkml:trace contextRef="#ctx0" brushRef="#br0">0 452 8226,'0'5'515,"0"-3"-444,1 0 1,-1 0 0,0 1-1,1-1 1,-1 0 0,1 0-1,-1 0 1,1 0 0,0 0-1,0 0 1,0 0 0,0 0-1,1 0 1,-1 0 0,0-1 0,1 1-1,-1 0 1,1-1 0,0 1-1,-1-1 1,1 0 0,0 0-1,0 1 1,0-1 0,0 0-1,0 0 1,0-1 0,0 1 0,0 0-1,0-1 1,0 1 0,1-1-1,-1 0 1,0 0 0,0 0-1,0 0 1,1 0 0,-1 0-1,0-1 1,0 1 0,0-1-1,0 1 1,1-1 0,1-1 0,14-4 355,-1-2 0,-1 0 1,1 0-1,17-14 0,63-49 501,-61 43-669,-17 13-136,-1 0 1,0-1-1,-1-1 0,-1 0 1,25-36-1,-35 44-79,0-1 0,-1 0 0,0 0 0,0 0 0,-1-1 0,-1 1 0,1-1 0,-2 0 0,0 0 0,0 0 0,-1 0 0,0-1 0,-1 1 0,-1-15 0,1 24-48,0-1 1,-1 1-1,1 0 0,0 0 0,-1-1 0,1 1 0,-1 0 1,0 0-1,0 0 0,0 0 0,0 0 0,0 0 0,0 0 1,0 0-1,-1 0 0,1 0 0,-4-2 0,4 3-13,0 1 1,-1-1-1,1 1 0,0-1 0,0 1 0,-1 0 0,1 0 1,0 0-1,-1 0 0,1 0 0,0 0 0,-1 0 1,1 0-1,0 0 0,0 1 0,-1-1 0,1 0 0,0 1 1,0-1-1,0 1 0,-1 0 0,0 0 0,-7 5-78,1 0-1,0 1 1,0 0-1,0 1 0,-12 15 1,2-1 72,1 2 1,1 0 0,0 0 0,2 2 0,-19 49 0,26-55 41,1 0 0,1 1 0,1 0 0,1 0 0,1 0 0,0 0 0,2 1 0,4 36 0,3-7-27,2 0-1,2-1 0,2 0 1,3-1-1,27 58 0,-24-67-1395</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5:01.302"/>
    </inkml:context>
    <inkml:brush xml:id="br0">
      <inkml:brushProperty name="width" value="0.035" units="cm"/>
      <inkml:brushProperty name="height" value="0.035" units="cm"/>
    </inkml:brush>
  </inkml:definitions>
  <inkml:trace contextRef="#ctx0" brushRef="#br0">0 229 6593,'0'0'1391,"2"-2"432,4-3-1347,-1 0 0,1 1 0,1 0-1,-1 1 1,0-1 0,1 1 0,0 0-1,0 1 1,13-4 0,12-5 188,165-83 843,-64 26-1282,-130 67-222,2-1 2,-1 0 0,1-1 0,0 2 1,0-1-1,0 1 0,7-2 0,-11 3-15,0 0 1,0 0-1,0 1 1,0-1-1,0 0 0,0 0 1,0 0-1,0 1 1,0-1-1,0 1 1,0-1-1,0 0 0,0 1 1,0-1-1,-1 1 1,1 0-1,0-1 1,0 1-1,-1 0 0,1 0 1,0-1-1,-1 1 1,1 0-1,-1 0 0,1 0 1,-1 0-1,1 0 1,-1-1-1,1 1 1,-1 0-1,0 0 0,0 0 1,0 0-1,1 0 1,-1 0-1,0 0 1,0 0-1,0 0 0,-1 2 1,0 48-284,0-31 223,1 0-1,3 29 1,-3-45 95,1 0 1,-1 0-1,1 0 0,0 0 0,1 0 0,-1 0 0,1 0 1,0 0-1,0 0 0,0-1 0,0 1 0,0-1 0,1 0 1,0 0-1,-1 0 0,1 0 0,4 3 0,-5-4-5,0-1 1,0 0-1,0 0 0,0 0 0,0 0 0,0-1 1,0 1-1,0 0 0,0-1 0,0 1 0,1-1 1,-1 0-1,0 0 0,0 0 0,0 0 0,1 0 1,-1 0-1,0-1 0,2 0 0,1-4-1739</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5:01.447"/>
    </inkml:context>
    <inkml:brush xml:id="br0">
      <inkml:brushProperty name="width" value="0.035" units="cm"/>
      <inkml:brushProperty name="height" value="0.035" units="cm"/>
    </inkml:brush>
  </inkml:definitions>
  <inkml:trace contextRef="#ctx0" brushRef="#br0">16 3 7978,'-10'-2'8954,"5"8"-11019</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29:43.106"/>
    </inkml:context>
    <inkml:brush xml:id="br0">
      <inkml:brushProperty name="width" value="0.035" units="cm"/>
      <inkml:brushProperty name="height" value="0.035" units="cm"/>
    </inkml:brush>
  </inkml:definitions>
  <inkml:trace contextRef="#ctx0" brushRef="#br0">415 9 2473,'-17'-3'411,"1"0"0,-1 2 0,1 0 0,-1 0 1,-32 5-1,1-2 2607,37-2-2669,-1 0 0,0 1 0,1 1 0,-1-1 0,0 2 0,1 0 0,-21 8 0,20-6-54,1 0 0,0 1 0,0 0 0,1 1 0,0 0 0,-14 14 0,20-17-209,1 0 1,0 0-1,0 0 1,0 1-1,0-1 0,1 1 1,0 0-1,0 0 1,0 0-1,1 0 1,-1 0-1,1 0 1,0 0-1,1 1 1,-1-1-1,1 0 1,1 11-1,-1-12-69,0 0-1,1 1 1,0-1 0,-1 1-1,2-1 1,-1 0 0,0 1-1,1-1 1,0 0 0,0 0 0,0 0-1,0 0 1,0-1 0,1 1-1,0-1 1,0 1 0,0-1-1,0 0 1,7 5 0,-7-6 32,1 0 1,1-1 0,-1 1-1,0-1 1,0 1 0,0-1-1,1-1 1,-1 1 0,1-1-1,-1 1 1,0-1-1,1-1 1,-1 1 0,1 0-1,-1-1 1,0 0 0,1 0-1,-1-1 1,0 1 0,5-3-1,31-15 578,71-46 0,-58 31 1264</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5:02.016"/>
    </inkml:context>
    <inkml:brush xml:id="br0">
      <inkml:brushProperty name="width" value="0.035" units="cm"/>
      <inkml:brushProperty name="height" value="0.035" units="cm"/>
    </inkml:brush>
  </inkml:definitions>
  <inkml:trace contextRef="#ctx0" brushRef="#br0">1 880 9402,'64'-112'6112,"-44"82"-5802,-2-1 0,-1 0 0,21-54 0,-19 25-224,-3-1-1,-2 0 0,-3-1 1,-2 0-1,-4-1 0,-2-66 1,-3 118-94,-1 0 1,0 0-1,-1 0 1,-3-10 0,5 19-8,0 1 0,0 0 1,0 0-1,-1-1 1,1 1-1,-1 0 1,1 0-1,-1 0 0,1 0 1,-1-1-1,1 1 1,-1 0-1,0 0 0,0 0 1,0 1-1,0-1 1,0 0-1,1 0 0,-1 0 1,-1 0-1,1 1 1,0-1-1,0 1 1,0-1-1,0 1 0,0-1 1,-1 1-1,1-1 1,0 1-1,0 0 0,0 0 1,-1 0-1,1 0 1,0 0-1,-1 0 0,1 0 1,0 0-1,0 0 1,-1 1-1,1-1 0,0 0 1,0 1-1,0-1 1,0 1-1,-2 0 1,-3 3-65,1 0 1,0 0 0,0 0 0,0 1 0,1 0-1,-1-1 1,1 2 0,0-1 0,0 0 0,1 1-1,-6 11 1,0 3-81,1 1 0,-7 26-1,8-16 133,1 1 1,2 0-1,1 0 0,1 0 0,2 0 1,2 0-1,0 0 0,3-1 0,0 1 1,2-1-1,1 0 0,25 60 0,-28-79 72,1 0 0,0-1 0,1 1 0,1-1 0,-1-1-1,2 1 1,-1-1 0,2-1 0,-1 0 0,1 0 0,0-1 0,1 0 0,0 0-1,0-2 1,1 1 0,13 4 0,-5-3 68,1-2 1,-1 0-1,1-2 1,0 0-1,0-1 1,1-2-1,-1 0 1,1-1-1,21-3 1,-10 0 30,-1-2 1,0-1-1,0-1 1,-1-2-1,0-1 1,51-25-1,-66 28-76,-1-2 0,-1 0 0,0 0 0,0-1 0,-1-1 0,0 0 0,-1-1 0,0-1 0,-1 0 0,0 0 0,-1-1 0,-1 0 0,0-1 0,9-21 0,-14 26-20,12-35 129,-15 44-171,-1-1 0,1 0 0,-1 1-1,0-1 1,0 0 0,1 0 0,-1 1 0,0-1-1,-1 0 1,1 1 0,0-1 0,0 0-1,-1 0 1,1 1 0,-1-1 0,0 0 0,1 1-1,-1-1 1,0 1 0,-2-3 0,2 3-28,0 3-72,0-1 11,-1 1 0,1 0 0,0 0 0,-1 0 0,1 0 0,0 0 0,1 0 0,-1 0 0,0 0 0,1 1 1,-1-1-1,1 0 0,-1 0 0,1 4 0,-2 3-523,-4 16-1012</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5:02.493"/>
    </inkml:context>
    <inkml:brush xml:id="br0">
      <inkml:brushProperty name="width" value="0.035" units="cm"/>
      <inkml:brushProperty name="height" value="0.035" units="cm"/>
    </inkml:brush>
  </inkml:definitions>
  <inkml:trace contextRef="#ctx0" brushRef="#br0">0 373 5441,'0'0'847,"3"-1"471,14-7-105,0 0 1,0-1-1,-1 0 0,16-14 1,-18 14-1127,-2-2-1,1 1 1,-2-2 0,0 0 0,0 0-1,-1-1 1,0 0 0,15-28 0,-22 33-52,-1 0 0,0-1 0,0 1 0,0-1 0,-1 0 0,0 0 1,-1 0-1,0 1 0,0-1 0,-1 0 0,-2-9 0,2 14-22,0-1-1,0 1 1,-1-1-1,1 1 1,-1 0-1,0 0 1,0 0-1,-1 0 1,1 0-1,-4-4 1,4 6-15,0 1 0,1-1 0,-1 0 0,0 1 0,0 0 0,0-1 0,0 1 0,-1 0 0,1 0 0,0 0 0,0 0 0,-1 1 0,1-1 0,0 1 0,-1-1 0,1 1 0,-1 0 0,1 0 0,-5 0 0,1 1-17,0 1 0,0 0 0,0 0 0,0 0 0,1 1 1,-1-1-1,1 1 0,-1 1 0,1-1 0,0 1 1,0 0-1,1 0 0,-1 0 0,1 1 0,0 0 1,0-1-1,0 2 0,-4 7 0,0 0 4,0 2 1,0-1-1,2 1 0,-1 0 1,-6 30-1,11-38 31,1 0 0,0 0 1,0 1-1,0-1 0,1 0 0,0 0 0,1 0 0,0 0 1,0 0-1,3 12 0,-2-15 14,0 0 0,0 0 0,0 0 0,0 0 0,0 0 0,1-1 0,0 1-1,0-1 1,0 0 0,0 0 0,0 0 0,1 0 0,-1 0 0,1-1 0,0 0 0,0 1 0,0-1 0,5 1 0,8 3 113,-1-1 0,1-1-1,0-1 1,0-1 0,1 0 0,-1-1-1,31-2 1,5-4 213,64-14 0,-32 3-432</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5:02.959"/>
    </inkml:context>
    <inkml:brush xml:id="br0">
      <inkml:brushProperty name="width" value="0.035" units="cm"/>
      <inkml:brushProperty name="height" value="0.035" units="cm"/>
    </inkml:brush>
  </inkml:definitions>
  <inkml:trace contextRef="#ctx0" brushRef="#br0">615 264 7898,'-11'-12'708,"-125"-122"4829,115 116-5234,0 1 1,-2 1-1,1 1 1,-48-23 0,63 36-297,0-1 1,0 1-1,0 0 1,0 1 0,-1 0-1,1 0 1,-1 0-1,1 1 1,-1 0 0,1 0-1,0 1 1,-1 0-1,1 1 1,0-1 0,0 1-1,-1 1 1,1-1-1,1 1 1,-1 1 0,0-1-1,1 1 1,0 0-1,0 0 1,-7 7 0,-1 1-39,1 1 0,0 0 0,1 1 1,1 0-1,0 1 0,1 1 0,1-1 1,-14 32-1,21-42 27,0 0-1,0 0 1,0 0-1,1 0 1,0 0-1,0 0 1,0 1-1,1-1 1,0 0-1,0 11 1,1-13 14,0-1 0,0 1 0,-1-1 0,1 1 0,1-1 0,-1 1 0,0-1 0,1 0 0,-1 0 0,1 1-1,0-1 1,-1 0 0,1 0 0,0-1 0,0 1 0,1 0 0,-1-1 0,0 1 0,0-1 0,1 0 0,-1 0 0,5 2 0,7 1 66,-1-1 0,0 0-1,1-1 1,0 0 0,-1-1 0,1-1 0,0 0 0,0-1-1,-1-1 1,1 0 0,-1 0 0,1-1 0,12-6 0,14-5 132,-1-1 1,72-41-1,-65 24 75,-37 25-161,1 0 1,0 0 0,0 1 0,19-9-1,-28 15-122,-1 0-1,1 0 0,-1-1 1,1 1-1,-1 0 1,1 0-1,-1 0 0,1 0 1,-1 1-1,1-1 0,-1 0 1,1 0-1,-1 0 0,0 0 1,1 0-1,-1 1 1,1-1-1,-1 0 0,1 0 1,-1 1-1,0-1 0,1 0 1,-1 0-1,0 1 1,1-1-1,-1 1 0,0-1 1,1 0-1,-1 1 0,0-1 1,0 1-1,1-1 1,-1 0-1,0 1 0,0-1 1,0 1-1,0-1 0,0 1 1,0-1-1,0 1 1,0 0-1,3 26-75,-3-21 70,28 297 154,-10-203 55</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5:06.246"/>
    </inkml:context>
    <inkml:brush xml:id="br0">
      <inkml:brushProperty name="width" value="0.035" units="cm"/>
      <inkml:brushProperty name="height" value="0.035" units="cm"/>
    </inkml:brush>
  </inkml:definitions>
  <inkml:trace contextRef="#ctx0" brushRef="#br0">33 5 8498,'-2'-5'3812,"0"8"-1636,-4 19-1167,-2 34-1411,3-21 391,-4 87 590,9-108-556,0 0-1,1 0 1,1-1 0,1 1 0,0 0 0,8 23 0,4-5-889</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5:06.592"/>
    </inkml:context>
    <inkml:brush xml:id="br0">
      <inkml:brushProperty name="width" value="0.035" units="cm"/>
      <inkml:brushProperty name="height" value="0.035" units="cm"/>
    </inkml:brush>
  </inkml:definitions>
  <inkml:trace contextRef="#ctx0" brushRef="#br0">306 81 7690,'-2'-7'449,"-1"1"1,-1-1-1,1 1 1,-1 0-1,0 0 1,-1 0-1,1 1 1,-1-1-1,-6-4 1,8 8-309,0 0 0,-1 0-1,1 0 1,0 1 0,-1 0 0,1-1 0,-1 1 0,1 1 0,-1-1 0,1 0-1,-1 1 1,0 0 0,1 0 0,-1 0 0,1 0 0,-1 0 0,0 1 0,1 0-1,-1-1 1,-3 3 0,-3 0-71,1 1 1,0 1-1,0-1 0,0 1 0,0 1 1,1 0-1,0 0 0,0 0 0,1 1 0,0 0 1,-11 13-1,9-7-54,0-1 1,0 1-1,1 0 1,1 1 0,0 0-1,1 0 1,-4 15-1,8-23-5,1 0 0,-1 1 0,1-1-1,1 0 1,-1 0 0,1 0 0,0 1 0,0-1 0,1 0-1,0 0 1,0 0 0,1 0 0,-1 0 0,1 0 0,1 0-1,-1 0 1,1-1 0,0 1 0,0-1 0,6 8 0,-3-6 21,0-1 0,1 1 0,0-1 0,0-1 0,0 1 0,0-1 0,1-1 1,0 1-1,0-1 0,1-1 0,-1 1 0,1-1 0,9 2 0,-9-3 25,-1-1-1,1 1 0,0-1 1,0-1-1,0 0 0,0 0 1,0-1-1,0 0 0,0 0 1,0-1-1,-1 0 0,1-1 1,9-4-1,-12 5 3,-1-1 1,0 0-1,0-1 0,0 1 0,0-1 0,0 0 1,-1 0-1,0-1 0,0 1 0,0-1 1,0 0-1,-1 0 0,0 0 0,0 0 1,0-1-1,-1 1 0,0-1 0,0 0 1,0 1-1,2-12 0,-4 8 4,1 0 1,-1 0-1,-1 0 1,1 0-1,-2 0 0,1 0 1,-1 0-1,0 1 0,-1-1 1,0 1-1,-7-13 1,-2-3-358,-1 0 1,-24-31-1,11 25-1346</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5:07.006"/>
    </inkml:context>
    <inkml:brush xml:id="br0">
      <inkml:brushProperty name="width" value="0.035" units="cm"/>
      <inkml:brushProperty name="height" value="0.035" units="cm"/>
    </inkml:brush>
  </inkml:definitions>
  <inkml:trace contextRef="#ctx0" brushRef="#br0">1 200 11442,'3'-6'190,"0"0"0,0 1 0,1-1 0,0 1 0,0-1 0,0 1 0,0 0 0,1 1 0,0-1 0,0 1 0,1 0 0,-1 0 0,1 1 0,-1-1 0,1 1 0,11-4 0,-12 6-162,-1-1 1,1 1 0,-1 0 0,1 0 0,0 1 0,0-1 0,-1 1 0,1 0 0,0 0 0,0 1-1,-1 0 1,1-1 0,0 1 0,-1 1 0,1-1 0,-1 1 0,1 0 0,-1 0 0,0 0-1,0 0 1,0 1 0,0 0 0,0 0 0,3 3 0,-3-2-12,-1 0 0,0-1 0,0 1 0,0 0 0,0 1 0,-1-1 0,0 0 0,0 1 0,0-1 0,0 1 0,-1 0-1,1 0 1,-1-1 0,0 1 0,-1 0 0,1 0 0,-1 0 0,-1 9 0,0-6 80,0 1-1,-1-1 0,0 0 1,-1 0-1,0 0 0,0 0 1,0 0-1,-1 0 0,-9 12 1,11-17 649,4-17-547,0 0 0,0 0 0,2 0-1,-1 1 1,2-1 0,6-12 0,6-24-278,-6 13-892,22-48 1,-4 34-1569</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5:07.627"/>
    </inkml:context>
    <inkml:brush xml:id="br0">
      <inkml:brushProperty name="width" value="0.035" units="cm"/>
      <inkml:brushProperty name="height" value="0.035" units="cm"/>
    </inkml:brush>
  </inkml:definitions>
  <inkml:trace contextRef="#ctx0" brushRef="#br0">1 266 9162,'0'0'5679,"3"-4"-4469,49-54-481,-33 37-708,27-34-1,-41 48 2,0-1-1,-1 1 1,0-1-1,0-1 0,0 1 1,-1 0-1,0-1 1,-1 0-1,2-9 1,-4 16-12,0 0 1,0 0-1,1 0 0,-1 1 1,0-1-1,-1 0 1,1 0-1,0 0 1,-1 0-1,1 0 0,-1 0 1,0-2-1,0 4-11,1-1-1,0 0 1,-1 1-1,1-1 1,-1 0-1,1 1 1,-1-1-1,0 1 1,1-1-1,-1 1 1,0-1-1,1 1 1,-1-1-1,0 1 1,1 0-1,-1-1 0,0 1 1,0 0-1,0 0 1,-1-1-1,0 1-17,-1 1-1,1-1 0,0 0 1,-1 1-1,1-1 0,0 1 1,-1 0-1,1 0 0,0 0 0,-1 0 1,1 0-1,0 0 0,0 0 1,0 1-1,0-1 0,0 1 1,-1 2-1,-7 6-58,1 1 1,0 0-1,1 1 1,0 0-1,1 0 0,1 1 1,-1 0-1,2 0 1,0 0-1,1 1 1,-6 27-1,10-38 74,-1-1-1,1 0 1,0 0 0,0 0-1,-1 1 1,1-1-1,0 0 1,1 0 0,-1 1-1,0-1 1,1 0 0,-1 0-1,1 0 1,0 0 0,0 0-1,0 0 1,0 0-1,0 0 1,0 0 0,0 0-1,1 0 1,-1-1 0,0 1-1,1 0 1,0-1 0,-1 1-1,1-1 1,0 0-1,0 1 1,0-1 0,0 0-1,0 0 1,0 0 0,0-1-1,0 1 1,0 0 0,0-1-1,1 0 1,2 1-1,4-1 52,-1 0-1,1 0 1,0-1-1,-1 0 0,1 0 1,-1-1-1,1 0 0,14-7 1,-3 1 31,-1-2 1,0 0-1,-1-1 0,0-1 1,20-18-1,-28 22-39,-1 0 1,0-1-1,-1-1 0,1 0 0,-2 0 0,0 0 1,0-1-1,0 0 0,-2 0 0,6-13 0,-11 50-632,-4-7 403,-4 26 17,8-43 167,0 0 0,0 0 0,0 1-1,0-1 1,0 0 0,0 0-1,0 0 1,1 0 0,0 1 0,-1-1-1,1 0 1,0 0 0,0 0-1,0 0 1,0 0 0,2 2-1,-2-4 16,0 1 0,0 0-1,1 0 1,-1-1-1,1 1 1,-1-1-1,0 1 1,1-1 0,-1 0-1,1 1 1,-1-1-1,1 0 1,0 0-1,-1 0 1,1 0 0,-1 0-1,1-1 1,-1 1-1,1 0 1,-1-1-1,2 0 1,32-11 204,-34 11-208,13-6 68,-1 0 0,0-1-1,0 0 1,14-13 0,1-1 90,-26 21-180,7-5 650</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5:08.946"/>
    </inkml:context>
    <inkml:brush xml:id="br0">
      <inkml:brushProperty name="width" value="0.035" units="cm"/>
      <inkml:brushProperty name="height" value="0.035" units="cm"/>
    </inkml:brush>
  </inkml:definitions>
  <inkml:trace contextRef="#ctx0" brushRef="#br0">500 385 5505,'-12'-9'289,"0"2"1,0 0-1,-1 0 0,0 1 0,0 1 0,-1 0 0,1 1 1,-1 0-1,0 1 0,0 1 0,0 0 0,-19 0 0,22 2-215,1 0 0,-1 1 0,0 0 0,1 0 0,-1 2 0,1-1 0,-1 1 0,1 0-1,0 1 1,1 1 0,-1-1 0,1 1 0,-1 1 0,1 0 0,1 0 0,-1 1-1,-8 9 1,3 0 0,1 1-1,1 0 0,0 2 0,2-1 1,0 1-1,0 1 0,2-1 0,1 1 1,0 1-1,2 0 0,0 0 0,1 0 1,1 0-1,0 22 0,3-39-40,0 0 1,0 0-1,0-1 0,1 1 0,-1 0 1,1 0-1,0 0 0,0-1 0,0 1 0,1-1 1,-1 1-1,1-1 0,0 1 0,0-1 1,0 0-1,0 0 0,1 0 0,-1 0 1,1 0-1,0 0 0,0-1 0,0 1 0,0-1 1,0 0-1,0 0 0,1 0 0,-1 0 1,1-1-1,-1 1 0,1-1 0,0 0 1,-1 0-1,1 0 0,0-1 0,7 1 0,2-1 113,0 0 0,0-1 0,1-1 0,-1 0 0,0-1 0,0 0 0,-1-1 0,1 0 0,-1-1 0,0-1 0,0 0-1,0 0 1,-1-1 0,0-1 0,0 0 0,11-11 0,-4 3-60,-1-1 0,-1-1-1,-1 0 1,-1-1 0,0 0 0,-1-1 0,-1-1-1,11-28 1,-11 19-20,-1-1 0,-1-1 0,-2 1 0,-2-2-1,0 1 1,-3-1 0,0 1 0,-2-1 0,-2 0 0,-1 0 0,-1 0-1,-9-35 1,-2 2-291,14 65 206,0 1 1,-1 0-1,1 0 0,0 0 1,0 0-1,0-1 0,0 1 1,-1 0-1,1 0 1,0 0-1,0 0 0,-1 0 1,1 0-1,0 0 0,0 0 1,0-1-1,-1 1 1,1 0-1,0 0 0,0 0 1,-1 0-1,1 0 0,0 0 1,0 0-1,-1 1 0,1-1 1,0 0-1,0 0 1,0 0-1,-1 0 0,1 0 1,0 0-1,0 0 0,-1 0 1,1 1-1,0-1 1,0 0-1,0 0 0,0 0 1,-1 0-1,1 1 0,0-1 1,0 0-1,0 0 0,0 0 1,0 1-1,0-1 1,-1 0-1,1 1 0,-9 10-145,4-2 79,1 0 0,1 1 0,0 0 1,0-1-1,1 1 0,-1 16 0,-3 69-61,5-70 122,0 26 89,2-1 0,2 1 0,2-1 0,24 97 0,-27-139-23,1 0 0,0 0 1,0 0-1,1 0 0,0-1 0,0 1 1,1-1-1,7 9 0,-10-14-5,-1 0 0,1 0 0,0-1 0,0 1-1,0 0 1,0-1 0,0 0 0,0 1 0,1-1 0,-1 0 0,0 0 0,1 0 0,-1-1 0,0 1-1,1 0 1,-1-1 0,1 0 0,-1 1 0,1-1 0,0 0 0,-1 0 0,1-1 0,-1 1 0,1 0-1,-1-1 1,0 0 0,1 1 0,-1-1 0,1 0 0,-1 0 0,0-1 0,3 0 0,3-4 56,0 0 1,-1 0-1,0 0 0,0-1 1,0 0-1,-1 0 1,0-1-1,0 0 1,-1 0-1,4-9 1,8-15 107,15-44 0,-28 64-150,25-65 241,32-143-1,-60 192-462,-6 24-190,-4 16-43,8-8 361,-1-1-1,1 0 1,0 1 0,0 0 0,0-1 0,1 1-1,-1 0 1,1-1 0,0 1 0,0 0 0,0 0-1,0-1 1,1 1 0,-1 0 0,1-1 0,0 1-1,0-1 1,1 1 0,-1-1 0,1 1 0,2 4-1,6 6 6,-1 0 0,2-1 0,20 21-1,11 13-4,-36-40 74,-1 0 0,-1 1 0,1-1 0,-1 1 0,0 0 0,-1 0 0,0 1 0,0-1 0,-1 1 0,0-1 0,0 1 0,-1 0 0,0-1 0,-1 1 0,0 0 0,0 0 0,-1 0 0,0-1 0,-1 1 0,0 0 0,0-1 0,-1 1 0,-7 15 0,3-11 110,-2 0-1,-13 16 1,-28 29 784</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5:13.487"/>
    </inkml:context>
    <inkml:brush xml:id="br0">
      <inkml:brushProperty name="width" value="0.035" units="cm"/>
      <inkml:brushProperty name="height" value="0.035" units="cm"/>
    </inkml:brush>
  </inkml:definitions>
  <inkml:trace contextRef="#ctx0" brushRef="#br0">3 0 3305,'-1'54'3997,"0"17"-3208,2 0 0,13 75 0,-13-138-745,1-1 1,0 1-1,0 0 1,1-1-1,0 0 1,0 1-1,1-1 1,-1-1-1,2 1 1,-1 0-1,1-1 1,0 0-1,0 0 1,11 8-1,-12-10 12,1-1 0,0 0 0,0 0 0,0-1 0,1 1-1,-1-1 1,1-1 0,-1 1 0,1-1 0,-1 1 0,1-2 0,0 1-1,-1-1 1,1 0 0,0 0 0,0 0 0,-1-1 0,1 0-1,0 0 1,10-3 0,-5-1 146,1 0 1,-1 0-1,0-1 0,-1 0 0,1-1 1,-1 0-1,0-1 0,-1 0 0,0 0 1,0-1-1,-1 0 0,0-1 0,-1 1 1,0-2-1,0 1 0,-1-1 0,-1 0 1,0 0-1,0 0 0,-1-1 0,0 0 1,-1 0-1,-1 0 0,0 0 0,1-21 1,-3-21 470,0 53-781,-1 4 98,0-1 0,0 1 1,0-1-1,1 1 0,-1 0 0,0-1 0,1 1 0,0 0 1,0-1-1,0 6 0,0 30-11,4 137 707,-1-151-839,0 1 0,1-1-1,2 0 1,16 46 0,-2-25-1368</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5:13.835"/>
    </inkml:context>
    <inkml:brush xml:id="br0">
      <inkml:brushProperty name="width" value="0.035" units="cm"/>
      <inkml:brushProperty name="height" value="0.035" units="cm"/>
    </inkml:brush>
  </inkml:definitions>
  <inkml:trace contextRef="#ctx0" brushRef="#br0">33 1 4257,'-3'0'372,"0"1"-1,-1 0 1,1 0-1,0 0 1,0 0 0,0 0-1,-4 3 1,7-4-304,-1 1 0,1-1 0,0 0 1,0 0-1,0 0 0,-1 0 0,1 0 0,0 1 1,0-1-1,0 0 0,0 0 0,-1 0 0,1 1 1,0-1-1,0 0 0,0 0 0,0 0 0,0 1 1,0-1-1,0 0 0,-1 0 0,1 1 0,0-1 1,0 0-1,0 0 0,0 1 0,0-1 0,0 0 1,0 0-1,0 1 0,0-1 0,0 0 0,1 0 1,-1 0-1,0 1 0,17 6 1407,36 0 491,93 1 1,-86-6-1715,14-2 160,1-3 1,119-20-1,-192 23-429,49-7 158,-17 8-3411,-24 0-212</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29:43.772"/>
    </inkml:context>
    <inkml:brush xml:id="br0">
      <inkml:brushProperty name="width" value="0.035" units="cm"/>
      <inkml:brushProperty name="height" value="0.035" units="cm"/>
    </inkml:brush>
  </inkml:definitions>
  <inkml:trace contextRef="#ctx0" brushRef="#br0">87 368 9794,'-4'-2'5066,"5"-8"-3331,5-5-1954,16-25 660,-17 31-330,0 1 0,0-1 0,-1 0 0,0-1 0,2-10 0,-5 17-75,0 0 0,-1 0-1,0 0 1,0 0 0,0 0-1,0 0 1,0 0 0,-1 0 0,1 0-1,-1 0 1,0 0 0,0 0 0,0 0-1,0 1 1,0-1 0,-1 0 0,1 0-1,-1 1 1,0-1 0,1 1 0,-4-3-1,3 2-26,0 1-1,0 0 1,0 0 0,0 0-1,0 0 1,0 1-1,0-1 1,0 1 0,-1-1-1,1 1 1,-1 0-1,1 0 1,-1 0 0,1 0-1,-1 0 1,0 0-1,0 1 1,1-1-1,-5 1 1,4 0-18,1 1 0,0 0 0,0 0-1,0 0 1,-1 0 0,1 1 0,0-1 0,0 0 0,0 1 0,1 0-1,-1-1 1,0 1 0,1 0 0,-1 0 0,1 0 0,-1 0-1,1 0 1,0 0 0,0 0 0,0 0 0,0 1 0,-1 3 0,-5 13-35,1 1 1,0 0-1,-2 25 1,6-33 36,1-1 1,0 1-1,1 0 0,0-1 1,1 1-1,0-1 0,5 17 1,-6-26 8,0-1-1,1 1 1,0 0 0,-1-1-1,1 1 1,0 0 0,0-1-1,0 1 1,0-1 0,0 1-1,0-1 1,0 1 0,1-1 0,-1 0-1,0 0 1,1 0 0,-1 1-1,1-2 1,0 1 0,-1 0-1,1 0 1,2 1 0,-1-2 10,0 1 1,0-1 0,1 0-1,-1 0 1,0 0-1,0 0 1,1-1-1,-1 1 1,0-1-1,0 1 1,5-3 0,6-3 49,-1 0 1,0-1-1,0-1 1,16-11 0,-17 10-20,-1-1 0,1 0 0,-2-1 0,1 0 0,-2-1 0,1 0 0,-2 0 0,1-1 0,-2 0 0,11-24 0,-13 25-14,-2 1 1,1 0-1,-1-1 1,-1 1 0,0-1-1,0 0 1,-2 0-1,1 0 1,-1 0-1,-1 1 1,0-1-1,-1 0 1,-6-23-1,8 34-29,-1 0-1,1-1 0,0 1 0,-1 0 0,0-1 0,1 1 0,-1 0 0,0 0 0,1 0 0,-1 0 0,0-1 0,0 1 0,0 0 0,0 0 0,0 1 0,0-1 1,-2-1-1,2 2-4,1-1 0,-1 1 1,1 0-1,-1 0 0,0 0 1,1 0-1,-1 0 1,1 0-1,-1 0 0,0 0 1,1 0-1,-1 1 0,1-1 1,-1 0-1,1 0 1,-1 0-1,1 1 0,-1-1 1,0 0-1,1 1 1,-1-1-1,1 0 0,0 1 1,-1-1-1,1 1 0,-1 0 1,0 0-5,0 0 0,0 1 1,0-1-1,0 1 0,0-1 1,1 1-1,-1-1 0,0 1 0,1 0 1,0-1-1,-1 1 0,1 0 1,0-1-1,0 1 0,0 0 0,0-1 1,0 1-1,0 0 0,0 0 1,1-1-1,-1 1 0,1-1 1,-1 1-1,1 0 0,1 2 0,2 1 4,1 0-1,0-1 0,1 1 1,-1-1-1,1 0 0,-1 0 1,1-1-1,0 0 0,0 0 1,1 0-1,-1-1 1,1 0-1,9 2 0,-6-1 0,0 0 0,0 1-1,0 0 1,12 7 0,-17-6 17,0-1 0,0 1 0,-1 0 0,1 1 0,-1-1 1,0 1-1,0-1 0,-1 1 0,0 0 0,0 1 0,0-1 0,-1 0 1,2 10-1,-3-14 226,10-7 470,-9 5-679,0-1 0,-1 0 0,1 1 0,-1-1 0,1 0 0,-1 0-1,1 0 1,-1 0 0,1 0 0,-1 0 0,0-1 0,2-1 0,88-115 52,-57 71-1014,4-6-770</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5:14.264"/>
    </inkml:context>
    <inkml:brush xml:id="br0">
      <inkml:brushProperty name="width" value="0.035" units="cm"/>
      <inkml:brushProperty name="height" value="0.035" units="cm"/>
    </inkml:brush>
  </inkml:definitions>
  <inkml:trace contextRef="#ctx0" brushRef="#br0">9 88 6785,'-2'-10'223,"0"4"472,0-1 0,1 1 0,0-1 0,1 1 0,-1-11 0,1 16-605,0 0-1,1-1 1,-1 1 0,0 0 0,1 0-1,-1-1 1,0 1 0,1 0 0,0 0-1,-1 0 1,1-1 0,0 1 0,-1 0-1,1 0 1,0 0 0,0 0 0,0 0-1,0 1 1,0-1 0,0 0 0,0 0-1,0 1 1,0-1 0,0 0 0,1 1-1,-1-1 1,0 1 0,0 0 0,1-1-1,-1 1 1,0 0 0,0 0 0,1 0-1,0 0 1,18-1 127,-1 2 0,0 0 0,0 1 0,0 1 0,0 1 0,32 10 0,-15-1-56,-1 1 0,50 29 0,-58-27-56,1 2 1,-2 1-1,-1 1 0,0 1 1,-2 2-1,0 0 0,23 31 1,-44-51-71,1 1 1,-1-1-1,0 0 0,0 1 1,-1-1-1,1 1 1,-1 0-1,0 0 0,0-1 1,0 1-1,0 0 1,-1 0-1,1 0 1,-1 0-1,0 0 0,0 0 1,0 0-1,-1 0 1,0 0-1,0-1 0,0 1 1,0 0-1,0 0 1,-1-1-1,1 1 1,-1 0-1,0-1 0,0 0 1,0 1-1,-1-1 1,1 0-1,-6 5 0,-8 7 109,-1-1-1,0 0 0,-1-1 0,-32 18 0,35-22-123,-23 15 25,5-2-139,0-3-1,-69 30 0,69-37-1026</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5:42.203"/>
    </inkml:context>
    <inkml:brush xml:id="br0">
      <inkml:brushProperty name="width" value="0.035" units="cm"/>
      <inkml:brushProperty name="height" value="0.035" units="cm"/>
    </inkml:brush>
  </inkml:definitions>
  <inkml:trace contextRef="#ctx0" brushRef="#br0">11 306 7130,'-1'-2'170,"0"0"0,-1 0 1,1 0-1,0 0 0,0 0 1,1 0-1,-1 0 0,0-1 1,1 1-1,0 0 0,-1 0 1,1 0-1,0-1 0,0 1 1,0 0-1,0-1 0,0 1 1,1 0-1,-1 0 0,1 0 1,0-1-1,-1 1 0,1 0 1,0 0-1,0 0 0,0 0 1,1 0-1,-1 0 1,0 1-1,1-1 0,-1 0 1,3-2-1,-1 2-147,1 0 0,-1 0-1,0 0 1,0 0 0,1 1 0,-1 0 0,1-1 0,0 1 0,-1 0 0,1 1-1,0-1 1,-1 1 0,1-1 0,0 1 0,0 0 0,-1 1 0,1-1-1,0 1 1,3 0 0,9 5-20,0 0-1,0 2 0,-1-1 1,-1 2-1,1 0 0,-1 1 1,-1 0-1,1 1 1,-2 0-1,0 1 0,0 1 1,-1 0-1,14 21 0,-23-31 60,0 0-1,-1 0 0,1 0 1,-1 0-1,0 0 0,0 0 0,0 0 1,0 1-1,0-1 0,0 0 1,-1 1-1,0-1 0,0 0 0,0 1 1,0-1-1,0 0 0,-1 1 0,1-1 1,-1 0-1,0 1 0,0-1 1,0 0-1,-1 0 0,1 0 0,-1 0 1,1 0-1,-1 0 0,0-1 1,0 1-1,0 0 0,-1-1 0,1 0 1,-1 1-1,1-1 0,-1 0 0,0 0 1,-5 2-1,7-10 1283,1-5-1248,0 1 0,1 0 0,0 0 0,1 0 0,0 0 0,0 0 0,4-9 0,8-41 79,-6 1-107,11-71 15,-15 110-143,1-1 0,1 1 1,16-38-1,-7 38-861,-1 12-556</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5:42.937"/>
    </inkml:context>
    <inkml:brush xml:id="br0">
      <inkml:brushProperty name="width" value="0.035" units="cm"/>
      <inkml:brushProperty name="height" value="0.035" units="cm"/>
    </inkml:brush>
  </inkml:definitions>
  <inkml:trace contextRef="#ctx0" brushRef="#br0">77 349 8930,'7'-11'1620,"31"-55"3546,-4-5-3833,-31 62-1298,0 0 0,0 0 1,0 0-1,-1 0 1,-1 0-1,1-1 1,-1 1-1,-1-1 1,0 1-1,0 0 1,-1-1-1,0 1 1,-5-18-1,5 25-38,1 0-1,-1 0 1,0 0 0,0 0-1,0 0 1,0 1 0,0-1-1,0 0 1,-1 0 0,1 1-1,0-1 1,-1 1 0,1-1-1,-1 1 1,0-1 0,-2 0-1,3 1-7,0 1 1,-1 0-1,1 0 0,0-1 0,-1 1 0,1 0 0,-1 0 0,1 0 0,-1 0 0,1 1 0,0-1 1,-1 0-1,1 1 0,0-1 0,-1 0 0,1 1 0,0 0 0,-1-1 0,1 1 0,0 0 0,0 0 1,0-1-1,0 1 0,0 0 0,-2 2 0,-6 6-17,1 0 0,-1 1 0,1 1 0,1-1-1,0 1 1,1 0 0,0 1 0,-6 15 0,4-7 15,2 1-1,0 0 1,0 0-1,-1 24 1,6-42 12,1 0 0,-1 0 0,1 0 0,0 0 0,0 0 0,0 0 0,0 0 0,0 0 0,1 0-1,0 0 1,-1 0 0,1 0 0,0 0 0,0 0 0,1 0 0,-1 0 0,0-1 0,1 1 0,0-1 0,0 1 0,0-1 0,0 1 0,0-1 0,0 0 0,0 0 0,1 0 0,-1 0 0,1-1 0,-1 1 0,1-1 0,0 1-1,0-1 1,0 0 0,0 0 0,0 0 0,5 1 0,9 0-13,-1 0-1,0-1 0,0-1 1,1-1-1,-1 0 0,32-6 1,92-31-390,-140 38 403,22-6-33,0-2-1,-1 0 0,1-2 1,-2 0-1,0-1 0,31-23 0,-46 30 56,1 0 1,-1-1-1,0 0 0,-1 1 0,1-2 0,-1 1 0,0 0 0,-1-1 0,1 0 0,-1 0 1,0 0-1,0 0 0,-1-1 0,0 1 0,0-1 0,0 1 0,-1-1 0,0 0 0,-1 1 0,1-1 1,-1 0-1,0 0 0,-1 1 0,0-1 0,0 0 0,-3-10 0,3 14-3,0 0 0,0-1 0,0 1 0,0 0 0,0 0 0,-1 1-1,1-1 1,-1 0 0,0 0 0,0 1 0,0-1 0,0 1 0,0 0 0,-1-1 0,1 1-1,-1 0 1,0 1 0,1-1 0,-6-3 0,4 4-11,-1 0 0,1 0 0,0 1 0,0-1 0,0 1 0,0 0 0,-1 0 0,1 0 0,0 1 0,0-1 1,0 1-1,0 0 0,-6 2 0,-3 2-10,1 0 1,1 1-1,-1 0 1,1 1 0,0 0-1,0 1 1,1 0-1,-17 18 1,19-17 0,1 0 0,1 0 1,0 0-1,0 1 0,-6 15 0,10-21 4,0 0 0,1 0 1,-1 0-1,1 1 0,0-1 0,0 0 0,1 1 0,-1-1 0,1 1 0,0-1 1,0 1-1,0-1 0,1 1 0,0-1 0,0 1 0,2 5 0,-2-9 7,0 1-1,0-1 1,0 0-1,0 1 1,0-1 0,0 0-1,0 0 1,1 0-1,-1 0 1,0 0-1,1 0 1,-1-1-1,1 1 1,-1 0-1,1-1 1,0 1-1,-1-1 1,1 1-1,-1-1 1,1 0-1,0 0 1,-1 0-1,1 0 1,0 0 0,-1 0-1,1 0 1,0 0-1,-1-1 1,1 1-1,-1-1 1,1 1-1,0-1 1,2-1-1,3-1 29,0 0 0,0 0 0,0-1 0,-1 1 0,1-2 0,6-4-1,-6 2 40,-1 1 0,1-1 0,-1 0 1,-1-1-1,1 1 0,-1-1 0,-1 0 0,1 0 0,-1-1 0,5-16 0,-9 24 8,3 4-151,3 7-8,0 0 0,9 23 0,-10-23 87,0 1 0,0-1 0,12 16 0,-15-22-35,1-1 0,1 1-1,-1-1 1,0 0 0,1 0 0,0-1 0,-1 1 0,1-1-1,0 0 1,0 1 0,1-2 0,-1 1 0,6 1 0,23 3-1283,2-3-1628</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5:43.413"/>
    </inkml:context>
    <inkml:brush xml:id="br0">
      <inkml:brushProperty name="width" value="0.035" units="cm"/>
      <inkml:brushProperty name="height" value="0.035" units="cm"/>
    </inkml:brush>
  </inkml:definitions>
  <inkml:trace contextRef="#ctx0" brushRef="#br0">316 750 6577,'0'-4'518,"-1"-1"0,1 1 0,-1 0 0,0 0 0,0 0 0,0 0 0,-1 0 0,1 0 0,-1 1 0,0-1 0,0 0 0,0 1-1,-1-1 1,-3-4 0,3 5-292,-1 1 0,1-1 0,0 1 0,-1-1 0,1 1 0,-1 0 0,0 0 0,0 1 0,1-1-1,-1 1 1,0 0 0,-8-1 0,5 1-214,-1 0-1,1 1 1,-1 1 0,1-1-1,-1 1 1,1 0 0,0 1-1,-1-1 1,1 2-1,0-1 1,0 1 0,0 0-1,0 0 1,1 1-1,-13 8 1,9-3-20,1 0 1,0 0-1,0 1 1,1 0-1,0 1 0,0-1 1,1 1-1,1 1 1,0 0-1,1 0 0,0 0 1,0 0-1,-4 22 1,8-28 5,0 0 0,0 1 0,0-1 0,0 0 0,1 1 0,0-1 0,1 0 0,0 1-1,0-1 1,0 0 0,0 1 0,1-1 0,0 0 0,0 0 0,1-1 0,0 1 0,0 0 0,0-1 0,1 0 0,0 1 0,0-1 0,0-1 0,0 1 0,1-1 0,0 1 0,0-1 0,0-1 0,0 1 0,10 4 0,-7-3 21,1-1-1,-1-1 1,1 1-1,0-1 1,-1-1-1,1 0 1,0 0-1,1-1 1,-1 0-1,0 0 1,0-1-1,0 0 1,1-1-1,-1 0 1,0-1 0,0 0-1,0 0 1,0-1-1,-1 0 1,1 0-1,-1-1 1,1 0-1,-1 0 1,0-1-1,-1 0 1,1-1-1,-1 0 1,0 0-1,-1 0 1,1-1-1,-1 0 1,6-10-1,11-20 52,-1-2 0,-2-1 0,-1 0 0,-3-2 0,-1 0 0,11-50 0,-14 39-20,-2-1-1,5-96 1,-14 115-43,-1 0 0,-2 0 0,-2 0 1,-1 0-1,-12-42 0,15 68-21,-1 0 1,0 1 0,-1-1 0,0 1 0,0 0-1,-1 0 1,0 0 0,0 1 0,-1 0 0,-13-13-1,16 17-2,-1 0 0,0 0 0,-1 0 0,1 1 0,0 0 0,-1 0 0,1 0 0,-1 0 0,0 0 0,1 1 0,-1 0 0,0 0 0,0 0 0,0 1 0,0 0 0,0 0 0,0 0 0,0 0 0,0 1 0,0 0 0,-5 1 0,1 1 11,0 0-1,0 1 1,0-1-1,1 2 1,-1-1 0,1 1-1,0 1 1,0-1-1,1 1 1,0 1 0,0-1-1,0 1 1,1 0-1,0 1 1,0 0-1,1 0 1,0 0 0,0 0-1,1 1 1,0 0-1,1 0 1,-1 0-1,2 0 1,-1 0 0,2 1-1,-1-1 1,1 1-1,0 16 1,4 22-63,2-1 1,1-1 0,21 74-1,-5-31-1335</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5:56.297"/>
    </inkml:context>
    <inkml:brush xml:id="br0">
      <inkml:brushProperty name="width" value="0.035" units="cm"/>
      <inkml:brushProperty name="height" value="0.035" units="cm"/>
    </inkml:brush>
  </inkml:definitions>
  <inkml:trace contextRef="#ctx0" brushRef="#br0">266 647 6113,'-25'-39'3186,"3"5"-1065,-41-50-1,62 83-2107,0-1 0,-1 0 0,1 1 0,-1-1 0,1 1 0,-1-1 0,0 1 0,1 0 0,-1-1 0,0 1 0,0 0 0,0 0 0,0 1 0,0-1 0,0 0 0,0 1 0,0-1 0,0 1 0,0-1 0,0 1 0,-1 0 0,1 0 0,0 0 0,0 0 0,0 1 0,0-1 0,0 0 0,-1 1 0,1-1 0,0 1 0,0 0 0,0 0 0,0 0 0,1 0 0,-1 0 0,0 0 0,0 1 0,1-1 0,-1 0 0,-2 4 0,-3 3-37,0 0 0,1 0-1,0 0 1,1 1 0,-1 0 0,2 1-1,-5 11 1,3-6 7,1 1 0,0 0 0,2 1 0,0-1 0,1 1 0,0-1 0,1 21 1,2-25 21,0 0 1,0 0-1,1 0 1,1 0-1,-1-1 1,2 1-1,0-1 1,0 0-1,1 0 1,11 17-1,-15-25 14,1-1 0,-1 0 1,1 0-1,0-1 0,-1 1 0,1 0 0,0-1 0,0 1 0,1-1 0,-1 1 0,0-1 0,0 0 1,1 0-1,-1 0 0,0 0 0,1 0 0,-1-1 0,1 1 0,-1-1 0,1 0 0,-1 1 0,1-1 1,-1 0-1,1-1 0,0 1 0,-1 0 0,1-1 0,-1 1 0,1-1 0,-1 0 0,0 0 0,3-1 1,8-4 144,-1 0 0,0-1 0,-1 0 0,18-14 0,-26 18-132,27-20 187,-1-2 0,-2-1 0,36-41 0,-50 50-166,0-1 0,-2 1 0,0-2 0,0 0 0,-2 0-1,-1 0 1,11-36 0,-9 7 19,-1 0 0,-3 0-1,-2 0 1,-4-90 0,-1 134-151,0 6 62,-1-1 0,0 0 0,0 0 0,1 1 0,-1-1 0,1 1 0,-1-1 0,1 1 0,0-1 0,0 1 0,0 0 0,-1 0 0,2 0 0,-1 0 0,0 0 0,0 0 0,0 2 0,0-2 5,-9 25 11,2 0 0,0 1 0,2 0 0,1 0 1,1 0-1,1 1 0,2 0 0,1-1 0,4 36 1,-3-54 13,2 0 0,-1 0 0,1 0 0,1 0 0,0 0 0,0-1 0,1 1 0,0-1 0,0 0 0,1-1 0,1 1 0,-1-1 0,1-1 1,1 1-1,-1-1 0,1 0 0,13 8 0,-13-10 17,-1 0 1,1-1 0,0 0-1,0 0 1,0-1 0,0 0-1,1 0 1,0-1 0,-1 0-1,1-1 1,0 0 0,0 0-1,0-1 1,-1 0 0,1 0-1,0-1 1,0 0-1,0-1 1,-1 0 0,14-5-1,-16 5 33,-1-1-1,1 1 0,-1-1 1,0 0-1,0 0 0,0-1 1,0 0-1,0 0 0,-1 0 1,0 0-1,0 0 1,7-10-1,-8 8 18,0-1 0,-1 1 0,1-1 0,-1 1 0,-1-1 0,1 0 0,-1 1 0,0-1 0,0 0 0,-1-12 0,-4-53 18,4 69-177,-2 5-29,-3 2 86,0 0 0,1 1 0,0 0-1,0 0 1,1 0 0,-1 0 0,1 0 0,0 1 0,0-1-1,1 1 1,-3 7 0,2-2 17,-1 0 0,1 0 0,1 0 0,0 1 0,-1 16 0,3-23 4,1 0 0,-1 0 0,1 0 0,0 0-1,0 0 1,0 0 0,1-1 0,0 1 0,0 0 0,0-1 0,0 0 0,1 1 0,-1-1-1,1 0 1,0 0 0,1 0 0,-1-1 0,1 1 0,-1-1 0,1 0 0,0 0-1,0 0 1,1 0 0,-1-1 0,1 0 0,-1 0 0,1 0 0,-1 0 0,1-1 0,6 2-1,3 0 13,0-1 1,0 0-1,1-1 0,-1 0 0,0-1 0,1 0 0,-1-2 0,0 1 0,20-6 0,-18 2 14,0 0 0,-1-1 0,1-1 0,-2 0 0,1-1 0,-1 0 0,0-1 1,-1-1-1,0 0 0,17-18 0,-15 12-5,-2 0 0,0-1 1,0-1-1,-2 0 1,0-1-1,-1 0 0,9-27 1,-6 10-12,-3-2-1,-1 1 1,-1-1 0,-3 0 0,0-1 0,-3 0 0,-1 1 0,-7-58 0,6 95-19,0 1 1,0 0 0,0-1-1,0 1 1,0 0-1,-1 0 1,1-1-1,0 1 1,0 0 0,0-1-1,0 1 1,0 0-1,-1 0 1,1-1 0,0 1-1,0 0 1,-1 0-1,1 0 1,0-1-1,0 1 1,-1 0 0,1 0-1,0 0 1,0 0-1,-1 0 1,1-1 0,0 1-1,-1 0 1,1 0-1,0 0 1,-1 0-1,1 0 1,0 0 0,-1 0-1,1 0 1,0 0-1,0 0 1,-1 0 0,1 0-1,0 0 1,-1 1-1,-9 2-40,8-1 39,0 0 0,0 0 0,0 0 0,1 0 0,-1 0 0,1 0 0,-1 0 0,1 0 0,0 1 0,-1-1-1,1 1 1,1-1 0,-2 3 0,-9 39-27,9-35 26,-3 20 6,1 1-1,2 0 1,1-1-1,1 1 1,1 0-1,2 0 1,1 0-1,2-1 1,0 0 0,2 0-1,15 35 1,-20-57 17,0 1 0,1 0 1,0-1-1,0 0 0,1 0 1,0 0-1,0 0 0,1-1 1,0 0-1,0 0 0,0-1 1,1 1-1,0-2 0,0 1 1,0 0-1,0-1 0,1-1 1,-1 1-1,1-1 0,0-1 1,0 1-1,1-1 0,-1-1 1,0 1-1,1-2 0,-1 1 1,0-1-1,1 0 0,-1-1 1,1 0-1,-1 0 0,0-1 1,0 0-1,0 0 0,0-1 1,0 0-1,14-7 0,-16 6 7,-1 0 0,1-1-1,-1 1 1,0-1-1,0 0 1,-1 0 0,1 0-1,-1-1 1,0 1-1,-1-1 1,1 0 0,-1 0-1,-1-1 1,1 1-1,3-14 1,0-7 2,0 0-1,2-44 1,-6 46-33,-2 24 10,0 1-1,0 0 0,0 0 0,0-1 1,0 1-1,0 0 0,0 0 0,0 0 1,0-1-1,-1 1 0,1 0 0,0 0 1,0 0-1,0-1 0,-1 1 0,1 0 1,0 0-1,0 0 0,0 0 0,-1-1 1,1 1-1,0 0 0,0 0 0,-1 0 1,1 0-1,0 0 0,0 0 0,-1 0 0,1 0 1,0 0-1,0 0 0,-1 0 0,1 0 1,0 0-1,0 0 0,-1 0 0,1 0 1,0 0-1,0 0 0,-1 0 0,1 0 1,0 0-1,0 0 0,-1 1 0,1-1 1,0 0-1,0 0 0,0 0 0,-1 0 1,1 1-1,0-1 0,0 0 0,0 0 1,-1 1-1,-8 8-15,0 1 0,0 0-1,1 0 1,0 1 0,1 0 0,1 0 0,-1 0 0,-8 24 0,13-30 15,1-1 0,-1 1 0,1 0 0,0-1 0,0 1 0,1 0 0,-1 0 0,1-1 0,0 1 0,0 0 0,1 0 0,-1-1 0,1 1 0,0 0 0,0 0 0,1-1 0,0 1 1,-1-1-1,6 8 0,-4-7 7,1 0 0,0 0 0,0-1 0,1 1 0,-1-1 0,1-1 0,0 1 0,0 0 1,0-1-1,1 0 0,-1-1 0,1 1 0,-1-1 0,1 0 0,8 2 0,-1-1 22,1 0 0,0-2 0,-1 1 0,1-2 0,0 0 0,-1 0 0,1-1 0,0-1 0,-1 0 0,1-1 0,-1-1 0,0 0 0,0 0 0,0-1 0,-1-1 0,0 0 0,0-1 0,0 0 0,12-11 0,-1-1 4,-1-1 0,-1-1 0,0-1 0,-2-1 0,-1-1 0,-1 0 0,26-48 1,-11 11-18,-3-2 1,-2 0 0,19-72-1,-46 135-12,9-47-6,-9 45 1,1 0 0,-1 1 0,0-1 0,0 0 0,0 1 0,0-1 0,0 0-1,-1 1 1,1-1 0,0 0 0,-1 1 0,1-1 0,-1 1 0,1-1 0,-1 1 0,0-1-1,0 1 1,0-1 0,0 1 0,0 0 0,0-1 0,0 1 0,0 0 0,0 0 0,-3-2 0,3 3-5,0 0 1,1 0 0,-1 0 0,0 0 0,0 0-1,1 0 1,-1 0 0,0 0 0,0 1 0,1-1 0,-1 0-1,0 0 1,1 1 0,-1-1 0,0 1 0,1-1-1,-1 0 1,0 1 0,1-1 0,-1 1 0,1-1 0,-1 1-1,1 0 1,-1-1 0,1 1 0,0-1 0,-1 1 0,1 0-1,0-1 1,-1 2 0,-10 22-109,7-9 95,0 0 0,0 0 0,2 0-1,0 0 1,1 0 0,0 1 0,3 28 0,4 5 19,14 53 1,-10-55 0,-6-26 2,1 7 12,2-1-1,0 0 1,21 51 0,-25-72-1,0 0 1,0 0 0,1 0 0,0 0 0,0-1 0,0 1 0,1-1 0,-1 0 0,1 0 0,1-1 0,-1 1-1,1-1 1,-1-1 0,1 1 0,0-1 0,0 0 0,1 0 0,-1 0 0,1-1 0,-1 0 0,12 1-1,-2-1 16,-1-1 0,1-1 0,-1-1 0,0 0-1,1-1 1,-1 0 0,0-2 0,0 0-1,15-5 1,-21 5-7,0 1 1,0-2-1,0 1 0,0-1 0,-1-1 1,0 1-1,0-1 0,0-1 0,-1 1 1,0-1-1,0-1 0,-1 1 0,0-1 0,0 0 1,5-10-1,-2-2 27,-1 0 0,9-29 0,-15 42-39,0 0 0,0 0 0,-1-1 0,0 1 0,-1 0 0,0 0 0,0-1 0,0 1 0,-1 0 1,0 0-1,-2-8 0,3 14-10,-1 0 0,1 0 1,0 0-1,-1 0 0,1 0 0,-1 0 1,1 0-1,-1 0 0,1 0 1,-1 0-1,0 0 0,1 1 1,-1-1-1,0 0 0,0 0 0,0 1 1,0-1-1,1 1 0,-1-1 1,0 1-1,0-1 0,0 1 1,0-1-1,0 1 0,0 0 0,0 0 1,-2-1-1,1 1-6,-1 1 1,1-1-1,-1 1 0,1-1 0,-1 1 1,1 0-1,0 0 0,-1 0 0,1 0 1,0 0-1,-3 2 0,-3 3-14,0 0-1,0 0 0,1 1 0,0 0 1,-6 8-1,8-8 14,0 0-1,0 0 1,1 1 0,0-1-1,1 1 1,-1 0 0,1 0 0,1 0-1,0 1 1,0-1 0,0 1-1,0 16 1,2-21 9,1 0-1,-1 0 1,1 0-1,0 0 1,0 1-1,0-1 1,0-1-1,1 1 1,0 0 0,0 0-1,0-1 1,0 1-1,0-1 1,1 1-1,-1-1 1,1 0-1,0 0 1,0 0-1,0 0 1,1-1 0,-1 1-1,0-1 1,1 0-1,0 0 1,-1 0-1,1-1 1,0 1-1,5 0 1,5 2-25,0-1 0,-1-1 0,1 0 0,0-1 0,0 0 1,0-1-1,0-1 0,0 0 0,0-1 0,0-1 0,25-7 0,-28 6-528,0 0 0,-1-1-1,0 0 1,0-1-1,11-7 1,1-5-2413</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5:56.503"/>
    </inkml:context>
    <inkml:brush xml:id="br0">
      <inkml:brushProperty name="width" value="0.035" units="cm"/>
      <inkml:brushProperty name="height" value="0.035" units="cm"/>
    </inkml:brush>
  </inkml:definitions>
  <inkml:trace contextRef="#ctx0" brushRef="#br0">1 108 11514,'0'0'1609,"10"2"-609,25-17-248,12-7-160,23-13-568,14-3-760</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6:45.739"/>
    </inkml:context>
    <inkml:brush xml:id="br0">
      <inkml:brushProperty name="width" value="0.035" units="cm"/>
      <inkml:brushProperty name="height" value="0.035" units="cm"/>
    </inkml:brush>
  </inkml:definitions>
  <inkml:trace contextRef="#ctx0" brushRef="#br0">87 578 3561,'-7'-3'436,"1"0"0,0 0 0,0-1-1,0 1 1,0-1 0,0-1 0,1 1 0,0-1 0,0 0 0,0 0 0,1 0 0,0-1 0,0 1 0,0-1 0,-3-7 0,6 12-51,2 1-320,0 0 1,0 1-1,0-1 1,0 1-1,0-1 0,0 1 1,0 0-1,0-1 1,0 1-1,0 0 0,0 0 1,-1 0-1,1-1 0,0 1 1,-1 0-1,1 0 1,-1 0-1,1 0 0,-1 0 1,1 0-1,-1 0 1,1 0-1,-1 2 0,10 32-226,-8-26 315,16 76 0,-11-47-119,12 38-1,-16-67-21,0 1-1,1-1 0,0 1 0,1-1 0,0-1 1,0 1-1,1-1 0,12 15 0,-15-21 8,0 1-1,-1-1 1,1 0-1,0 0 1,0 0-1,1 0 1,-1 0 0,0-1-1,1 0 1,-1 1-1,1-1 1,-1 0-1,1-1 1,-1 1 0,8 0-1,-4-2 18,0 1-1,1-1 1,-1 0-1,0-1 1,0 1 0,0-1-1,10-5 1,6-4 58,0-2 0,-1 0 1,28-22-1,-49 34-92,23-19 67,0-1 1,-1-2-1,-1 0 1,-2-1-1,0-1 0,-2-1 1,0 0-1,-2-2 1,-1 0-1,-1 0 1,10-33-1,-10 22 56,-2-1 0,-2 0 1,-1 0-1,-3-1 0,-1 0 0,-2-1 0,-1 1 0,-5-44 0,2 74-73,2 9-40,-1-1 1,0 1 0,0 0-1,-1-1 1,1 1 0,0-1-1,-1 1 1,0 0 0,1-1-1,-1 1 1,0 0-1,0-1 1,0 1 0,-3-3-1,4 4-11,-1 1-1,1 0 0,-1 0 0,1 0 1,0 0-1,-1 0 0,1 0 0,-1 0 0,1 0 1,0 0-1,-1 0 0,1 0 0,0 0 1,-1 0-1,1 0 0,-1 0 0,1 0 0,0 1 1,-1-1-1,1 0 0,0 0 0,-1 0 0,1 1 1,0-1-1,-1 0 0,1 0 0,0 1 1,-1-1-1,1 0 0,0 0 0,0 1 0,-1-1 1,1 0-1,0 1 0,0-1 0,0 1 1,0-1-1,0 0 0,-1 1 0,1-1 0,0 0 1,0 1-1,0-1 0,0 1 0,0-1 1,0 1-1,-7 22-24,5-8 12,0 1 0,1 0 0,0 0 0,1 0 0,1-1 0,1 1 0,0 0 0,1 0 0,0-1 0,2 0 0,0 0 0,9 20 0,11 19 133,65 97 0,-58-100-72,193 349 1078,-222-395-1099,18 32-2185,-14-27-639</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6:45.931"/>
    </inkml:context>
    <inkml:brush xml:id="br0">
      <inkml:brushProperty name="width" value="0.035" units="cm"/>
      <inkml:brushProperty name="height" value="0.035" units="cm"/>
    </inkml:brush>
  </inkml:definitions>
  <inkml:trace contextRef="#ctx0" brushRef="#br0">3 381 5553,'-2'6'4433,"22"-12"-3225,7-18 73,7-8-105,12-14-504,0-6-224,-2 0-264,-2 0 0,-10 7 96,-2 2-216,-5 9-1368</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6:46.296"/>
    </inkml:context>
    <inkml:brush xml:id="br0">
      <inkml:brushProperty name="width" value="0.035" units="cm"/>
      <inkml:brushProperty name="height" value="0.035" units="cm"/>
    </inkml:brush>
  </inkml:definitions>
  <inkml:trace contextRef="#ctx0" brushRef="#br0">52 62 4913,'-8'9'525,"0"1"1,0 0-1,-9 16 0,16-24-389,-1 1 0,1-1 0,0 1 0,0-1 0,0 1 0,0-1 0,0 1 0,1 0 0,-1-1 0,1 1 0,0 0 0,0-1 0,0 1 0,0 0 0,0 0 0,0-1 0,1 1 0,-1 0 0,1-1 0,0 1 0,0-1 0,2 6 0,-2-7-66,-1 0-1,1 0 1,0 0 0,0 0-1,0 0 1,-1 0 0,1-1-1,0 1 1,0 0-1,0 0 1,0 0 0,0-1-1,0 1 1,1-1 0,-1 1-1,0-1 1,0 1-1,0-1 1,0 0 0,1 1-1,-1-1 1,0 0 0,0 0-1,3 0 1,-2-1 37,1 1 1,0-1-1,-1 0 1,1 0-1,-1 0 1,1 0-1,-1 0 1,1 0-1,-1-1 1,0 1-1,3-3 1,0 0 92,-1-1 1,1 0 0,0 0-1,-1 0 1,0 0 0,0 0 0,-1-1-1,6-11 1,-8 14-117,-1-1-1,1 1 1,-1-1-1,0 1 1,0 0-1,-1-1 0,1 1 1,0-1-1,-1 1 1,0 0-1,0-1 1,0 1-1,0 0 1,-1 0-1,1 0 1,-1 0-1,0 0 1,0 0-1,0 0 0,0 1 1,0-1-1,-5-3 1,2 0-41,-1 1 0,0 0 0,0 0-1,0 0 1,-1 1 0,0 0 0,0 0 0,-12-4 0,19 8-55,0-1-1,0 1 1,0 0 0,-1 0 0,1 0-1,0 0 1,0 0 0,0-1 0,-1 1-1,1 0 1,0 0 0,0 0-1,0 0 1,-1 0 0,1 0 0,0 0-1,0 0 1,-1 0 0,1 0 0,0 0-1,0 0 1,-1 0 0,1 0-1,0 0 1,0 0 0,0 0 0,-1 0-1,1 0 1,0 1 0,0-1-1,0 0 1,-1 0 0,1 0 0,0 0-1,0 0 1,0 1 0,-1-1 0,1 0-1,0 0 1,0 0 0,0 0-1,0 1 1,0-1 0,8 16-1434</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6:46.965"/>
    </inkml:context>
    <inkml:brush xml:id="br0">
      <inkml:brushProperty name="width" value="0.035" units="cm"/>
      <inkml:brushProperty name="height" value="0.035" units="cm"/>
    </inkml:brush>
  </inkml:definitions>
  <inkml:trace contextRef="#ctx0" brushRef="#br0">230 462 4873,'-27'6'496,"4"-1"1362,-43 5 1,60-10-1528,1 1 1,0-1-1,0 0 1,0-1-1,-1 1 0,1-1 1,0 0-1,0 0 0,0-1 1,0 0-1,0 0 0,1 0 1,-1 0-1,-4-3 0,6 2-254,0 0-1,0 0 0,1 0 1,-1-1-1,1 1 0,0 0 1,0-1-1,0 1 0,0-1 0,1 0 1,0 0-1,-1 0 0,1 0 1,1 1-1,-2-8 0,0-7-71,1-1-1,2-19 0,-1 21 44,11-274-43,-10 278 34,-1 7-164,0 9-122,5 38-371,-2-32 623,1 0 0,-1-1 0,2 0-1,-1 0 1,1 0 0,0 0-1,0-1 1,1 0 0,0 0 0,9 7-1,4 1 142,0 0 0,31 17 0,2 1 90,-47-30-190,-1 0 1,1 0-1,-1 1 0,0-1 1,0 1-1,0 0 1,-1 0-1,1 1 0,-1-1 1,0 1-1,0 0 0,-1-1 1,1 1-1,-1 1 1,0-1-1,-1 0 0,1 0 1,-1 1-1,1 9 0,-2-5 101,0 0-1,-1 0 1,-1-1-1,0 1 1,0 0-1,-1-1 1,0 1-1,0-1 1,-10 17-1,-3 3-436,15-27-775</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29:44.060"/>
    </inkml:context>
    <inkml:brush xml:id="br0">
      <inkml:brushProperty name="width" value="0.035" units="cm"/>
      <inkml:brushProperty name="height" value="0.035" units="cm"/>
    </inkml:brush>
  </inkml:definitions>
  <inkml:trace contextRef="#ctx0" brushRef="#br0">73 12 11370,'-1'-1'44,"0"1"-1,0 0 1,0 0-1,-1-1 1,1 1-1,0 0 1,0 0-1,0 0 1,0 0-1,-1 1 1,1-1-1,0 0 1,0 0-1,0 1 1,0-1-1,0 1 1,0-1-1,0 1 1,0-1-1,0 1 0,-2 1 1,1 0 132,-1 1-1,1 0 1,-1-1-1,1 1 1,0 0 0,0 0-1,-2 4 1,-2 6 442,1 0 1,-6 22-1,11-35-618,-2 5 7,1 0 1,0 0-1,1 0 0,-1 0 0,1 1 0,0-1 0,0 0 0,1 0 0,-1 0 1,4 10-1,-4-13-2,1-1 0,-1 1 0,1-1 0,0 1 0,-1-1 0,1 0 0,0 1 0,0-1 0,0 0 0,0 0 0,0 1 0,1-1 0,-1 0 0,0 0 0,0 0 0,1-1 0,-1 1 0,1 0 0,-1 0 0,1-1 0,-1 1 0,1-1 0,-1 1 0,1-1 0,-1 0 0,1 1 0,0-1 0,-1 0 0,1 0 0,-1 0 0,1 0 0,0 0 0,-1-1 0,1 1 0,-1-1 0,1 1 0,-1-1 0,1 1 0,1-2 0,0 1 46,-1 0 0,1 0 0,0-1 0,-1 1 0,1-1 0,-1 0 0,0 0 0,0 0 0,1 0 1,-1 0-1,0-1 0,-1 1 0,1 0 0,0-1 0,-1 0 0,1 1 0,-1-1 0,0 0 0,0 0 0,1-5 0,2-7 111,-1 0-1,-1 0 1,0-16-1,2-12-187,2 20-480</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6:47.221"/>
    </inkml:context>
    <inkml:brush xml:id="br0">
      <inkml:brushProperty name="width" value="0.035" units="cm"/>
      <inkml:brushProperty name="height" value="0.035" units="cm"/>
    </inkml:brush>
  </inkml:definitions>
  <inkml:trace contextRef="#ctx0" brushRef="#br0">37 9 7794,'-16'-6'960,"4"3"616,7 3-175,2 8-321,3 3-376,3 8-360,9 4-104,11 7-88,7 5-16,7 2-8,-1-2 8,3-1 72,-2-3 80,0-1 96,-2-3-248,-9-3-944,0-3-1168</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6:47.412"/>
    </inkml:context>
    <inkml:brush xml:id="br0">
      <inkml:brushProperty name="width" value="0.035" units="cm"/>
      <inkml:brushProperty name="height" value="0.035" units="cm"/>
    </inkml:brush>
  </inkml:definitions>
  <inkml:trace contextRef="#ctx0" brushRef="#br0">16 378 9026,'-12'3'4105,"8"-13"-2753,18-16-584,5-9-216,15-16-392,-3-7-80,6 1 8,1 0 48,1 10-768,2 8-848</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6:47.699"/>
    </inkml:context>
    <inkml:brush xml:id="br0">
      <inkml:brushProperty name="width" value="0.035" units="cm"/>
      <inkml:brushProperty name="height" value="0.035" units="cm"/>
    </inkml:brush>
  </inkml:definitions>
  <inkml:trace contextRef="#ctx0" brushRef="#br0">6 211 8282,'0'0'163,"-1"-1"1,1 1-1,0-1 1,-1 1 0,1 0-1,-1-1 1,1 1-1,0-1 1,-1 1-1,1-1 1,0 1 0,0-1-1,-1 1 1,1-1-1,0 1 1,0-1-1,0 1 1,0-1 0,0 1-1,0-1 1,0 0-1,0 1 1,0-1-1,0 1 1,0-1 0,0 1-1,0-1 1,0 1-1,1-2 1,14-9 1379,30 1-1455,-42 10 178,8-2-221,0 2-1,0-1 1,-1 1-1,1 1 1,0 0 0,0 0-1,0 1 1,-1 1-1,20 6 1,-27-8-4,0 0-1,0 0 1,0 1 0,0-1-1,-1 1 1,1 0 0,0 0-1,-1 0 1,1 0 0,-1 0 0,1 1-1,-1-1 1,0 1 0,0-1-1,0 1 1,-1 0 0,1 0-1,-1-1 1,1 1 0,-1 0-1,0 1 1,0-1 0,0 0-1,-1 0 1,1 0 0,-1 1-1,0-1 1,1 0 0,-2 0-1,1 1 1,0-1 0,-1 0-1,1 0 1,-1 1 0,0-1-1,-2 4 1,3-5 744,-10-23-134,8 7-666,0 0 0,1-1 1,0 1-1,1 0 0,1-1 0,0 1 0,1 0 0,0-1 0,2 1 0,9-26 0,-11 33-393,1 0 0,0 0 0,1 0 1,0 0-1,0 1 0,0 0 0,11-11 0,10-5-3292</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6:48.415"/>
    </inkml:context>
    <inkml:brush xml:id="br0">
      <inkml:brushProperty name="width" value="0.035" units="cm"/>
      <inkml:brushProperty name="height" value="0.035" units="cm"/>
    </inkml:brush>
  </inkml:definitions>
  <inkml:trace contextRef="#ctx0" brushRef="#br0">61 488 4457,'0'-7'12226,"0"1"-9183,-6-17-4917,0 12 3414,-5 7-1709,10 3 160,0 1 0,0 0 0,0 0 0,-1-1 0,1 1 0,0 0 1,0 0-1,-1 0 0,1 0 0,0 1 0,0-1 0,0 0 0,-1 0 0,1 1 0,0-1 0,0 1 1,0-1-1,0 1 0,0-1 0,0 1 0,0 0 0,0-1 0,0 1 0,0 0 0,0 0 0,0 0 1,1 0-1,-1 0 0,0 0 0,0 0 0,0 1 0,0 1-9,0 1 0,1-1 0,-1 1 0,1 0 0,0-1 0,0 1 0,0-1 0,0 1 0,1-1 0,-1 1-1,1-1 1,0 1 0,1 4 0,-1-6 7,0 1-1,0 0 1,0-1-1,0 1 1,0-1-1,1 1 1,-1-1 0,1 0-1,0 1 1,0-1-1,-1 0 1,1 0-1,1 0 1,-1 0-1,0-1 1,0 1-1,1 0 1,3 1-1,-2-1 5,0-1 1,1 0-1,-1 0 0,0 0 0,1-1 0,-1 1 0,0-1 0,1 0 1,-1 0-1,0-1 0,5 0 0,3-2 21,-1 1 1,0-2 0,0 0-1,0 0 1,-1-1-1,1 0 1,-1-1-1,11-8 1,-11 5 14,-1 1 0,0-1 0,0 0 0,-1-1 0,0 0-1,10-19 1,-13 22 3,-1-1 0,0 0-1,-1 0 1,0 0 0,0 0-1,-1-1 1,0 1 0,0-1-1,-1 1 1,1-13 0,-2 20-29,0 0 0,0 0-1,0 0 1,0 0 0,0 0 0,-1 0 0,1 0 0,0 0 0,0 0 0,-1 0-1,1 0 1,-1 0 0,1 0 0,-1 0 0,1 0 0,-1 0 0,0 0 0,1 0-1,-1 1 1,-1-2 0,1 2-11,1 0 0,-1 0-1,1 0 1,-1 0 0,1 0 0,-1 0-1,1 0 1,-1 0 0,1 1 0,-1-1-1,1 0 1,0 0 0,-1 0-1,1 1 1,-1-1 0,1 0 0,0 1-1,-1-1 1,1 0 0,0 1 0,-1-1-1,1 1 1,0-1 0,-1 0 0,1 1-1,0-1 1,0 1 0,0-1-1,-1 1 1,1-1 0,0 1 0,0-1-1,0 1 1,0-1 0,0 1 0,0-1-1,0 1 1,0-1 0,0 0 0,0 1-1,0 0 1,-1 4-24,1-1 0,-1 0 0,1 0 1,0 0-1,0 1 0,0-1 0,1 0 0,-1 0 0,1 1 0,0-1 0,1 0 1,1 4-1,-2-6 33,0-1 0,0 0 0,0 1 0,0-1 0,0 0 0,1 0 0,-1 0 0,0 0 0,1 0 0,-1 0 1,1 0-1,-1 0 0,1-1 0,0 1 0,-1 0 0,1-1 0,0 0 0,-1 1 0,1-1 0,0 0 0,-1 0 0,1 0 0,0 0 1,0 0-1,-1 0 0,1 0 0,0-1 0,-1 1 0,1-1 0,0 1 0,-1-1 0,3-1 0,0 1 16,0-1 0,-1 0 0,0 0-1,1 0 1,-1 0 0,0 0 0,0-1-1,0 1 1,0-1 0,-1 0 0,1 0 0,-1 0-1,1 0 1,2-6 0,2-4 35,-1-1-1,7-20 1,-8 19-33,-4 12-97,5-3-78,4 2 171,29-15 38,-34 15-39,0 0 1,0 0-1,-1 0 0,1 0 0,-1-1 0,0 1 0,0-1 0,6-11 0,-6 10-49,0-1 1,0 1-1,1 1 0,0-1 0,0 0 0,1 1 0,7-5 0,56-29-63,-38 22 199,51-35 0,-64 39 27,0 1-9</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6:49.437"/>
    </inkml:context>
    <inkml:brush xml:id="br0">
      <inkml:brushProperty name="width" value="0.035" units="cm"/>
      <inkml:brushProperty name="height" value="0.035" units="cm"/>
    </inkml:brush>
  </inkml:definitions>
  <inkml:trace contextRef="#ctx0" brushRef="#br0">95 97 6545,'-14'-10'441,"1"-1"0,0 0 0,1-1 0,0-1 0,-17-24 0,27 35 962,9 22-991,3 23 141,-2 1-1,4 67 1,1 10 197,2-48-571,3-1 1,3-1 0,3 0 0,3-2 0,3-1 0,3-2 0,3-1 0,83 113 0,-104-157-107,1-2 0,1 0 1,0-1-1,2 0 1,0-2-1,0 0 1,2-1-1,0-2 1,1 0-1,35 16 1,-5-7-249,2-3-1,65 15 1,-4-10-1177</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6:50.022"/>
    </inkml:context>
    <inkml:brush xml:id="br0">
      <inkml:brushProperty name="width" value="0.035" units="cm"/>
      <inkml:brushProperty name="height" value="0.035" units="cm"/>
    </inkml:brush>
  </inkml:definitions>
  <inkml:trace contextRef="#ctx0" brushRef="#br0">45 43 4985,'-26'-29'2507,"7"15"4453,65 37-6908,-2 2 0,-2 2 0,0 1 0,60 54 0,-21-6 142,72 88 1,-133-140-93,-1 0 1,-2 1-1,0 1 1,-2 0-1,0 1 1,-2 1-1,17 55 1,-23-59 22,-1 1 1,-2 0-1,0 1 0,-2-1 1,0 1-1,-2-1 0,-1 1 1,-1 0-1,-9 44 0,-16 30 325,-58 142-1,79-229-446,1 2 73,0 0-1,-2-1 1,0 0 0,0 0 0,-2 0 0,-17 21 0,19-29-1191,-2-4-1126</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6:51.168"/>
    </inkml:context>
    <inkml:brush xml:id="br0">
      <inkml:brushProperty name="width" value="0.035" units="cm"/>
      <inkml:brushProperty name="height" value="0.035" units="cm"/>
    </inkml:brush>
  </inkml:definitions>
  <inkml:trace contextRef="#ctx0" brushRef="#br0">1 614 4497,'8'0'608,"-1"-1"-1,1 0 1,0-1 0,0 0-1,-1 0 1,1-1 0,13-6-1,48-31 1176,-49 27-1456,0-1-1,-1-1 1,0-1 0,-1 0 0,-1-2-1,20-25 1,-30 33-183,1-1-1,-2 0 1,0-1-1,0 1 1,-1-1-1,0 0 1,-1-1 0,0 1-1,-1-1 1,-1 0-1,0 1 1,-1-1-1,0-24 1,-2 23-69,0 1 0,-1 0 0,-1-1-1,0 1 1,0 0 0,-2 1 0,-9-22 0,10 26-61,0 0 0,-1 1 0,0 0 0,0 0 1,-1 0-1,0 0 0,0 1 0,-1 0 0,0 0 0,0 1 1,0 0-1,-13-7 0,18 11-27,0 0 0,1 0-1,-2 0 1,1 0 0,0 0 0,0 0 0,0 0 0,0 1 0,0-1 0,-1 1 0,1 0 0,0 0-1,0 0 1,-1 0 0,1 0 0,0 0 0,0 0 0,-1 1 0,1-1 0,0 1 0,0 0-1,-3 1 1,3-1-6,0 1-1,0 0 0,0 0 1,1 0-1,-1 0 0,1 0 1,0 0-1,-1 0 0,1 1 1,0-1-1,0 0 0,0 1 1,1-1-1,-1 1 0,1-1 0,-1 5 1,0 6-26,0-1-1,1 1 1,1 0 0,0-1 0,1 1 0,5 21 0,9 8 48,1 0 1,2-1-1,28 42 1,12 28 112,-6 8 601,65 227 0,-116-342-1122,4 22-2,-7-19-1387,-6-14-3058,-49-81 2653,14 21 3862,15 27 1465,25 37-1903,6-4 624,42-51-357,-25 33-991,-1-1 1,20-33-1,-30 42-344,-6 12-90,-1 0 0,0 0 0,0-1-1,0 1 1,-1 0 0,0-1 0,0 0 0,0 1 0,1-9 0,15 34-514,47 77 100,-52-74 388,2 0-1,0-1 1,1-1-1,2 0 1,28 27-1,-44-46-167,1 0-1,-1 0 1,1 0 0,0 0-1,0 0 1,0-1 0,0 1-1,0-1 1,0 0 0,0 0-1,0 0 1,0 0 0,0-1-1,7 1 1,3-2-2768</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6:51.341"/>
    </inkml:context>
    <inkml:brush xml:id="br0">
      <inkml:brushProperty name="width" value="0.035" units="cm"/>
      <inkml:brushProperty name="height" value="0.035" units="cm"/>
    </inkml:brush>
  </inkml:definitions>
  <inkml:trace contextRef="#ctx0" brushRef="#br0">16 1 8946,'-8'11'1384,"0"-2"4401,24-13-6345</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6:51.849"/>
    </inkml:context>
    <inkml:brush xml:id="br0">
      <inkml:brushProperty name="width" value="0.035" units="cm"/>
      <inkml:brushProperty name="height" value="0.035" units="cm"/>
    </inkml:brush>
  </inkml:definitions>
  <inkml:trace contextRef="#ctx0" brushRef="#br0">208 317 10690,'-44'-54'1629,"2"-2"0,3-2 0,-41-80 0,77 128-1645,13 18-140,16 27-129,28 90 210,-41-90 117,1 0 1,2-2-1,1 1 1,43 60-1,-57-89-16,1-1 1,0 1-1,0-1 0,1 0 0,-1 0 0,1-1 0,0 1 0,0-1 0,0 0 1,0 0-1,1-1 0,-1 0 0,8 3 0,-9-5 6,0 1 0,0-1 0,0 0 0,0 0 0,0 0 0,0 0 0,0-1-1,0 0 1,-1 0 0,1 0 0,0 0 0,0 0 0,-1-1 0,1 0 0,-1 0 0,1 0 0,-1 0 0,0 0 0,0-1 0,6-4-1,-1-2 44,0 0-1,-1 0 1,0-1-1,0 1 0,-1-2 1,-1 1-1,1-1 0,-2 0 1,1 0-1,-2 0 0,1 0 1,-1-1-1,2-22 1,-2 1 32,-2 1 1,-1-1-1,-7-56 0,2 56-121,0 24-231,-1 17 23,-2 14-102,6-13 254,1-1-1,-1 1 1,1 0-1,0 0 1,1 0 0,0-1-1,1 1 1,0 0-1,0 0 1,4 14 0,-3-17 66,0-1 1,1 0 0,0 1 0,0-1 0,0 0 0,0 0-1,1-1 1,0 1 0,0-1 0,0 1 0,1-1 0,-1-1-1,1 1 1,0-1 0,0 1 0,10 4 0,-4-3 18,0-1 1,0 1-1,0-2 1,1 1 0,-1-2-1,1 1 1,0-2-1,0 0 1,0 0-1,0-1 1,-1 0 0,1-1-1,0 0 1,0-1-1,0-1 1,-1 0-1,12-4 1,20-15-1364</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6:52.216"/>
    </inkml:context>
    <inkml:brush xml:id="br0">
      <inkml:brushProperty name="width" value="0.035" units="cm"/>
      <inkml:brushProperty name="height" value="0.035" units="cm"/>
    </inkml:brush>
  </inkml:definitions>
  <inkml:trace contextRef="#ctx0" brushRef="#br0">303 12 10122,'-24'-5'852,"0"2"-1,-1 0 1,0 2-1,-24 2 1,42-1-813,1 1 0,-1 0-1,1 0 1,-1 0 0,1 1 0,0 0-1,0 0 1,0 1 0,0-1 0,0 1-1,0 1 1,1-1 0,0 1 0,-1 0-1,1 0 1,1 1 0,-1-1 0,1 1-1,-1 0 1,-4 8 0,4-3-64,0 0 0,1 1 0,0 0 1,0 0-1,-3 19 0,6-26 18,0 0 1,0 0-1,1 0 0,-1 1 0,1-1 1,0 0-1,1 0 0,-1 1 1,1-1-1,-1 0 0,1 0 1,0 0-1,1 0 0,-1 0 1,1 0-1,0 0 0,0 0 1,4 5-1,-5-8 25,1 1 0,0-1 0,0 0 0,0 1 0,0-1 0,0 0 1,0 0-1,1-1 0,-1 1 0,0 0 0,0-1 0,1 1 0,-1-1 0,0 0 0,1 0 0,-1 0 1,0 0-1,1 0 0,-1 0 0,0-1 0,1 1 0,-1-1 0,0 0 0,0 1 0,0-1 0,0 0 0,1 0 1,-1-1-1,0 1 0,-1 0 0,3-2 0,6-4 161,0 0 1,-1-1-1,0 0 1,13-15-1,41-64 2008,-63 87-2181,1-1 1,0 1-1,0-1 0,0 1 0,0-1 0,0 1 1,-1 0-1,1-1 0,0 1 0,0 0 0,0 0 1,0-1-1,0 1 0,0 0 0,0 0 0,0 0 0,0 0 1,0 0-1,0 1 0,0-1 0,0 0 0,0 0 1,0 1-1,0-1 0,0 0 0,-1 1 0,1-1 0,0 1 1,0-1-1,0 1 0,-1-1 0,1 1 0,0 0 1,0 0-1,-1-1 0,2 2 0,30 35-45,-26-29 59,184 210 917,-143-161 1788</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29:44.392"/>
    </inkml:context>
    <inkml:brush xml:id="br0">
      <inkml:brushProperty name="width" value="0.035" units="cm"/>
      <inkml:brushProperty name="height" value="0.035" units="cm"/>
    </inkml:brush>
  </inkml:definitions>
  <inkml:trace contextRef="#ctx0" brushRef="#br0">80 42 9906,'-7'1'4337,"0"0"-4245,0 1-1,0 0 1,0 0 0,1 1-1,-1 0 1,1 0-1,0 0 1,0 1 0,-6 4-1,10-7 32,4-9 649,0 4-676,-1 0 0,1 0 0,0 0-1,1 1 1,-1-1 0,1 0 0,-1 1 0,1 0 0,0-1-1,0 1 1,1 0 0,-1 1 0,1-1 0,-1 1 0,1-1-1,0 1 1,0 0 0,0 0 0,0 1 0,0-1 0,0 1-1,0 0 1,1 0 0,-1 0 0,0 1 0,1-1-1,5 1 1,-8 1-59,0-1-1,0 0 0,0 1 0,0 0 1,-1-1-1,1 1 0,0 0 0,0 0 1,-1 0-1,1 0 0,0 0 0,-1 1 1,1-1-1,-1 0 0,0 1 0,1-1 1,-1 1-1,0-1 0,0 1 0,0 0 1,0-1-1,0 1 0,0 0 0,0 0 1,-1 0-1,1-1 0,-1 1 0,1 0 1,-1 0-1,0 0 0,0 0 0,0 3 1,1 7 55,-1 0 1,-1-1 0,-4 24-1,-18 91-345,7-47-522</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6:55.352"/>
    </inkml:context>
    <inkml:brush xml:id="br0">
      <inkml:brushProperty name="width" value="0.035" units="cm"/>
      <inkml:brushProperty name="height" value="0.035" units="cm"/>
    </inkml:brush>
  </inkml:definitions>
  <inkml:trace contextRef="#ctx0" brushRef="#br0">246 478 3121,'-21'-11'2515,"0"0"1,-36-11 0,55 21-2418,0 1 0,0-1 0,0 1 0,0 0 1,0 0-1,0 0 0,0 0 0,1 0 0,-1 0 1,0 1-1,0-1 0,0 1 0,0-1 1,0 1-1,1 0 0,-1-1 0,0 1 0,0 0 1,-1 2-1,-2 0 2,1 1-1,0-1 1,0 1 0,0 0 0,1 1 0,-6 7-1,-1 5 7,0 1-1,-12 34 1,15-32-84,1 0 1,0 1-1,2-1 1,0 1-1,1 0 1,2 0-1,0 0 1,1 0-1,1 0 0,1 0 1,1 0-1,0 0 1,2 0-1,0-1 1,2 0-1,0 0 1,17 32-1,-20-46-9,-1 0-1,1-1 1,-1 0-1,1 0 1,1 0-1,-1 0 1,1 0 0,0-1-1,0 0 1,0 0-1,0-1 1,1 1-1,0-1 1,-1 0 0,1-1-1,0 1 1,1-1-1,9 2 1,-4-2 30,0-1 0,0 0 0,0-1 0,0-1 0,0 0 0,0 0 0,-1-1 0,1-1 0,14-4 0,-12 2 32,0 1 0,0-2-1,-1 0 1,0 0-1,0-1 1,-1-1-1,0 0 1,19-17-1,-22 17-12,-1-1-1,0-1 1,-1 1-1,0-1 1,-1 0-1,0-1 1,0 1-1,-1-1 0,-1 0 1,0-1-1,3-12 1,-3 9 13,0-1 1,-2 1-1,0-1 1,-1 0-1,0 1 0,-1-1 1,-1 0-1,-3-16 1,2 21-22,-1 0-1,0 0 1,-1 0 0,0 0-1,-1 1 1,0 0 0,-1 0 0,0 0-1,0 1 1,-1 0 0,0 0 0,-9-8-1,-15-12 52,-2 2 0,0 1 0,-64-38 1,96 63-121,-1 0 1,0 0 0,0 0 0,1 0-1,-1 1 1,0-1 0,0 0 0,0 1-1,0-1 1,0 1 0,1 0 0,-1-1-1,0 1 1,0 0 0,0 0 0,0 0 0,0 1-1,0-1 1,0 0 0,0 1 0,0-1-1,0 1 1,0 0 0,1-1 0,-1 1-1,0 0 1,0 0 0,1 0 0,-1 1 0,1-1-1,-1 0 1,1 0 0,0 1 0,-1-1-1,1 1 1,0-1 0,0 1 0,0 0-1,0 0 1,0-1 0,0 1 0,0 0 0,1 0-1,-2 3 1,0 2-48,0 0 0,0 0 0,1 0 1,0 0-1,0 0 0,1 1 0,0-1 0,0 0 0,0 0 0,1 1 0,2 9 1,-1-11 24,1 0 1,-1 1 0,1-1 0,0 0 0,0 0 0,1-1 0,0 1 0,0-1 0,0 0 0,1 0 0,0 0-1,0 0 1,0-1 0,0 0 0,1 0 0,7 4 0,-4-4 32,0 0 1,1 0-1,-1-1 1,1 0-1,0-1 1,0 0-1,0-1 0,0 0 1,0 0-1,13-2 1,-9 1 52,0-2 0,0 0 0,-1 0 0,1-2 0,0 1 0,-1-2 1,0 0-1,0 0 0,0-1 0,-1-1 0,1 0 0,-2-1 0,1 0 1,-1 0-1,20-21 0,-21 15 38,0 0 1,0-1-1,-2 1 0,0-2 1,0 0-1,-2 0 1,0 0-1,0 0 0,-2-1 1,0 0-1,-1 0 0,-1 0 1,1-28-1,-4 23 9,0-1 0,-1 1 0,-2-1 0,0 1 0,-1 0 0,-2 0 0,0 1 0,-1 0 0,-19-36 0,15 41-220,11 29 9,12 32 3,16 24 134,3-1 1,3-2-1,3-1 0,84 115 0,52 78 278,-156-232-324,16 21-533,-1-8-490</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6:55.527"/>
    </inkml:context>
    <inkml:brush xml:id="br0">
      <inkml:brushProperty name="width" value="0.035" units="cm"/>
      <inkml:brushProperty name="height" value="0.035" units="cm"/>
    </inkml:brush>
  </inkml:definitions>
  <inkml:trace contextRef="#ctx0" brushRef="#br0">11 158 11026,'-10'2'5922,"18"-22"-5626,16 0-152,15-17 0,0-3-280,8-2-1657</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6:56.005"/>
    </inkml:context>
    <inkml:brush xml:id="br0">
      <inkml:brushProperty name="width" value="0.035" units="cm"/>
      <inkml:brushProperty name="height" value="0.035" units="cm"/>
    </inkml:brush>
  </inkml:definitions>
  <inkml:trace contextRef="#ctx0" brushRef="#br0">277 702 7554,'-11'-6'456,"1"-1"1,0 0 0,1-1-1,0 1 1,0-2-1,0 1 1,1-1 0,0-1-1,1 1 1,0-1 0,1-1-1,0 1 1,0-1-1,-5-15 1,0-4 90,1 0 0,1 0 0,-5-37 0,-7-97 466,3 11-642,17 150-369,-10-44 144,11 45-141,0 1 1,-1 0-1,1-1 1,-1 1-1,1-1 1,-1 1-1,0 0 1,1-1-1,-1 1 0,0 0 1,0-1-1,0 1 1,0 0-1,0 0 1,0 0-1,0 0 1,-1 0-1,1 0 1,0 0-1,0 1 1,-1-1-1,1 0 1,0 1-1,-1-1 1,1 1-1,-3-1 1,2 1-24,1 1 0,-1 0 1,1-1-1,0 1 0,-1 0 0,1 0 1,0 0-1,-1 0 0,1 0 1,0 0-1,0 0 0,0 0 1,0 1-1,0-1 0,0 0 1,0 1-1,0-1 0,1 0 1,-1 1-1,1-1 0,-1 1 1,1-1-1,-1 1 0,1-1 0,0 1 1,-1 0-1,1 2 0,-2 47-439,3-44 421,0-1 0,0 1 0,0 0 0,1-1 0,0 0 0,0 1 0,1-1 0,0 0 0,0 0 0,0 0 0,1-1 0,0 1 0,0-1 0,0 0 0,1 0 0,-1 0 0,1 0 0,0-1 0,1 0 0,-1 0 0,1-1 0,0 1 0,0-1 0,7 3 0,13 3-1,1-1 0,0-1 1,1-1-1,44 3 0,18 4 62,-87-12 6,0 0 0,1 0 0,-1 0 1,0 0-1,0 0 0,0 0 0,0 1 0,0 0 0,0 0 0,0-1 0,-1 2 0,1-1 0,0 0 0,-1 0 0,0 1 0,0-1 0,0 1 0,0 0 0,0 0 0,0 0 0,0 0 0,-1 0 0,0 0 0,0 0 0,0 0 0,0 1 0,0-1 0,0 0 0,-1 1 0,0-1 0,1 7 0,-2-3-62,0 1-1,0-1 1,0 1 0,-1-1 0,0 1 0,0-1 0,-1 0 0,0 0-1,0 0 1,-1 0 0,0 0 0,0-1 0,-5 7 0,-6 0-1279,2-5-745</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6:56.242"/>
    </inkml:context>
    <inkml:brush xml:id="br0">
      <inkml:brushProperty name="width" value="0.035" units="cm"/>
      <inkml:brushProperty name="height" value="0.035" units="cm"/>
    </inkml:brush>
  </inkml:definitions>
  <inkml:trace contextRef="#ctx0" brushRef="#br0">94 1 9018,'-23'0'1144,"2"0"777,2 4-89,6-1-560,2 4-336,5 0-495,6 6-193,4 9-208,6 6-40,6 14 16,3 5 24,7 10 24,3 6 32,6 4 168,2 5-144,8-4-800,0-4-865</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6:56.656"/>
    </inkml:context>
    <inkml:brush xml:id="br0">
      <inkml:brushProperty name="width" value="0.035" units="cm"/>
      <inkml:brushProperty name="height" value="0.035" units="cm"/>
    </inkml:brush>
  </inkml:definitions>
  <inkml:trace contextRef="#ctx0" brushRef="#br0">48 282 6921,'-3'0'294,"1"0"-1,0 0 1,-1 0-1,1 0 1,0 0-1,0-1 1,-1 1-1,1-1 1,0 0-1,0 1 1,-1-1-1,1 0 1,0 0-1,0 0 1,0-1-1,0 1 1,1 0-1,-1-1 1,-2-1-1,4 2-165,-1 0 0,1 1 0,0-1 0,-1 0 0,1 0-1,0 0 1,0 0 0,-1 0 0,1 1 0,0-1 0,0 0 0,0 0 0,0 0 0,0 0-1,0 0 1,0 0 0,1 1 0,-1-1 0,1-2 0,0 1-124,0 0 0,0-1-1,1 1 1,-1 0 0,1 0 0,-1 0 0,1 0 0,0 0-1,3-3 1,0 1 32,0 0 0,1 0 0,0 0 0,0 1 0,0-1-1,0 1 1,0 1 0,1-1 0,-1 1 0,1 0 0,0 1 0,-1 0-1,1 0 1,11 0 0,-14 1-13,0 0 0,0 0 0,0 1 0,0-1 0,-1 1 0,1 0 0,0 0 0,0 1 0,-1-1 0,1 1 0,0 0 0,-1 0-1,0 0 1,1 0 0,-1 1 0,0-1 0,0 1 0,-1 0 0,1 0 0,0 0 0,-1 0 0,0 0 0,1 0 0,-2 1 0,1-1 0,2 7 0,0 0 92,-2 0 0,0 0 1,0 0-1,0 0 0,-1 1 1,-1-1-1,0 0 0,0 1 1,-1-1-1,-4 17 0,5-26 264,-7-17 408,-5-30-626,2-1 0,-5-61 0,13 86-152,2 21-10,-3-21-412,1 0 0,1-32 0,7 18-1198</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6:56.893"/>
    </inkml:context>
    <inkml:brush xml:id="br0">
      <inkml:brushProperty name="width" value="0.035" units="cm"/>
      <inkml:brushProperty name="height" value="0.035" units="cm"/>
    </inkml:brush>
  </inkml:definitions>
  <inkml:trace contextRef="#ctx0" brushRef="#br0">0 255 9306,'5'-22'800,"5"1"552,10 1-151,9 0-217,8-1-184,6-3-304,2 0-72,4-1-16,-4-1-296,2 0-1240,-3 1-2385</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6:57.879"/>
    </inkml:context>
    <inkml:brush xml:id="br0">
      <inkml:brushProperty name="width" value="0.035" units="cm"/>
      <inkml:brushProperty name="height" value="0.035" units="cm"/>
    </inkml:brush>
  </inkml:definitions>
  <inkml:trace contextRef="#ctx0" brushRef="#br0">32 695 7546,'0'0'2607,"2"-7"-169,3-5-2011,-1-1 0,-1 0 1,0-1-1,1-14 0,-3 25-380,-1-1 0,0 1 1,0-1-1,0 1 0,0-1 0,0 1 0,-1 0 0,0-1 0,1 1 0,-1-1 0,0 1 1,-1 0-1,1 0 0,-1 0 0,1 0 0,-1 0 0,0 0 0,0 0 0,0 0 1,-1 1-1,1-1 0,-1 1 0,-3-3 0,6 4-56,0 1 1,-1 0-1,1-1 1,-1 1-1,1 0 1,-1 0-1,0-1 0,1 1 1,-1 0-1,1 0 1,-1 0-1,1 0 0,-1 0 1,1 0-1,-1 0 1,0 0-1,1 0 0,-1 0 1,1 0-1,-1 0 1,1 0-1,-1 0 0,1 0 1,-1 1-1,0-1 1,1 0-1,-1 0 1,1 1-1,-1-1 0,1 0 1,0 1-1,-1-1 1,1 0-1,-1 1 0,1-1 1,0 1-1,-1-1 1,1 1-1,0-1 0,-1 1 1,1-1-1,0 1 1,0-1-1,0 1 1,-1-1-1,1 1 0,0-1 1,0 1-1,0 0 1,0-1-1,0 1 0,0-1 1,0 1-1,0-1 1,0 1-1,1 1 0,0 35-516,0-33 491,0 1-1,1-1 1,-1 0-1,1 0 1,0 0-1,0 0 1,0 0-1,0 0 1,1 0-1,-1 0 1,5 3-1,-6-6 38,0 0-1,0 0 0,1 0 0,-1 0 1,0-1-1,0 1 0,1 0 0,-1-1 1,0 1-1,1-1 0,-1 0 0,0 1 1,1-1-1,-1 0 0,0 0 0,1 0 1,-1 0-1,1 0 0,-1 0 0,0 0 1,1-1-1,-1 1 0,1 0 0,-1-1 1,0 1-1,1-1 0,-1 1 0,0-1 1,0 0-1,0 1 0,1-1 0,-1 0 1,0 0-1,0 0 0,0 0 1,0 0-1,0 0 0,-1 0 0,1 0 1,1-2-1,9-11 92,-1-1 1,-1 0-1,0-1 1,-1 0-1,0 0 1,-2 0 0,0-1-1,6-28 1,-11 42-226,-1 3 125,0 0 1,0 1 0,0-1-1,0 0 1,0 0 0,0 0-1,0 0 1,0 0 0,0 0-1,0 0 1,0 0 0,1 0-1,-1 0 1,0 0 0,0 0-1,0 0 1,0 0 0,0 0-1,0 0 1,0 0 0,0 0 0,0 0-1,0 0 1,0 0 0,0 0-1,0 0 1,1 0 0,-1 0-1,0 0 1,0 0 0,0 0-1,0 0 1,0 0 0,0 0-1,0 0 1,0 0 0,0 0-1,0 0 1,0 0 0,0 0-1,0 0 1,0 0 0,0 0-1,1 0 1,-1-1 0,0 1-1,0 0 1,0 0 0,0 0-1,0 0 1,0 0 0,0 0-1,0 0 1,0 0 0,0 0-1,0 0 1,0 0 0,0 0-1,0 0 1,0-1 0,0 1-1,0 0 1,10 6-3,19 8 47,-28-14-35,0 0 1,-1 1 0,1-1 0,0 0 0,0 0 0,0 0 0,0 0 0,0 0 0,0 0 0,0 0 0,0 0 0,0 0 0,0 0 0,0 0 0,0 0 0,-1-1 0,1 1 0,0 0 0,0-1 0,0 1-1,0-1 1,-1 1 0,1-1 0,0 1 0,0-1 0,-1 0 0,1 1 0,0-1 0,0-1 0,1 1 17,37-36 240,-33 30-236,0 1 0,1 0 0,0 0 0,9-6 0,-13 10-31,0 0-1,0 1 1,0 0 0,0 0 0,0 0 0,0 0 0,1 0 0,-1 0 0,0 1-1,0 0 1,1-1 0,-1 1 0,1 0 0,-1 1 0,5 0 0,0 1 27,0-1-1,1 0 1,-1 0 0,1-1 0,-1 0 0,1 0 0,-1-1 0,11-2 0,-15 1 19,0 1 0,-1 0 0,0-1 0,1 0 0,-1 0 1,0 0-1,0 0 0,0 0 0,0 0 0,0-1 0,0 0 0,-1 1 0,1-1 0,-1 0 0,0 0 1,0-1-1,0 1 0,0 0 0,0-1 0,-1 1 0,2-5 0,24-53 132,-21 50-141,0 0 0,-1-1 0,0 1 0,-1-1 0,-1 1 0,0-1-1,0-1 1,1-15 0,-9-107 1097,5 133-1108,4 3-247,3 2 213,-1 0-1,0 0 1,0 1-1,-1 0 0,1 1 1,-1-1-1,0 1 0,0 0 1,7 9-1,24 21 53,-8-14-62,50 28 1,-38-28-270</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6:59.994"/>
    </inkml:context>
    <inkml:brush xml:id="br0">
      <inkml:brushProperty name="width" value="0.035" units="cm"/>
      <inkml:brushProperty name="height" value="0.035" units="cm"/>
    </inkml:brush>
  </inkml:definitions>
  <inkml:trace contextRef="#ctx0" brushRef="#br0">73 433 5617,'1'-179'3434,"1"64"-656,-2 99-2219,-1-1 0,-4-22 0,5 35-393,-1-1 1,0 1 0,0 0-1,-1-1 1,1 1 0,-1 0-1,0 0 1,0 0 0,-1 0 0,1 0-1,-1 1 1,0-1 0,-5-5-1,8 9-153,-1-1 0,1 1 0,-1 0 0,1-1-1,-1 1 1,1 0 0,-1-1 0,1 1-1,-1 0 1,1 0 0,-1-1 0,0 1 0,1 0-1,-1 0 1,1 0 0,-1 0 0,1 0 0,-1 0-1,0 0 1,1 0 0,-1 0 0,1 0 0,-1 0-1,0 0 1,1 1 0,-1-1 0,1 0-1,-1 0 1,1 0 0,-1 1 0,1-1 0,-1 0-1,1 1 1,-1-1 0,1 0 0,-1 1 0,1-1-1,0 1 1,-1-1 0,1 1 0,0-1 0,-1 1-1,1-1 1,0 1 0,-1-1 0,1 2 0,-9 29-192,5-5 166,2-1 0,1 1 0,1-1 1,1 1-1,2 0 0,0-1 0,2 0 0,0 0 0,2 0 0,1 0 0,0-1 0,2-1 1,1 1-1,1-2 0,1 0 0,1 0 0,0-1 0,2-1 0,1 0 0,28 26 0,1-1 136,2-3-1,2-2 0,104 64 1,-138-96-419,0-1-1,1 0 1,0-1 0,0-1 0,0 0-1,25 2 1,35 0-2396</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7:00.317"/>
    </inkml:context>
    <inkml:brush xml:id="br0">
      <inkml:brushProperty name="width" value="0.035" units="cm"/>
      <inkml:brushProperty name="height" value="0.035" units="cm"/>
    </inkml:brush>
  </inkml:definitions>
  <inkml:trace contextRef="#ctx0" brushRef="#br0">181 183 6497,'-30'-24'1443,"0"-2"-1,2-1 1,1-1-1,-24-35 1,40 51-366,9 10 63,2 5-989,-1 9-158,1-1 1,0 1-1,1-1 0,0 1 0,1-1 1,0 1-1,0-1 0,2 0 1,-1 0-1,2 0 0,5 11 0,11 18 162,37 56-1,-43-74-357,0 0 1,27 28-1,-4-15-988</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7:01.176"/>
    </inkml:context>
    <inkml:brush xml:id="br0">
      <inkml:brushProperty name="width" value="0.035" units="cm"/>
      <inkml:brushProperty name="height" value="0.035" units="cm"/>
    </inkml:brush>
  </inkml:definitions>
  <inkml:trace contextRef="#ctx0" brushRef="#br0">115 587 6321,'0'0'5016,"-1"-11"-2073,-2-44-1581,3 36-1075,-1 0 1,-6-33 0,6 47-257,0-1-1,-1 1 1,0 0-1,0 0 1,0 0-1,0 0 1,-1 1 0,0-1-1,0 1 1,0-1-1,-1 1 1,1 0-1,-1 0 1,-6-5 0,9 8-38,0 1 0,0-1 1,0 0-1,0 0 0,0 1 0,0-1 1,0 1-1,0-1 0,-1 1 1,1-1-1,0 1 0,0 0 1,0-1-1,0 1 0,-1 0 1,1 0-1,0 0 0,0 0 0,0 0 1,-1 0-1,1 0 0,0 1 1,0-1-1,-2 1 0,1 0-15,1 0 0,-1 0-1,1 0 1,0 1 0,-1-1-1,1 0 1,0 1 0,0-1-1,0 1 1,0 0 0,0-1 0,0 1-1,1 0 1,-2 2 0,0 5-94,0 1 0,0-1 1,0 1-1,1 18 0,1-13 23,1 0 0,1 0 0,0 0 0,5 18 0,-5-27 76,0 1 0,0 0 0,1-1 1,0 0-1,0 0 0,0 1 0,1-2 1,0 1-1,0 0 0,1-1 0,7 7 1,-10-10 26,0 0 1,1 0 0,-1-1 0,1 1 0,0-1 0,-1 0 0,1 0 0,0 0 0,0 0 0,0 0 0,0-1 0,-1 1-1,1-1 1,0 0 0,0 1 0,0-1 0,0-1 0,0 1 0,0 0 0,0-1 0,0 0 0,0 1 0,0-1 0,-1 0-1,1-1 1,0 1 0,-1 0 0,1-1 0,0 0 0,-1 1 0,0-1 0,0 0 0,3-2 0,4-5 83,0 0 0,-1 0 0,0-1 1,0 0-1,-1 0 0,7-15 0,-7 8-20,0 0-1,-1-1 0,-1 1 0,-1-1 0,0 0 0,-2 0 0,0-1 0,-1 1 0,-1-22 0,0 37-146,2 5-258,0 0 307,0 0 1,-1 0 0,1 0 0,0 1 0,-1-1-1,0 1 1,1-1 0,-1 1 0,0 2-1,1-1 4,-1-1 26,0 0 0,1-1 0,-1 1 0,1 0 0,-1-1 1,1 0-1,0 1 0,0-1 0,0 0 0,0 0 0,1 0 0,-1 0 1,0 0-1,1 0 0,-1-1 0,1 1 0,0-1 0,0 0 0,-1 0 1,1 0-1,0 0 0,3 0 0,-3-1 21,0 0 1,1 0 0,-1-1-1,0 1 1,0-1-1,0 0 1,0 0 0,0 0-1,0 0 1,0-1-1,0 1 1,0-1-1,-1 0 1,1 1 0,-1-1-1,1 0 1,-1-1-1,0 1 1,0 0-1,4-6 1,25-38 278,-27 37-299,1 0 0,1 1 0,0 0 0,0 0 0,0 0-1,1 0 1,0 1 0,1 0 0,10-7 0,-13 13-26,-1 0-1,1 0 1,0 0 0,0 1 0,0-1 0,0 1-1,-1 0 1,1 1 0,0-1 0,0 1 0,0 0 0,8 3-1,16 1 27,-21-4 19,0 0 0,0-1 0,0 0 0,0-1 0,0 0 0,9-2 0,-14 2 14,0 0 1,0 0-1,0 0 0,0-1 1,0 1-1,-1-1 0,1 0 1,0 0-1,-1 0 0,0 0 1,1 0-1,-1 0 0,0-1 1,0 1-1,0-1 0,-1 0 1,1 1-1,2-6 0,-1-4 43,1 1-1,-1-1 0,-1 0 1,0 0-1,-1 0 0,0 0 1,0 0-1,-2 0 0,1 0 0,-2 0 1,0 0-1,0 0 0,-1 0 1,-5-15-1,7 26 86,2 5-200,1-1 12,-1 1 1,0-1 0,1 1 0,0-1-1,0 0 1,0 0 0,3 4 0,4 6 0,23 53 57,-2 1-1,35 122 1,-7-16 198,-52-158-193,1 1 1,10 17-1,-16-30-135,1 0 0,0 1 0,0-1 0,1-1 0,-1 1 0,1 0 0,-1 0 0,1-1 0,0 1 0,0-1 0,0 0 0,0 0 0,0 0 0,1-1 1,5 3-1,5-5-1719</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29:46.263"/>
    </inkml:context>
    <inkml:brush xml:id="br0">
      <inkml:brushProperty name="width" value="0.035" units="cm"/>
      <inkml:brushProperty name="height" value="0.035" units="cm"/>
    </inkml:brush>
  </inkml:definitions>
  <inkml:trace contextRef="#ctx0" brushRef="#br0">19 1325 7706,'-6'-10'632,"-4"-6"371,8 13 459,4 7 1201,46 105-2273,12 20-4,-58-125-362,0 0 0,0-1 0,1 1 0,-1-1-1,1 1 1,0-1 0,0 0 0,0 0 0,1 0 0,5 3 0,-7-5-5,-1 0-1,1-1 0,-1 1 1,1-1-1,0 1 1,-1-1-1,1 0 1,-1 0-1,1 0 1,0 0-1,-1 0 0,1 0 1,0 0-1,-1 0 1,1-1-1,0 1 1,-1-1-1,1 1 0,-1-1 1,1 0-1,-1 1 1,1-1-1,-1 0 1,0 0-1,1 0 1,-1 0-1,0 0 0,0-1 1,0 1-1,0 0 1,2-2-1,12-17 82,-1-1 0,0 0 0,-2-1 0,-1 0 0,0-1 0,-2 0 0,13-48 0,-21 69-104,-1 0-1,1-1 0,0 1 1,0 0-1,0 0 0,0-1 1,0 1-1,1 0 0,-1 0 1,0 0-1,1 1 0,0-1 1,-1 0-1,1 0 0,0 1 1,3-2-1,-4 2-2,1 1 0,-1-1 1,1 1-1,-1 0 0,1 0 1,-1 0-1,1 0 0,-1 0 1,1 0-1,-1 0 0,1 1 1,-1-1-1,1 0 0,-1 1 1,1-1-1,-1 1 0,1 0 1,-1-1-1,0 1 0,1 0 0,-1 0 1,0 0-1,0 0 0,1 0 1,-1 0-1,1 2 0,15 16-11,-13-14 24,1 0 1,-1 0-1,1 0 0,0 0 1,8 5-1,-12-10 0,0 1-1,0 0 0,0-1 1,0 1-1,1-1 1,-1 0-1,0 1 0,0-1 1,0 0-1,0 0 0,1 1 1,-1-1-1,0 0 1,0 0-1,1 0 0,-1-1 1,0 1-1,0 0 0,0 0 1,1-1-1,-1 1 1,0-1-1,0 1 0,0-1 1,0 1-1,0-1 0,0 0 1,0 1-1,0-1 1,0 0-1,0 0 0,0 0 1,-1 0-1,3-1 0,4-9 27,0 0-1,0 0 0,-1-1 1,-1 1-1,0-1 0,0-1 0,5-24 1,8-21 39,-17 57-81,0-1 1,-1 1 0,1 0-1,0 0 1,0-1 0,0 1-1,0 0 1,0 0 0,1 0-1,-1 0 1,0 0-1,0 0 1,1 1 0,-1-1-1,0 0 1,1 1 0,-1-1-1,1 1 1,-1-1 0,1 1-1,-1-1 1,1 1 0,2 0-1,43 1-105,-23 0 120,-15-1 73,1-1 0,-1 0-1,0-1 1,0 0 0,0-1 0,0 1-1,0-2 1,0 1 0,-1-1 0,0 0 0,1-1-1,-2 0 1,11-8 0,-9 4 41,0 0 0,0 0-1,-1-1 1,0 0 0,-1-1 0,0 1 0,0-1 0,9-23 0,-7 8 79,-1 0 0,-1 0 0,-1-1 0,-1 0 0,-1 0 0,-2-1 0,-1 1 0,-3-43 0,-5 15-141,-2 0 1,-2 1-1,-2 0 1,-3 1-1,-3 0 1,-1 2-1,-3 0 1,-46-76-1,59 110-66,-1 0 0,0 0 0,-2 1 0,1 0 0,-2 1 0,0 1 0,-1 0 0,-32-23 0,45 36 0,0 0 1,0 0-1,0 0 1,0 0-1,0 0 1,0 1-1,0-1 1,0 0-1,0 1 1,0 0-1,-1-1 1,1 1-1,0 0 1,0 0-1,0 0 1,0 1-1,-1-1 1,1 0-1,0 1 0,-4 1 1,4 0-8,-1-1 0,0 1 0,0 0 0,1 0 1,-1 1-1,1-1 0,-1 0 0,1 1 0,0-1 0,0 1 0,0 0 0,-1 4 1,-3 4-27,1 0 0,1 1 0,0 0 1,0 0-1,1 0 0,-2 18 1,4-11 23,0 0 0,2 0 0,0 1 0,1-1 1,1 0-1,0 0 0,2 0 0,0-1 0,1 0 1,1 1-1,1-2 0,0 1 0,1-1 0,1-1 1,19 24-1,-9-14 13,2-1 0,1-1 0,1-1 0,1-1 0,1-2 0,0 0 0,2-2 0,36 19 0,-14-10-81,82 38 450,-117-59-516,1-1-1,-1 0 1,1-1 0,0 0-1,0-1 1,28 0 0,-15-4-2217</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7:01.430"/>
    </inkml:context>
    <inkml:brush xml:id="br0">
      <inkml:brushProperty name="width" value="0.035" units="cm"/>
      <inkml:brushProperty name="height" value="0.035" units="cm"/>
    </inkml:brush>
  </inkml:definitions>
  <inkml:trace contextRef="#ctx0" brushRef="#br0">8 97 10522,'-1'-1'121,"0"-1"0,0 1 1,0 0-1,1-1 0,-1 0 0,1 1 0,-1-1 0,1 1 0,-1-1 0,1 1 1,0-1-1,0 0 0,0 1 0,0-1 0,0 0 0,0 1 0,1-1 0,-1 1 1,0-1-1,1 1 0,-1-1 0,1 0 0,-1 1 0,1 0 0,1-3 0,1 1 124,1-1 0,-1 1 0,1-1 0,-1 1 0,1 0-1,0 0 1,7-3 0,-6 3-75,1-1 0,-1 1 0,1 1-1,0-1 1,-1 1 0,1 0 0,0 0 0,0 1 0,1 0 0,11-1-1,-15 2-147,0 1 1,0-1-1,0 1 0,0 0 0,-1 0 0,1 0 0,0 0 0,-1 0 0,1 0 0,0 1 0,-1-1 0,0 1 0,1 0 0,-1 0 1,0 0-1,0 0 0,0 0 0,0 0 0,0 1 0,-1-1 0,1 1 0,-1-1 0,1 1 0,-1-1 0,0 1 0,1 4 1,4 9 34,-2 1 1,0 0-1,-1 0 1,0 0-1,-2 0 1,0 0-1,-2 29 1,-2-8-26,-2 1 1,-14 50 0,-2-19-673,-7-3-1050</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7:01.651"/>
    </inkml:context>
    <inkml:brush xml:id="br0">
      <inkml:brushProperty name="width" value="0.035" units="cm"/>
      <inkml:brushProperty name="height" value="0.035" units="cm"/>
    </inkml:brush>
  </inkml:definitions>
  <inkml:trace contextRef="#ctx0" brushRef="#br0">2 264 10762,'0'0'2481,"-1"-19"-1593,16 1-400,15-15-432,6-7-16,20-10 8,13-1-264,29-2-1280</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7:01.938"/>
    </inkml:context>
    <inkml:brush xml:id="br0">
      <inkml:brushProperty name="width" value="0.035" units="cm"/>
      <inkml:brushProperty name="height" value="0.035" units="cm"/>
    </inkml:brush>
  </inkml:definitions>
  <inkml:trace contextRef="#ctx0" brushRef="#br0">166 1 5801,'-21'20'944,"-7"3"881,2 1 87,-3 1-135,4-2-249,7-7-384,5-4-224,8-5 2449,5-9-3905,0 1-688</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7:03.212"/>
    </inkml:context>
    <inkml:brush xml:id="br0">
      <inkml:brushProperty name="width" value="0.035" units="cm"/>
      <inkml:brushProperty name="height" value="0.035" units="cm"/>
    </inkml:brush>
  </inkml:definitions>
  <inkml:trace contextRef="#ctx0" brushRef="#br0">50 554 9874,'-2'-4'439,"-1"-1"-1,1 1 1,0-1-1,1 0 1,-1 0-1,1 0 1,0 0 0,0 0-1,0-1 1,1-7-1,0 11-384,1 0 0,-1 0 0,1 1 0,0-1 0,-1 0 0,1 0 0,0 0 0,0 1 0,0-1 0,0 0-1,0 1 1,1-1 0,-1 1 0,1-1 0,-1 1 0,0 0 0,1-1 0,0 1 0,-1 0 0,1 0 0,0 0 0,0 0 0,-1 1 0,1-1 0,0 0-1,0 1 1,0-1 0,0 1 0,0 0 0,2-1 0,0 1-50,-1-1 0,1 1 0,0-1-1,-1 1 1,1 0 0,-1 0 0,1 1 0,0-1 0,-1 1-1,1 0 1,-1-1 0,1 2 0,-1-1 0,1 0 0,-1 1-1,0-1 1,0 1 0,0 0 0,0 0 0,0 0-1,0 1 1,0-1 0,4 6 0,-4-3 40,1 0-1,-1 1 1,0-1 0,-1 1 0,1 0-1,-1 0 1,0 0 0,-1 0 0,1 0-1,-1 0 1,-1 0 0,1 0 0,-1 8-1,1 12 480,3-37 188,-3 4-664,1-1 1,1 1-1,-1 0 1,1 0 0,4-7-1,-7 13-36,1-1 0,-1 1 0,1 0 0,-1-1 0,0 1 0,0 0 0,0-1 0,0 1 0,0 0 0,0-1 0,0 1 0,0 0 0,0-1 0,0 1 0,-1 0 0,1-1 0,0 1 0,-1 0 0,0 0 0,1-1 0,-2 0 0,-16-26 657,14 22-850,-30-59 301,3-1 1,-45-140-1,30 74 100,45 129-141,4 15-276,33 120-51,63 206 243,-90-313 16,0 0 0,25 42 1,-28-57 5,0-1 0,1 1 0,-1-2 0,2 1 0,-1-1 0,1 0 0,1-1 1,-1 0-1,14 9 0,-19-14 5,-1-1 0,1 1-1,0-1 1,0 0 0,0 0 0,0 0 0,0 0-1,0 0 1,0-1 0,0 1 0,0-1 0,0 0 0,0 0-1,0 0 1,1 0 0,-1-1 0,0 1 0,0-1-1,3-1 1,-2 0 8,1 0 1,-1-1-1,0 1 0,0-1 1,0 0-1,0 0 0,0 0 0,-1-1 1,0 1-1,1-1 0,2-4 0,4-9-190,0 0-1,-1 0 0,-1 0 0,11-37 1,-9 21-1521,-1 0 1,7-58 0,-12 39-1491</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7:03.372"/>
    </inkml:context>
    <inkml:brush xml:id="br0">
      <inkml:brushProperty name="width" value="0.035" units="cm"/>
      <inkml:brushProperty name="height" value="0.035" units="cm"/>
    </inkml:brush>
  </inkml:definitions>
  <inkml:trace contextRef="#ctx0" brushRef="#br0">99 72 3673,'-30'27'936,"4"-2"1192,5-2 137,8-9-1,4-4 3018,22-30-4866,7-7-248,5-5-72,11-3-112,8 2-296,2 9-1281</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7:03.994"/>
    </inkml:context>
    <inkml:brush xml:id="br0">
      <inkml:brushProperty name="width" value="0.035" units="cm"/>
      <inkml:brushProperty name="height" value="0.035" units="cm"/>
    </inkml:brush>
  </inkml:definitions>
  <inkml:trace contextRef="#ctx0" brushRef="#br0">12 678 8058,'-2'-3'389,"0"-1"1,1 0 0,0 1-1,-1-1 1,1 0 0,0 0-1,1 1 1,-1-1 0,1 0-1,0 0 1,0 0-1,0 0 1,0 0 0,1 0-1,-1 1 1,1-1 0,0 0-1,0 0 1,3-6 0,-1 3-251,0 0 1,0 1-1,0 0 1,1-1 0,0 1-1,0 1 1,1-1-1,0 0 1,10-8-1,-15 13-134,1 1-1,0-1 1,0 1-1,-1-1 1,1 1-1,0-1 1,0 1-1,0 0 1,0-1-1,0 1 1,0 0-1,0 0 1,0 0-1,-1 0 1,1 0-1,0 0 0,0 0 1,0 0-1,0 0 1,0 0-1,0 0 1,0 0-1,0 1 1,0-1-1,0 0 1,-1 1-1,1-1 1,0 1-1,0-1 1,0 1-1,-1-1 1,1 1-1,0 0 1,-1-1-1,1 1 1,0 0-1,-1-1 1,1 1-1,-1 0 0,1 0 1,-1 0-1,0-1 1,1 1-1,-1 0 1,0 0-1,1 0 1,-1 0-1,0 1 1,4 8 14,-1 0 0,-1 0 1,3 14-1,-4-17 28,0 0-14,11 41 189,-12-48-209,0 1 0,0 0 0,1 0 0,-1-1 0,1 1 0,-1 0 0,0-1 0,1 1 0,-1 0 0,1-1 0,0 1 0,-1-1 0,1 1 0,-1-1 0,1 1 0,0-1 0,-1 1 0,1-1 0,1 1 0,-1-1 6,0 0 0,0 0 0,0-1-1,0 1 1,0 0 0,-1-1 0,1 1 0,0 0 0,0-1 0,0 1-1,-1-1 1,1 1 0,0-1 0,0 0 0,-1 1 0,1-1 0,-1 0-1,1 1 1,0-1 0,-1 0 0,1 0 0,0-1 0,4-6 69,0-1 0,0 0 1,-1 0-1,0-1 0,-1 0 1,4-15-1,7-67 83,-3 24-210,-11 68 28,0 0-1,0-1 0,0 1 0,0 0 0,0 0 0,0 0 0,0-1 0,0 1 0,0 0 0,1 0 0,-1 0 0,0-1 1,0 1-1,0 0 0,0 0 0,0 0 0,1 0 0,-1 0 0,0-1 0,0 1 0,0 0 0,1 0 0,-1 0 0,0 0 1,0 0-1,0 0 0,1 0 0,-1 0 0,0 0 0,0 0 0,1 0 0,-1 0 0,0 0 0,0 0 0,0 0 0,1 0 1,-1 0-1,0 0 0,0 0 0,1 0 0,-1 0 0,0 0 0,0 0 0,0 0 0,1 1 0,-1-1 0,0 0 1,0 0-1,0 0 0,9 7-99,-5 0 67,0-1 0,-1 1 0,0 0 0,0 1 0,-1-1 0,3 9 0,-2-4 41,0-1 0,1 0 0,9 16 1,-12-25 9,1 1 1,-1-1 0,1 0 0,-1 1 0,1-1-1,0 0 1,0 0 0,0 0 0,1-1 0,-1 1 0,0 0-1,0-1 1,1 0 0,-1 1 0,1-1 0,0 0-1,-1 0 1,1 0 0,4 0 0,-5-1 14,-1 0 0,1 0 0,0 0 0,0 0 1,0 0-1,0 0 0,0-1 0,0 1 0,-1-1 0,1 1 0,0-1 0,0 0 0,-1 0 1,1 1-1,0-1 0,-1 0 0,1-1 0,2-1 0,0-1 20,-1 0-1,1 0 1,-1-1-1,0 1 1,0-1 0,3-7-1,1-4 38,-1 1-1,-1-1 1,4-23-1,-6 19-26,-1-1-1,0 1 1,-2-1-1,0 0 1,-2 1-1,0-1 1,-1 1-1,-7-22 0,-8-21 8,-31-69-1,43 117-65,-4-5-181,10 20 176,0 0 0,-1 0 0,1 1 0,0-1 0,0 0 1,0 0-1,-1 0 0,1 0 0,0 0 0,0 0 0,0 1 0,0-1 1,-1 0-1,1 0 0,0 0 0,0 0 0,0 1 0,0-1 0,0 0 1,0 0-1,0 0 0,0 1 0,-1-1 0,1 0 0,0 0 0,0 0 1,0 1-1,0-1 0,0 0 0,0 0 0,0 0 0,0 1 0,0-1 1,0 0-1,0 0 0,1 1 0,-1-1 0,0 0 0,0 0 0,0 0 0,0 1 1,0-1-1,6 46-609,2-7 497,2 0 1,2-1 0,29 64 0,65 105 318,-88-174-160,-8-15-25,3 7-216,1-1 0,21 27 0,-17-29-762</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7:04.182"/>
    </inkml:context>
    <inkml:brush xml:id="br0">
      <inkml:brushProperty name="width" value="0.035" units="cm"/>
      <inkml:brushProperty name="height" value="0.035" units="cm"/>
    </inkml:brush>
  </inkml:definitions>
  <inkml:trace contextRef="#ctx0" brushRef="#br0">0 178 11931,'17'-17'800,"7"-4"440,7-2 16,4-1-296,-1 3-279,-1 1-441,-1 1 24,1 2-632,1 2-737</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7:04.485"/>
    </inkml:context>
    <inkml:brush xml:id="br0">
      <inkml:brushProperty name="width" value="0.035" units="cm"/>
      <inkml:brushProperty name="height" value="0.035" units="cm"/>
    </inkml:brush>
  </inkml:definitions>
  <inkml:trace contextRef="#ctx0" brushRef="#br0">3 66 9226,'-1'-2'121,"1"0"0,-1 0 0,1 0 0,0 0 0,-1 0 1,1 0-1,0 0 0,0-1 0,0 1 0,1 0 0,-1 0 0,0 0 0,1 0 0,-1 0 0,1 0 1,0 0-1,2-4 0,-2 4-21,1 0 0,0 1 0,0-1 0,0 1 0,1-1 0,-1 1 0,0-1 0,1 1 0,-1 0 0,0 0 0,1 0 0,-1 1 0,1-1-1,0 1 1,3-1 0,7-1 115,0 0 1,0 1-1,0 0 0,1 2 0,-1-1 0,0 1 0,0 1 0,0 1 0,0 0 0,0 0 0,-1 1 0,1 1 0,19 10 0,-16-6-112,-1 1 1,0 1-1,-1 0 0,0 1 0,-1 0 1,0 1-1,-1 1 0,0 0 1,16 27-1,-3 1-23,-2 2 0,-2 0-1,18 56 1,-13-19 45,16 87-1,-33-127 0,-3 0 0,-1 1-1,-2-1 1,-6 84 0,-12-27-100</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7:19.445"/>
    </inkml:context>
    <inkml:brush xml:id="br0">
      <inkml:brushProperty name="width" value="0.035" units="cm"/>
      <inkml:brushProperty name="height" value="0.035" units="cm"/>
    </inkml:brush>
  </inkml:definitions>
  <inkml:trace contextRef="#ctx0" brushRef="#br0">105 58 3769,'-1'-8'1424,"-1"0"0,-1 0 1,1-1-1,-9-14 0,10 22-506,-6 4 470,1 2-1359,0 0-1,1 1 1,0 0-1,0-1 1,1 1-1,0 1 1,0-1-1,0 1 0,0-1 1,1 1-1,0 0 1,1 0-1,0 1 1,-2 7-1,-1 7 61,1 0 0,0 1 0,0 39 0,4-56-64,1 0-1,-1-1 1,1 1-1,0-1 1,0 1 0,0-1-1,1 1 1,0-1-1,0 0 1,1 0 0,-1 0-1,1 0 1,0 0 0,0 0-1,1-1 1,-1 0-1,1 1 1,0-1 0,0-1-1,0 1 1,1 0-1,8 4 1,-1-2 47,1 0 0,0 0 0,0-1 0,0-1 1,1 0-1,0-1 0,0 0 0,14 0 0,-15-2 6,-1-1-1,1 0 1,-1-1-1,1 0 1,-1-1-1,1 0 1,-1-1 0,0-1-1,12-5 1,0-1-330,-2-1 1,0-1-1,32-23 0,-2-3-1220</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7:19.842"/>
    </inkml:context>
    <inkml:brush xml:id="br0">
      <inkml:brushProperty name="width" value="0.035" units="cm"/>
      <inkml:brushProperty name="height" value="0.035" units="cm"/>
    </inkml:brush>
  </inkml:definitions>
  <inkml:trace contextRef="#ctx0" brushRef="#br0">109 99 3849,'-5'-3'460,"0"0"0,0 1 0,0-1 0,-1 1 1,1 0-1,-1 0 0,1 1 0,-1 0 0,-6-1 0,10 2-375,1 0 0,-1 0 0,0 1 0,0-1 0,0 1 0,0-1 0,0 1 0,0 0-1,1 0 1,-1-1 0,0 1 0,1 0 0,-1 1 0,1-1 0,-1 0 0,1 0 0,-1 1 0,1-1 0,0 1-1,0-1 1,-1 1 0,1-1 0,0 1 0,1 0 0,-1-1 0,0 1 0,0 0 0,1 0 0,-1 0-1,0 3 1,0 0-19,0 1 0,0 0 0,0 0-1,0-1 1,1 1 0,0 0 0,0 0-1,1 0 1,-1-1 0,1 1 0,2 6 0,-2-10-26,0 0 0,-1 0 0,1 0 0,0-1 0,0 1 0,0 0 0,0 0 0,0-1 0,0 1 0,0-1 1,1 1-1,-1-1 0,1 0 0,-1 1 0,1-1 0,-1 0 0,1 0 0,0 0 0,-1 0 0,1 0 0,0-1 1,0 1-1,0 0 0,0-1 0,0 0 0,-1 1 0,1-1 0,0 0 0,0 0 0,0 0 0,0 0 0,0 0 0,0 0 1,0-1-1,0 1 0,3-1 0,-1-1 93,1 0 0,0 0 0,0 0 1,-1 0-1,1 0 0,-1-1 0,1 0 0,-1 0 1,0 0-1,0-1 0,-1 1 0,1-1 0,-1 0 1,0 0-1,0 0 0,0 0 0,0-1 0,-1 1 0,1-1 1,-1 0-1,-1 0 0,1 1 0,0-1 0,0-10 1,-1 10-92,0 0 0,-1 0 0,0 1 0,0-1 0,0 0 0,0 0 1,-1 0-1,0 1 0,0-1 0,0 0 0,-1 0 0,1 1 0,-1-1 1,0 1-1,-1 0 0,1 0 0,-1 0 0,1 0 0,-1 0 0,-1 0 1,1 1-1,0-1 0,-1 1 0,0 0 0,1 0 0,-8-4 0,10 6-78,1 1 0,-1-1 0,0 1-1,0-1 1,0 1 0,1-1 0,-1 1-1,0-1 1,0 1 0,0 0 0,0 0-1,0-1 1,0 1 0,0 0 0,0 0-1,0 0 1,0 0 0,0 0 0,0 0-1,0 0 1,1 0 0,-1 1 0,0-1-1,0 0 1,0 0 0,0 1 0,0-1-1,0 1 1,0-1 0,1 1 0,-1-1-1,0 1 1,0-1 0,1 1 0,-1 0-1,0-1 1,1 1 0,-1 0 0,0 0-1,1-1 1,-1 1 0,1 0 0,0 0-1,-1 0 1,1 0 0,0 0 0,-1 0-1,1 0 1,0-1 0,0 1 0,0 0-1,0 0 1,0 0 0,0 2 0,-2 28-3766</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29:46.484"/>
    </inkml:context>
    <inkml:brush xml:id="br0">
      <inkml:brushProperty name="width" value="0.035" units="cm"/>
      <inkml:brushProperty name="height" value="0.035" units="cm"/>
    </inkml:brush>
  </inkml:definitions>
  <inkml:trace contextRef="#ctx0" brushRef="#br0">8 326 9114,'-7'1'3865,"22"-21"-2833,14-6-304,26-18-56,11-7-200,5-8-224,-3 5-56,-21 14-320,-11 8-840</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7:20.383"/>
    </inkml:context>
    <inkml:brush xml:id="br0">
      <inkml:brushProperty name="width" value="0.035" units="cm"/>
      <inkml:brushProperty name="height" value="0.035" units="cm"/>
    </inkml:brush>
  </inkml:definitions>
  <inkml:trace contextRef="#ctx0" brushRef="#br0">316 664 8746,'-7'-8'535,"-4"-6"191,0 1 0,-1 0 0,-1 1 1,-15-12-1,25 22-683,0 0 0,0 0 0,0 0-1,0 0 1,0 0 0,-1 1 0,1-1 0,-1 1 0,1 0 0,-1 0 0,1 0 0,-1 1 0,0-1 0,1 1 0,-1 0 0,0 0 0,1 0 0,-1 1 0,0-1 0,1 1 0,-1 0 0,1 0-1,-1 0 1,1 0 0,-7 4 0,0 2-37,0 0-1,1 1 0,0 0 1,0 0-1,1 1 0,0 0 1,0 1-1,1 0 0,0 0 1,1 1-1,0-1 0,1 1 1,0 1-1,-5 14 0,5-11 0,1 1-1,1 0 0,0 0 0,0 0 1,2 0-1,0 0 0,1 0 0,0 0 1,2 0-1,3 21 0,-4-33 11,0-1 0,0 1 1,0-1-1,0 1 0,1-1 0,-1 0 0,1 1 0,0-1 1,0 0-1,0 0 0,0 0 0,0 0 0,1-1 0,-1 1 1,1-1-1,0 1 0,0-1 0,0 0 0,0 0 0,5 2 1,-4-2 14,1-1 0,0 0 1,-1 0-1,1-1 0,0 1 1,0-1-1,-1 0 0,1 0 1,0 0-1,0-1 0,-1 0 1,1 0-1,0 0 0,-1 0 1,6-3-1,12-5 88,0-1 0,-2 0 0,1-2 0,-1 0-1,-1-2 1,0 0 0,-1-1 0,24-25 0,-29 25 6,0 0-1,0-1 1,-2-1 0,0 0 0,0 0-1,-2-1 1,0-1 0,-2 1 0,0-1-1,6-25 1,-5-1-50,-2 0 0,-2 0 0,-2 0 0,-2-1 0,-2 1 0,-2-1 0,-1 1 0,-3 0 0,-23-74 0,28 108-80,-1 0 0,0 0 0,-1 1 0,0-1 0,0 1 0,-14-18 0,18 27-2,1 0 0,-1 0 1,0 0-1,1 1 1,-1-1-1,0 0 1,0 0-1,1 1 1,-1-1-1,0 0 0,0 1 1,0-1-1,0 1 1,0-1-1,0 1 1,0-1-1,0 1 1,0 0-1,0-1 1,0 1-1,0 0 0,0 0 1,0 0-1,0 0 1,0 0-1,0 0 1,0 0-1,0 0 1,0 0-1,0 1 0,0-1 1,0 0-1,0 1 1,0-1-1,0 1 1,0-1-1,0 1 1,0-1-1,0 1 1,0-1-1,1 1 0,-1 0 1,0 0-1,0-1 1,1 1-1,-1 0 1,1 0-1,-1 0 1,0 0-1,1 0 0,-1 1 1,-3 5-37,1 1 0,-1 0 0,1 0 0,1 0 0,-3 10 0,3-1 38,0 0 0,1 0 0,1 0 0,0 0 0,1 0-1,1-1 1,1 1 0,0 0 0,1-1 0,10 25-1,5 8 81,3-1-1,29 46 0,7 4-2,11 2-288</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7:20.781"/>
    </inkml:context>
    <inkml:brush xml:id="br0">
      <inkml:brushProperty name="width" value="0.035" units="cm"/>
      <inkml:brushProperty name="height" value="0.035" units="cm"/>
    </inkml:brush>
  </inkml:definitions>
  <inkml:trace contextRef="#ctx0" brushRef="#br0">13 127 8498,'-12'-2'4649,"33"-1"-3753,3-1-296,1-4-104,2-3-184,0-1-64,-3-5 16,-1 0-88,-5 1-688,-4-3-536,-8 1-1857</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7:20.994"/>
    </inkml:context>
    <inkml:brush xml:id="br0">
      <inkml:brushProperty name="width" value="0.035" units="cm"/>
      <inkml:brushProperty name="height" value="0.035" units="cm"/>
    </inkml:brush>
  </inkml:definitions>
  <inkml:trace contextRef="#ctx0" brushRef="#br0">35 115 6545,'-18'3'1417,"2"0"5536,25-9-6177,14-6-424,6-3-64,13-1-103,0-1-49,1-2 80,-2 0-160,-2 3-1169</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7:21.385"/>
    </inkml:context>
    <inkml:brush xml:id="br0">
      <inkml:brushProperty name="width" value="0.035" units="cm"/>
      <inkml:brushProperty name="height" value="0.035" units="cm"/>
    </inkml:brush>
  </inkml:definitions>
  <inkml:trace contextRef="#ctx0" brushRef="#br0">18 57 7362,'-9'0'1232,"1"1"4561,16-1-5529,14-3-16,6-3-16,4-1-8,0-3-32,-4-2-216,-7 2-648,-2 0-632</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7:21.560"/>
    </inkml:context>
    <inkml:brush xml:id="br0">
      <inkml:brushProperty name="width" value="0.035" units="cm"/>
      <inkml:brushProperty name="height" value="0.035" units="cm"/>
    </inkml:brush>
  </inkml:definitions>
  <inkml:trace contextRef="#ctx0" brushRef="#br0">8 61 7466,'-8'-2'7601,"19"-13"-7097,7 3-232,14-3-176,7-1-392</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7:23.147"/>
    </inkml:context>
    <inkml:brush xml:id="br0">
      <inkml:brushProperty name="width" value="0.035" units="cm"/>
      <inkml:brushProperty name="height" value="0.035" units="cm"/>
    </inkml:brush>
  </inkml:definitions>
  <inkml:trace contextRef="#ctx0" brushRef="#br0">592 767 6857,'-20'-20'715,"0"0"0,-1 1-1,0 2 1,-31-20-1,43 32-628,0 0-1,-1 0 1,1 1 0,-1 1-1,0-1 1,0 2 0,-1-1-1,1 1 1,0 1-1,-1 0 1,1 0 0,-1 1-1,0 0 1,-16 4 0,13-2-66,0 2 0,0 0 0,0 0 1,1 1-1,-1 1 0,1 0 0,1 1 1,-1 0-1,1 1 0,0 1 1,1 0-1,0 0 0,-13 15 0,13-10-4,0 0 0,1 0-1,0 1 1,1 0 0,1 1-1,0 0 1,2 1 0,-1-1-1,2 1 1,-5 24 0,9-35 12,0 1 1,0 0 0,1 0-1,-1 0 1,1-1 0,1 1 0,0 0-1,-1 0 1,3 7 0,-2-11-3,1 0 1,-1 0-1,0 0 1,1 0 0,-1 0-1,1 0 1,0 0-1,0-1 1,0 1 0,0-1-1,1 1 1,-1-1-1,1 0 1,-1 0 0,1 0-1,0 0 1,0 0-1,0-1 1,0 1 0,4 1-1,3-1 52,0 1 0,0-1 1,0-1-1,0 0 0,0 0 0,1-1 0,-1 0 0,0-1 0,0 0 1,0-1-1,0 0 0,0 0 0,0-1 0,0 0 0,-1-1 0,1 0 1,15-10-1,-5 1 91,-1 0 0,0-1 0,-1 0 1,0-2-1,-2 0 0,28-34 0,-24 23-54,-1-2 1,-1-1-1,-1 0 0,-2-1 0,-1 0 0,-1-2 0,-2 1 0,-2-1 1,0-1-1,-3 0 0,0 0 0,-2 0 0,-2-1 0,-4-65 0,-4 19-53,-3-88-330,-8 180-198,12-2 423,1-1 0,0 1 0,0 0 0,1 0 0,0 0 0,1 0-1,0 1 1,0-1 0,0 13 0,0-4 19,-4 19 4,2 0-1,2 0 1,1 1-1,6 51 0,-3-69 33,2-1 1,0 1-1,1-1 0,1 0 0,1 0 0,1-1 0,0 0 0,1 0 0,23 31 0,-24-37 29,1-1 0,0 0 0,1-1 0,0 0 0,0-1 0,24 16 0,-30-22-15,1-1 0,0 1 0,0-1 0,-1 0 0,1-1 1,0 1-1,0-1 0,0 0 0,1 0 0,-1-1 0,0 1 0,0-1 1,0 0-1,1 0 0,-1-1 0,0 0 0,0 0 0,0 0 0,0-1 1,0 1-1,0-1 0,5-3 0,1-1 28,0 0 1,-1-1-1,0-1 1,0 0-1,-1 0 1,1-1-1,-2 0 1,1-1-1,-2 1 1,1-2-1,-1 1 1,8-17-1,-11 20-23,-1-1-1,1 0 1,-2 0 0,1 0-1,-1 0 1,0-1-1,0 1 1,-1-1 0,-1 1-1,1-1 1,-1 1-1,-1-1 1,1 1 0,-1-1-1,-1 1 1,0 0-1,0-1 1,0 1 0,-5-8-1,7 15-38,0 0-1,-1 0 1,1 0 0,0 0-1,-1 0 1,1 1-1,-1-1 1,0 0-1,1 0 1,-1 0 0,0 1-1,1-1 1,-1 0-1,0 1 1,0-1 0,1 0-1,-1 1 1,0-1-1,0 1 1,0-1-1,0 1 1,0 0 0,0-1-1,0 1 1,0 0-1,0 0 1,0 0-1,-1 0 1,0 0-11,0 1 0,1-1 1,-1 1-1,0 0 0,1 0 0,-1 0 0,1 0 1,-1 0-1,1 0 0,-1 0 0,1 1 0,0-1 0,-1 0 1,0 2-1,-3 4-35,0 1 0,0-1 0,1 1 0,0 0-1,-5 13 1,7-13 52,0 1-1,1-1 0,0 1 0,0 0 0,1-1 0,0 1 1,1-1-1,0 1 0,0 0 0,1-1 0,0 0 1,0 1-1,1-1 0,0 0 0,1 0 0,0 0 0,0-1 1,0 1-1,10 11 0,-10-14 20,0 0-1,0 0 1,1-1-1,0 0 1,-1 1-1,1-2 1,1 1-1,-1 0 1,0-1-1,1 0 1,0 0-1,0-1 1,-1 0 0,2 0-1,-1 0 1,0-1-1,0 0 1,0 0-1,1 0 1,-1-1-1,0 0 1,1 0-1,-1 0 1,0-1 0,1 0-1,-1-1 1,7-1-1,-1-3 33,1 0 0,-1 0-1,-1-1 1,1 0 0,-1-1 0,-1-1-1,0 1 1,0-2 0,0 1-1,-1-1 1,-1-1 0,1 0 0,-2 0-1,0 0 1,0-1 0,7-18 0,-4 5 30,0 0 1,-2-1 0,-1 0 0,-1-1 0,-1 1 0,-1-1-1,0-35 1,-3 31-58,-1-1 1,-1 1-1,-2 0 0,-2 0 1,0 0-1,-14-40 0,18 67-41,-1 0 0,1 1 0,-1-1-1,0 1 1,0 0 0,-1-1 0,1 1 0,0 0 0,-1 0-1,0 0 1,0 1 0,-3-3 0,5 4 6,1 1 1,-1 0-1,0-1 1,1 1 0,-1 0-1,1 0 1,-1 0-1,1-1 1,-1 1-1,0 0 1,1 0-1,-1 0 1,1 0-1,-1 0 1,0 0-1,1 0 1,-1 0-1,1 0 1,-1 1-1,0-1 1,1 0-1,-1 0 1,1 0-1,-1 1 1,1-1-1,-1 0 1,1 1-1,-2 0 1,1 0-13,0 1 1,0 0-1,0 0 1,0-1-1,0 1 1,0 0-1,0 0 1,1 0-1,-1 0 1,1 0-1,-1 0 0,1 1 1,0 1-1,-2 40-71,2-1-1,2 1 0,11 59 1,-9-66 78,-3-35 18,21 135-8,-18-123 23,0 1-1,0-1 0,1 0 0,1 0 0,1-1 0,0 0 0,11 16 1,-15-25 6,1 0 1,-1-1-1,1 1 0,0-1 1,0 0-1,1 0 1,-1-1-1,0 1 1,1-1-1,0 0 1,-1 0-1,1 0 1,0-1-1,0 0 0,0 0 1,0 0-1,0 0 1,0-1-1,0 0 1,0 0-1,1 0 1,-1-1-1,0 0 1,0 0-1,0 0 1,0 0-1,6-3 0,-1 0 18,0 0-1,0 0 0,0-1 0,-1 0 0,1-1 1,-1 0-1,0-1 0,-1 1 0,0-2 1,0 1-1,0-1 0,6-9 0,-10 11-18,-1 1-1,-1-1 1,1 0 0,-1 1-1,1-1 1,-2 0 0,1-1-1,-1 1 1,0 0-1,0 0 1,-1 0 0,1-1-1,-1 1 1,-1 0 0,1-1-1,-1 1 1,-3-11 0,4 17-25,0-1 0,0 1 1,-1 0-1,1-1 0,0 1 1,0 0-1,0 0 1,0-1-1,0 1 0,0 0 1,-1 0-1,1-1 0,0 1 1,0 0-1,0 0 1,-1 0-1,1-1 0,0 1 1,0 0-1,-1 0 0,1 0 1,0 0-1,0-1 1,-1 1-1,1 0 0,0 0 1,-1 0-1,1 0 0,0 0 1,-1 0-1,1 0 1,0 0-1,0 0 0,-1 0 1,1 0-1,0 0 0,-1 0 1,1 0-1,0 0 0,-13 11-167,-8 21-58,20-30 220,-3 6-5,0 0-1,0 1 1,1-1 0,0 1-1,0-1 1,1 1 0,0 0-1,1 0 1,-1 0 0,2 0-1,0 0 1,0 0 0,1 10 0,0-14 19,0-1 0,0 1 0,1 0 0,-1 0 1,1 0-1,0-1 0,1 1 0,-1-1 0,1 1 1,0-1-1,0 0 0,0 0 0,0-1 0,1 1 1,-1 0-1,1-1 0,0 0 0,0 0 0,1 0 1,-1-1-1,0 1 0,1-1 0,0 0 1,6 2-1,-4-2 11,-1 0 1,1 0-1,-1-1 1,1 0-1,0 0 1,-1-1-1,1 1 1,0-1-1,-1-1 1,1 0-1,0 0 0,-1 0 1,1 0-1,-1-1 1,1 0-1,-1-1 1,0 1-1,0-1 1,0 0-1,7-6 1,-4 2 19,-1 0 0,0-1 1,0 0-1,-1-1 0,0 0 0,0 0 1,-1 0-1,0-1 0,-1 0 0,0 0 1,5-16-1,4-16 35,-2 1-1,-2-2 1,5-49-1,-1-126 12,-14 203-84,1 8-8,0 0 1,-1 0 0,0-1 0,-1 1 0,1 0 0,-1 0 0,-1 0 0,1 0 0,-1 0 0,-1 0 0,-4-10 0,7 17-2,0-1 1,-1 0 0,1 1 0,-1-1-1,1 0 1,-1 1 0,1-1-1,-1 0 1,1 1 0,-1-1 0,0 1-1,1-1 1,-1 1 0,0 0 0,1-1-1,-1 1 1,0 0 0,-1-1-1,-6 7-280,7-3 254,0 0 0,0 0 1,0 0-1,0 0 0,1 0 0,-1 1 0,1-1 1,0 3-1,15 238-258,-13-209 339,2 0 1,11 49 0,-11-68-141,0-1-1,2-1 1,0 1-1,0-1 1,1 0-1,1 0 1,18 25 0,2-8-1258</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7:23.323"/>
    </inkml:context>
    <inkml:brush xml:id="br0">
      <inkml:brushProperty name="width" value="0.035" units="cm"/>
      <inkml:brushProperty name="height" value="0.035" units="cm"/>
    </inkml:brush>
  </inkml:definitions>
  <inkml:trace contextRef="#ctx0" brushRef="#br0">9 22 10010,'-9'-1'4921,"35"-14"-4569,2 10-24</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7:23.798"/>
    </inkml:context>
    <inkml:brush xml:id="br0">
      <inkml:brushProperty name="width" value="0.035" units="cm"/>
      <inkml:brushProperty name="height" value="0.035" units="cm"/>
    </inkml:brush>
  </inkml:definitions>
  <inkml:trace contextRef="#ctx0" brushRef="#br0">119 56 8810,'-25'-54'5369,"25"54"-5351,0 0 1,0-1-1,0 1 0,0 0 1,0 0-1,0 0 1,0 0-1,0 0 0,0 0 1,0 0-1,0 0 0,0 0 1,0 0-1,0 0 0,0 0 1,0 0-1,0-1 0,0 1 1,0 0-1,0 0 0,0 0 1,-1 0-1,1 0 1,0 0-1,0 0 0,0 0 1,0 0-1,0 0 0,0 0 1,0 0-1,0 0 0,0 0 1,0 0-1,0 0 0,0 0 1,-1 0-1,1 0 0,0 0 1,0 0-1,0 0 1,0 0-1,0 0 0,0 0 1,0 0-1,0 0 0,0 0 1,0 0-1,0 0 0,0 0 1,0 0-1,-1 1 0,1-1 1,0 0-1,0 0 0,0 0 1,0 0-1,0 0 1,0 0-1,0 0 0,0 0 1,0 0-1,0 0 0,0 0 1,0 0-1,0 0 0,0 0 1,0 1-1,-2 0 121,-7 10-90,-1 1 0,1 0 1,1 0-1,0 1 0,1-1 0,1 2 1,0-1-1,0 1 0,1 0 0,1 0 1,1 0-1,0 1 0,-2 18 0,5-30-10,1 1-1,-1-1 1,0 1-1,1-1 0,0 0 1,0 1-1,0-1 1,0 0-1,0 1 0,1-1 1,-1 0-1,1 0 0,0 0 1,0 0-1,0-1 1,1 1-1,-1 0 0,0-1 1,1 0-1,0 1 0,-1-1 1,1 0-1,0 0 1,0-1-1,0 1 0,1-1 1,-1 1-1,0-1 1,1 0-1,-1 0 0,0-1 1,7 2-1,0-1-52,0 0 0,0-1 0,0 0-1,0-1 1,0 0 0,0 0 0,0-1 0,0-1 0,-1 1 0,15-7-1,5-6-1268</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7:23.959"/>
    </inkml:context>
    <inkml:brush xml:id="br0">
      <inkml:brushProperty name="width" value="0.035" units="cm"/>
      <inkml:brushProperty name="height" value="0.035" units="cm"/>
    </inkml:brush>
  </inkml:definitions>
  <inkml:trace contextRef="#ctx0" brushRef="#br0">108 4 6313,'-24'-4'1113,"3"4"1951,-4 2-1511,5 1 135,3 1 120,16-4-1568,17 20-1856</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7:24.504"/>
    </inkml:context>
    <inkml:brush xml:id="br0">
      <inkml:brushProperty name="width" value="0.035" units="cm"/>
      <inkml:brushProperty name="height" value="0.035" units="cm"/>
    </inkml:brush>
  </inkml:definitions>
  <inkml:trace contextRef="#ctx0" brushRef="#br0">274 723 9066,'0'-17'1125,"-1"1"1,0-1-1,-1 1 1,-1 0-1,-7-24 1,9 36-1108,0 1 1,-1-1 0,1 1-1,-1-1 1,0 1 0,0 0-1,0 0 1,-1 0 0,1 0-1,-1 0 1,0 0 0,-5-4-1,5 6-24,1 0-1,-1 0 0,0 0 0,0 0 0,1 0 0,-1 0 1,0 1-1,0-1 0,0 1 0,1 0 0,-1 0 0,0 0 1,0 0-1,0 1 0,0-1 0,0 1 0,1-1 0,-1 1 1,-4 2-1,-2 1-36,0 1 0,1-1 1,0 2-1,0-1 0,0 1 0,0 0 1,1 1-1,0 0 0,-9 12 0,4-4 8,1 1-1,0-1 1,1 2-1,-7 17 0,14-27 42,0-1-1,1 1 0,0 0 0,0 0 0,1 0 1,0 0-1,0 0 0,0 1 0,1-1 1,1 11-1,-1-16 10,1 1 1,-1-1 0,1 1-1,0-1 1,-1 0 0,1 1-1,0-1 1,0 0 0,1 0-1,-1 0 1,0 1-1,1-1 1,-1-1 0,1 1-1,0 0 1,0 0 0,0-1-1,0 1 1,0-1-1,0 1 1,0-1 0,0 0-1,0 0 1,1 0 0,-1 0-1,0 0 1,1 0 0,-1-1-1,1 1 1,-1-1-1,1 0 1,4 1 0,0-2 29,-1 1 0,1-1 1,0 0-1,0-1 0,0 1 1,-1-1-1,1 0 0,-1-1 1,0 0-1,1 0 0,-1 0 1,-1-1-1,11-8 0,5-5 183,-1-1 0,20-24-1,-33 35-149,6-9 34,-1 1 1,-1-2-1,0 0 1,-1 0 0,-1 0-1,-1-2 1,0 1 0,-1-1-1,-1 0 1,6-34-1,-4 1 56,-3 1 1,-2-99-1,-4 118-140,-2 0 0,-1 0 0,-1 0 1,-2 0-1,-15-42 0,21 72-34,1 1 1,0 0-1,0 0 0,-1-1 1,1 1-1,-1 0 0,1 0 1,-1 0-1,0 0 0,1 0 1,-1 0-1,0 0 0,0 0 1,0 0-1,1 0 0,-1 0 1,0 1-1,0-1 0,0 0 1,-3 0-1,4 1-1,-1 0 0,0 0 0,1 1 0,-1-1 0,0 0 0,0 1 0,1-1 0,-1 0 0,0 1 0,1-1 0,-1 1 1,1-1-1,-1 1 0,1 0 0,-1-1 0,1 1 0,-1-1 0,1 1 0,0 0 0,-1-1 0,1 1 0,0 0 0,-1 1 0,-2 6-43,0 1-1,0 0 1,-3 17-1,5-1 31,1 1 0,0-1 0,2 1-1,1-1 1,10 38 0,-3-5 24,28 156 189,-16-103-65</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29:46.771"/>
    </inkml:context>
    <inkml:brush xml:id="br0">
      <inkml:brushProperty name="width" value="0.035" units="cm"/>
      <inkml:brushProperty name="height" value="0.035" units="cm"/>
    </inkml:brush>
  </inkml:definitions>
  <inkml:trace contextRef="#ctx0" brushRef="#br0">93 1 6977,'-30'33'489,"3"1"31,10-5 136,4-7 104,8-11 1160,17-26-1295,-2-7-57,-1-3-88,-4 1-152,-4 4-32,-3 8-64,-3 3-48,-4 6-384,1 4-664</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7:29.758"/>
    </inkml:context>
    <inkml:brush xml:id="br0">
      <inkml:brushProperty name="width" value="0.035" units="cm"/>
      <inkml:brushProperty name="height" value="0.035" units="cm"/>
    </inkml:brush>
  </inkml:definitions>
  <inkml:trace contextRef="#ctx0" brushRef="#br0">74 113 9178,'-2'-8'571,"1"1"0,-1-1-1,0 1 1,-1-1 0,0 1 0,0 0-1,-1 0 1,1 0 0,-2 0 0,1 1 0,-1 0-1,0 0 1,0 0 0,-10-9 0,14 14-112,0 4-209,-1 2-248,0 0 0,1 0 0,0 0 0,0 0 0,0 0 0,0 0 0,1 0 0,0 0 0,0 5 0,8 54-63,-4-36 46,2 25 15,2-1 0,3 0 0,2 0 0,3-1 0,37 85 0,-27-83-837</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7:30.124"/>
    </inkml:context>
    <inkml:brush xml:id="br0">
      <inkml:brushProperty name="width" value="0.035" units="cm"/>
      <inkml:brushProperty name="height" value="0.035" units="cm"/>
    </inkml:brush>
  </inkml:definitions>
  <inkml:trace contextRef="#ctx0" brushRef="#br0">21 18 9522,'-4'6'122,"2"0"0,-1-1 0,1 1 0,0 0 0,0 0 0,0 0 0,1 0 0,0 1 0,0-1 0,1 0 0,-1 0-1,2 1 1,-1-1 0,0 0 0,1 1 0,1-1 0,1 7 0,-2-9-41,0-1 1,0 0-1,1 0 0,-1 1 0,1-1 1,-1 0-1,1 0 0,0 0 0,1-1 0,-1 1 1,0 0-1,1-1 0,-1 0 0,1 1 1,0-1-1,0 0 0,0 0 0,0-1 0,0 1 1,0-1-1,0 1 0,0-1 0,1 0 1,-1 0-1,0-1 0,1 1 0,-1 0 0,1-1 1,-1 0-1,1 0 0,5-1 0,-1 0 118,0-1-1,0 0 0,-1-1 0,1 0 0,-1 0 1,1-1-1,-1 1 0,0-2 0,0 1 0,9-9 1,-14 11-108,0 0 1,1 0 0,-1 0 0,0 0 0,-1-1 0,1 1-1,0-1 1,-1 1 0,1-1 0,-1 0 0,0 0 0,0 1-1,1-6 1,-2 6-38,0 0 1,0-1-1,0 1 0,0 0 0,0 0 0,-1 0 1,1 0-1,-1 0 0,0 0 0,1-1 0,-1 1 1,0 0-1,0 1 0,0-1 0,-1 0 0,1 0 1,0 0-1,-1 1 0,1-1 0,-1 1 1,-1-2-1,-8-6 0,1 1-1,-2 0 1,1 1 0,-1 1 0,0-1 0,0 2 0,-1 0 0,1 0 0,-19-3 0,22 9-557,5 4-1176</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7:30.395"/>
    </inkml:context>
    <inkml:brush xml:id="br0">
      <inkml:brushProperty name="width" value="0.035" units="cm"/>
      <inkml:brushProperty name="height" value="0.035" units="cm"/>
    </inkml:brush>
  </inkml:definitions>
  <inkml:trace contextRef="#ctx0" brushRef="#br0">37 143 6921,'-20'0'1561,"3"2"5216,17 4-6017,23-7-63,12-6-41,0-5-192,0-4-104,-4-4-144,-1 0-40,-6 1-32,-1 2 24,-6 2-288,-2 2-408,-5 3-1841</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7:30.650"/>
    </inkml:context>
    <inkml:brush xml:id="br0">
      <inkml:brushProperty name="width" value="0.035" units="cm"/>
      <inkml:brushProperty name="height" value="0.035" units="cm"/>
    </inkml:brush>
  </inkml:definitions>
  <inkml:trace contextRef="#ctx0" brushRef="#br0">8 162 8738,'-8'3'7161,"17"-13"-6232,10-3-209,13-4-440,6-1-80,5 1-104,-2 0-24,-1 1 16,-3 0 40,-2-4-200,1 0-416</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7:30.887"/>
    </inkml:context>
    <inkml:brush xml:id="br0">
      <inkml:brushProperty name="width" value="0.035" units="cm"/>
      <inkml:brushProperty name="height" value="0.035" units="cm"/>
    </inkml:brush>
  </inkml:definitions>
  <inkml:trace contextRef="#ctx0" brushRef="#br0">0 258 9026,'0'0'3745,"0"-1"-2545,19-18-40,2 8-16,8-5-415,3-4-233,5-3-296,-1-4-40,0-3-8,-2 0 16,2 0-184,-1 2-408,-6 6-2161</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7:31.078"/>
    </inkml:context>
    <inkml:brush xml:id="br0">
      <inkml:brushProperty name="width" value="0.035" units="cm"/>
      <inkml:brushProperty name="height" value="0.035" units="cm"/>
    </inkml:brush>
  </inkml:definitions>
  <inkml:trace contextRef="#ctx0" brushRef="#br0">6 118 10026,'-5'0'6169,"5"-1"-5208,16-29-521,5 8-192,14-3-80,10 2-200,8 6-3417</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7:33.131"/>
    </inkml:context>
    <inkml:brush xml:id="br0">
      <inkml:brushProperty name="width" value="0.035" units="cm"/>
      <inkml:brushProperty name="height" value="0.035" units="cm"/>
    </inkml:brush>
  </inkml:definitions>
  <inkml:trace contextRef="#ctx0" brushRef="#br0">2819 79 2449,'0'-79'9979,"4"82"-9890,4 7-54,0 0-1,0 0 1,-1 0-1,0 1 0,-1 0 1,0 0-1,-1 1 1,5 15-1,3 14 224,9 50 0,-17-67-61,-1 0 1,-1 1 0,-1-1-1,-2 1 1,0 0-1,-1-1 1,-2 1 0,-1-1-1,0 0 1,-2 0-1,-15 41 1,3-21 193,-1 0 0,-51 82 0,51-99-260,-1-1 0,-1 0 0,-1-2 0,-1 0 0,-34 26 0,-28 17 91,-143 119 140,154-125-260,-3-3 0,-137 80 0,-50 26 87,-6 3-4,195-125-18,-135 54 0,151-77-44,0-1 1,-1-4 0,0-2 0,-64 5-1,39-12 32,1-2 0,-117-13 0,169 7-71,2-1 0,-1-2 1,-44-13-1,63 15-52,1-1 0,-1 0 0,0-1 0,1 0 0,1-1 0,-1 0-1,1-1 1,0 0 0,0 0 0,1-1 0,-11-15 0,10 12-26,-8-10-34,1-2 0,-28-50 0,44 73-31,1 1 0,-1-1 0,1 1-1,0-1 1,-1 1 0,1-1 0,0 0-1,0 1 1,0-1 0,-1 0 0,1 1-1,0-1 1,0 0 0,0 1 0,0-1-1,0 0 1,0 1 0,0-1-1,0 0 1,1 1 0,-1-1 0,0 0-1,0 1 1,1-2 0,9 1-1732</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7:33.511"/>
    </inkml:context>
    <inkml:brush xml:id="br0">
      <inkml:brushProperty name="width" value="0.035" units="cm"/>
      <inkml:brushProperty name="height" value="0.035" units="cm"/>
    </inkml:brush>
  </inkml:definitions>
  <inkml:trace contextRef="#ctx0" brushRef="#br0">255 15 8522,'-14'-4'59,"7"2"352,-1-1-1,-1 1 1,1 1 0,0 0-1,-9-1 1,14 2-297,0 1 0,0-1 1,0 1-1,0-1 0,0 1 0,0 0 0,0 0 0,0 1 1,0-1-1,1 0 0,-1 1 0,0 0 0,1-1 0,-1 1 1,1 0-1,0 1 0,-3 2 0,-9 12-32,1 0 1,0 1-1,2 1 0,0 0 0,1 0 0,1 1 1,1 1-1,1-1 0,0 1 0,-4 31 0,4-11 181,2 0 0,1 1-1,3-1 1,5 65 0,-3-95-211,1 0 0,1 0 0,-1 0-1,2-1 1,0 1 0,0-1 0,1 1 0,0-1 0,1-1 0,0 1-1,0-1 1,1 0 0,0 0 0,9 7 0,7 6-24,2-2 0,0-1 0,47 28-1,-7-9-655</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7:34.134"/>
    </inkml:context>
    <inkml:brush xml:id="br0">
      <inkml:brushProperty name="width" value="0.035" units="cm"/>
      <inkml:brushProperty name="height" value="0.035" units="cm"/>
    </inkml:brush>
  </inkml:definitions>
  <inkml:trace contextRef="#ctx0" brushRef="#br0">20 59 10986,'-1'0'17,"0"0"0,0 1 0,0-1 0,1 0 0,-1 0 0,0 1 0,0-1 0,0 1 0,0-1 0,0 1 0,1-1 0,-1 1 0,0-1 0,0 1 0,1 0 0,-1 0 0,0-1 0,1 1 0,-1 0 0,1 0 0,-1 0 0,1-1 0,-1 1-1,1 0 1,0 0 0,-1 0 0,1 0 0,0 0 0,0 0 0,0 0 0,-1 0 0,1 0 0,0 0 0,0 0 0,1 0 0,-1 2 0,2 48-46,-1-38 147,0 17 63,0-7 58,0 0 1,2 0 0,0 0 0,8 25 0,-11-46-205,1 0 0,-1 0 0,1 0 0,0 0 0,0 0 0,0 0 0,0 0 0,0 0 0,1 0 0,-1-1 0,1 1 0,-1 0 0,1-1 0,-1 1 0,1-1 0,0 0 0,3 3 0,-4-4 7,1 0 0,-1 1-1,0-1 1,1 0 0,-1 0-1,1 0 1,-1 0 0,1 0-1,-1 0 1,1 0 0,-1 0-1,0-1 1,1 1 0,-1-1-1,1 1 1,-1-1 0,0 1-1,0-1 1,1 0 0,0 0 0,3-3 67,-1 1 0,0-1 0,-1 1 1,1-1-1,0 0 0,-1 0 0,0-1 1,0 1-1,0-1 0,-1 0 0,0 1 1,4-11-1,-4 5-27,-1 0 1,0 0 0,0 0 0,-1-12-1,-1 14-82,1 0 0,1 0 0,-1 0 0,1 1 0,0-1 0,1 0 0,2-8 0,-3 16-16,-1-1 0,0 1 0,0 0 0,1-1 0,-1 1 0,0 0 0,1-1 0,-1 1 0,0 0 0,1-1 0,-1 1 0,1 0 0,-1 0 0,0-1 0,1 1 0,-1 0 0,1 0 0,-1 0 0,1 0 0,-1 0 0,1-1 0,-1 1 0,1 0 0,-1 0 0,1 0 0,-1 0 0,0 0 0,1 1 0,-1-1 0,1 0 0,-1 0 0,1 0 0,16 7-274,-14-6 245,9 5 13,1-1 0,0 0 0,1-1-1,-1 0 1,1-1 0,0-1 0,0 0 0,0-1-1,20 0 1,-24-2 101,0 0 1,-1 0-1,1-1 0,-1 0 1,1-1-1,-1 0 0,0 0 1,0-1-1,0-1 0,-1 1 1,1-1-1,-1 0 0,0-1 1,11-10-1,-17 14 2,0-1 1,0 1-1,0 0 0,0-1 1,0 1-1,0-1 0,0 0 1,-1 0-1,0 0 0,1 1 1,-1-1-1,0 0 0,-1-1 1,1 1-1,0 0 0,-1-5 1,0 3-75,0 1 0,-1-1 1,0 0-1,0 1 0,0-1 0,0 1 1,-1-1-1,0 1 0,0 0 0,-4-6 1,-6-11-1759</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7:34.628"/>
    </inkml:context>
    <inkml:brush xml:id="br0">
      <inkml:brushProperty name="width" value="0.035" units="cm"/>
      <inkml:brushProperty name="height" value="0.035" units="cm"/>
    </inkml:brush>
  </inkml:definitions>
  <inkml:trace contextRef="#ctx0" brushRef="#br0">72 482 11939,'0'0'1437,"-1"-3"570,-28-193 2759,3 18-4860,12 110 31,13 63-158,3 11-390,2 6 549,1 0-1,0-1 1,1 0-1,0 0 1,1-1-1,10 13 1,-14-19 68,1-1 0,-1 1 0,1-1 0,0 0 0,0 0 0,1 0 0,-1-1 0,0 0-1,1 0 1,0 0 0,-1 0 0,1 0 0,0-1 0,0 0 0,0 0 0,0-1 0,0 1 0,9-1 0,16-1 36,-17-1-51,-1 2 0,1 0 0,-1 0 0,1 1 0,0 0-1,-1 2 1,14 3 0,-23-5 19,0 0 0,1 0 0,-1-1 0,1 1 0,-1-1 0,0 1 0,1-1 0,-1 0 0,1 0 0,-1-1 0,1 1 0,-1-1 0,1 0 0,-1 1 0,0-2 0,1 1 0,-1 0 0,0-1 0,0 1 0,5-4 1,1-3 38,0 0 1,-1 0-1,0 0 1,13-18 0,-16 18-38,0 1 0,1 0 0,0 0 0,1 0 0,-1 1 0,1 0 0,0 1 0,0-1 0,9-4 0,39-21-713,-42 25-1034</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29:47.741"/>
    </inkml:context>
    <inkml:brush xml:id="br0">
      <inkml:brushProperty name="width" value="0.035" units="cm"/>
      <inkml:brushProperty name="height" value="0.035" units="cm"/>
    </inkml:brush>
  </inkml:definitions>
  <inkml:trace contextRef="#ctx0" brushRef="#br0">377 651 8506,'-51'-29'1888,"28"14"-1238,0 2 0,-1 0 0,0 2 0,-1 1 0,0 0 0,-32-6 1,54 15-642,-1 1 0,1 0 1,-1 0-1,1 0 1,0 0-1,-1 0 0,1 1 1,-1-1-1,1 1 1,0 0-1,-1 0 1,1 0-1,0 1 0,0-1 1,0 1-1,-5 3 1,4-1-18,0-1 0,0 1 0,0 0 1,1 0-1,0 0 0,0 1 1,0-1-1,0 1 0,-3 9 0,0 2-26,1 1-1,1 0 0,0 0 1,1 0-1,0 28 0,2-23 22,1 1 1,1-1-1,5 23 0,-5-35 13,2 0 1,-1 0-1,1 0 0,1 0 0,-1 0 0,2-1 0,-1 0 1,12 16-1,-15-22 7,1-1 0,0 1 0,0-1 0,1 0 0,-1 1 0,0-1 0,1 0 0,-1-1 0,1 1 0,0 0 0,0-1 0,0 1 0,0-1 0,0 0 0,0 0 0,0 0 0,0 0 0,0-1 0,0 1 0,5-1 0,-3 0 15,0-1 1,0 0-1,-1 0 1,1 0-1,0-1 1,-1 0-1,0 0 1,1 0 0,-1 0-1,0 0 1,0-1-1,5-4 1,2-2 36,-1-1 1,0 0 0,-1-1 0,0 0-1,-1 0 1,0 0 0,-1-1 0,9-19-1,-12 19-7,0-1 0,0 0 0,-1 0-1,-1 0 1,0 0 0,-1-1-1,0-14 1,-12-90 350,8 92-337,2 24-72,1 0 0,0 0 0,0 1 0,0-1 0,0 0 0,0 0 0,0 0 0,0 0 0,0 0 0,1 0 0,-1 1 0,1-1 0,1-3 0,-2 4 1,1 1 0,-1-1-1,1 1 1,-1-1 0,1 1 0,-1 0-1,1-1 1,-1 1 0,1 0 0,0-1 0,-1 1-1,1 0 1,0 0 0,-1-1 0,1 1 0,-1 0-1,1 0 1,0 0 0,-1 0 0,1 0-1,0 0 1,-1 0 0,1 0 0,0 0 0,1 1-1,4 1-38,1 0 0,0 1-1,-1 0 1,1 1 0,9 7 0,6 2 62,-17-11 1,0 0-1,1 0 1,-1-1 0,0 0-1,0 0 1,1 0-1,-1 0 1,1-1 0,-1 0-1,1 0 1,-1-1 0,0 1-1,1-1 1,-1-1-1,0 1 1,1 0 0,-1-1-1,0 0 1,0-1 0,0 1-1,-1-1 1,1 0-1,-1 0 1,1 0 0,-1 0-1,6-7 1,9-10 179,-1 1 0,-1-2 0,-1 0 0,14-27 1,-26 43-161,16-25 154,-2-1 0,-1-1 1,26-65-1,-40 86-149,0 1 0,-1 0-1,0-1 1,-1 1 0,0-1 0,0 1 0,-2-21 0,0 25-19,-1-1 0,1 1-1,-1 0 1,0 0 0,0 0 0,-1 0 0,1 1-1,-1-1 1,-1 1 0,1-1 0,-1 1-1,0 0 1,0 0 0,-7-5 0,9 7-26,-1 0 1,0 1 0,0 0-1,0 0 1,0-1 0,0 2-1,0-1 1,0 0 0,-1 1-1,1-1 1,-1 1-1,1 0 1,-1 0 0,1 0-1,-1 1 1,0-1 0,1 1-1,-1 0 1,0 0 0,1 0-1,-1 1 1,1-1 0,-1 1-1,0 0 1,1 0-1,-1 0 1,-5 3 0,5-1-16,0-1 1,0 1 0,0 0 0,1 1-1,-1-1 1,1 1 0,0 0-1,0-1 1,0 1 0,1 1-1,-1-1 1,1 0 0,0 1-1,0-1 1,0 1 0,1-1 0,0 1-1,0 0 1,0 0 0,0 8-1,0 0 2,1 0-1,1-1 1,0 1 0,1-1-1,0 1 1,1-1-1,1 1 1,0-1-1,0 0 1,1-1 0,0 1-1,1-1 1,1 0-1,0 0 1,0-1-1,10 10 1,15 14 6,1-1 0,2-2-1,41 30 1,8 6-2,-60-44 17,-1 0-1,-2 1 0,0 1 0,-2 2 1,-1-1-1,20 40 0,-11-12 29,-3 1 0,26 88 1,-45-124-7,0 0 1,-2 0-1,0 0 1,-1 0-1,0 0 1,-3 36-1,0-45 2,-1 0 0,0 0 0,0-1 0,0 1 0,-1-1 0,-1 0 0,0 1 0,0-2 0,0 1 0,-1 0 0,-1-1 0,0 0 0,0 0 0,0-1 0,-8 8 0,11-12 5,-1 0 0,1 0 0,-1-1 0,1 1 1,-1-1-1,0 0 0,1 0 0,-1 0 0,0-1 0,-1 1 0,1-1 1,0 0-1,0 0 0,0-1 0,-1 1 0,1-1 0,0 0 1,-1 0-1,1 0 0,0-1 0,-1 1 0,1-1 0,0 0 1,0 0-1,0-1 0,0 1 0,0-1 0,0 0 0,0 0 0,0 0 1,1-1-1,-6-4 0,-8-7 106,0-2 0,1 0 0,1 0 0,-25-36 0,38 49-142,-22-29 31,1-2-1,2-1 1,2-1-1,0-1 0,3 0 1,-14-47-1,24 62-47,0-1 0,2 1-1,0-1 1,2 0 0,0-1 0,2 1 0,1 0 0,0 0-1,2 0 1,1 0 0,0 0 0,11-30 0,6 4-353,1 2 0,3 0 0,1 1 1,42-52-1,-8 14-2420</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7:34.853"/>
    </inkml:context>
    <inkml:brush xml:id="br0">
      <inkml:brushProperty name="width" value="0.035" units="cm"/>
      <inkml:brushProperty name="height" value="0.035" units="cm"/>
    </inkml:brush>
  </inkml:definitions>
  <inkml:trace contextRef="#ctx0" brushRef="#br0">73 2 9354,'-17'-2'1016,"-1"2"665,2 4 119,7 1-272,0 0-431,6 0-585,3 1-232,5 3-232,3 4 112,21 7-552,6 2-817</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7:35.312"/>
    </inkml:context>
    <inkml:brush xml:id="br0">
      <inkml:brushProperty name="width" value="0.035" units="cm"/>
      <inkml:brushProperty name="height" value="0.035" units="cm"/>
    </inkml:brush>
  </inkml:definitions>
  <inkml:trace contextRef="#ctx0" brushRef="#br0">60 97 7746,'-56'-94'6969,"55"92"-6078,-1 14-420,5 16-371,2 1 0,1-1 1,14 39-1,-8-26 10,-5-14-34,17 52 124,-21-71-159,0-1 0,0 0 0,1 0 0,0 0 0,0 0 0,1-1 0,0 0 0,6 6 0,-9-10-10,1 0-1,-1 0 1,1-1 0,-1 1-1,1-1 1,-1 0 0,1 0 0,0 0-1,0 0 1,0 0 0,-1-1-1,1 1 1,0-1 0,0 0-1,0 0 1,0 0 0,0 0-1,0 0 1,0-1 0,0 1 0,0-1-1,-1 0 1,1 0 0,0 0-1,0 0 1,-1 0 0,1-1-1,-1 1 1,1-1 0,2-2-1,5-3 71,0-1-1,-1 0 0,0 0 0,0-1 0,13-18 0,-15 18-54,-1-1 0,-1 1-1,0-1 1,0 0 0,-1 0 0,0-1-1,0 1 1,-1-1 0,-1 0-1,0 0 1,1-14 0,-3 4 17,0 0-1,-2 0 1,0 0 0,-10-38 0,11 55-189,1 5 103,-1-1 0,0 0 1,0 0-1,1 1 1,-1-1-1,0 0 1,0 1-1,1-1 1,-1 1-1,0-1 0,1 0 1,-1 1-1,1 0 1,-1-1-1,1 1 1,-1-1-1,1 1 1,-1 0-1,1-1 1,-1 1-1,1 0 0,0 0 1,-1 1-1,-6 19-204,6-12 202,-1 1 0,1-1 1,1 0-1,0 0 0,0 0 0,1 1 0,0-1 0,0 0 0,1 0 0,0 0 0,7 15 0,-7-20 48,0 0 0,0 0 0,0 0-1,1 0 1,0 0 0,0 0 0,0-1 0,0 0 0,1 1-1,-1-1 1,1-1 0,0 1 0,0 0 0,0-1 0,0 0 0,0 0-1,1 0 1,-1 0 0,1-1 0,-1 1 0,1-1 0,-1-1 0,1 1-1,0 0 1,4-1 0,2-1 38,1 0 0,-1-1 0,0-1 0,0 0 0,0 0 0,0-1 0,-1 0 0,1-1 0,-1 0 0,0-1 0,0 0 0,-1 0 0,9-9 0,25-17-31</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7:36.187"/>
    </inkml:context>
    <inkml:brush xml:id="br0">
      <inkml:brushProperty name="width" value="0.035" units="cm"/>
      <inkml:brushProperty name="height" value="0.035" units="cm"/>
    </inkml:brush>
  </inkml:definitions>
  <inkml:trace contextRef="#ctx0" brushRef="#br0">89 74 5393,'-11'-17'445,"5"8"463,0-1 0,-1 2 0,0-1 0,-12-11 1020,19 20-1886,0 0 0,0 0-1,-1 0 1,1 0 0,0 0 0,0 0 0,0 0 0,-1 0 0,1 0 0,0 0 0,0 0 0,0 0 0,0 0 0,-1 0 0,1 0 0,0 0 0,0 0 0,0 0 0,-1 0 0,1 0 0,0 0 0,0 0 0,0 0 0,-1 0 0,1 0 0,0 0 0,0 0 0,0 0 0,0 0 0,-1 1 0,1-1 0,0 0 0,0 0 0,0 0 0,0 0 0,0 1 0,-1-1 0,1 0 0,0 0-1,0 0 1,0 0 0,0 1 0,0-1 0,0 0 0,0 0 0,0 0 0,0 1 0,0-1 0,0 0 0,-3 5-10,0-1-1,0 1 1,1-1-1,0 1 1,0 0-1,0 0 1,1 0-1,-1 0 0,1 0 1,1 0-1,-2 6 1,0 66 78,2-56-67,0 175 256,5 384 1469,0-538-1812,-5-39-824</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7:36.550"/>
    </inkml:context>
    <inkml:brush xml:id="br0">
      <inkml:brushProperty name="width" value="0.035" units="cm"/>
      <inkml:brushProperty name="height" value="0.035" units="cm"/>
    </inkml:brush>
  </inkml:definitions>
  <inkml:trace contextRef="#ctx0" brushRef="#br0">44 73 4353,'-11'-13'1061,"7"10"-525,1 0 0,0 0 1,0 0-1,0-1 0,1 0 0,-1 1 1,1-1-1,0 0 0,0 0 1,0 0-1,-1-5 0,3 8-483,0 1 1,0-1-1,1 0 0,-1 1 0,0-1 0,1 1 1,-1-1-1,0 1 0,1-1 0,-1 1 0,1-1 1,-1 1-1,1-1 0,-1 1 0,1-1 0,-1 1 1,1 0-1,-1-1 0,1 1 0,0 0 0,-1 0 1,1-1-1,0 1 0,-1 0 0,1 0 0,0 0 1,-1 0-1,1 0 0,0 0 0,0 0 0,25 0 243,102 22 334,-57-8-366,67 13 706,212 70 0,-258-67-591,2 1 292,152 72 0,-240-100-545,0 0-1,0 1 0,0 0 1,9 9-1,-10-8 239</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8:02.256"/>
    </inkml:context>
    <inkml:brush xml:id="br0">
      <inkml:brushProperty name="width" value="0.035" units="cm"/>
      <inkml:brushProperty name="height" value="0.035" units="cm"/>
    </inkml:brush>
  </inkml:definitions>
  <inkml:trace contextRef="#ctx0" brushRef="#br0">554 2227 8138,'-13'-21'576,"-2"1"0,0 1 0,-2 0 0,-22-21 0,33 35-475,0 1-1,-1-1 1,1 1 0,-1 1-1,0-1 1,1 1-1,-2 0 1,1 0-1,0 1 1,0 0 0,-1 1-1,1-1 1,-1 1-1,0 1 1,1-1 0,-1 1-1,1 1 1,-12 1-1,2 1-11,0 1 0,0 1 0,1 0 0,-1 1 0,1 1 0,0 1 0,1 0 0,0 1 0,0 1 0,1 0 0,-20 19 0,24-20-97,1 0 0,0 1 0,1 1 0,0 0 0,0 0 0,1 0 0,1 1 0,0 0-1,0 0 1,2 0 0,-1 1 0,1 0 0,1 0 0,1 0 0,-3 22 0,5-18 2,1 0 0,0 0 0,1 1 1,1-1-1,1 0 0,0-1 0,1 1 0,1-1 0,0 0 0,2 0 0,-1-1 0,19 27 0,-20-35 10,-1 0-1,1-1 1,0 1-1,1-1 1,-1 0-1,1-1 1,0 0-1,1 0 1,-1 0-1,1-1 1,13 5-1,-14-7 11,0 0 0,1 0 0,-1-1-1,0 0 1,1-1 0,-1 1 0,1-1-1,-1-1 1,1 0 0,-1 0 0,0 0 0,1-1-1,-1 0 1,0 0 0,10-5 0,-3 0 57,1-1 0,-1-1 0,-1 0 0,1-1 0,-2-1 0,1 0 0,-2 0 0,1-1 0,12-17 1,-1-3 118,-2 0 0,32-65 0,-39 69-127,-2-1-1,-1 0 1,-2 0-1,-1-1 1,-1 0-1,-1-1 1,-2 0-1,-1 1 1,-1-1-1,-2 0 1,-1 0-1,-1 0 1,-12-55-1,-25-66 60,17 74-110,-17-124-1,36 200-308,-2 8 181,-3 14 0,5 7 110,2 0-1,1 0 0,1 0 1,1 0-1,1-1 1,2 1-1,1-1 1,0 0-1,2 0 1,2-1-1,0 0 1,1 0-1,1-1 1,2-1-1,0 0 1,1-1-1,32 35 1,48 33 130,-81-79-83,0 0 1,1-1-1,0-1 0,1 0 0,21 8 1,-32-15-13,0 0-1,0-1 1,0 0 0,0 0 0,1 0 0,-1-1 0,0 1 0,0-1-1,1-1 1,-1 1 0,0-1 0,1 1 0,-1-2 0,9-2 0,-6 1 19,-1-1 0,0 1 0,0-1 1,0-1-1,-1 0 0,1 1 0,-1-2 1,-1 1-1,7-8 0,-2 1 35,0-1 0,-1 0 0,-1 0 0,-1-1 0,1 0 0,-2 0 0,0-1 0,-1 1 0,6-28 0,-9 25-12,-1 0-1,0 1 0,-1-1 1,-1 0-1,-1 0 0,-5-27 1,-34-99 90,29 105-209,35 140-1127,-18-90 1182,0-1 0,1 0 1,0-1-1,1 1 0,0-1 0,1 0 0,0-1 1,0 0-1,1 0 0,0-1 0,0 0 1,1-1-1,0 0 0,1 0 0,-1-1 0,14 5 1,-10-4 33,0-2 0,0 0 1,1-1-1,-1 0 0,1-1 1,0 0-1,0-2 0,0 0 1,0 0-1,0-1 0,0-1 1,0-1-1,16-3 1,-17 0 25,-1 1 0,-1-2 0,1 0 1,-1 0-1,0-1 0,-1-1 1,1 0-1,-2 0 0,1-1 1,-1-1-1,0 0 0,-1 0 1,12-17-1,-3 1 36,-1 0 1,-2-1-1,-1 0 0,21-57 0,-20 37-44,-3 0-1,-2-1 0,-2 0 0,3-98 0,-22-189-150,3 261-801,11 87 798,1 0-1,1 0 1,1 0 0,-1 0 0,2-1 0,0 0 0,10 13 0,4 11 65,16 30 18,-15-24 29,1-1 1,3-1 0,34 43 0,-51-73 8,0-1 1,0 1 0,1-2 0,0 1-1,0-1 1,1-1 0,0 0 0,0 0-1,1-1 1,0 0 0,0-1 0,0-1-1,1 0 1,0-1 0,-1 0 0,16 1-1,-13-2 30,-1-2 0,1 0 1,0-1-1,-1 0 0,1-1 0,-1-1 0,0 0 0,0-1 0,26-11 0,-30 10-12,0 0 0,0-1 0,-1 0-1,0-1 1,0 0 0,-1 0 0,0-1-1,0 0 1,0 0 0,-1-1 0,-1 0-1,0 0 1,8-16 0,-4 5 13,-2-2 1,0 1-1,-2-1 1,0 0 0,-1-1-1,-2 1 1,0-1-1,-1 0 1,-2 0-1,0 0 1,-1 1-1,-2-1 1,-8-38-1,11 60-69,0-1 0,0 1 0,0-1 0,-1 1 1,1 0-1,0-1 0,-1 1 0,1 0 0,-1-1 0,1 1 0,-1 0 0,0 0 0,0 0 0,1-1 0,-1 1 0,0 0 0,0 0 0,0 0 0,-2-1 0,2 2-6,0 0 0,1 1 0,-1-1 0,0 0 0,1 1 0,-1-1 0,0 0 1,1 1-1,-1-1 0,0 1 0,1-1 0,-1 1 0,1 0 0,-1-1 0,1 1 0,-1-1 0,1 1 0,0 0 0,-1-1 0,1 1 1,0 0-1,-1 0 0,1 1 0,-4 8-114,1 0 1,0 0 0,-3 17-1,5-18 98,1 1 0,0-1 0,0 1-1,0-1 1,1 1 0,1-1-1,0 0 1,0 0 0,1 1 0,4 8-1,-5-13 34,1 0 0,0 0 0,0 0 0,0 0 0,0-1-1,1 1 1,0-1 0,0 0 0,0 0 0,0 0 0,1-1 0,0 0 0,-1 0-1,1 0 1,0 0 0,0-1 0,1 1 0,7 1 0,1-1 31,0 0 0,0-1 1,0-1-1,1 0 0,-1-1 0,0 0 1,1-2-1,-1 1 0,0-2 1,0 0-1,0 0 0,0-1 0,0-1 1,16-9-1,-10 5 34,0-2-1,-1-1 1,0-1-1,0 0 1,-2-1 0,0-1-1,0-1 1,20-25 0,-22 21-3,-2 0 0,0 0 1,-1-1-1,-1-1 1,-1 0-1,13-40 0,-14 28 6,-1 0-1,-2-1 1,-1 0-1,-1-38 0,-5 2 10,-3 0 0,-3 0 0,-33-137 0,35 185-93,-10-35 1,14 53-12,-1 1-1,0-1 1,0 1 0,0 0-1,0 0 1,-1 0-1,1 0 1,-1 0-1,-5-5 1,8 9 15,-1 0 1,1-1-1,0 1 1,-1 0 0,1 0-1,-1 0 1,1-1-1,0 1 1,-1 0 0,1 0-1,-1 0 1,1 0-1,0 0 1,-1 0-1,1 0 1,-1 0 0,1 0-1,-1 0 1,1 0-1,-1 0 1,1 0-1,0 0 1,-1 1 0,1-1-1,-1 0 1,1 0-1,0 0 1,-1 1 0,1-1-1,-1 0 1,1 0-1,0 1 1,-1-1-1,1 0 1,0 1 0,0-1-1,-1 0 1,1 1-1,0-1 1,0 0-1,-1 1 1,1-1 0,0 1-1,0-1 1,0 0-1,0 1 1,0-1 0,0 1-1,0-1 1,0 1-1,0 0 1,-7 27-382,7-28 390,-4 24-54,2 1 1,1-1 0,1 1-1,1 0 1,1-1 0,1 0-1,1 1 1,1-2 0,2 1 0,0 0-1,1-1 1,18 33 0,-15-35 92,0-1 1,2 0-1,0-1 1,1-1 0,1 0-1,1-1 1,0-1-1,2 0 1,0-1-1,0-1 1,1 0 0,1-2-1,29 14 1,-40-21 8,1-1 1,0-1 0,0 0-1,0 0 1,0-1-1,0-1 1,0 1 0,1-2-1,-1 1 1,0-1-1,1-1 1,-1 0-1,0 0 1,1-1 0,14-5-1,-17 4 6,-1 0-1,1-1 0,-1 0 1,0 0-1,0-1 0,-1 0 1,1 0-1,-1 0 0,0-1 1,0 0-1,-1 0 0,0-1 1,0 1-1,0-1 0,-1 0 1,0 0-1,0-1 0,-1 1 1,0-1-1,2-9 0,0-6 29,-1 0-1,-1-1 0,-1 0 1,-2-39-1,0 36-273,21 28-405,-1 4 534,-16-3 56,0-1 1,0 0-1,0 0 0,1 0 1,-1-1-1,0 1 1,1-1-1,-1 0 1,0-1-1,1 1 1,-1-1-1,6-1 1,12-6-596</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8:02.511"/>
    </inkml:context>
    <inkml:brush xml:id="br0">
      <inkml:brushProperty name="width" value="0.035" units="cm"/>
      <inkml:brushProperty name="height" value="0.035" units="cm"/>
    </inkml:brush>
  </inkml:definitions>
  <inkml:trace contextRef="#ctx0" brushRef="#br0">1 356 6585,'22'-13'1009,"9"-7"1375,9-5-776,12-8-47,0-5-265,0-1-600,-5 0-184,-2-1-208,0 3-240,8-1-1344,9 5-1945</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8:06.646"/>
    </inkml:context>
    <inkml:brush xml:id="br0">
      <inkml:brushProperty name="width" value="0.035" units="cm"/>
      <inkml:brushProperty name="height" value="0.035" units="cm"/>
    </inkml:brush>
  </inkml:definitions>
  <inkml:trace contextRef="#ctx0" brushRef="#br0">116 442 6809,'-9'-1'784,"-1"-1"-1,1 0 1,0-1-1,0 0 0,0 0 1,0-1-1,1 0 0,-10-6 1,16 9-700,0-1 1,0 1 0,0-1-1,1 1 1,-1-1 0,0 0-1,1 0 1,0 0 0,-1 0-1,1 0 1,0 0 0,0 0-1,0 0 1,0 0 0,0 0-1,0-1 1,1 1 0,-1 0-1,1-1 1,0 1 0,0 0-1,-1-1 1,2 1 0,-1-1-1,0 1 1,0 0 0,1-1-1,-1 1 1,1 0 0,0 0-1,-1-1 1,1 1 0,0 0-1,1 0 1,-1 0 0,0 0-1,2-2 1,3-4-99,-1 0-1,1 0 1,0 1 0,1 0-1,0 0 1,0 1 0,1 0-1,-1 0 1,1 0 0,1 1-1,-1 0 1,1 1 0,-1 0 0,18-5-1,-19 7 9,1 0 1,0 0-1,1 1 0,-1 0 1,0 1-1,0 0 0,0 0 1,1 0-1,-1 1 0,0 0 0,0 1 1,0 0-1,0 0 0,0 1 1,-1 0-1,1 0 0,11 8 1,-10-5 19,0 0 1,-1 1-1,0 0 1,0 1-1,0 0 1,-1 0-1,0 1 1,-1 0-1,7 11 0,-10-15-8,0 0-1,-1 0 1,0 0-1,0 1 1,0-1-1,0 1 1,-1 0-1,0-1 1,0 1-1,0 0 1,-1 0-1,0-1 1,0 1-1,-1 0 1,1 0-1,-1 0 1,-1-1-1,-2 11 1,4-16 9,0 1 1,-1 0-1,1-1 1,0 1-1,0-1 0,-1 1 1,1 0-1,0-1 1,0 1-1,-1-1 0,1 1 1,-1-1-1,1 1 0,-1-1 1,1 1-1,-1-1 1,1 1-1,-1-1 0,1 0 1,-1 1-1,1-1 1,-1 0-1,0 1 0,1-1 1,-1 0-1,1 0 1,-1 0-1,0 0 0,1 1 1,-1-1-1,0 0 1,1 0-1,-2 0 0,1-1 27,-1 0 0,0 0 0,1 0 0,-1 1 0,1-1 0,-1-1 0,1 1 0,0 0 0,-1 0 0,1 0 0,0-1 0,-1-1 0,-27-45 711,10 7-853,3 0 1,1-1-1,2-1 1,2 0-1,2-1 1,-5-62 0,12 60-1865</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8:07.365"/>
    </inkml:context>
    <inkml:brush xml:id="br0">
      <inkml:brushProperty name="width" value="0.035" units="cm"/>
      <inkml:brushProperty name="height" value="0.035" units="cm"/>
    </inkml:brush>
  </inkml:definitions>
  <inkml:trace contextRef="#ctx0" brushRef="#br0">122 606 9954,'0'0'75,"0"0"0,0 0 0,0 0 0,0 0 0,0 0 0,0 1 0,0-1 0,0 0 0,0 0 0,0 0 0,0 0-1,0 1 1,-1-1 0,1 0 0,0 0 0,0 0 0,0 0 0,0 0 0,0 0 0,0 1 0,0-1 0,0 0 0,-1 0 0,1 0 0,0 0 0,0 0 0,0 0 0,0 0 0,0 0 0,0 0-1,-1 0 1,1 0 0,0 0 0,0 0 0,0 1 0,0-1 0,-1 0 0,1 0 0,0 0 0,0 0 0,0-1 0,0 1 0,0 0 0,-1 0 0,1 0 0,0 0 0,0 0 0,0 0 0,0 0-1,0 0 1,-1 0 0,1 0 0,0 0 0,0 0 0,0 0 0,0-1 0,0 1 0,0 0 0,0 0 0,-1 0 0,1 0 0,0 0 0,0 0 0,0-1 0,-4-16 1271,2-24-845,2 4 100,-1 1 1,-10-54-1,7 73-533,0 1 0,-1 0-1,0 0 1,-1 1 0,-1-1-1,-1 1 1,-15-23 0,22 36-74,0 0 0,0 0 0,-1 1 0,1-1 0,-1 0 0,1 1 0,-1-1 1,1 1-1,-1 0 0,-4-3 0,6 4-5,0 0-1,-1 0 1,1 0-1,0 0 1,-1 0 0,1 0-1,-1 0 1,1 0-1,0 0 1,-1 0 0,1 0-1,0 0 1,-1 0-1,1 0 1,0 0 0,-1 1-1,1-1 1,0 0-1,-1 0 1,1 0 0,0 1-1,0-1 1,-1 0 0,1 0-1,0 0 1,0 1-1,-1-1 1,1 0 0,0 1-1,0-1 1,0 0-1,-1 1 1,1-1 0,0 0-1,0 1 1,0-1-1,-1 5-90,-1 0 0,2 0 0,-1 1 0,1-1 0,-1 0-1,2 10 1,2 25-82,2-1 0,11 43 0,-13-69 197,0 0 0,1 0 0,1-1 0,0 0 0,1 0 0,0 0 1,1-1-1,0 0 0,1 0 0,11 12 0,-16-20 12,-1 0 0,1-1 0,0 1-1,0-1 1,0 0 0,0 0 0,0 0 0,1-1 0,-1 1-1,0-1 1,1 1 0,0-1 0,-1 0 0,1-1 0,-1 1-1,1 0 1,0-1 0,5 0 0,-4-1 20,0 0-1,-1 0 1,1-1 0,-1 1-1,1-1 1,-1 0 0,0 0-1,1-1 1,-1 1 0,0-1-1,-1 0 1,7-5 0,3-6 84,0-1 0,-1 0 1,-1-1-1,0 0 0,15-33 0,0-11 38,-18 38-144,1 0 1,1 0-1,25-38 1,-33 56-43,1 0 0,0 0 0,0 0 0,1 0 0,-1 1 1,1 0-1,0 0 0,0 0 0,0 0 0,0 0 0,1 1 0,-1 0 0,1 0 0,-1 0 0,1 0 1,0 1-1,-1-1 0,1 1 0,0 1 0,0-1 0,0 1 0,0 0 0,0 0 0,5 0 0,-5 2 25,1-1-1,-1 1 0,0 0 0,0 0 1,0 1-1,0-1 0,-1 1 0,1 0 1,-1 1-1,1-1 0,-1 1 0,0 0 1,-1-1-1,1 2 0,-1-1 1,6 9-1,-8-12 201,0-4-68,4-8-80,-1 0 0,-1 0 0,1 0-1,-2-1 1,0 1 0,0-1 0,0-13 0,-1 9-53,1 0 0,0 1 0,8-26 0,-9 36-14,1 1 0,0 0 0,0 0-1,0 0 1,0 0 0,1 0 0,-1 1 0,1-1 0,0 1 0,0-1 0,0 1 0,0 0 0,1 0 0,0 1 0,-1-1 0,1 1 0,0-1 0,6-1 0,-4 2 9,-1 1 1,1 0-1,0 0 0,0 0 0,-1 1 1,1 0-1,0 0 0,0 0 0,0 1 1,-1 0-1,1 0 0,0 0 0,9 4 1,2 1-256,1 0 0,0-1 0,0-2 1,1 0-1,20 1 0,-4-3-2611</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8:08.273"/>
    </inkml:context>
    <inkml:brush xml:id="br0">
      <inkml:brushProperty name="width" value="0.035" units="cm"/>
      <inkml:brushProperty name="height" value="0.035" units="cm"/>
    </inkml:brush>
  </inkml:definitions>
  <inkml:trace contextRef="#ctx0" brushRef="#br0">224 697 11226,'-58'-4'3512,"42"2"-2759,-1 1-1,0 1 1,-17 1 0,31 0-735,-1-1-1,0 2 1,0-1-1,1 0 1,-1 1 0,1 0-1,-1-1 1,1 1-1,0 1 1,-1-1 0,1 0-1,0 1 1,1 0-1,-1 0 1,0 0-1,1 0 1,0 0 0,-1 0-1,1 0 1,0 1-1,1-1 1,-1 1 0,1 0-1,-1-1 1,1 1-1,0 4 1,-2 3-42,0 1 0,2 0 0,-1 1 0,2-1 1,-1 0-1,2 0 0,1 14 0,0-15 23,1 1 1,0 0-1,0-1 0,1 0 1,1 0-1,11 21 0,-14-29 19,0 1 1,1-1-1,-1 0 0,1 1 1,0-1-1,0 0 1,0-1-1,1 1 0,-1 0 1,5 2-1,-5-4 9,-1 0 1,0-1-1,1 1 1,-1 0-1,0-1 1,1 1-1,-1-1 0,1 0 1,-1 0-1,1 0 1,-1 0-1,1 0 1,-1 0-1,0-1 0,1 1 1,-1-1-1,1 0 1,-1 0-1,2-1 1,-1 1 24,0-1 1,0 0 0,0 0 0,0-1-1,-1 1 1,1-1 0,-1 1-1,0-1 1,0 0 0,0 0-1,0 0 1,0 0 0,0 0 0,-1 0-1,0 0 1,0 0 0,1-1-1,-2 1 1,1-1 0,0-4 0,2-9 105,-2 0 0,0-31 0,-2 39-124,-7-116 58,8 122-367,2 5-57,13 18-41,-10-14 360,-1 0 0,1 0 0,1 0 0,-1-1 1,1 1-1,10 6 0,-14-11 32,0 0 0,0 0 0,0 0 0,0-1 1,0 1-1,0-1 0,0 1 0,0-1 0,0 0 0,0 0 0,1 0 0,-1 0 0,0 0 1,0 0-1,0 0 0,0-1 0,0 1 0,0-1 0,0 0 0,0 1 0,0-1 0,0 0 0,0 0 1,0 0-1,0-1 0,-1 1 0,1 0 0,0-1 0,-1 1 0,2-3 0,4-4 48,0 0-1,-1 0 1,0-1 0,0 0-1,-1 0 1,-1-1-1,7-16 1,-5 11-43,1 0 0,11-18 1,-17 32-37,0-1 1,1 0-1,-1 1 1,1-1-1,-1 1 1,1 0-1,0-1 1,-1 1-1,1 0 1,0 0-1,0 0 1,0 0-1,0 0 1,0 1-1,0-1 1,4 0-1,37-1-78,-37 2 99,-1 1 0,1-1 0,-1 0 0,1-1 0,0 1 0,-1-1 0,1-1-1,8-2 1,-8 1 21,-1-1 0,1 0 0,-1 0 0,1 0-1,-1-1 1,-1 1 0,1-1 0,-1-1 0,1 1 0,-2-1-1,6-8 1,-3 4 10,1 0 1,0 1-1,8-8 0,-14 16-57,1 0 1,-1 0-1,1 0 0,0 0 1,-1 0-1,1 0 0,0 1 1,0-1-1,0 1 0,-1-1 0,1 1 1,0 0-1,0 0 0,0 0 1,2 0-1,36 3-85,-10 0 104,-22-4 16,1-1 1,-1 1-1,1-2 0,-1 1 0,0-1 0,0-1 0,0 1 0,0-1 0,0-1 0,-1 1 0,0-1 0,0-1 1,0 1-1,-1-1 0,11-13 0,-4 5 31,-1-1 0,-1-1 0,0 0 0,-2 0 1,1-1-1,7-21 0,-13 24 1,0 0 0,-1-1 0,0 1 0,-1-1 0,-1 1 0,0-1 0,-1 0 0,-1 1 0,0-1 0,-1 1 0,-1-1 0,0 1 1,-1 0-1,0 0 0,-1 0 0,-12-22 0,16 34-56,0 1 0,1-1-1,-1 1 1,0-1 0,0 1 0,0 0 0,0 0 0,-1-1 0,1 1 0,0 0 0,0 0 0,-1 0-1,1 0 1,-1 0 0,1 1 0,-2-2 0,2 2-9,0 0 0,0 0 0,1 0 0,-1 0 0,0 0 1,0 0-1,0 0 0,1 1 0,-1-1 0,0 0 0,0 0 0,1 0 0,-1 1 0,0-1 0,1 1 0,-1-1 0,0 0 0,1 1 0,-1-1 0,0 1 1,1-1-1,-1 1 0,0 1 0,-1 1-19,0 0 1,0 0 0,1 0-1,-1 1 1,1-1-1,-1 1 1,1-1 0,0 1-1,1-1 1,-1 1-1,1 0 1,-1 6 0,1-4 35,1 1 1,0 0 0,0 0 0,0-1 0,1 1 0,0-1 0,0 1-1,0-1 1,1 0 0,0 0 0,0 0 0,1 0 0,0 0-1,0-1 1,0 1 0,0-1 0,1-1 0,0 1 0,0 0 0,0-1-1,1 0 1,0 0 0,-1-1 0,1 0 0,12 5 0,-7-4 18,0-1 1,0 0 0,0 0-1,1-1 1,-1-1 0,1 0-1,-1 0 1,1-1-1,-1-1 1,1 0 0,-1 0-1,1-1 1,-1-1 0,20-6-1,39-25 118,7-10 436</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8:08.831"/>
    </inkml:context>
    <inkml:brush xml:id="br0">
      <inkml:brushProperty name="width" value="0.035" units="cm"/>
      <inkml:brushProperty name="height" value="0.035" units="cm"/>
    </inkml:brush>
  </inkml:definitions>
  <inkml:trace contextRef="#ctx0" brushRef="#br0">178 72 9306,'0'0'-5,"-4"-9"606,-1 0 1,0 1-1,0-1 0,-12-13 1,16 21-510,0 0 1,0 0-1,0 0 1,-1-1-1,1 1 0,0 0 1,0 0-1,-1 1 1,1-1-1,0 0 1,-1 0-1,1 1 0,-1-1 1,1 1-1,-1-1 1,1 1-1,-1 0 0,0-1 1,1 1-1,-1 0 1,1 0-1,-1 0 1,0 0-1,1 0 0,-1 1 1,1-1-1,-1 0 1,1 1-1,-1-1 1,1 1-1,-1 0 0,1-1 1,-1 1-1,1 0 1,0 0-1,-1 0 0,1 0 1,0 0-1,-2 2 1,-5 7-38,-1 0 1,1 1-1,1 0 0,0 0 1,1 1-1,0 0 1,0 0-1,1 0 0,1 0 1,0 1-1,1 0 1,1 0-1,-2 16 1,1-7-9,2 1 0,1 0 0,0 0 0,2 0 1,0-1-1,2 1 0,6 22 0,0-17 14,0 0 0,3 0 0,0-1 0,1-1 0,2 0 0,23 29-1,-5-13 68,1-1-1,66 58 1,-71-75-144,0-1 1,1-2 0,2-1 0,0-2 0,0-1 0,2-1 0,0-2 0,1-2 0,73 16 0,-7-14-1934</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29:48.093"/>
    </inkml:context>
    <inkml:brush xml:id="br0">
      <inkml:brushProperty name="width" value="0.035" units="cm"/>
      <inkml:brushProperty name="height" value="0.035" units="cm"/>
    </inkml:brush>
  </inkml:definitions>
  <inkml:trace contextRef="#ctx0" brushRef="#br0">10 240 8834,'0'0'96,"-1"1"1,0-1-1,1 0 0,-1 1 1,0-1-1,1 1 0,-1-1 1,1 1-1,-1 0 1,1-1-1,-1 1 0,1-1 1,0 1-1,-1 0 0,1-1 1,0 1-1,-1 0 0,1-1 1,0 1-1,0 0 1,0 0-1,0-1 0,0 1 1,-1 0-1,1 0 0,0-1 1,1 1-1,-1 0 0,0 0 1,0-1-1,0 1 1,0 0-1,1-1 0,-1 1 1,0 0-1,0-1 0,1 1 1,0 1-1,-1-1-8,1 0 0,0 0 0,0 0 0,0 0 0,-1 0 0,1 0 0,0 0 0,0 0 0,0 0 0,0 0 0,1 0 0,-1 0 0,0-1 0,0 1 0,0-1 0,1 1 0,-1-1 0,0 1 0,1-1 0,1 1 0,2-2 71,-1 0 0,0 0 0,0 0 0,1 0 0,-1-1 0,0 1 0,0-1 0,0 0 0,-1-1 0,1 1 0,0-1-1,-1 1 1,0-1 0,1 0 0,-1 0 0,2-4 0,2 0-10,-1-1 0,0 1 0,-1-1-1,0 0 1,0-1 0,5-12 0,-9 15-123,1-1 1,-1 0-1,-1 0 0,1 1 1,-1-1-1,0 0 0,0 0 1,-1 0-1,0 1 0,0-1 0,-1 0 1,0 1-1,0-1 0,0 1 1,-1 0-1,0 0 0,0 0 1,-1 0-1,1 0 0,-1 1 1,-1-1-1,1 1 0,-1 0 1,0 0-1,0 1 0,-11-8 1,15 11-32,0 0 0,-1 1 0,1-1 0,0 1 0,0 0 1,-1-1-1,1 1 0,0 0 0,-1 0 0,1-1 0,-1 1 0,1 0 1,0 0-1,-1 1 0,1-1 0,0 0 0,-1 0 0,1 1 1,0-1-1,0 1 0,-1-1 0,1 1 0,0-1 0,0 1 0,0 0 1,-1 0-1,1 0 0,0-1 0,0 1 0,0 0 0,0 0 0,1 0 1,-1 0-1,0 1 0,0-1 0,1 0 0,-2 2 0,-1 4-27,0 0 0,0-1 0,1 1 1,0 1-1,-3 12 0,4-10 24,-1 0 1,1 0 0,0 1 0,1-1 0,1 0-1,-1 1 1,2-1 0,-1 0 0,1 0 0,1 0-1,0 0 1,0 0 0,1 0 0,1-1 0,-1 0-1,1 0 1,1 0 0,0 0 0,0-1 0,0 0-1,1 0 1,0-1 0,1 0 0,0 0 0,0-1-1,0 0 1,1 0 0,0-1 0,0 0 0,0 0-1,1-1 1,0-1 0,0 1 0,-1-2 0,2 1-1,-1-1 1,0-1 0,0 0 0,12 0 0,-10-2 18,-1 0 1,1 0-1,-1-1 1,0-1-1,1 0 1,-1 0-1,0-1 1,17-9 0,30-19 9</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48:09.181"/>
    </inkml:context>
    <inkml:brush xml:id="br0">
      <inkml:brushProperty name="width" value="0.035" units="cm"/>
      <inkml:brushProperty name="height" value="0.035" units="cm"/>
    </inkml:brush>
  </inkml:definitions>
  <inkml:trace contextRef="#ctx0" brushRef="#br0">64 83 8594,'-16'-10'444,"11"8"-212,1 0-1,0 0 1,1-1-1,-1 0 1,0 0-1,1 0 0,0 0 1,-1 0-1,1-1 1,0 1-1,-2-5 1,5 8-165,-1-1-1,1 0 1,0 1 0,0-1 0,-1 0-1,1 1 1,0-1 0,0 0 0,0 1 0,0-1-1,0 0 1,0 1 0,0-1 0,0 0-1,0 1 1,0-1 0,0 0 0,1 1 0,-1-1-1,0 0 1,0 1 0,1-1 0,-1 0-1,0 1 1,1-1 0,-1 1 0,1-1 0,-1 1-1,1-1 1,0 0 0,1 0 19,0-1 0,0 1 0,0 0 0,0 0 0,1 0 1,-1 0-1,0 0 0,1 1 0,2-1 0,52-3 552,-22 7-406,0 2 0,0 1 0,-1 1 1,0 2-1,0 1 0,48 23 0,-45-16-137,0 2 1,-2 2-1,0 1 0,-1 1 0,41 38 0,-56-41-45,0 1 0,-2 0 0,0 1 0,-1 1-1,-1 0 1,-2 1 0,0 1 0,-1 0 0,-2 1 0,12 41 0,-10-18 18,-2 1 0,-2-1 1,-3 1-1,-1 99 1,-9-36-249</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55:31.408"/>
    </inkml:context>
    <inkml:brush xml:id="br0">
      <inkml:brushProperty name="width" value="0.035" units="cm"/>
      <inkml:brushProperty name="height" value="0.035" units="cm"/>
    </inkml:brush>
  </inkml:definitions>
  <inkml:trace contextRef="#ctx0" brushRef="#br0">14 18 5689,'-13'-17'7892,"16"27"-6064,22 32-2144,10-1 459,-3 1 0,-1 2 0,35 68 1,-39-63 384,2-1 0,70 86 0,-92-127-447,-4-5 133,-4-3 684</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56:57.724"/>
    </inkml:context>
    <inkml:brush xml:id="br0">
      <inkml:brushProperty name="width" value="0.035" units="cm"/>
      <inkml:brushProperty name="height" value="0.035" units="cm"/>
    </inkml:brush>
  </inkml:definitions>
  <inkml:trace contextRef="#ctx0" brushRef="#br0">16 1180 1832,'-1'0'138,"1"1"0,0-1 0,-1 0-1,1 0 1,0 0 0,-1 1-1,1-1 1,0 0 0,-1 0-1,1 0 1,-1 0 0,1 0 0,0 0-1,-1 0 1,1 0 0,-1 0-1,1 0 1,-1 0 0,1 0-1,0 0 1,-1 0 0,1 0 0,-1 0-1,1 0 1,0-1 0,-1 1-1,1 0 1,0 0 0,-1 0-1,1-1 1,0 1 0,-1 0 0,1-1-1,0 1 1,-1 0 0,1 0-1,0-1 1,0 1 0,0 0 0,-1-1-1,1 1 1,0-1 0,0 1-1,0 0 1,0-1 0,-1 0-1,1 1-113,0-1 0,0 0 0,0 1 0,1-1 0,-1 0 0,0 1 0,0-1 0,0 0 0,0 1 0,1-1 0,-1 0 0,0 1 0,1-1 0,-1 1 0,1-1 0,-1 1 0,0-1 0,1 1 0,-1-1 0,1 1 0,-1-1 0,1 1-1,-1-1 1,1 1 0,0 0 0,-1 0 0,1-1 0,0 1 0,4-1-30,0 1-1,0 0 1,0 0 0,0 1-1,-1 0 1,1 0-1,0 0 1,0 0-1,-1 0 1,5 3 0,7 1-6,91 35-33,-78-28 72,0-1 0,46 11 0,-71-22 8,0 1 1,0-1-1,0 0 1,0 0-1,0-1 1,0 1-1,0-1 1,0 0-1,0 0 1,-1 0 0,1-1-1,0 0 1,-1 1-1,1-1 1,-1 0-1,1-1 1,-1 1-1,0 0 1,0-1-1,0 0 1,5-6 0,5-6 153,-1-1 0,0-1 0,11-20 0,-10 14-62,103-155 489,74-126 194,-40-29 481,-41 80 72,-90 207-563,-18 45 307,-5 6-1100,3-3-70,-1-1 0,1 1 1,0-1-1,0 1 1,0 0-1,0 0 0,0-1 1,0 1-1,0 0 1,1 0-1,-1 0 0,1 0 1,-1 0-1,1 0 1,0 0-1,0 0 1,-1 0-1,2 0 0,-1 0 1,0 0-1,0 0 1,1 0-1,-1 0 0,1 0 1,-1 0-1,1 0 1,0 0-1,1 2 0,8 8-2610</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57:57.744"/>
    </inkml:context>
    <inkml:brush xml:id="br0">
      <inkml:brushProperty name="width" value="0.035" units="cm"/>
      <inkml:brushProperty name="height" value="0.035" units="cm"/>
    </inkml:brush>
  </inkml:definitions>
  <inkml:trace contextRef="#ctx0" brushRef="#br0">5352 330 16143,'7'31'0,"-5"2"0,-3 0 0,-5 1 0,-4 2 0,-4 0 0,-4 1 0,-4 1 0,-4 1 0,-4 0 0,-4 1 0,-4 0 0,-4 1 0,-4 1 0,-3 0 0,-4 0 0,-3 0 0,-4 1 0,-3-1 0,-4 1 0,-2 0 0,-4-1 0,-3 1 0,-2-1 0,-3 0 0,-3-1 0,-2 0 0,-2 0 0,-3-1 0,-1 0 0,-3-2 0,-1 0 0,-2 0 0,-1-2 0,-2 0 0,-1-2 0,0 0 0,-2-1 0,0-2 0,-1-1 0,0 0 0,0-3 0,0 0 0,0-2 0,0-1 0,0-1 0,2-2 0,0-2 0,1-1 0,1-1 0,1-2 0,2-2 0,2-1 0,1-2 0,2-1 0,2-3 0,2 0 0,2-3 0,3-1 0,3-2 0,2-1 0,2-2 0,4-2 0,3-2 0,3-1 0,3-2 0,4-1 0,2-2 0,5-1 0,3-3 0,4 0 0,3-3 0,4 0 0,4-2 0,4-2 0,4-1 0,4-1 0,5-2 0,3 0 0,4-2 0,4-2 0,5 0 0,4-1 0,3-2 0,5 0 0,4-1 0,4-1 0,4-1 0,5-1 0,3 0 0,4-1 0,4-1 0,4 0 0,3 0 0,4-1 0,4 0 0,4-1 0,3 1 0,3-1 0,3 1 0,4-1 0,2 0 0,4 1 0,2 0 0,3 0 0,3 0 0,2 1 0,3 1 0,1 0 0,3 0 0,1 1 0,3 1 0,1 1 0,1 0 0,1 2 0,2 0 0,1 1 0,0 2 0,2 0 0,-1 2 0,1 1 0,1 1 0,-1 2 0,0 0 0,0 2 0,-1 2 0,0 1 0,-1 1 0,-1 2 0,-2 2 0,0 1 0,-2 2 0,-1 1 0,-2 2 0,-2 1 0,-2 2 0,-3 2 0,-1 1 0,-3 3 0,-2 0 0,-3 3 0,-3 1 0,-3 2 0,-3 1 0,-3 2 0,-3 2 0,-3 2 0,-4 1 0,-3 1 0,-4 2 0,-4 2 0,-4 1 0,-3 2 0,-4 1 0,-4 1 0,-4 2 0,-4 2 0,-4 0 0,-4 2 0,-5 1 0</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58:17.942"/>
    </inkml:context>
    <inkml:brush xml:id="br0">
      <inkml:brushProperty name="width" value="0.035" units="cm"/>
      <inkml:brushProperty name="height" value="0.035" units="cm"/>
    </inkml:brush>
  </inkml:definitions>
  <inkml:trace contextRef="#ctx0" brushRef="#br0">0 2221 10610,'2'3'152,"14"33"-175,25 38-1,-9-15-9,258 407 477,-283-455-437,-5-8-1,9 15 63,2 0-1,0-1 1,0-1-1,20 18 1,-29-30-29,0-1 1,0 1-1,1-1 1,-1 0-1,1-1 0,0 1 1,0-1-1,0 0 1,0 0-1,0 0 1,0-1-1,1 0 1,-1 0-1,0 0 1,1 0-1,-1-1 1,1 0-1,-1 0 1,0-1-1,1 0 1,9-2-1,3-4 106,1-1 1,-1 0-1,-1-2 1,1 0-1,-2-1 0,1-1 1,-2 0-1,16-16 1,22-20 350,72-86 1,32-66 26,-126 160-431,327-453 576,-261 357-491,322-476 976,-124 177-312,71-144 165,-329 514-729,-20 37 168,-2 0 0,23-57 0,-38 85-430,1 0 0,-1-1-1,0 1 1,0 0-1,0-1 1,1 1-1,-1-1 1,0 1-1,0 0 1,0-1-1,0 1 1,0-1 0,0 1-1,1-1 1,-1 1-1,0 0 1,0-1-1,0 1 1,-1-1-1,1 1 1,0-1 0,0 1-1,0-1 1,0 1-1,0 0 1,0-1-1,-1 1 1,1 0-1,0-1 1,0 1-1,0-1 1,-1 1 0,1 0-1,0-1 1,-1 1-1,1 0 1,0 0-1,-1-1 1,1 1-1,0 0 1,-1 0-1,1-1 1,-1 1 0,1 0-1,0 0 1,-1 0-1,1 0 1,-1 0-1,1 0 1,-1 0-1,1 0 1,0 0 0,-1 0-1,1 0 1,-1 0-1,1 0 1,-1 0-1,0 0 1,-25 10 141,9 1-188,0 1 0,2 0-1,-1 2 1,1-1-1,1 2 1,-24 31 0,-62 111-116,66-99-97,-7 6 360</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58:21.796"/>
    </inkml:context>
    <inkml:brush xml:id="br0">
      <inkml:brushProperty name="width" value="0.035" units="cm"/>
      <inkml:brushProperty name="height" value="0.035" units="cm"/>
    </inkml:brush>
  </inkml:definitions>
  <inkml:trace contextRef="#ctx0" brushRef="#br0">746 189 9514,'-7'-18'413,"-1"0"-1,-1 1 1,0 1-1,-2 0 1,-21-28-1,27 39-400,-1-1-1,0 1 0,0 0 1,0 0-1,-1 1 1,0 0-1,1 0 1,-1 0-1,-1 1 1,1 0-1,0 0 1,-1 1-1,1 0 1,-1 1-1,0-1 0,-15 1 1,10 1-47,0 2 0,0 0 0,1 0 0,-1 1 0,1 1 0,-1 0 0,1 0 0,1 2 0,-1-1 0,1 1 0,-1 1 0,2 0 0,-15 12 0,-14 14 45,-67 72 0,106-104-9,-25 26 12,1 2 0,1 0 0,-19 35 0,30-44-8,2 0 0,0 2 0,2-1 0,0 1 0,1 0 0,-5 29 1,-1 45 5,-2 111 0,13 101 27,3-259-33,0 53 144,4 0 0,31 170 0,-27-231-52,2-1 0,1 0-1,2 0 1,2-1 0,2-1 0,1-1-1,2 0 1,1-2 0,36 43 0,-20-32 3,3-2-1,2-2 1,1-2 0,2-2 0,2-2 0,95 55-1,-116-77 87,1-1 0,0-1 0,1-1-1,0-2 1,0-1 0,1-1-1,0-2 1,0 0 0,1-3 0,-1 0-1,1-2 1,-1-1 0,1-2 0,-1 0-1,37-11 1,-30 3 3,-1-2 0,0-1 1,-1-2-1,0-2 0,-2-1 0,59-43 1,-49 27-3,-1-1 0,-1-3 0,-2-1 0,38-52 0,-62 71-92,-1 0-1,-1-1 1,-1 0-1,-1-1 0,0 0 1,-2-1-1,8-32 0,-10 24 27,-1 0 1,-2-1-1,-1 0 0,-2-64 0,-10 19-15,-2 2 1,-4-1 0,-4 2-1,-28-75 1,21 72-57,-5 2-1,-2 0 1,-4 3-1,-3 1 1,-93-126 0,111 173-18,0 1 1,-1 2 0,-2 0 0,0 1 0,-51-30-1,-149-68 139,208 111-164,-5-2-7,-1 1 1,0 1-1,0 0 0,-1 2 0,1 1 0,-2 1 0,1 1 1,0 1-1,-1 1 0,-45 4 0,42 1-23,-1 2 1,1 0-1,0 2 0,1 1 0,0 1 1,0 1-1,1 2 0,-45 28 1,34-16-209,1 1 0,1 2 0,2 2 1,1 1-1,-55 67 0,39-30-869</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58:38.182"/>
    </inkml:context>
    <inkml:brush xml:id="br0">
      <inkml:brushProperty name="width" value="0.035" units="cm"/>
      <inkml:brushProperty name="height" value="0.035" units="cm"/>
    </inkml:brush>
  </inkml:definitions>
  <inkml:trace contextRef="#ctx0" brushRef="#br0">165 668 12083,'-10'-3'165,"-8"-1"140,17 5-304,1-1 0,-1 0 1,1 0-1,-1 1 1,1-1-1,-1 0 1,1 1-1,-1-1 1,1 1-1,0-1 1,-1 0-1,1 1 1,0-1-1,-1 1 1,1-1-1,0 1 1,0-1-1,-1 1 1,1 0-1,0-1 1,0 1-1,0-1 1,0 1-1,0-1 1,0 1-1,0-1 1,0 1-1,0 0 1,0-1-1,0 1 1,0 0-1,-15 210-140,4-91 99,-12 255-35,22-263 41,17 157 1,-11-231 26,2 1 1,2-1-1,1-1 1,2 0-1,2 0 0,20 40 1,-20-51-6,1-1 1,1 0-1,2-1 0,0-1 1,1 0-1,1-2 0,1 0 1,47 34-1,-37-35 18,2-2 0,0 0 0,0-3 0,2-1 0,0-1 0,0-2 0,1-1 0,1-2 0,-1-2 0,43 3 0,0-5 75,0-4 1,0-3-1,140-23 1,-96 1 205,227-77 0,105-79 535,-139 41-218,-6-15 1,438-291-1,-607 347-454,-3-6 1,223-223 0,-318 281-50,40-55-1,-68 81-22,0-1-1,-2-1 1,0 0 0,-2-1-1,10-28 1,-18 43-31,-1 1 1,0 0-1,0-1 0,-1 1 1,0-1-1,-1 0 1,0 1-1,0-1 1,-1 1-1,0-1 1,0 0-1,-5-15 1,2 14-9,-1 0-1,1 0 1,-2 0 0,1 1 0,-1 0-1,-1 0 1,0 0 0,0 1 0,-9-8 0,-8-4-8,-1 1 0,-1 0 0,-1 3 0,0 0 0,-1 1 0,-31-11 1,-9 1-35,0 2 1,-2 3 0,-110-16-1,-221-7-14,-1048 16 226,1146 43 76,1 13 0,1 13 0,-345 95 0,645-137-287,-316 89-824,274-75-343</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59:53.090"/>
    </inkml:context>
    <inkml:brush xml:id="br0">
      <inkml:brushProperty name="width" value="0.035" units="cm"/>
      <inkml:brushProperty name="height" value="0.035" units="cm"/>
    </inkml:brush>
  </inkml:definitions>
  <inkml:trace contextRef="#ctx0" brushRef="#br0">31 2422 13467,'-4'-1'302,"2"0"-161,1 1 0,-1 0 0,1 0 1,-1-1-1,1 1 0,-1-1 1,1 1-1,-1-1 0,1 0 0,0 1 1,-1-1-1,1 0 0,0 0 0,0 0 1,-1 0-1,1 0 0,-1-2 0,2 3-98,1 3-150,3 10 66,1 0 0,1-1 0,0 0 0,0 0 0,2 0 0,-1-1 0,1 0-1,1 0 1,12 11 0,-4-5 47,0-1 1,1-1-1,1-1 0,33 20 0,-35-26 4,0 0 0,0-1 0,1 0 0,-1-2 0,1 0 0,0-1 0,1 0 0,-1-2 1,1 0-1,-1-1 0,1-1 0,0-1 0,-1-1 0,1 0 0,24-7 0,-16 1 23,0-1 1,-1-1 0,0-1 0,-1-1 0,0-2 0,-1 0 0,-1-2-1,0 0 1,33-33 0,10-19 137,-4-3 1,68-101-1,-86 111-101,104-151 113,-9-5-1,163-346 0,-114 146-72,-83 181-84,15-8-14,-102 212-100,2 0 0,1 2 0,2 0 0,1 2 0,31-30 0,-18 27-1048,-13 19-1514</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55:10.468"/>
    </inkml:context>
    <inkml:brush xml:id="br0">
      <inkml:brushProperty name="width" value="0.035" units="cm"/>
      <inkml:brushProperty name="height" value="0.035" units="cm"/>
    </inkml:brush>
  </inkml:definitions>
  <inkml:trace contextRef="#ctx0" brushRef="#br0">9 2 14659,'0'-1'13,"0"1"-53,-8 12-446,8-2 458,0-1-1,0 1 1,1-1 0,0 0 0,0 0 0,1 1 0,1-1 0,3 9-1,1 9 7,11 35 32,3-1-1,2 0 1,3-2 0,3-1 0,2-1 0,54 74 0,292 466 163,-315-484-108,151 282 172,-27 14 80,-101-184-82,151 365 524,81 203-157,-191-455-356,116 368 419,-194-517-433,-3-4 35,85 223 1,47-24-91,10 27 46,-38 37-258,-92-266-2446,-42-136 579</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55:11.662"/>
    </inkml:context>
    <inkml:brush xml:id="br0">
      <inkml:brushProperty name="width" value="0.035" units="cm"/>
      <inkml:brushProperty name="height" value="0.035" units="cm"/>
    </inkml:brush>
  </inkml:definitions>
  <inkml:trace contextRef="#ctx0" brushRef="#br0">1 2298 12475,'54'-55'215,"4"2"0,1 3 1,76-48-1,273-111 204,-201 111-331,-118 54-69,349-163 25,89 10-22,-197 78-4,636-219 23,-38-5 323,-505 190-56,147-61-36,-512 189-246,-10 2 2,1 3 1,98-27-1,-143 46-30,-1 0 1,1 0 0,0 0-1,-1 1 1,1 0-1,0 0 1,-1 0 0,1 0-1,0 0 1,-1 1-1,1-1 1,0 1-1,-1 0 1,1 0 0,-1 0-1,1 1 1,-1-1-1,0 1 1,0 0 0,1 0-1,-1 0 1,0 0-1,-1 1 1,1-1-1,0 1 1,-1 0 0,1-1-1,-1 1 1,0 0-1,0 0 1,3 7 0,6 19 5,-1 0 0,-1 1 0,-2 1 0,-1-1 0,3 40 0,1-4-8,22 121 101,9-1 0,106 297 1,295 550 598,-231-592-408,53 102 71,-172-369-250,451 826 583,-436-811-539,189 313 170,-154-292-206,100 162 48,-208-313-149,128 226 38,-22 9 32,-119-240-24,-2 2 0,-3 0 1,-2 1-1,13 112 1,-25-142-15,-1 1-1,-1-1 1,-1 1 0,-2-1-1,0 1 1,-2-1 0,-1 0-1,-1-1 1,-2 0 0,0 0-1,-2 0 1,-21 37 0,8-28 40,-1-1 1,-2-2-1,-54 52 1,-105 75 141,161-139-206,-50 37 62,-2-4 1,-136 71 0,-184 61 103,235-114-128,-696 269 145,328-139-133,-100 40 9,-186 76 18,-457 159-254,1109-427-470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29:22.135"/>
    </inkml:context>
    <inkml:brush xml:id="br0">
      <inkml:brushProperty name="width" value="0.035" units="cm"/>
      <inkml:brushProperty name="height" value="0.035" units="cm"/>
    </inkml:brush>
  </inkml:definitions>
  <inkml:trace contextRef="#ctx0" brushRef="#br0">0 261 8714,'13'-13'648,"10"-9"176,14-9-80,15-7-384,12-7-104,12-8-95,2-6-602</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29:48.363"/>
    </inkml:context>
    <inkml:brush xml:id="br0">
      <inkml:brushProperty name="width" value="0.035" units="cm"/>
      <inkml:brushProperty name="height" value="0.035" units="cm"/>
    </inkml:brush>
  </inkml:definitions>
  <inkml:trace contextRef="#ctx0" brushRef="#br0">96 0 9202,'-18'5'904,"-1"4"424,1 5 65,1 6-745,3 3-144,8 2-240,2-1-72,6-7-16,4-6 32,4-11 152,4-5 80,1-8 16,0-2-47,-4-4-161,-3 3-48,-6 1-937,-1 3-775</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55:12.651"/>
    </inkml:context>
    <inkml:brush xml:id="br0">
      <inkml:brushProperty name="width" value="0.035" units="cm"/>
      <inkml:brushProperty name="height" value="0.035" units="cm"/>
    </inkml:brush>
  </inkml:definitions>
  <inkml:trace contextRef="#ctx0" brushRef="#br0">18 675 6641,'0'0'95,"-1"0"0,0 0 0,1 0 0,-1 0 0,1 0-1,-1 0 1,0 0 0,1 0 0,-1 0 0,1 0 0,-1 0-1,0-1 1,1 1 0,-1 0 0,1 0 0,-1-1 0,1 1 0,-1 0-1,1-1 1,-1 1 0,1 0 0,-1-1 0,1 1 0,-1-1-1,1 1 1,0-1 0,-1 1 0,1-1 0,0 1 0,-1-1-1,1 1 1,0-1 0,0 0 0,-1 1 0,1-1 0,0 1-1,0-1 1,0 0 0,0 1 0,0-1 0,0 1 0,0-1-1,0 0 1,0 1 0,0-1 0,0 1 0,1-1 0,-1 0 0,0 1-1,0-1 1,2-3-55,-1 1 0,1-1 0,-1 1 0,1-1 0,0 1-1,0 0 1,4-4 0,24-27 134,-5 8-47,-1 0 0,-2-2 0,0-1 0,-2-1 0,30-61 0,-5-27 102,-40 101-174,0 0 0,-1 0 0,-1 0 0,-1-1 0,0-20 0,-2 33-37,-1 0 1,0 0-1,0 0 0,-1 0 0,1 0 1,-1 0-1,0 0 0,0 0 0,-1 1 0,1-1 1,-1 1-1,0 0 0,0 0 0,-1 0 1,1 0-1,-1 0 0,0 1 0,0 0 0,0 0 1,-9-6-1,8 6-39,0 1 0,0-1-1,0 0 1,-1 1 0,1 0 0,-1 1 0,1-1-1,-1 1 1,0 0 0,0 0 0,1 1 0,-1 0-1,0 0 1,0 0 0,0 1 0,1-1 0,-1 1-1,-7 3 1,9-2-19,0 0 1,0 0-1,0 1 0,0 0 1,1 0-1,-1 0 0,1 0 1,0 0-1,0 1 0,0-1 1,0 1-1,1 0 0,-1 0 1,1 0-1,0 0 0,0 0 1,1 0-1,-2 5 0,-2 8-33,1 0-1,1 0 1,-2 26-1,3-13 57,1 0 0,2 1 1,1-1-1,1 0 0,10 41 0,1-21 97,2-1 1,30 67-1,7 9 147,-30-65 24,2-2 1,3 0-1,42 62 0,-59-105-58,1 0 0,1-1 0,0 0 0,1-1 0,0-1 0,1 0 1,32 19-1,-46-30-596,-18-22-2750,-10-3-150</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55:12.958"/>
    </inkml:context>
    <inkml:brush xml:id="br0">
      <inkml:brushProperty name="width" value="0.035" units="cm"/>
      <inkml:brushProperty name="height" value="0.035" units="cm"/>
    </inkml:brush>
  </inkml:definitions>
  <inkml:trace contextRef="#ctx0" brushRef="#br0">65 468 2985,'-1'0'83,"0"-1"1,0 0-1,0 0 1,0 0 0,-1 1-1,1-1 1,0 0 0,0 1-1,-1-1 1,1 1-1,0 0 1,-1-1 0,1 1-1,-1 0 1,1 0-1,0 0 1,-1 0 0,1 0-1,-1 0 1,1 0-1,0 0 1,-1 1 0,1-1-1,0 1 1,-3 0 0,2 1 120,0-1 1,0 1-1,0 0 1,0 0-1,0 0 1,0 0-1,1 1 1,-1-1-1,1 0 1,0 1 0,-1-1-1,0 6 1,1-7-101,0 0 1,1 0-1,-1 0 1,0 1-1,1-1 0,0 0 1,-1 1-1,1-1 1,0 0-1,0 1 1,-1-1-1,1 0 1,0 1-1,1-1 1,-1 1-1,0 1 1,1-3-51,-1 1 1,1-1-1,-1 0 0,1 0 1,-1 0-1,1 0 1,0 0-1,-1 0 1,1 0-1,-1 0 1,1 0-1,-1 0 0,1 0 1,-1 0-1,1 0 1,-1-1-1,1 1 1,-1 0-1,1 0 1,-1-1-1,1 1 0,-1 0 1,1-1-1,-1 1 1,1 0-1,0-1 1,41-38 1624,43-49-60,156-128 1,-64 53-1181,-172 159-427,-5 3-18,1 1 1,-1-1-1,0 1 1,0-1-1,1 1 1,-1 0-1,1-1 0,-1 1 1,0 0-1,1-1 1,-1 1-1,1 0 1,-1-1-1,1 1 1,-1 0-1,1 0 0,-1 0 1,1 0-1,-1-1 1,1 1-1,-1 0 1,1 0-1,-1 0 1,1 0-1,-1 0 0,1 0 1,-1 0-1,1 0 1,0 1-1,-1-1 1,1 0-1,0 0 1,7 18-154,-6 33-20,-2-46 173,0 18 0,-1 3-21,6 45 0,-5-65 52,1-1 0,0 0-1,0 1 1,1-1 0,-1 0 0,1 0 0,0 0-1,1 0 1,-1 0 0,1 0 0,0-1 0,0 1 0,1-1-1,6 7 1,-9-10-96,0-1 0,0 1 0,0 0 0,1 0-1,-1-1 1,0 1 0,1-1 0,-1 1 0,0-1 0,1 1-1,-1-1 1,1 0 0,-1 0 0,1 1 0,-1-1 0,1 0-1,-1 0 1,0-1 0,1 1 0,-1 0 0,1 0 0,-1-1-1,1 1 1,-1-1 0,0 1 0,1-1 0,0-1 0,11-8-2737</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55:13.097"/>
    </inkml:context>
    <inkml:brush xml:id="br0">
      <inkml:brushProperty name="width" value="0.035" units="cm"/>
      <inkml:brushProperty name="height" value="0.035" units="cm"/>
    </inkml:brush>
  </inkml:definitions>
  <inkml:trace contextRef="#ctx0" brushRef="#br0">81 25 7250,'-20'-5'1136,"-1"1"872,4-2-135,4 1-929,3 1-168</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55:13.686"/>
    </inkml:context>
    <inkml:brush xml:id="br0">
      <inkml:brushProperty name="width" value="0.035" units="cm"/>
      <inkml:brushProperty name="height" value="0.035" units="cm"/>
    </inkml:brush>
  </inkml:definitions>
  <inkml:trace contextRef="#ctx0" brushRef="#br0">283 1021 9098,'-3'-2'349,"-1"-1"0,2-1 0,-1 1 1,0 0-1,1-1 0,-1 1 0,1-1 0,0 0 0,0 0 1,1 1-1,-1-1 0,1 0 0,-2-7 0,-5-60 927,7 52-1084,-9-125 362,-15-158-177,-40-66-234,63 361-133,1 0-42,-1 1 1,0 0-1,0 0 1,-6-12 0,8 17 15,0 1 1,-1-1 0,1 0 0,-1 1 0,1-1 0,-1 0 0,1 1 0,-1-1 0,0 1 0,1-1 0,-1 1 0,0-1 0,1 1 0,-1-1 0,0 1 0,0 0 0,1-1 0,-1 1 0,0 0 0,0 0 0,1 0 0,-1-1 0,0 1 0,0 0 0,0 0 0,0 0 0,1 0 0,-1 0 0,0 1 0,0-1 0,0 0 0,1 0-1,-1 0 1,0 1 0,0-1 0,1 1 0,-1-1 0,0 0 0,0 1 0,1-1 0,-1 1 0,1-1 0,-1 1 0,0 0 0,1-1 0,-1 2 0,-6 5-59,0 1 0,0 0 0,1 0 0,0 0 0,0 1 0,1 0-1,1 0 1,-1 1 0,1-1 0,1 1 0,-4 15 0,0 10 2,0 0 1,0 35-1,5-40 9,1 0 1,1 0-1,2 0 1,0 0 0,3-1-1,8 35 1,-6-43 18,0 0 1,1-1-1,1 0 1,1 0-1,0-1 1,2-1-1,0 0 1,1 0-1,19 19 1,-18-23 49,0 0 0,1-1 1,0 0-1,1-2 0,0 0 0,1 0 1,0-2-1,1 0 0,34 12 1,-35-17 68,0 0 0,1-1 1,-1 0-1,0-2 0,1 0 1,0-1-1,-1 0 0,1-2 1,-1 0-1,0-1 0,24-7 0,-14 2 80,-1-2-1,-1 0 0,0-2 0,0-1 0,-1-1 0,-1-1 0,0-1 1,-1 0-1,30-31 0,-40 35-53,-1-1 1,0-1 0,-1 0-1,-1 0 1,0 0 0,-1-2-1,8-19 1,-11 23-18,-2 1 0,0-1-1,0 0 1,-1 0 0,0-1-1,-1 1 1,-1 0 0,0-1-1,0 1 1,-5-24 0,3 28-44,1 1 1,-2 0 0,1-1-1,-1 1 1,-5-11-1,7 17-41,0-1-1,0 0 0,-1 0 0,1 0 0,0 1 0,-1-1 1,1 1-1,-1-1 0,1 1 0,-1-1 0,0 1 0,1 0 1,-1 0-1,0 0 0,0 0 0,0 0 0,0 0 1,0 1-1,0-1 0,0 1 0,0-1 0,0 1 0,-1 0 1,1 0-1,-3 0 0,0 1-33,-1 0 1,1 1-1,-1 0 1,1 0-1,0 0 1,0 0-1,0 1 1,0 0-1,0 0 1,-6 6-1,-44 43-254,52-49 274,-6 6-19,0 0 0,1 1 1,0 0-1,1 0 0,0 1 0,-8 16 1,14-24 30,-1 1 1,1-1 0,0 0 0,0 0-1,1 1 1,-1-1 0,1 1-1,-1-1 1,1 0 0,0 1-1,1-1 1,-1 1 0,1-1 0,-1 1-1,1-1 1,0 0 0,0 1-1,0-1 1,1 0 0,-1 0-1,1 0 1,0 0 0,-1 0-1,2 0 1,-1-1 0,0 1 0,0-1-1,5 5 1,3 0 22,0 0 1,0 0-1,1-1 0,-1-1 1,1 0-1,0 0 0,1-1 0,-1 0 1,1-1-1,0 0 0,17 1 1,17 1 76,73-3 0,-108-2-100,96-4-476,4-3-1343</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55:14.130"/>
    </inkml:context>
    <inkml:brush xml:id="br0">
      <inkml:brushProperty name="width" value="0.035" units="cm"/>
      <inkml:brushProperty name="height" value="0.035" units="cm"/>
    </inkml:brush>
  </inkml:definitions>
  <inkml:trace contextRef="#ctx0" brushRef="#br0">751 291 8690,'-62'-76'1474,"40"47"-1004,0 1 1,-2 1-1,-2 1 1,-29-24-1,46 44-413,0-1-1,-1 1 1,1 1-1,-1 0 1,0 0-1,0 1 1,-1 1-1,1-1 1,-1 2-1,0-1 1,0 2-1,0-1 1,0 1-1,0 1 1,0 0 0,0 1-1,-20 3 1,12 0-45,-1 1 1,1 1 0,-1 0-1,2 2 1,-1 0 0,1 1-1,0 1 1,1 0 0,0 2-1,-18 15 1,25-17-24,0-1 0,0 1 0,1 1 0,0 0 0,1 0 0,0 1 0,1 0 0,0 0 0,1 1 0,1 0 0,0 0 0,0 0 0,1 1 1,1-1-1,-2 23 0,4-30 3,0 0 1,1 0 0,0 0 0,1 0 0,-1 0-1,1 0 1,0 0 0,1-1 0,-1 1 0,1 0 0,5 9-1,-6-12 13,1 0 1,0-1-1,1 1 0,-1 0 0,0-1 0,1 0 0,-1 1 0,1-1 1,0 0-1,0 0 0,0-1 0,0 1 0,0-1 0,0 1 0,0-1 0,0 0 1,1 0-1,-1 0 0,0-1 0,1 1 0,5 0 0,5-1 54,-1-1-1,1 1 1,-1-2-1,1 0 1,-1-1-1,0 0 1,0-1 0,0 0-1,0-1 1,-1-1-1,0 0 1,0 0-1,16-12 1,10-11 355,-1-2 0,49-53 0,-20 20 214,-60 58-593,-1 1 1,1 1-1,0-1 0,0 1 0,1 0 1,-1 0-1,1 1 0,10-4 0,-14 6-35,0 0 0,1 1 0,-1-1 0,0 1 0,1 0 0,-1 0 0,1 0 0,-1 0 0,0 0 0,1 1 0,-1 0 0,0 0 0,0 0 0,1 0 0,-1 0-1,0 0 1,0 1 0,0 0 0,0 0 0,-1-1 0,4 4 0,3 3-7,0 0 1,-1 1-1,0 0 0,-1 1 1,1 0-1,-2 0 0,8 14 0,35 86 32,-28-58 2,20 31 232,57 89 0,-33-64-285</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55:15.562"/>
    </inkml:context>
    <inkml:brush xml:id="br0">
      <inkml:brushProperty name="width" value="0.035" units="cm"/>
      <inkml:brushProperty name="height" value="0.035" units="cm"/>
    </inkml:brush>
  </inkml:definitions>
  <inkml:trace contextRef="#ctx0" brushRef="#br0">83 2387 1552,'-10'-4'564,"-33"-11"1243,14 11 3847,44-11-5481,-1 6 11,0 1 0,0 1-1,1 1 1,0 0 0,22-6 0,4-2 115,819-346 1213,-320 106-628,-1 7-416,218-92 59,-309 148-113,325-124 279,-160 51-363,-430 178-268,-61 31 24,2 5-1,1 6 1,171-37 0,-294 81 186,-5 0-355,0 1-1,0 0 1,0 1 0,1-1 0,-1 0 0,0 1-1,1 0 1,-1-1 0,-2 4 0,-9 5-939,-23 10-1986</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55:16.372"/>
    </inkml:context>
    <inkml:brush xml:id="br0">
      <inkml:brushProperty name="width" value="0.035" units="cm"/>
      <inkml:brushProperty name="height" value="0.035" units="cm"/>
    </inkml:brush>
  </inkml:definitions>
  <inkml:trace contextRef="#ctx0" brushRef="#br0">8 2195 3313,'-1'1'109,"0"-1"1,1 1-1,-1 0 1,0 0 0,1 0-1,-1 0 1,1 0-1,-1 0 1,1 0-1,0 0 1,0 0 0,-1 0-1,1 0 1,0 0-1,0 0 1,0 0-1,0 1 1,0-1 0,0 0-1,0 0 1,0 0-1,1 0 1,-1 0-1,1 2 1,0-3 5,0 1 0,0 0 0,0-1 0,0 1 1,0-1-1,0 1 0,0-1 0,0 0 0,0 1 0,0-1 0,1 0 0,-1 0 1,0 0-1,0 0 0,0 0 0,0 0 0,1 0 0,1 0 0,11-3 731,0 0-1,25-9 0,-29 8-640,429-167 2095,-66 9-1504,120-55 209,-349 148-794,561-251 296,-543 254-454,294-128 73,314-119 157,-283 117-70,-114 42-108,11 27-31,-344 116-67,386-116 417,-377 108-347,-18 6-22,1 2 0,0 1 0,1 1 1,36-5-1,-69 14-56,1 0-12,0 0 1,0-1-1,-1 1 0,1 0 0,0 0 1,0 0-1,0 0 0,0 0 1,0 0-1,-1 0 0,1 0 0,0 0 1,0 0-1,0 1 0,0-1 0,0 0 1,-1 0-1,1 1 0,0-1 0,0 1 1,-1-1-1,1 1 0,0-1 1,-1 1-1,1-1 0,0 1 0,0 0 1,-2 14-1249</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55:17.151"/>
    </inkml:context>
    <inkml:brush xml:id="br0">
      <inkml:brushProperty name="width" value="0.035" units="cm"/>
      <inkml:brushProperty name="height" value="0.035" units="cm"/>
    </inkml:brush>
  </inkml:definitions>
  <inkml:trace contextRef="#ctx0" brushRef="#br0">8 305 5457,'-7'-77'5565,"7"75"-4508,0 4-853,6 17-164,-1 0 1,-1 0 0,1 26 0,2 4 17,-3-24-36,1-1 0,1 0-1,2-1 1,0 0 0,14 29 0,-18-44-3,0-1 1,1 1 0,0-1-1,0 0 1,1-1 0,0 1-1,0-1 1,1 0-1,-1 0 1,1-1 0,1 0-1,-1 0 1,1-1 0,-1 0-1,1 0 1,0-1 0,1 0-1,10 2 1,-4-2 55,-1-2-1,1 1 0,-1-2 1,1 0-1,0-1 0,-1 0 1,1-2-1,-1 1 1,0-2-1,0 0 0,0 0 1,0-1-1,-1-1 1,1-1-1,-1 0 0,21-15 1,9-10 83,-1-2 0,-2-1 0,42-49 0,-58 59-91,0-2 0,-2 0 0,-2-1 0,0-1 0,-2-1 1,-1-1-1,-1-1 0,-2 0 0,-2-1 0,11-37 0,-20 53-162,3-11 752,-4 26-331,-2 16-217,0-1-77,1 1 1,0 0 0,0 0 0,2 0 0,0-1-1,0 1 1,10 24 0,-3-17 83,1 1-1,1-2 1,29 38 0,81 96 306,70 93 190,-136-165-751</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55:34.617"/>
    </inkml:context>
    <inkml:brush xml:id="br0">
      <inkml:brushProperty name="width" value="0.035" units="cm"/>
      <inkml:brushProperty name="height" value="0.035" units="cm"/>
    </inkml:brush>
  </inkml:definitions>
  <inkml:trace contextRef="#ctx0" brushRef="#br0">48 93 1856,'-15'-9'7394,"-11"-7"-6619,19 12-144,9-1 62,-1 2-686,2-1 1,-1 0-1,0 1 0,1 0 1,0-1-1,-1 1 0,1 0 1,1 1-1,-1-1 0,0 0 1,1 1-1,-1 0 0,1 0 1,0 0-1,-1 0 0,1 0 1,0 1-1,0 0 0,0 0 1,7-1-1,-3 0-15,0 0-1,0 1 1,0 0 0,1 0-1,-1 1 1,0 0 0,0 1 0,0 0-1,0 0 1,13 3 0,-17-2 11,0 0 0,0 0 1,-1 0-1,1 0 0,0 0 1,-1 1-1,1 0 0,-1-1 1,0 1-1,1 1 0,-2-1 1,1 0-1,0 1 0,-1-1 1,1 1-1,2 6 0,-3-3 21,1 0-1,-1 1 1,0-1-1,-1 0 1,0 1-1,0-1 1,-1 0-1,0 1 1,-1 7-1,-2 10 84,-1 0 0,-2 0 0,0-1 1,-17 38-1,-51 93 647,74-154-538,5 0 298,0-1-402,1 0-1,-1-1 1,1 0 0,-1 1-1,0-2 1,1 1-1,-1-1 1,0 1 0,0-2-1,0 1 1,8-6 0,60-40 859,-51 32-776,60-46 450,143-140-1,-223 200-588</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55:35.669"/>
    </inkml:context>
    <inkml:brush xml:id="br0">
      <inkml:brushProperty name="width" value="0.035" units="cm"/>
      <inkml:brushProperty name="height" value="0.035" units="cm"/>
    </inkml:brush>
  </inkml:definitions>
  <inkml:trace contextRef="#ctx0" brushRef="#br0">54 203 3105,'-3'-1'380,"-1"-1"1,1 0 0,-1 0-1,1 0 1,0 0 0,0 0-1,0-1 1,0 0-1,0 1 1,0-1 0,1 0-1,-1 0 1,1 0 0,0-1-1,0 1 1,0-1 0,-1-3-1,2 4-304,1 1 0,-1-1-1,1 0 1,0 0 0,0 0 0,0 0-1,0 0 1,0 0 0,1 1-1,-1-1 1,1 0 0,0 0-1,0 0 1,0 1 0,0-1 0,0 1-1,1-1 1,-1 1 0,1-1-1,-1 1 1,1 0 0,0-1-1,4-2 1,2-3-77,1 1-1,1 0 0,-1 0 1,1 1-1,0 0 0,1 1 1,-1 0-1,18-5 0,-10 4-14,0 1-1,0 1 0,0 0 0,30-1 0,-42 5 14,0 0-1,0 0 0,0 1 0,0 0 1,-1-1-1,1 2 0,0-1 0,-1 1 1,1 0-1,-1 0 0,1 1 0,-1-1 1,0 1-1,0 0 0,0 1 0,0-1 1,-1 1-1,0 0 0,1 0 0,-1 0 1,-1 1-1,1-1 0,4 8 0,-5-5 38,1 1-1,-1-1 0,0 1 1,0 0-1,-1 0 0,0 0 0,0 0 1,-1 1-1,0-1 0,-1 0 1,0 1-1,0-1 0,0 0 1,-1 1-1,-4 15 0,-3-1 114,-1-1 0,-1 0 0,0-1 0,-2 0 0,0 0-1,-2-1 1,-22 26 0,35-45 640,3-3-772,5-5-4,1 1 0,0 0 0,0 0 1,0 1-1,1 0 0,0 0 0,-1 1 1,2 0-1,-1 1 0,0 0 0,1 0 1,0 1-1,17-1 0,-8 1 85,0 0-1,1 2 1,-1 1 0,0 0-1,0 1 1,24 6 0,-39-7-64,-1 0 0,1 0 1,-1 0-1,1 1 1,-1-1-1,0 1 1,0-1-1,0 1 1,0 0-1,0 1 0,0-1 1,0 0-1,-1 1 1,1 0-1,-1-1 1,0 1-1,0 0 1,0 0-1,0 0 1,0 1-1,0-1 0,-1 0 1,2 7-1,-2-4 61,0-1-1,-1 0 1,1 1-1,-1-1 1,0 0-1,-1 1 1,0-1 0,1 0-1,-2 1 1,1-1-1,0 0 1,-1 0-1,0 0 1,0 0-1,-6 8 1,-3 5 159,-2-1 0,0 0 0,-1-1 1,0 0-1,-23 17 0,26-23-134,-1-1 0,0 0 0,-1-1 0,0 0 0,0-1 0,-1-1 0,1 0 0,-22 5 0,28-10-52,-1 0 1,0 0 0,0-1-1,0 0 1,0-1-1,1 0 1,-1 0 0,-9-3-1,8 2-79,0 1 1,1-1-1,-1 2 0,0-1 0,-11 1 1,10 3-510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29:48.633"/>
    </inkml:context>
    <inkml:brush xml:id="br0">
      <inkml:brushProperty name="width" value="0.035" units="cm"/>
      <inkml:brushProperty name="height" value="0.035" units="cm"/>
    </inkml:brush>
  </inkml:definitions>
  <inkml:trace contextRef="#ctx0" brushRef="#br0">109 0 9882,'-7'20'778,"-2"-1"0,0-1 1,-1 1-1,-1-2 0,0 1 0,-2-2 0,-25 29 0,43-81 320,-2 26-1058,-1 4-18,0 0 0,0 1-1,0-1 1,1 1 0,-1-1 0,1 1-1,1 0 1,6-9 0,-10 14-22,0 0 0,1 0-1,-1 0 1,0-1 0,0 1-1,1 0 1,-1 0 0,0 0 0,1 0-1,-1 0 1,0 0 0,1 0-1,-1 0 1,0 0 0,1 0 0,-1 0-1,0 0 1,1 0 0,-1 0-1,0 0 1,1 0 0,-1 0 0,0 0-1,1 0 1,-1 0 0,0 0 0,0 1-1,1-1 1,-1 0 0,0 0-1,0 0 1,1 1 0,-1-1 0,0 0-1,0 0 1,1 1 0,-1-1-1,0 0 1,0 1 0,10 18-11,0 25 2,-6 3 73,-2 61 0,-2-72-12,0 27-118</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55:49.502"/>
    </inkml:context>
    <inkml:brush xml:id="br0">
      <inkml:brushProperty name="width" value="0.035" units="cm"/>
      <inkml:brushProperty name="height" value="0.035" units="cm"/>
    </inkml:brush>
  </inkml:definitions>
  <inkml:trace contextRef="#ctx0" brushRef="#br0">1080 209 2489,'-4'-5'616,"0"0"1,0 1 0,-1 0-1,0-1 1,0 2 0,0-1-1,0 1 1,0-1 0,-9-3-1,3 3-112,1 0-1,-1 1 1,0 0-1,-20-3 1,6 4-248,0 1 1,-1 1-1,-48 7 1,49-3-158,1 2 1,0 1 0,0 0-1,0 2 1,-37 19 0,-105 73 105,101-59-183,18-12 167,-62 51-1,94-68-166,0 1-1,1 0 0,1 2 1,0-1-1,1 2 0,1-1 1,-14 28-1,4 6-18,2 0 0,2 1-1,2 1 1,2 1 0,3 0-1,2 0 1,-1 71 0,8-37 33,4 0 0,4 0 0,31 151 0,-28-193-5,3-1 0,1-1 0,2 0 0,40 76 0,-42-94 2,2-1-1,0 0 1,2-1 0,0-1-1,2-1 1,0-1 0,1 0-1,44 30 1,-10-14 122,1-2 0,108 46 0,-144-74-102,0 0-1,1-1 0,-1-1 1,1-1-1,0-1 0,37-1 0,124-18 195,-169 15-231,56-10 147,0-2 0,-2-4 0,97-38 0,-135 43-95,-1 0 0,0-2 1,-1-1-1,-1-1 0,0-1 0,-2-2 1,0 0-1,-1-1 0,25-32 1,214-273 681,-250 308-682,0-1-1,-2 0 1,0-1-1,-1-1 1,-1 1-1,-1-1 1,-1 0-1,-1-1 1,0 0-1,-2 1 1,-1-1-1,0-1 1,-2 1-1,0 0 1,-2 0-1,0 0 1,-2 0-1,0 1 1,-1-1-1,-2 1 1,0 0-1,-16-33 1,-38-67 96,-38-70-43,76 153-36,-1 1 0,-54-63 0,45 60 24,2-2 0,-28-48 0,39 56-71,-1 2 0,-2 0 0,-1 1 0,-1 1 0,-32-28 0,8 18 63,-2 2 0,-1 3 0,-97-50 0,122 74-107,-1 1 0,0 2 1,-1 0-1,0 2 1,0 2-1,-1 0 0,1 2 1,-1 1-1,-49 5 1,62-2-18,-1 1 0,1 1 1,0 1-1,0 0 0,1 1 1,-1 1-1,-22 13 0,15-6-11,1 1-1,0 1 0,2 1 1,-21 21-1,36-33-111,0 1-1,0 0 1,1 1-1,0-1 1,0 1-1,0 0 1,1 1-1,1-1 1,-7 16 0,9 3-2578</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55:50.107"/>
    </inkml:context>
    <inkml:brush xml:id="br0">
      <inkml:brushProperty name="width" value="0.035" units="cm"/>
      <inkml:brushProperty name="height" value="0.035" units="cm"/>
    </inkml:brush>
  </inkml:definitions>
  <inkml:trace contextRef="#ctx0" brushRef="#br0">72 0 8298,'-3'2'103,"0"-1"-1,1 1 1,-1 0 0,0-1 0,1 1 0,0 0-1,-1 1 1,1-1 0,0 0 0,0 1 0,0-1-1,0 1 1,1-1 0,-1 1 0,1 0 0,-2 3-1,-15 52 923,15-45-789,-1 5 25,1-1 0,0 0 0,2 1 0,0-1 0,1 1-1,0-1 1,5 28 0,-4-39-204,0 0 1,1-1-1,0 1 0,0-1 1,0 1-1,1-1 0,0 1 1,0-1-1,0 0 1,0-1-1,6 7 0,-6-8-20,1 0-1,-1-1 0,0 1 1,1-1-1,0 0 0,-1 0 1,1-1-1,0 1 0,0-1 1,0 1-1,0-1 0,0 0 1,0-1-1,0 1 0,0-1 0,1 0 1,7 0-1,-2-1 81,0-1-1,0 0 0,0-1 1,0 0-1,-1 0 1,1-1-1,-1 0 0,0-1 1,0 0-1,12-8 1,8-9-501,40-39 1,-59 52-90,34-32-2020</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55:50.395"/>
    </inkml:context>
    <inkml:brush xml:id="br0">
      <inkml:brushProperty name="width" value="0.035" units="cm"/>
      <inkml:brushProperty name="height" value="0.035" units="cm"/>
    </inkml:brush>
  </inkml:definitions>
  <inkml:trace contextRef="#ctx0" brushRef="#br0">143 0 6777,'-10'3'219,"-2"0"344,0 0 0,1 1 0,-1 1-1,1-1 1,0 2 0,0 0 0,1 0-1,-1 1 1,-9 8 0,20-15-548,-1 1 0,0 0 0,0 0 0,0-1 0,0 1 0,0 0 0,1 0 0,-1 0 0,0 0 0,1 0 0,-1 0 0,1 0 0,-1 0 0,1 0 0,-1 0 0,1 0 0,0 0 0,0 0 0,-1 1 0,1-1 0,0 0 0,0 0 0,0 0 0,0 0 0,0 1 0,1-1 0,-1 0 0,0 0 0,0 0 0,1 0 0,-1 0 0,1 0 0,-1 0 0,1 0 0,-1 0 0,1 0 0,0 0 0,-1 0 0,1 0 0,0 0 0,0 0 0,0-1 0,0 1 0,-1 0 0,1-1 0,0 1 0,0 0 0,0-1 0,2 1 0,2 1 7,-1 0 1,0 0-1,1-1 1,-1 0 0,1 0-1,0 0 1,-1 0-1,1-1 1,0 1-1,-1-1 1,7-1-1,-6 0 63,1 0-1,-1-1 0,0 1 0,0-1 1,0 0-1,0 0 0,-1-1 1,1 1-1,-1-1 0,1 0 1,-1-1-1,0 1 0,0-1 0,0 1 1,0-1-1,-1-1 0,0 1 1,5-8-1,-7 11 355,-6 2-573,-10 9-1113,6 9-742</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55:50.886"/>
    </inkml:context>
    <inkml:brush xml:id="br0">
      <inkml:brushProperty name="width" value="0.035" units="cm"/>
      <inkml:brushProperty name="height" value="0.035" units="cm"/>
    </inkml:brush>
  </inkml:definitions>
  <inkml:trace contextRef="#ctx0" brushRef="#br0">406 509 10962,'-21'-20'546,"-1"1"-1,-1 1 0,-1 2 0,0 0 1,-1 1-1,-47-20 0,68 33-533,0 1 1,-1-1-1,1 1 0,0 0 0,-1 0 0,1 1 1,0-1-1,-1 1 0,1 0 0,-1 0 0,1 0 1,-1 1-1,1-1 0,0 1 0,-1 0 0,1 0 1,0 1-1,0-1 0,0 1 0,-5 3 0,3-1-34,0 1 0,0 1 0,0-1 0,0 1 1,1 0-1,0 0 0,1 0 0,-1 1 0,1 0 0,-5 11 0,3-5 4,0 0 0,1 0 0,0 1 1,1 0-1,1 0 0,0 0 0,1 0 0,-1 18 1,3-27 21,0-1 0,0 0 0,0 1 0,1-1 0,-1 1 0,1-1 1,0 0-1,1 0 0,-1 1 0,1-1 0,0 0 0,0 0 0,0 0 1,0-1-1,1 1 0,-1 0 0,1-1 0,0 0 0,0 0 0,0 0 0,1 0 1,-1 0-1,1 0 0,-1-1 0,1 0 0,0 0 0,0 0 0,0 0 1,0 0-1,7 1 0,-4-1 25,0-1 1,0 0-1,0 0 1,0-1-1,0 1 0,0-1 1,0-1-1,0 0 1,0 0-1,0 0 1,0-1-1,0 0 0,9-3 1,-7 0 28,1 0-1,-1 0 1,0-1 0,0 0-1,-1 0 1,0-1 0,0-1-1,9-9 1,-5 2 34,0 0 0,-2-1 0,0 0-1,0 0 1,-2-1 0,0 0 0,-1-1 0,-1 0 0,8-36 0,-9 27-19,-2 0 0,-2-1 0,0 1 0,-2-1 0,-1 1 0,-1-1 0,-1 1 0,-1 0 0,-2 0 0,0 1 0,-2 0 0,-20-42 0,28 66-83,-1-1 0,1 1 0,0 0-1,-1-1 1,0 1 0,1 0 0,-1 0 0,0 0-1,0 0 1,0 0 0,0 1 0,-1-1 0,-4-2-1,7 4 1,-1 0 0,1-1-1,-1 1 1,0 0-1,1 0 1,-1 0 0,0 0-1,1 0 1,-1 0 0,1 0-1,-1 1 1,0-1-1,1 0 1,-1 0 0,1 0-1,-1 1 1,0-1-1,1 0 1,-1 0 0,1 1-1,-1-1 1,0 1-1,-11 20-247,8-6 188,1 1 1,0-1-1,1 1 1,0 0-1,2-1 0,1 26 1,2-9 50,1 0 0,11 39 0,-12-59 20,0 0 0,1-1 0,0 1 0,0-1 0,1 0 0,1-1 0,0 1 0,0-1 1,1 0-1,1 0 0,-1-1 0,1 0 0,1-1 0,0 0 0,0 0 0,1 0 0,0-1 0,0-1 0,0 0 0,1 0 0,0-1 1,0 0-1,0-1 0,1-1 0,22 5 0,50 4-1427</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55:51.127"/>
    </inkml:context>
    <inkml:brush xml:id="br0">
      <inkml:brushProperty name="width" value="0.035" units="cm"/>
      <inkml:brushProperty name="height" value="0.035" units="cm"/>
    </inkml:brush>
  </inkml:definitions>
  <inkml:trace contextRef="#ctx0" brushRef="#br0">30 193 10354,'-13'20'720,"1"-6"225,7-3-161,12-11-192,8-3-224,15-17-96,10-8 0,10-11 0,0-1 8,-3 4-104,-7 5-264,-15 8-944,-7 6-1249</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55:51.268"/>
    </inkml:context>
    <inkml:brush xml:id="br0">
      <inkml:brushProperty name="width" value="0.035" units="cm"/>
      <inkml:brushProperty name="height" value="0.035" units="cm"/>
    </inkml:brush>
  </inkml:definitions>
  <inkml:trace contextRef="#ctx0" brushRef="#br0">19 87 8258,'-10'7'1416,"1"-2"5490,35-24-6466,3-3-120,11-7-944,5 0-1761</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55:51.567"/>
    </inkml:context>
    <inkml:brush xml:id="br0">
      <inkml:brushProperty name="width" value="0.035" units="cm"/>
      <inkml:brushProperty name="height" value="0.035" units="cm"/>
    </inkml:brush>
  </inkml:definitions>
  <inkml:trace contextRef="#ctx0" brushRef="#br0">0 68 11442,'0'0'2913,"7"-12"-2609,10 2-96,6-4-368,3-2-1400,-1 1-1473</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55:51.710"/>
    </inkml:context>
    <inkml:brush xml:id="br0">
      <inkml:brushProperty name="width" value="0.035" units="cm"/>
      <inkml:brushProperty name="height" value="0.035" units="cm"/>
    </inkml:brush>
  </inkml:definitions>
  <inkml:trace contextRef="#ctx0" brushRef="#br0">0 75 7818,'0'0'6809,"0"-1"-5625,0 0-407,12-19-489,3 8-24,11-6-360,10-5-1017</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55:52.565"/>
    </inkml:context>
    <inkml:brush xml:id="br0">
      <inkml:brushProperty name="width" value="0.035" units="cm"/>
      <inkml:brushProperty name="height" value="0.035" units="cm"/>
    </inkml:brush>
  </inkml:definitions>
  <inkml:trace contextRef="#ctx0" brushRef="#br0">58 153 4009,'-11'7'1016,"0"0"944,1-4 113,1-3-177,1-1-239,2-3-313,4-1-152,2-1-512,1-1-216,9-5-376,2-4-96,15-6 129,5-6 79,11-5-849,4-3-1111</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55:53.650"/>
    </inkml:context>
    <inkml:brush xml:id="br0">
      <inkml:brushProperty name="width" value="0.035" units="cm"/>
      <inkml:brushProperty name="height" value="0.035" units="cm"/>
    </inkml:brush>
  </inkml:definitions>
  <inkml:trace contextRef="#ctx0" brushRef="#br0">232 389 7730,'-10'-1'232,"0"0"1,0 0-1,0 1 1,0 1 0,0 0-1,0 0 1,0 0-1,0 2 1,-10 2-1,13-2-111,1 0-1,-1 0 1,1 1-1,0 0 1,0 0-1,0 0 1,1 1-1,0 0 1,0 0-1,0 0 1,0 1 0,1 0-1,-6 9 1,4-6-71,1 1 0,0 0 1,1 0-1,0 0 1,1 1-1,0-1 1,0 1-1,1 0 0,0 0 1,1 13-1,0-23-47,1 0 0,0-1 0,0 1 0,0 0-1,0-1 1,0 1 0,0 0 0,0-1 0,0 1-1,0-1 1,1 1 0,-1 0 0,0-1 0,0 1-1,0-1 1,1 1 0,-1 0 0,0-1 0,1 1-1,-1-1 1,1 1 0,-1-1 0,0 1 0,1-1 0,0 1-1,11-7 164,14-24 117,-3-8 8,-2 0 1,-2-1 0,16-45 0,-34 82-122,5 22-142,6 32-8,2-2-1,3 1 0,1-2 0,43 81 0,-45-102 121,-1 0-1,-1 2 0,15 47 0,-26-69-58,-1 1 0,0-1 0,0 0 0,-1 1-1,0-1 1,-1 1 0,0-1 0,0 1 0,-1-1-1,0 1 1,0-1 0,-1 0 0,0 1 0,-1-1 0,1 0-1,-2 0 1,1 0 0,-9 12 0,12-19-55,-1 0 1,0 0 0,1 0-1,-1 0 1,0 0 0,1-1-1,-1 1 1,0 0 0,0-1-1,0 1 1,0-1-1,0 1 1,0-1 0,0 1-1,0-1 1,0 1 0,0-1-1,0 0 1,0 0-1,0 1 1,0-1 0,0 0-1,0 0 1,0 0 0,0 0-1,0 0 1,0-1-1,0 1 1,0 0 0,0 0-1,0-1 1,0 1 0,0 0-1,0-1 1,0 1 0,0-1-1,0 1 1,0-1-1,0 0 1,1 1 0,-2-2-1,-4-3 65,1 0 0,0-1 0,0 1 0,-7-13 1,0-1-76,1 1 0,1-2 0,0 1 0,2-1 0,0-1 0,1 1 0,2-1 0,0 0 0,-3-31 0,7 37-45,0 0 0,1 0 0,1 0 0,1 0 0,0 0 0,1 0 0,0 0 0,1 0 0,1 1 0,1-1 0,0 1 0,0 1 0,1-1 0,12-14 0,4-1-46,1 1 0,2 1 1,39-32-1,8-9-16,-68 63 95,-3 4 8,0-1 1,0 0-1,0 0 0,0 0 1,0 0-1,0 0 1,-1 0-1,1 0 0,-1-1 1,0 1-1,1 0 1,-1-1-1,0 1 0,1-5 1,-3 7-7,1-1 0,-1 1-1,1-1 1,-1 1 0,1-1 0,-1 1 0,1 0 0,-1-1 0,1 1 0,-1 0 0,1 0 0,-1-1 0,0 1 0,1 0-1,-1 0 1,1 0 0,-1 0 0,0 0 0,1 0 0,-1 0 0,0 0 0,1 0 0,-1 0 0,1 0 0,-1 0 0,0 0-1,1 0 1,-1 1 0,0-1 0,-22 6-11,13-2-42,0 0 1,1 0-1,-1 1 1,1 1-1,0-1 0,1 2 1,-1-1-1,1 1 1,0 0-1,1 1 1,0-1-1,0 2 1,-10 15-1,14-18 26,0-1-1,0 1 0,1 0 1,0 0-1,0 0 0,0 0 1,1 1-1,0-1 1,0 0-1,0 1 0,1-1 1,0 1-1,1-1 0,-1 1 1,1-1-1,0 0 1,1 0-1,-1 1 0,1-1 1,1 0-1,-1 0 0,1-1 1,0 1-1,5 7 1,-2-6 20,0 1 1,1-1-1,0 0 1,0 0-1,1-1 1,0 0-1,0 0 1,0-1-1,1 0 1,0 0 0,0-1-1,0 0 1,0-1-1,1 0 1,-1 0-1,1-1 1,0-1-1,0 1 1,0-2-1,0 1 1,0-1 0,10-2-1,-10 2 23,-1-2 1,1 1-1,-1-1 0,1-1 0,-1 0 1,0 0-1,0-1 0,-1 0 0,1 0 1,10-8-1,-13 8 18,-1-1 0,1 0 0,-1 0 0,0 0 0,-1 0 0,1-1 0,-1 0 0,0 1 0,0-2 0,-1 1 0,0 0 0,0-1 0,0 1 0,2-14 0,-2 6 33,-1-1 0,-1 1 0,-1-1-1,0 0 1,0 1 0,-2-1 0,0 1-1,0-1 1,-1 1 0,-8-21 0,-8-15 75,-39-73 1,24 55-92,19 34 27,-16-34-376,27 62 140,4 9-28,12 37-259,12 21 424,3-1 0,52 88 0,10 18-236,-75-137-984</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0:01.463"/>
    </inkml:context>
    <inkml:brush xml:id="br0">
      <inkml:brushProperty name="width" value="0.035" units="cm"/>
      <inkml:brushProperty name="height" value="0.035" units="cm"/>
    </inkml:brush>
  </inkml:definitions>
  <inkml:trace contextRef="#ctx0" brushRef="#br0">93 968 7922,'-16'-7'236,"1"0"618,0 0 1,-27-17-1,42 24-826,-1 0 1,1-1-1,0 1 0,-1 0 1,1-1-1,0 1 1,-1 0-1,1-1 0,0 1 1,0 0-1,-1-1 1,1 1-1,0 0 0,0-1 1,0 1-1,0-1 0,-1 1 1,1-1-1,0 1 1,0 0-1,0-1 0,0 1 1,0-1-1,0 1 0,0-1 1,0 1-1,0-1 1,0 1-1,0 0 0,0-1 1,1 1-1,-1-1 1,0 1-1,0 0 0,0-1 1,1 1-1,-1-1 0,0 1 1,0 0-1,1-1 1,-1 1-1,0 0 0,1-1 1,-1 1-1,0 0 0,1 0 1,-1-1-1,0 1 1,1 0-1,-1 0 0,1 0 1,0-1-1,30-14-162,-21 11 239,2-2-98,1 1 1,-1 1-1,1 0 1,0 0-1,0 1 1,0 1-1,0 0 0,1 1 1,-1 0-1,17 2 1,-19 0-5,0 1 0,-1 1 0,1 0-1,-1 0 1,1 1 0,-1 0 0,0 0 0,0 2 0,-1-1 0,0 1 0,0 0 0,17 15 0,-18-13 16,0-1 0,-1 1 0,1 1 0,-1-1 1,-1 1-1,0 1 0,0-1 0,-1 1 0,0 0 0,0 0 0,2 11 0,-6-19 99,1-25 175,1-56-102,20-231-67,-22 298-144,2 0-1,0 0 1,0 0 0,10-22 0,-12 33 13,-1-1 0,1 1 0,0-1 0,0 1 0,0-1 0,0 1 0,0-1 0,1 1 0,-1 0 0,0 0 0,1 0 0,-1-1 0,0 1 0,1 0 0,-1 1 0,1-1 0,0 0 1,1 0-1,-1 1 1,0 0 0,0 0 0,-1 0 0,1 1 0,0-1 0,0 1 0,-1-1 0,1 1 0,0 0 0,-1-1 0,1 1 1,-1 0-1,1 0 0,-1 0 0,1 0 0,-1 0 0,0 1 0,1-1 0,-1 0 0,0 1 0,0-1 0,1 3 0,6 7 7,-1 0-1,-1 1 0,0 0 0,7 17 0,-10-20 5,0 1 0,1-1 1,0-1-1,1 1 0,0 0 0,0-1 0,1 0 0,0 0 0,1-1 1,9 10-1,-15-17 7,-1 0 0,1 1 0,0-1 1,-1 0-1,1 1 0,0-1 0,-1 0 1,1 0-1,0 0 0,-1 0 0,1 0 0,0 1 1,-1-1-1,1 0 0,0-1 0,-1 1 1,1 0-1,0 0 0,-1 0 0,1 0 0,0 0 1,-1-1-1,1 1 0,0 0 0,-1-1 1,1 1-1,-1 0 0,1-1 0,0 1 0,-1-1 1,1 1-1,-1-1 0,0 1 0,1-1 1,-1 1-1,1-1 0,-1 1 0,0-1 0,1 0 1,-1 0-1,15-33 369,-11 24-322,24-69 143,-19 51-182,14-31 0,-22 56-24,0 1 1,0 0 0,0 1 0,0-1 0,0 0-1,0 0 1,1 0 0,-1 1 0,1-1-1,-1 1 1,1-1 0,0 1 0,0-1-1,-1 1 1,1 0 0,0 0 0,0 0-1,0 0 1,0 0 0,1 1 0,-1-1 0,0 1-1,3-1 1,2 1-8,0 0 1,-1 1-1,1-1 0,0 2 0,13 3 0,-12-3 17,0 0 0,0 0 0,0-1 0,12 0-1,-11-2 7,1-1 0,-1 0 0,0 0 0,0-1-1,0 0 1,0-1 0,0 0 0,-1 0 0,0-1-1,0 0 1,10-8 0,12-11 36,37-38 1,-58 53-44,-8 8-4,9-9 15,0 0-1,0-1 0,-1 0 1,9-15-1,-17 24 0,0 0 1,1 0 0,-1 0-1,0 0 1,0-1-1,0 1 1,0 0-1,0-1 1,-1 1-1,1 0 1,-1-1 0,1 1-1,-1-1 1,0 1-1,0 0 1,0-1-1,0 1 1,-1-1 0,1 1-1,-1-1 1,1 1-1,-1 0 1,0-1-1,0 1 1,0 0 0,0 0-1,0 0 1,-1-1-1,1 1 1,-1 1-1,1-1 1,-1 0 0,-2-2-1,-8-5 65,0 0 1,-1 1-1,-21-10 0,27 15-70,1 0 0,-1 0-1,1 1 1,-1 0 0,0 0-1,0 1 1,0 0-1,0 0 1,-12 0 0,17 2-16,-1 0 1,0 0-1,0 0 1,1 0 0,-1 0-1,1 1 1,-1-1 0,1 1-1,-1-1 1,1 1 0,0 0-1,0 0 1,0 0-1,0 1 1,0-1 0,0 0-1,1 1 1,-1-1 0,1 1-1,-1-1 1,1 1-1,0 0 1,-1 3 0,-2 8-25,0 0 0,0 0 0,-1 18 1,3-17 17,1 0 1,1 1-1,0-1 1,1 0 0,0 0-1,6 25 1,-5-34 10,-1 0 1,1 0-1,1 0 1,-1 0-1,1 0 0,0 0 1,0 0-1,0-1 1,1 0-1,0 0 1,0 0-1,1 0 0,-1 0 1,1-1-1,0 0 1,0 0-1,0 0 0,8 3 1,-9-5 8,0 0-1,1-1 1,-1 0 0,1 0 0,-1 0 0,1-1-1,-1 0 1,1 0 0,0 0 0,-1 0 0,1 0-1,-1-1 1,1 0 0,-1 0 0,1 0 0,-1-1-1,0 1 1,0-1 0,1 0 0,-1 0 0,0-1-1,-1 1 1,1-1 0,0 0 0,-1 0 0,6-6-1,0 0 59,0-1-1,-1 0 1,0-1-1,0 1 0,-1-2 1,-1 1-1,0-1 0,6-15 1,-9 14 114,0 0 0,0 0 0,1-24 0,-3 23-29,0 0-1,7-23 1,-8 36-153,0 1 0,1-1 0,-1 1 0,0-1 0,0 1 0,0 0 0,1-1 0,-1 1 0,0 0 0,0-1 0,1 1 0,-1 0 0,0-1 0,1 1 0,-1 0 0,1-1 0,-1 1 0,0 0 0,1 0 0,-1-1 0,1 1 0,-1 0 0,0 0 1,1 0-1,-1 0 0,1 0 0,-1 0 0,1 0 0,-1 0 0,1 0 0,-1 0 0,1 0 0,-1 0 0,1 0 0,21 7-45,-20-6 55,1 0 1,-1 0-1,0 0 1,1 0-1,-1 0 1,1-1-1,-1 1 1,1-1-1,-1 0 1,1 1 0,0-1-1,4-1 1,-1-2 98,-1-1 1,0 1-1,0-1 1,0 0-1,0-1 1,-1 1-1,0-1 0,0 0 1,0 0-1,0 0 1,5-12-1,22-25 467,-21 35-540,0-1 0,0 1 0,1 1 1,-1 0-1,2 0 0,-1 1 1,0 1-1,1 0 0,17-4 0,-9 2-524,-1 0 1,24-12-1,-9 0-1167</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55:54.108"/>
    </inkml:context>
    <inkml:brush xml:id="br0">
      <inkml:brushProperty name="width" value="0.035" units="cm"/>
      <inkml:brushProperty name="height" value="0.035" units="cm"/>
    </inkml:brush>
  </inkml:definitions>
  <inkml:trace contextRef="#ctx0" brushRef="#br0">0 261 8098,'5'2'1715,"-1"-1"-1513,1 1 1,0-1 0,0 0-1,0 0 1,0 0 0,1-1 0,-1 0-1,0 0 1,0 0 0,0-1-1,0 1 1,0-1 0,0 0-1,0-1 1,0 1 0,0-1-1,8-5 1,11-5 52,-2 0-1,29-23 1,-19 13-42,-18 13-280,-9 7-47,0-2 0,0 1 1,0 0-1,0-1 0,0 0 1,5-6-1,-10 10 108,0 0-1,0-1 1,1 1 0,-1 0 0,0 0 0,0-1-1,0 1 1,0 0 0,1 0 0,-1-1-1,0 1 1,0 0 0,0-1 0,0 1 0,0 0-1,0-1 1,0 1 0,0 0 0,0 0-1,0-1 1,0 1 0,0 0 0,0-1 0,0 1-1,0 0 1,-1-1 0,1 1 0,0 0-1,0 0 1,0-1 0,0 1 0,0 0 0,-1 0-1,1-1 1,0 1 0,-14-6 82,-14 3 1003,28 3-994,-1 0 0,0 0 0,0-1 0,1 1 0,-1 0 0,0 1 0,0-1 0,1 0 0,-1 0 0,0 0 0,0 0 0,1 1 0,-1-1 0,0 0 0,1 0 0,-1 1 0,0-1 0,1 1 1,-1-1-1,0 1 0,1-1 0,-1 1 0,1-1 0,-1 1 0,1-1 0,-1 1 0,1 0 0,-1 0 0,1 1-57,0-1 1,0 0 0,0 1-1,0-1 1,0 1-1,0-1 1,0 0 0,0 1-1,1-1 1,-1 0-1,1 1 1,-1-1 0,1 0-1,1 2 1,1 4-19,2-1-1,-1 0 1,1 0 0,0 0 0,6 5 0,-6-7-170,0-1 0,0 0 0,0-1 1,0 1-1,0-1 0,1 0 0,-1 0 1,10 1-1,-13-3-104,0 1-1,-1-1 1,1 0 0,0 0-1,0 0 1,0 0 0,0 0 0,-1-1-1,1 1 1,0 0 0,0-1-1,0 1 1,2-2 0,-3 1 43,0 0 1,-1 1-1,1-1 1,0 0-1,0 0 1,-1 1-1,1-1 1,0 0-1,-1 0 1,1 0-1,-1 0 0,1 0 1,-1 0-1,0 0 1,1 0-1,-1 0 1,0 0-1,0 0 1,0 0-1,0-1 1,0 1-1,0 0 1,0 0-1,0 0 1,0-1-1,-3-8 353,0 1 0,0 0 0,-1 0 0,0 0-1,-1 1 1,0-1 0,0 1 0,-12-14 0,-3-7 1175,14 20-874,0-2 791,-1 1 0,-16-19 0,21 27-553,35 21-646,0-10-1377,9-1-913</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55:54.507"/>
    </inkml:context>
    <inkml:brush xml:id="br0">
      <inkml:brushProperty name="width" value="0.035" units="cm"/>
      <inkml:brushProperty name="height" value="0.035" units="cm"/>
    </inkml:brush>
  </inkml:definitions>
  <inkml:trace contextRef="#ctx0" brushRef="#br0">182 608 7962,'-56'-4'6415,"44"2"-5869,0 0 1,-1 2-1,1-1 1,0 2-1,-21 2 1,31-2-558,0 0 1,0 0-1,0 0 0,0 0 1,1 0-1,-1 1 1,0-1-1,1 0 0,-1 1 1,1 0-1,-1-1 1,1 1-1,0 0 1,0-1-1,0 1 0,0 0 1,0 0-1,0 0 1,0 0-1,1 0 0,-1 0 1,1 0-1,-1 1 1,1-1-1,0 0 0,0 0 1,0 4-1,-1 7-66,2 0-1,0 0 1,2 15-1,-1-14 61,1 0 0,0 0 0,1-1 0,0 1 0,1-1-1,8 14 1,-12-24 34,1 0-1,-1-1 0,1 1 1,0 0-1,0-1 0,0 1 1,0-1-1,0 0 1,0 0-1,1 0 0,-1 0 1,1 0-1,0 0 0,-1-1 1,1 1-1,0-1 0,0 0 1,0 1-1,0-2 0,0 1 1,0 0-1,0 0 0,0-1 1,1 0-1,-1 0 0,0 0 1,0 0-1,0 0 0,0 0 1,0-1-1,1 0 0,-1 1 1,3-3-1,0 1 36,-1-1 0,0 0 1,1 0-1,-1-1 0,-1 1 0,1-1 0,-1 0 1,1 0-1,-1-1 0,0 1 0,0-1 0,-1 0 1,5-8-1,0-2 60,0-1 1,-1 0 0,8-23 0,-10 17-53,0 0 1,-1 0-1,-1-1 1,-2 1-1,0-1 0,-1 1 1,-1-1-1,-6-32 1,-3 3 35,-2 2 0,-29-76 0,19 70-37,-58-106 1,78 157-82,0 1 1,-1 0 0,1 0 0,-1 0 0,0 1 0,-1-1 0,1 1 0,-4-4-1,6 7 17,1 0 0,0-1 0,-1 1 0,1 0 0,0 0 0,-1 0 0,1 0 0,0 0 0,-1 0 0,1 0 0,0 0 0,-1 0-1,1 0 1,0 0 0,-1 0 0,1 0 0,0 0 0,-1 0 0,1 0 0,0 0 0,-1 0 0,1 0 0,0 0 0,0 1 0,-1-1 0,1 0-1,0 0 1,-1 0 0,1 1 0,0-1 0,0 0 0,0 0 0,-1 1 0,1-1 0,0 1 0,-7 23-167,6 5 128,0 1 0,2 0 0,1 0 0,2-1 1,1 1-1,1-1 0,1 0 0,2-1 0,18 42 0,-4-21 96,2 0 1,2-2 0,2-1 0,48 58-1,27 15 303</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56:15.257"/>
    </inkml:context>
    <inkml:brush xml:id="br0">
      <inkml:brushProperty name="width" value="0.035" units="cm"/>
      <inkml:brushProperty name="height" value="0.035" units="cm"/>
    </inkml:brush>
  </inkml:definitions>
  <inkml:trace contextRef="#ctx0" brushRef="#br0">10195 18 3529,'-6'-6'-472,"-5"-6"5357,11 12-4830,0 0-1,0 0 0,-1 0 1,1 0-1,0 0 0,0 0 1,-1 1-1,1-1 1,0 0-1,-1 0 0,1 0 1,0 0-1,0 0 0,0 0 1,-1 0-1,1 1 0,0-1 1,0 0-1,-1 0 1,1 0-1,0 0 0,0 1 1,0-1-1,0 0 0,-1 0 1,1 1-1,0-1 0,0 0 1,0 0-1,0 0 0,0 1 1,0-1-1,0 0 1,0 1-1,-1-1 0,1 0 1,0 0-1,0 1 0,0-1 1,0 0-1,0 0 0,1 1 1,-1-1-1,0 0 0,0 0 1,0 1-1,0-1 1,0 0-1,0 0 0,0 1 1,1-1-1,0 9-43,0-1 1,1 0-1,0 1 0,1-1 1,0 0-1,0-1 1,1 1-1,6 10 0,7 17 18,13 46 294,-3 2 1,21 113 0,13 177 1054,-42-241-1139,8 95 371,-9 0 0,-10 2-1,-10-1 1,-61 433 0,-32-171 177,59-356-418,-83 206 1,-89 123 122,99-227-292,-77 108 110,-28-18-28,93-147-145,-168 211 150,-27-17-12,-17-38 11,-30-29-47,202-182-146,-5-8 1,-5-6-1,-5-8 0,-4-8 1,-3-8-1,-5-8 1,-3-9-1,-340 78 0,143-69-40,-400 27-1,557-90-83,-1-9-1,1-11 0,-262-40 1,224 8-14,-624-106-49,789 121 68,0-4-1,2-5 0,2-4 1,-165-83-1,76 13-10,-113-58-9,237 132 33,-119-64-51,152 76 43,2-1-1,0-1 0,-43-42 0,-43-66-44,0-1 3,26 48 24,57 54 19,1-1 0,1-2 0,1-1 0,-37-54 0,-11-49-42,50 81 26,-69-96-1,65 109 16,-77-103-115,94 120 84,1 0 1,1-1-1,0-1 0,-10-36 0,10 27-58,12 32 70,1 1-1189</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56:15.878"/>
    </inkml:context>
    <inkml:brush xml:id="br0">
      <inkml:brushProperty name="width" value="0.035" units="cm"/>
      <inkml:brushProperty name="height" value="0.035" units="cm"/>
    </inkml:brush>
  </inkml:definitions>
  <inkml:trace contextRef="#ctx0" brushRef="#br0">150 0 6921,'-7'3'285,"-1"0"0,1 0 0,-1 0 0,1 1 0,0 0 0,0 1 0,1 0-1,-1 0 1,1 0 0,0 0 0,0 1 0,1 0 0,0 1 0,0-1 0,0 1-1,1 0 1,0 0 0,0 0 0,1 1 0,0-1 0,0 1 0,-1 8-1,-3 15-180,2 0-1,1 1 1,2-1-1,1 43 0,1-30 105,-2 14-43,0-19 226,5 63 0,-3-101-398,0-1 0,0 0 1,0 0-1,0 1 0,0-1 1,0 0-1,0 0 0,0 1 0,-1-1 1,1 0-1,0 0 0,1 1 1,-1-1-1,0 0 0,0 0 1,0 1-1,0-1 0,0 0 1,0 0-1,0 1 0,0-1 1,0 0-1,0 0 0,1 1 1,-1-1-1,0 0 0,0 0 1,0 0-1,0 1 0,1-1 1,-1 0-1,0 0 0,0 0 1,0 0-1,1 1 0,-1-1 1,0 0-1,0 0 0,1 0 1,-1 0-1,0 0 0,0 0 0,1 0 1,-1 0-1,9-12-378,3-25-512,-3-5 53,-1-2 1,-3 1 0,0-55 0,-6 50 907,-2 0 0,-16-83 0,11 78 4602,16 49-4090,2 2-527,-1 0 0,1 0 0,0 1 0,0 0 0,-1 0 0,1 1 0,0 1 0,0 0 0,0 0 0,-1 1 0,1 0 0,15 6 0,17 6 59,58 31-1,-92-41-86,23 12 209,0 2 1,-2 1 0,41 33-1,-28-17 788</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56:28.236"/>
    </inkml:context>
    <inkml:brush xml:id="br0">
      <inkml:brushProperty name="width" value="0.035" units="cm"/>
      <inkml:brushProperty name="height" value="0.035" units="cm"/>
    </inkml:brush>
  </inkml:definitions>
  <inkml:trace contextRef="#ctx0" brushRef="#br0">64 66 8242,'-7'-20'821,"-2"-8"890,6 11 2306,-4 29-4072,0 15 42,1 0-1,1 0 0,-1 34 0,0 0 31,5-51-14,-2 7 1,1 0 0,1 0 1,0 0-1,3 22 0,-2-34-1,1-1 1,0 1-1,0 0 0,1-1 1,-1 0-1,1 1 1,0-1-1,0 0 1,0 0-1,0 0 0,1 0 1,0 0-1,0-1 1,0 1-1,0-1 1,1 0-1,-1 0 1,1 0-1,0 0 0,7 4 1,8 0 35,0 0 1,0-1-1,1-1 1,-1-1-1,1-1 1,36 2 0,36 7 2,-82-11-38,0 1 0,-1 1 0,1 0 0,-1 1 0,1-1 0,-1 2 1,0-1-1,0 1 0,8 7 0,-14-9 30,0-1 1,0 1-1,-1 0 0,1 0 1,-1 0-1,0 0 1,0 0-1,0 1 0,0-1 1,-1 1-1,1-1 0,-1 1 1,0-1-1,0 1 1,0 0-1,-1 0 0,1 0 1,-1-1-1,0 1 0,0 0 1,0 0-1,-1 0 1,1 0-1,-1-1 0,0 1 1,-1 5-1,-2 0-24,1 1 0,-1-1 0,0 0 0,-1-1 0,0 1-1,-1-1 1,0 0 0,0 0 0,0 0 0,-1-1 0,0 0 0,-1-1 0,1 1 0,-1-1 0,-1-1-1,1 0 1,-1 0 0,-14 6 0,-9-6-2357</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56:28.505"/>
    </inkml:context>
    <inkml:brush xml:id="br0">
      <inkml:brushProperty name="width" value="0.035" units="cm"/>
      <inkml:brushProperty name="height" value="0.035" units="cm"/>
    </inkml:brush>
  </inkml:definitions>
  <inkml:trace contextRef="#ctx0" brushRef="#br0">0 339 8922,'3'-24'1064,"3"-2"1017,4-3-649,9-3-240,3-1-328,10-3-440,6 0-120,12 5-135,4 2-57,0 9-72,-8 2 8,-9 7 72,-6 2 104,-10 5-336,-2 3-368,-8 4-2841</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56:29.094"/>
    </inkml:context>
    <inkml:brush xml:id="br0">
      <inkml:brushProperty name="width" value="0.035" units="cm"/>
      <inkml:brushProperty name="height" value="0.035" units="cm"/>
    </inkml:brush>
  </inkml:definitions>
  <inkml:trace contextRef="#ctx0" brushRef="#br0">1 1123 6969,'0'0'609,"3"-3"-100,8-4-97,0 0 1,0 0-1,1 1 0,0 1 1,22-8-1,9-3 100,83-45 852,160-103 0,-137 74-903,47-32-6,98-54-43,270-123 324,-520 274-257,77-58 0,-70 46-278,-50 36-104,0 1-428</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56:29.540"/>
    </inkml:context>
    <inkml:brush xml:id="br0">
      <inkml:brushProperty name="width" value="0.035" units="cm"/>
      <inkml:brushProperty name="height" value="0.035" units="cm"/>
    </inkml:brush>
  </inkml:definitions>
  <inkml:trace contextRef="#ctx0" brushRef="#br0">0 83 6241,'0'-2'117,"0"1"-1,1 0 1,-1 0-1,0 0 1,1-1-1,-1 1 1,1 0-1,-1 0 1,1 0-1,-1 0 1,1 0-1,0 0 1,-1 0-1,1 0 0,0 0 1,0 0-1,0 0 1,0 0-1,0 1 1,0-1-1,0 0 1,0 1-1,0-1 1,0 0-1,0 1 1,0 0-1,1-1 1,-1 1-1,0 0 1,0-1-1,1 1 1,-1 0-1,1 0 0,52 0 882,-35 0-613,279-24 1707,-112 5-1573,-134 14-389,-16 1 11,1 1 0,-1 2 1,1 2-1,-1 1 0,40 7 1,-71-7-94,1-1 0,-1 1 0,1-1 0,-1 1 0,0 1 0,0-1 0,0 1 0,0 0 0,0 0 0,-1 1 0,1-1 0,-1 1 0,0 0 0,0 0 0,6 8 0,-8-7 18,1 0 0,-1-1 0,0 1 1,-1 0-1,1 0 0,-1 1 0,0-1 1,0 0-1,0 0 0,-1 0 0,0 1 1,0-1-1,0 0 0,-1 0 0,0 1 0,0-1 1,-2 6-1,-7 20 165,-3 0 1,0-1-1,-2-1 0,-1 0 0,-29 39 1,-1 5-76,3 0-71,-110 164 154,105-175-420</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57:39.089"/>
    </inkml:context>
    <inkml:brush xml:id="br0">
      <inkml:brushProperty name="width" value="0.035" units="cm"/>
      <inkml:brushProperty name="height" value="0.035" units="cm"/>
    </inkml:brush>
  </inkml:definitions>
  <inkml:trace contextRef="#ctx0" brushRef="#br0">34 1613 3465,'-28'6'757,"28"-6"-727,0 0 0,-1 0 0,1 0 0,0 0 0,0 0-1,0 0 1,-1 0 0,1 0 0,0 0 0,0 0-1,-1-1 1,1 1 0,0 0 0,0 0 0,0 0 0,0 0-1,-1 0 1,1-1 0,0 1 0,0 0 0,0 0 0,0 0-1,0-1 1,0 1 0,-1 0 0,1 0 0,0 0-1,0-1 1,0 1 0,0 0 0,0 0 0,0 0 0,0-1-1,0 1 1,0 0 0,0 0 0,0-1 0,0 1 0,0 0-1,0 0 1,0 0 0,0-1 0,0 1 0,0 0-1,0 0 1,1 0 0,-1-1 0,0 1 0,0 0 0,4-7 304,0 1 0,1 0 1,-1 0-1,11-9 1,34-32 961,72-53 1,-25 23-567,274-212 266,-96 79-514,296-289 1167,-388 335-1092,-70 66 93,-105 92-577,26-26 270,-31 30-288,0-1-1,0 1 1,-1 0-1,1-1 1,-1 1-1,1-1 1,-1 0-1,0 1 1,0-1-1,0 0 1,0 0-1,0-3 0,-1 5-35,0 0-1,-1 1 1,1-1-1,0 0 0,-1 1 1,1-1-1,0 1 1,-1-1-1,1 1 0,-1-1 1,1 1-1,-1-1 0,1 1 1,-1-1-1,0 1 1,1-1-1,-1 1 0,1 0 1,-1-1-1,0 1 1,1 0-1,-1 0 0,0 0 1,0-1-1,1 1 0,-1 0 1,0 0-1,1 0 1,-1 0-1,0 0 0,0 0 1,1 0-1,-1 1 1,0-1-1,0 0 0,-31 5 74,29-5-68,2 0-30,-7 1-80,1 1 0,0-1-1,1 1 1,-11 4 0,8-2-747</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57:39.580"/>
    </inkml:context>
    <inkml:brush xml:id="br0">
      <inkml:brushProperty name="width" value="0.035" units="cm"/>
      <inkml:brushProperty name="height" value="0.035" units="cm"/>
    </inkml:brush>
  </inkml:definitions>
  <inkml:trace contextRef="#ctx0" brushRef="#br0">5 109 6377,'-1'-4'227,"0"1"-1,0 0 1,1 0-1,-1-1 1,1 1 0,-1 0-1,1-1 1,0 1-1,0 0 1,0-1-1,1 1 1,-1 0-1,3-7 1,-2 8-91,1 0 0,-1 0 0,1 0 0,0 0 0,0 0-1,0 0 1,0 0 0,0 0 0,0 1 0,0-1 0,0 1 0,1 0 0,-1 0 0,1-1 0,-1 1 0,1 1 0,-1-1 0,1 0 0,2 0 0,41-7 350,0 1 0,86 0 0,-64 4-324,74 2 174,158 20 0,-270-17-250,-8 0-13,59 8 265,-75-9-270,0 0 0,0 1 0,0 0 0,-1 0 0,1 0-1,-1 1 1,1-1 0,-1 1 0,0 1 0,8 6-1,-10-6-3,0-1 0,-1 0 0,0 1-1,0 0 1,0-1 0,0 1 0,-1 0-1,1 0 1,-1 0 0,0 0 0,0 0-1,0 0 1,-1 1 0,0-1-1,1 0 1,-1 0 0,-1 7 0,-2 8 158,0 0 1,-8 28 0,7-33-138,-7 31 115,-2 0 1,-2-1-1,-2 0 0,-2-1 1,-2-1-1,-29 45 1,-128 151 396,48-68-347,89-111 192</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0:01.653"/>
    </inkml:context>
    <inkml:brush xml:id="br0">
      <inkml:brushProperty name="width" value="0.035" units="cm"/>
      <inkml:brushProperty name="height" value="0.035" units="cm"/>
    </inkml:brush>
  </inkml:definitions>
  <inkml:trace contextRef="#ctx0" brushRef="#br0">83 3 7266,'-26'-3'1160,"5"5"1048,3 4-351,8 4-785,3-1 288,17-14-1408,11-9-768</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58:00.258"/>
    </inkml:context>
    <inkml:brush xml:id="br0">
      <inkml:brushProperty name="width" value="0.035" units="cm"/>
      <inkml:brushProperty name="height" value="0.035" units="cm"/>
    </inkml:brush>
  </inkml:definitions>
  <inkml:trace contextRef="#ctx0" brushRef="#br0">46 1086 4337,'-45'-15'6329,"80"-6"-6142,114-58 155,-24 12 37,-27 20 210,151-96-1,-154 85-162,137-61 1,29-18-79,-12 6 128,24-14 521,-250 130-883,1 1 1,1 0-1,0 2 1,1 2-1,0 0 1,0 1-1,43-7 1,-67 15-2,-1-3-2675,5-14 192</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58:02.248"/>
    </inkml:context>
    <inkml:brush xml:id="br0">
      <inkml:brushProperty name="width" value="0.035" units="cm"/>
      <inkml:brushProperty name="height" value="0.035" units="cm"/>
    </inkml:brush>
  </inkml:definitions>
  <inkml:trace contextRef="#ctx0" brushRef="#br0">4 274 3689,'-1'-5'129,"0"1"0,1 0-1,-1-1 1,1 1 0,0-1 0,0 1 0,0-1 0,0 1 0,1-1 0,0 1 0,0 0 0,0-1-1,1 1 1,-1 0 0,1 0 0,0 0 0,0 0 0,1 0 0,-1 1 0,1-1 0,-1 1 0,1-1 0,0 1-1,1 0 1,3-3 0,10-8 426,1 0-1,0 2 0,36-18 1,-40 22-467,-2 2 56,23-13 366,54-22 0,-76 36-462,1 1 1,0 0 0,0 1 0,0 1-1,0 0 1,0 1 0,26 1 0,-15 2 21,44 2 85,114 23-1,-163-23-39,0 1 0,0 2 0,-1 0 0,0 0-1,0 2 1,-1 0 0,0 2 0,-1 0 0,0 0 0,19 19 0,22 21 387,68 46 1,-121-94-435,-1 0-1,0 0 0,0 1 0,0-1 1,-1 1-1,0 0 0,1 0 0,-1 0 1,0 0-1,-1 0 0,1 1 0,3 7 1,-6-9-16,1 1 1,-1-1 0,1 1 0,-1-1-1,0 1 1,0-1 0,-1 1-1,1-1 1,-1 1 0,1-1-1,-1 1 1,0-1 0,-1 0-1,1 0 1,0 1 0,-1-1 0,0 0-1,0 0 1,-3 4 0,-13 16 117,-1-2 1,-1 0-1,-37 30 1,-31 31 235,-43 56 177,105-113-494,-2-1-1,-1-2 1,-37 23-1,-24 4 47,60-35 3,1 2-1,1 0 1,0 2 0,1 1 0,-48 45 0,75-64-135,0 0-1,0 0 1,0 1-1,0-1 1,0 0-1,0 0 1,0 0 0,0 0-1,0 0 1,0 0-1,0 1 1,0-1-1,0 0 1,0 0 0,0 0-1,0 0 1,0 0-1,0 0 1,-1 1-1,1-1 1,0 0 0,0 0-1,0 0 1,0 0-1,0 0 1,0 0 0,0 0-1,-1 0 1,1 0-1,0 0 1,0 0-1,0 0 1,0 0 0,0 1-1,-1-1 1,1 0-1,0 0 1,0 0-1,0 0 1,0 0 0,0-1-1,-1 1 1,1 0-1,0 0 1,0 0-1,0 0 1,0 0 0,0 0-1,-1 0 1,1 0-1,0 0 1,0 0-1,0 0 1,0 0 0,0 0-1,0-1 1,0 1-1,0 0 1,-1 0 0,1 0-1,1-12 273,-1-9-28,-2 21-257,1 1 1,0-1-1,0 1 0,-1-1 1,1 1-1,0-1 1,0 1-1,0 0 0,0 0 1,0-1-1,0 1 1,0 0-1,0 0 0,0 0 1,0 0-1,0 0 1,0 0-1,1 1 1,-1-1-1,0 0 0,1 0 1,-1 0-1,1 1 1,0-1-1,-1 2 0,-5 23-435,4-19-327</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58:03.662"/>
    </inkml:context>
    <inkml:brush xml:id="br0">
      <inkml:brushProperty name="width" value="0.035" units="cm"/>
      <inkml:brushProperty name="height" value="0.035" units="cm"/>
    </inkml:brush>
  </inkml:definitions>
  <inkml:trace contextRef="#ctx0" brushRef="#br0">2295 1314 2801,'-1'0'165,"0"0"1,1 0-1,-1 0 1,0 0 0,1 0-1,-1 1 1,0-1 0,1 0-1,-1 0 1,1 1-1,-1-1 1,0 0 0,1 1-1,-1-1 1,1 0-1,-1 1 1,1-1 0,-1 1-1,1-1 1,-1 1-1,1-1 1,-1 1 0,1-1-1,0 1 1,-1 0 0,-3 23 1507,12 37-1684,-4-38 640,-1 15-467,-2-1-1,-2 0 1,-1 1 0,-13 66-1,-4-21 288,-31 83 0,38-133-313,-2 0 1,-1-1-1,-1-1 1,-1 0 0,-42 52-1,27-44-57,-2-2-1,-1-2 1,-61 47-1,67-59-33,-95 68 615,109-82-556,0 0 1,0-2-1,-1 0 0,0 0 0,0-1 0,-32 6 0,16-7-50,0-2-1,0-2 1,-1 0-1,1-2 1,0-2 0,-32-6-1,20-1-22,0-1 0,0-3 0,-70-32 0,90 35-29,-192-96 23,185 88-22,0-1-1,1-1 1,1-1 0,-41-43 0,-200-190-19,236 227 5,2-2-1,0-1 1,3-1 0,0-2-1,3-1 1,0 0 0,3-2-1,1-1 1,-25-58 0,30 53-38,2-1 0,2-1 1,-11-73-1,20 82 11,1 1 0,2-1 0,2 1 0,1-1 0,8-42 0,7-11-58,31-95 0,-32 136 64,3 1 1,1 0-1,40-67 0,-41 86 28,1 1-1,2 1 1,0 1-1,2 1 1,41-34-1,144-90 8,-192 137-4,17-11 2,1 1 1,1 2-1,1 2 1,0 1-1,1 2 1,1 2-1,0 1 0,1 2 1,-1 2-1,61-4 1,-87 11 12,0 0 1,0 1-1,0 1 0,0 0 1,0 0-1,22 9 0,-28-9 0,0 0-1,-1 1 1,1 1-1,-1-1 1,0 1-1,0 0 1,0 0-1,0 0 1,-1 1-1,0 0 1,0 0-1,0 1 1,5 7-1,-7-6-638,-2-6-455</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58:04.073"/>
    </inkml:context>
    <inkml:brush xml:id="br0">
      <inkml:brushProperty name="width" value="0.035" units="cm"/>
      <inkml:brushProperty name="height" value="0.035" units="cm"/>
    </inkml:brush>
  </inkml:definitions>
  <inkml:trace contextRef="#ctx0" brushRef="#br0">32 1 2280,'-31'3'5582,"32"-1"-5485,0-1 0,0 0-1,0 0 1,1 0 0,-1 0 0,0 0 0,0-1 0,1 1 0,-1 0 0,1-1 0,-1 1 0,1-1 0,2 2 0,-4-2-63,19 3 239,-1 0 0,1-1 0,-1 0 0,1-2 0,20-2 0,14 2 16,-3 0-64,94 5 195,-127-3-323,-1 0 1,1 2-1,0-1 0,-1 2 1,0 1-1,20 8 1,-30-11-40,-1 0 0,0 1 0,0-1 0,0 1 0,0 0 1,0 0-1,-1 0 0,0 1 0,0-1 0,0 1 0,0 0 0,-1 0 1,0 1-1,0-1 0,0 1 0,0-1 0,-1 1 0,0 0 0,-1 0 1,1 0-1,-1 0 0,0 0 0,-1 0 0,1 1 0,-1-1 1,0 0-1,-1 0 0,0 0 0,-1 7 0,-4 14 122,-1 0-1,-1-1 1,-2 1-1,-25 48 1,17-39-65,-1-2-1,-2 0 1,-37 46 0,39-59-235,0-1-1,-1 0 1,-1-2 0,0 0-1,-42 25 1,47-33-1187</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58:05.260"/>
    </inkml:context>
    <inkml:brush xml:id="br0">
      <inkml:brushProperty name="width" value="0.035" units="cm"/>
      <inkml:brushProperty name="height" value="0.035" units="cm"/>
    </inkml:brush>
  </inkml:definitions>
  <inkml:trace contextRef="#ctx0" brushRef="#br0">3 413 2849,'-3'1'5764,"6"-6"-2181,96-97-2351,-49 48-956,61-50 0,-85 83-191,19-16 276,72-46-1,-109 76 7</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58:05.752"/>
    </inkml:context>
    <inkml:brush xml:id="br0">
      <inkml:brushProperty name="width" value="0.035" units="cm"/>
      <inkml:brushProperty name="height" value="0.035" units="cm"/>
    </inkml:brush>
  </inkml:definitions>
  <inkml:trace contextRef="#ctx0" brushRef="#br0">194 211 6433,'-9'-2'200,"0"-1"-1,0 0 0,1 0 0,-1-1 0,0 0 1,1 0-1,0-1 0,0 0 0,0 0 0,1-1 1,0 0-1,0 0 0,0-1 0,1 0 0,0 0 1,0 0-1,1-1 0,0 0 0,0 0 0,1-1 1,0 1-1,1-1 0,-1 0 0,2 1 0,-1-1 1,0-10-1,-5-11-32,8 28-129,-2 4-24,0 2-32,0 1 1,0-1 0,0 0 0,1 1 0,-1-1-1,1 1 1,0-1 0,0 1 0,1 0 0,-1-1-1,1 1 1,1 6 0,5 60-130,-5-67 140,1 11-11,0 0-1,2 0 0,-1 0 1,2-1-1,0 0 0,1 1 1,8 13-1,-9-21 28,-1 0-1,1 0 1,0-1-1,0 0 1,1 0-1,0 0 1,0-1-1,1 0 1,-1 0-1,1 0 1,0-1-1,0 0 1,0 0-1,15 4 1,7 0 100,0-2 1,0-2-1,1 0 0,47-1 1,27 3 291,-101-6-364,1 0 1,-1 1-1,1-1 1,0 1-1,-1 0 1,1 0-1,-1 0 1,0 1-1,1-1 1,-1 1-1,0 0 1,0 0-1,0 0 1,0 0-1,0 0 1,0 0-1,-1 1 1,1 0-1,-1-1 1,0 1-1,0 0 1,4 6-1,-5-4 28,1 0 0,-1 0-1,0 0 1,0 1 0,-1-1 0,0 0-1,0 1 1,0-1 0,0 0 0,-1 1 0,0-1-1,0 0 1,0 0 0,-4 9 0,1-2 48,-1-1 1,0 0-1,-9 15 1,12-22-109,-1 1 1,0-1-1,0 0 0,-1-1 1,1 1-1,-1-1 1,1 1-1,-1-1 0,0 0 1,0 0-1,-5 2 1,-6-4-1072,3-8-822</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58:05.941"/>
    </inkml:context>
    <inkml:brush xml:id="br0">
      <inkml:brushProperty name="width" value="0.035" units="cm"/>
      <inkml:brushProperty name="height" value="0.035" units="cm"/>
    </inkml:brush>
  </inkml:definitions>
  <inkml:trace contextRef="#ctx0" brushRef="#br0">92 0 6601,'-7'12'993,"-6"4"927,-1 5-208,-1 5-407,-1 1-161,5-5-368,1-1-184,6-4-328,3-3-112,3-4-112,5-2-16,3-4-8,1-3-288,6-7-928,3-4-600</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58:06.084"/>
    </inkml:context>
    <inkml:brush xml:id="br0">
      <inkml:brushProperty name="width" value="0.035" units="cm"/>
      <inkml:brushProperty name="height" value="0.035" units="cm"/>
    </inkml:brush>
  </inkml:definitions>
  <inkml:trace contextRef="#ctx0" brushRef="#br0">64 38 3777,'-20'-15'1048,"1"4"800,4 3-255,6 5-521</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58:07.105"/>
    </inkml:context>
    <inkml:brush xml:id="br0">
      <inkml:brushProperty name="width" value="0.035" units="cm"/>
      <inkml:brushProperty name="height" value="0.035" units="cm"/>
    </inkml:brush>
  </inkml:definitions>
  <inkml:trace contextRef="#ctx0" brushRef="#br0">76 778 3993,'-13'-40'6327,"12"37"-6190,1-1 1,-1 0-1,1 0 1,0 0-1,0 0 0,0 0 1,1 0-1,-1 0 1,1 0-1,0 1 1,0-1-1,3-6 1,-3 8-18,-13 11 32,6-2-148,0 0 0,0 1 0,1 0-1,0 0 1,0 0 0,1 0 0,0 1 0,1 0 0,0 0 0,0 0 0,1 0 0,0 0 0,0 1 0,0 15 0,2-19-16,0 0 1,1 0-1,-1 0 1,1 0-1,0 0 0,1 0 1,-1 0-1,1 0 0,0 0 1,1-1-1,-1 1 0,1-1 1,0 0-1,1 0 0,-1 0 1,1 0-1,0 0 0,0-1 1,0 1-1,1-1 1,0-1-1,-1 1 0,9 4 1,-1-3 50,0 0 0,0-1 0,1 0 0,-1-1 0,1-1 0,0 0 0,0 0 0,21-1 0,-21-1 80,0 0 1,0 2 0,1-1-1,-1 2 1,0-1 0,-1 2-1,23 8 1,-30-9-81,-1-1 0,1 1 0,-1 0 0,0 0 0,0 1 0,0-1 0,-1 1 1,1 0-1,-1 0 0,0 0 0,0 0 0,0 0 0,0 1 0,-1-1 0,0 1 0,0 0 0,0 0 0,0 0 1,-1 0-1,0 0 0,0 0 0,0 7 0,-1-5 15,0-1 0,0 1 0,-1-1 0,0 1 0,0 0 0,0-1 0,-1 0 0,0 1 0,0-1 0,-1 0 0,0 0 0,0 0 0,0 0 0,-1-1 1,0 1-1,-7 7 0,10-12-38,0 0 0,1 0 0,-1 0 1,0 0-1,0-1 0,0 1 0,1 0 1,-1-1-1,0 1 0,0 0 1,0-1-1,0 1 0,0-1 0,0 0 1,-1 1-1,1-1 0,0 0 0,0 1 1,0-1-1,-2 0 0,2 0-9,1-1 1,-1 1-1,0-1 0,1 1 0,-1-1 1,0 1-1,1-1 0,-1 1 0,1-1 0,-1 1 1,1-1-1,-1 0 0,1 1 0,-1-1 1,1 0-1,-1 1 0,1-1 0,0 0 0,0 0 1,-1 1-1,1-2 0,-2-6-2,1 0 0,0-1 0,0 1 1,1-9-1,0 14-9,0-45-24,2 1-1,2-1 1,2 1-1,2 0 0,3 0 1,1 1-1,3 0 1,27-61-1,13 17 17,-55 89 16,1 1 0,-1 0 1,0-1-1,0 1 0,1-1 0,-1 1 1,0 0-1,0-1 0,1 1 1,-1-1-1,0 1 0,0 0 0,0-1 1,0 1-1,0-1 0,0 1 0,0-1 1,0 1-1,0-1 0,0 1 0,0-1 1,0 1-1,0 0 0,0-1 0,0 1 1,0-1-1,-1 1 0,1-1 0,0 1 1,0 0-1,0-1 0,-1 1 0,1-1 1,0 1-1,0 0 0,-1-1 0,1 1 1,0 0-1,-1-1 0,1 1 0,-1 0 1,1 0-1,0-1 0,-1 1 0,1 0 1,-1 0-1,1 0 0,-1 0 0,1 0 1,0-1-1,-1 1 0,1 0 0,-1 0 1,1 0-1,-1 0 0,1 0 0,-1 0 1,1 0-1,-1 1 0,1-1 0,0 0 1,-1 0-1,0 0 0,-31 9 44,29-7-61,0 0 0,0 0 0,1 0 0,-1 1 0,0-1 0,1 1 0,-1 0 0,1 0 0,0 0 0,0 0 0,0 0 0,1 0 0,-1 0 0,1 1 0,-1-1 0,1 1 0,0-1 0,1 1 0,-1-1 0,0 1 0,1 0 0,0-1 0,0 1 0,0 0 0,0-1 0,1 1 0,-1-1 0,1 1 0,0-1 0,0 1 0,2 3 0,-2-2 6,1 0-1,0 0 1,0-1-1,0 1 1,0-1-1,1 1 1,0-1-1,-1 0 1,2 0-1,-1 0 1,0-1-1,1 1 1,0-1-1,-1 1 1,1-1-1,1 0 1,-1-1-1,0 1 1,1-1-1,-1 0 1,1 0-1,6 2 1,-1-4 21,0 0 0,0 0 0,0-1 0,0 0 0,0-1 0,0 0 0,-1 0 0,1-1 0,-1-1 0,1 1 0,-1-2 0,0 1 0,-1-1 0,1 0 0,12-11 0,-8 6-13,0-1 0,0-1 0,-1 0 0,0 0 0,-1-1 0,-1-1 0,0 0 0,11-21 0,-15 21 6,-1 0 0,-1 0 0,0-1 0,-1 1 0,0-1-1,-2 1 1,1-1 0,-2 0 0,0 0 0,-1 1 0,0-1-1,-1 0 1,-1 1 0,-6-21 0,9 32-8,-1 1 1,0-1-1,0 1 0,0-1 1,0 1-1,0-1 0,0 1 1,-1 0-1,1 0 0,-1-1 1,0 1-1,1 0 0,-1 1 1,0-1-1,-3-2 0,4 4-3,0-1 0,0 1 0,0 0 0,0-1 0,0 1 0,0 0 0,-1 0 0,1 0 1,0 0-1,0 0 0,0 0 0,0 0 0,-1 0 0,1 0 0,0 1 0,0-1 0,0 0 0,0 1 0,0-1 0,0 1 0,0-1 0,0 1 0,-2 0 0,-2 4-18,0-1 0,1 1 0,-1-1 0,1 1 1,0 1-1,0-1 0,1 1 0,-1-1 0,1 1 0,-2 6 0,2-4-8,0 1 0,1-1 1,0 0-1,0 1 0,1 0 0,0-1 0,0 1 0,2 15 0,-1-22 23,0 1 1,1-1-1,-1 0 0,1 0 0,-1 0 1,1 0-1,0 0 0,0 0 0,0 0 1,0 0-1,0 0 0,0-1 0,0 1 1,1 0-1,-1-1 0,4 4 0,-3-4 7,0 0-1,0 0 0,0-1 0,0 1 0,0 0 1,1-1-1,-1 0 0,0 1 0,0-1 1,0 0-1,1 0 0,-1 0 0,0 0 1,0-1-1,1 1 0,-1-1 0,0 1 0,0-1 1,0 0-1,3-1 0,-1 0 21,0 0-1,1 0 0,-1 0 1,0-1-1,0 0 1,-1 0-1,1 0 0,-1 0 1,1 0-1,-1-1 1,0 1-1,0-1 0,0 0 1,-1 0-1,0 0 1,1 0-1,-1-1 0,-1 1 1,1-1-1,-1 1 1,1-1-1,-1-5 0,3-11 92,-2-1-1,-1 1 0,-2-37 1,0 22-57,2 32-61,-1 0 1,1 0 0,-1 1 0,1-1 0,1 0-1,-1 1 1,0-1 0,1 1 0,0-1 0,-1 1-1,4-3 1,28-37-24,-11 17 41,-17 19-5,3-3 1,-1 0 0,-1 0 0,0 0 0,6-15 0,-10 22 6,-1-1 1,0 0-1,0 0 1,0-1-1,0 1 1,-1 0-1,1 0 1,-1 0 0,0 0-1,0-1 1,-1 1-1,1 0 1,-1 0-1,0 0 1,0 0-1,-1 0 1,-2-7-1,22 68-399,1-10 250,2-1 0,2-1 0,2-1 1,44 60-1,-41-68-1019</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58:07.377"/>
    </inkml:context>
    <inkml:brush xml:id="br0">
      <inkml:brushProperty name="width" value="0.035" units="cm"/>
      <inkml:brushProperty name="height" value="0.035" units="cm"/>
    </inkml:brush>
  </inkml:definitions>
  <inkml:trace contextRef="#ctx0" brushRef="#br0">91 16 7106,'-1'-1'173,"1"0"1,0 0 0,-1 0 0,1 0 0,-1 0 0,1 0 0,-1 0-1,0 1 1,1-1 0,-1 0 0,0 0 0,0 0 0,1 1 0,-1-1 0,0 0-1,0 1 1,0-1 0,-1 0 0,1 1-108,1 0 1,-1 0-1,0 0 0,1 0 1,-1 0-1,1 1 0,-1-1 1,0 0-1,1 0 0,-1 0 1,1 1-1,-1-1 0,0 0 1,1 1-1,-1-1 0,1 0 1,-1 1-1,1-1 0,0 1 1,-1-1-1,1 1 0,-1 0 1,-4 6 48,1 0 0,1 0 0,-1 1-1,-2 7 1,0-1 155,0 1-226,0 0 1,1 0-1,0 1 0,1 0 1,1 0-1,0 0 0,1 0 1,1 1-1,1-1 1,0 0-1,1 1 0,4 20 1,-2-25-44,0-1 1,0 0 0,1 0-1,1 0 1,0-1-1,0 1 1,1-1-1,0 0 1,1-1-1,0 0 1,0 0 0,1 0-1,0-1 1,1 0-1,0 0 1,0-1-1,0-1 1,11 7 0,-4-5 21,0-1 0,0 0 0,1-1 0,0 0 0,0-2 0,0 0 0,0-1 0,1-1 1,-1 0-1,24-1 0,-15-3-127,1 0 0,-1-2 0,-1-1 0,1-1 0,-1-1 0,34-15 0,25-17-1558</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0:02.034"/>
    </inkml:context>
    <inkml:brush xml:id="br0">
      <inkml:brushProperty name="width" value="0.035" units="cm"/>
      <inkml:brushProperty name="height" value="0.035" units="cm"/>
    </inkml:brush>
  </inkml:definitions>
  <inkml:trace contextRef="#ctx0" brushRef="#br0">1 275 8618,'1'-3'224,"-1"-1"1,1 1-1,1 0 0,-1-1 1,0 1-1,1 0 1,-1 0-1,1 0 1,0 0-1,0 0 0,0 0 1,1 1-1,3-5 1,-5 6-160,0 1 0,0-1-1,0 1 1,0-1 0,0 1 0,0-1 0,0 1 0,0 0 0,0-1 0,0 1 0,0 0 0,0 0 0,0 0 0,0 0 0,0 0 0,0 0-1,0 0 1,0 0 0,2 0 0,-2 1-49,1 0-1,0 0 1,-1 0-1,1 0 1,0 0-1,-1 0 1,1 0-1,-1 0 1,0 1-1,1-1 1,-1 1-1,0-1 1,0 1-1,2 2 1,-1 1 76,1 0-1,-1 1 1,0-1 0,0 1-1,0-1 1,-1 1 0,0 0-1,0 0 1,0 0 0,-1-1-1,0 11 1,0-15 391,5-24 425,7-9-746,17-31 1,11-25 299,-34 68-289,16-38 310,-21 55-466,0 1-1,0-1 1,1 1-1,-1-1 0,1 1 1,-1 0-1,1 0 0,0 0 1,0 0-1,0 0 1,0 0-1,0 0 0,1 0 1,-1 1-1,1-1 0,4-1 1,-5 3-17,-1-1 1,1 1-1,0 0 1,0 0-1,0 1 1,0-1-1,-1 0 1,1 0-1,0 1 1,0 0-1,-1-1 1,1 1-1,0 0 1,-1-1-1,1 1 1,-1 0-1,1 0 1,-1 0-1,1 1 1,-1-1-1,2 2 0,25 31 26,-24-29-20,17 27-14,-16-23-36,1 0-1,0 0 1,0 0-1,1-1 0,0 0 1,0-1-1,1 1 0,0-1 1,0-1-1,13 9 1,23 0-3345</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58:07.599"/>
    </inkml:context>
    <inkml:brush xml:id="br0">
      <inkml:brushProperty name="width" value="0.035" units="cm"/>
      <inkml:brushProperty name="height" value="0.035" units="cm"/>
    </inkml:brush>
  </inkml:definitions>
  <inkml:trace contextRef="#ctx0" brushRef="#br0">110 1 5545,'-46'7'856,"12"1"249,9-2-9,20-1-544,9 0-240,15 2 216,6 3 72,12 3 136,-1 3-47,-3 8-193,-4 4-32,-13 12-88,-2 6-32,-9 11-24,-3 2-16,-7-6-448,-5-6-688</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58:08.584"/>
    </inkml:context>
    <inkml:brush xml:id="br0">
      <inkml:brushProperty name="width" value="0.035" units="cm"/>
      <inkml:brushProperty name="height" value="0.035" units="cm"/>
    </inkml:brush>
  </inkml:definitions>
  <inkml:trace contextRef="#ctx0" brushRef="#br0">41 335 6513,'-2'0'158,"1"0"0,0-1 0,-1 1-1,1 0 1,0 0 0,-1 0 0,1 1-1,0-1 1,-1 0 0,1 0-1,0 1 1,-1-1 0,1 1 0,0-1-1,0 1 1,0-1 0,-1 1 0,1 0-1,0-1 1,0 1 0,0 0 0,0 0-1,0 0 1,-1 1 0,1 1-25,0 0 0,0-1 0,0 1 0,0-1 0,0 1 0,0 0 0,1 0 0,-1-1 0,1 1 0,0 0 0,0 4 0,0-5-99,0 0-1,0 0 1,0 0-1,0 0 0,0 0 1,0 0-1,1 0 1,-1 0-1,1 0 1,-1-1-1,1 1 0,0 0 1,-1 0-1,1 0 1,0-1-1,1 1 1,-1 0-1,0-1 0,0 1 1,1-1-1,-1 1 1,0-1-1,1 0 1,0 0-1,-1 0 0,3 2 1,-2-3 2,0 0 1,0 0-1,0 0 1,0 0-1,0 0 0,-1 0 1,1 0-1,0-1 1,0 1-1,0-1 0,-1 1 1,1-1-1,0 0 1,-1 0-1,1 0 1,0 0-1,-1 0 0,1 0 1,-1 0-1,0 0 1,1-1-1,-1 1 0,0 0 1,0-1-1,0 1 1,0-1-1,0 0 0,0 1 1,1-3-1,-1 1 16,1-1-1,-1 1 0,1-1 1,-1 0-1,0 0 0,0 1 1,-1-1-1,1 0 0,-1 0 1,0 0-1,0 0 0,0 0 1,-1 1-1,1-1 0,-1 0 1,0 0-1,0 0 0,0 1 1,-2-5-1,0 2-22,1 1 0,-1-1 1,0 1-1,0 0 0,-1 0 0,1 0 1,-1 0-1,0 0 0,-1 1 0,1 0 1,-8-6-1,11 10-34,1 0-1,-1 0 1,1-1 0,0 1-1,-1 0 1,1 0 0,-1 0 0,1 0-1,-1 0 1,1 0 0,-1 0-1,1 0 1,-1 0 0,1 0-1,-1 0 1,1 0 0,-1 0-1,1 0 1,-1 0 0,1 0 0,-1 1-1,1-1 1,-1 0 0,1 0-1,-1 0 1,1 1 0,0-1-1,-1 0 1,1 1 0,0-1 0,-1 0-1,1 1 1,0-1 0,-1 1-1,1-1 1,0 0 0,-1 1-1,1-1 1,0 1 0,0-1-1,0 1 1,0-1 0,-1 1 0,1-1-1,0 1 1,0-1 0,0 1-1,0-1 1,0 1 0,0-1-1,0 1 1,0-1 0,1 2 0,-1-2-2,0 0 0,0 1 0,0-1 0,0 1 0,0-1 0,0 0 0,0 1 0,0-1 0,0 1 0,0-1 0,0 1 0,1-1 0,-1 0 0,0 1 0,0-1 0,0 0 0,1 1 0,-1-1 0,0 0 0,0 1 0,1-1 0,-1 0 0,0 1 0,1-1 0,-1 0 1,1 0 1,0 0 1,0 0-1,-1 0 1,1 0 0,0 0-1,-1 0 1,1-1 0,0 1-1,-1 0 1,1 0 0,-1-1-1,1 1 1,0 0-1,-1-1 1,1 1 0,-1-1-1,1 1 1,-1 0 0,1-1-1,-1 0 1,1 1 0,-1-1-1,1 0 1,6-8 2,-1-1 0,0 1 0,0-1 1,-1 0-1,-1 0 0,1-1 0,-2 0 0,1 1 0,-2-1 1,3-17-1,0-10 8,-2-63 1,-3 96-12,11 70-593,-6-20 524,8 59 15,-10-91 67,0-1-1,0 1 1,1-1-1,1 0 1,10 21-1,-15-33 2,1 1 0,-1-1 0,0 0 0,0 1 0,1-1 0,-1 0 0,0 1 0,1-1 0,-1 0 0,0 1 0,1-1 0,-1 0 0,0 0 0,1 1 0,-1-1 0,0 0 0,1 0 0,-1 0 0,1 0 0,-1 0 1,0 1-1,1-1 0,-1 0 0,1 0 0,-1 0 0,1 0 0,-1 0 0,0 0 0,1 0 0,-1 0 0,1-1 0,-1 1 0,0 0 0,1 0 0,-1 0 0,1 0 0,-1-1 0,0 1 0,1 0 0,-1 0 0,0 0 0,1-1 0,-1 1 0,0 0 0,1-1 0,-1 1 0,0 0 0,0-1 0,1 1 0,-1 0 0,0-1 0,1 0 0,14-24 328,-12 19-290,28-56 198,-25 46-226,2 0 0,0 0-1,1 1 1,1 0 0,15-19-1,-24 34-27,0-1 1,0 0-1,0 0 0,1 1 0,-1-1 0,0 0 0,1 1 0,-1-1 1,0 1-1,1 0 0,-1-1 0,1 1 0,-1 0 0,0 0 0,1 0 1,-1 0-1,1 0 0,-1 0 0,1 0 0,1 1 0,22 7 57,-22-7-63,-3-1 16,1 0 1,0 1-1,-1-1 1,1 1-1,-1-1 1,1 0-1,-1 1 1,1-1-1,-1 1 1,1-1-1,-1 1 1,0 0-1,1-1 1,-1 1-1,0-1 1,1 1-1,-1 0 1,0-1-1,0 1 1,0-1-1,0 1 1,1 0-1,-1-1 1,0 1-1,0 0 1,0 0-1,0-1 1,0 1-1,-1 0 1,1-1-1,0 2 1,0-1 3,0 4 8,1 0 1,0 0-1,0 0 0,1 0 0,-1 0 0,1 0 0,0 0 0,1 0 0,-1-1 1,1 1-1,0-1 0,0 0 0,0 0 0,0 0 0,1 0 0,0 0 1,0-1-1,0 0 0,0 1 0,0-2 0,1 1 0,-1 0 0,1-1 0,0 0 1,0 0-1,0 0 0,0-1 0,0 0 0,0 0 0,0 0 0,0 0 1,10-1-1,-6 10 9,-4 0-15,-1 0-1,0 1 1,-1-1 0,0 1-1,-1 0 1,0 0-1,0 0 1,-1 0-1,-1 15 1,-1 78-34,1-88-404</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58:08.775"/>
    </inkml:context>
    <inkml:brush xml:id="br0">
      <inkml:brushProperty name="width" value="0.035" units="cm"/>
      <inkml:brushProperty name="height" value="0.035" units="cm"/>
    </inkml:brush>
  </inkml:definitions>
  <inkml:trace contextRef="#ctx0" brushRef="#br0">266 1 5481,'-43'22'1000,"-1"4"745,-2 4-97,5 4-288,3 1-447,8-5-401,11-2-208,14-8-192</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58:45.564"/>
    </inkml:context>
    <inkml:brush xml:id="br0">
      <inkml:brushProperty name="width" value="0.035" units="cm"/>
      <inkml:brushProperty name="height" value="0.035" units="cm"/>
    </inkml:brush>
  </inkml:definitions>
  <inkml:trace contextRef="#ctx0" brushRef="#br0">343 271 4097,'-11'-68'3686,"6"35"-1940,-9-32-1,12 57-1483,0 0 1,-1 0-1,0 0 1,-1 1-1,0-1 0,0 1 1,0 0-1,-1 1 0,-7-9 1,11 13-237,-1 0 0,0 1 0,1-1 0,-1 0 0,0 1 0,0-1 0,0 1 0,0 0 0,-1-1 1,1 1-1,0 0 0,0 0 0,-1 1 0,1-1 0,-1 0 0,1 1 0,-1-1 0,1 1 0,-1 0 0,1 0 1,-1 0-1,1 0 0,0 0 0,-1 1 0,1-1 0,-1 1 0,1 0 0,-1-1 0,1 1 0,0 0 0,0 1 1,-1-1-1,1 0 0,0 0 0,0 1 0,0-1 0,-2 3 0,-6 7-82,0-1-1,0 1 1,1 1-1,0 0 1,-7 14 0,14-23 61,-17 28-97,2 1-1,1 1 1,-23 67-1,32-78 41,1 1-1,1 0 1,2 0-1,0 0 1,1 1 0,1-1-1,3 30 1,-1-45 30,1 1-1,-1 0 1,1-1-1,1 0 1,-1 1-1,1-1 1,1 0-1,8 14 1,-8-17 12,-1 0-1,1 0 1,0-1 0,0 0-1,1 0 1,-1 0 0,1 0-1,0-1 1,0 1 0,0-1-1,0-1 1,1 1 0,10 3-1,1-1 12,0-1-1,-1-1 0,1-1 1,0 0-1,23-2 0,88-10 89,-86 5 95,81 0 0,-120 5-149,0 0 0,-1 0 0,1 0 0,0 1 0,0-1 0,0 1 0,0-1 0,-1 1 0,1 0 0,0 0 0,-1 0 0,1 0 0,-1 1 0,1-1 0,-1 1 0,1 0 0,-1-1 1,0 1-1,0 0 0,0 0 0,0 0 0,0 1 0,0-1 0,-1 0 0,1 1 0,-1-1 0,0 1 0,0 0 0,1-1 0,-2 1 0,1 0 0,0-1 0,0 1 0,-1 0 0,0 0 0,1 0 0,-1 0 0,-1 4 0,0 3 101,0 0 0,-1-1 0,0 1 0,-1 0-1,0-1 1,-1 0 0,0 1 0,0-1 0,-1-1 0,-5 9 0,4-8 55,0-1-1,-1 0 1,-13 13 0,17-18-230,0-1-1,0 0 1,0 0 0,0 0-1,0 0 1,0 0-1,0 0 1,-1-1-1,1 0 1,-1 0-1,1 0 1,-1 0 0,1 0-1,-6 0 1,-13-4-2406</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58:46.741"/>
    </inkml:context>
    <inkml:brush xml:id="br0">
      <inkml:brushProperty name="width" value="0.035" units="cm"/>
      <inkml:brushProperty name="height" value="0.035" units="cm"/>
    </inkml:brush>
  </inkml:definitions>
  <inkml:trace contextRef="#ctx0" brushRef="#br0">87 1418 8546,'-3'2'3867,"5"-13"-2799,7-17-761,7-10 198,-4 10-310,0-1 1,-2 0-1,-1-1 1,-2 0-1,7-49 1,-14 77-175,0-1 1,1 1-1,-1 0 0,0 0 1,0 0-1,0-1 0,-1 1 1,1 0-1,0 0 0,-1 0 1,1 0-1,-1 0 0,0 0 1,0 0-1,0 0 0,0 0 1,0 0-1,0 0 1,-1 0-1,1 1 0,0-1 1,-1 0-1,1 1 0,-1-1 1,0 1-1,0 0 0,1 0 1,-1-1-1,0 1 0,0 0 1,0 0-1,0 1 0,0-1 1,0 0-1,0 1 0,-1-1 1,1 1-1,0 0 0,0 0 1,0 0-1,-1 0 0,1 0 1,0 0-1,0 0 1,-4 2-1,-1-1-62,1 0 0,0 1 1,0 0-1,0 0 0,0 1 0,0 0 1,0 0-1,1 0 0,-1 0 0,1 1 1,0 0-1,0 0 0,0 1 0,-7 8 1,9-9 15,1 0 1,0 0-1,0 0 1,0 1-1,1-1 1,-1 0 0,1 1-1,0-1 1,0 1-1,1-1 1,-1 1-1,1 0 1,0-1-1,1 6 1,0-2 6,0-1 0,1 1 0,0 0 0,0-1 0,1 1 0,0-1 0,8 13 0,-5-10 26,0 0 1,1-1-1,1 1 1,-1-2-1,2 1 1,-1-1-1,1 0 1,0 0-1,1-1 1,19 11-1,-23-16 17,1 0 0,-1 0 0,0 0-1,0-1 1,1 0 0,-1 0 0,1 0 0,-1-1-1,0 0 1,1-1 0,-1 1 0,1-1-1,-1 0 1,0-1 0,1 1 0,-1-1 0,0-1-1,0 1 1,8-6 0,9-5 89,0-2 0,-1 0 0,28-27 0,-25 21-29,-1 2 33,-1-2 0,0-1 0,-2-1 0,32-43 1,-45 53-53,0 0 1,-1 0 0,0 0-1,-2-1 1,1 0 0,-2 0-1,0 0 1,0-1 0,-1 1-1,-1-1 1,-1 0-1,0-15 1,-1 3 54,-2 0-1,0 0 1,-2 0-1,-10-35 1,14 61-115,0 0 0,0 0 0,0 1 0,0-1 0,-1 0 0,1 0 0,0 0 0,-1 0 1,1 0-1,-1 0 0,1 0 0,-1 1 0,1-1 0,-1 0 0,1 0 0,-1 1 0,0-1 0,1 0 0,-1 1 0,0-1 0,0 1 0,0-1 0,1 1 1,-1-1-1,0 1 0,-1-1 0,1 1-7,-1 1 0,1-1 0,0 0 0,0 1 1,0-1-1,0 1 0,0 0 0,0-1 0,0 1 1,0 0-1,1 0 0,-1-1 0,0 1 0,0 0 1,0 0-1,1 0 0,-2 2 0,-4 7-81,0 1-1,-8 21 0,12-24 55,-1-1 0,2 1-1,-1 0 1,1-1 0,0 1 0,1 0-1,0 0 1,0-1 0,0 1-1,1 0 1,0 0 0,1-1 0,0 1-1,0-1 1,1 1 0,0-1-1,0 0 1,7 11 0,-7-13 32,0 0 1,0-1-1,1 1 0,0-1 1,0 0-1,0 0 0,0 0 1,1-1-1,-1 1 0,1-1 1,0 0-1,0-1 0,0 1 1,0-1-1,1 0 0,-1 0 1,1-1-1,-1 1 0,1-1 1,-1 0-1,1-1 0,0 1 1,-1-1-1,1 0 0,0-1 1,7-1-1,4-2 43,-1 0 1,0-2-1,0 0 0,0-1 1,-1 0-1,0-1 0,0-1 0,-1 0 1,0-1-1,-1-1 0,0 0 1,0-1-1,16-20 0,-16 17 13,-1-1 0,-1-1 0,0 0 0,-1 0-1,-1-1 1,0 0 0,-2-1 0,0 0 0,-1 0 0,-1 0 0,4-26-1,-8 31-14,-1 1 0,-1-1-1,0 0 1,0 1-1,-1-1 1,-1 1-1,-1-1 1,0 1-1,0 0 1,-9-17-1,-9-13 142,-43-63-1,56 91-165,-9-12 13,-36-54 69,47 71-119,-1 1 0,-1-1 0,1 1 0,-1 1 0,-15-11 0,24 19 4,-1-1-1,1 1 1,-1-1 0,0 1 0,1-1-1,-1 1 1,0-1 0,0 1-1,1 0 1,-1 0 0,0-1 0,0 1-1,1 0 1,-1 0 0,0 0-1,0 0 1,1 0 0,-1 0 0,0 0-1,0 0 1,0 0 0,1 0-1,-1 0 1,0 1 0,0-1 0,1 0-1,-1 0 1,0 1 0,1-1-1,-1 1 1,-1 0 0,1 0-19,0 1-1,0-1 1,0 1-1,0 0 1,0 0 0,0 0-1,0-1 1,0 1 0,1 0-1,-1 0 1,1 0 0,-1 2-1,0 6-60,0 0-1,1 0 0,0 0 0,2 13 0,1-9 80,0-1 0,1 0 0,1 0 0,0-1 0,1 1 0,0-1 0,1 0 0,1-1 0,-1 0 0,2 0 0,-1 0 0,2-1 0,14 13 0,15 9 37,2-1 1,54 32-1,-54-37-2,7 6 32,82 47-232,-127-77-4,1 0 0,-1 0 0,1-1 0,-1 1 0,1-1 0,-1 0 0,1 0 0,0 0 0,0-1 0,0 1 0,-1-1 0,1 0 0,0 0 0,0 0 0,0 0 0,0-1 0,6-1 0,-7 0-44,-1 1-1,0 0 1,0-1 0,0 1 0,0-1 0,-1 0 0,1 1 0,0-1 0,-1 0 0,1 0 0,-1 0-1,1 0 1,-1 0 0,0-1 0,2-3 0,-1-3-362,1 1 0,-1-1-1,-1 1 1,0-1 0,0 0 0,-1-15-1,-8-169-3469,3 152 5135,-2 1 0,-2 0 0,-1 0 0,-3 0 0,-30-68 0,41 104-786,1 1 1,-1-1-1,0 0 1,0 1-1,0 0 1,0-1-1,-1 1 1,1 0-1,-1 0 1,-5-4-1,7 6-217,1 1-1,-1 0 1,1-1-1,-1 1 1,0 0-1,1 0 1,-1 0-1,0 0 1,1 0-1,-1-1 1,1 1 0,-1 0-1,0 0 1,1 1-1,-1-1 1,1 0-1,-1 0 1,0 0-1,1 0 1,-1 0 0,1 1-1,-1-1 1,0 0-1,1 1 1,-2-1-1,1 2-2,-1 0-1,0 0 1,1 0 0,-1 0-1,1 0 1,-1 0-1,1 0 1,0 0-1,0 0 1,-1 3-1,-4 11 9,1 1-1,1 0 0,1-1 1,0 1-1,1 0 0,1 0 0,0 0 1,1 1-1,1-1 0,1 0 0,1 0 1,0-1-1,1 1 0,0 0 1,2-1-1,0 0 0,1 0 0,16 27 1,-19-37-49,1 0 1,0-1-1,-1 0 1,2 0-1,-1-1 1,0 1-1,1-1 1,0 0-1,0 0 1,0-1-1,1 0 0,-1 0 1,1-1-1,-1 1 1,1-1-1,0-1 1,0 1-1,11 0 1,-1-2-78,1 0 0,0-1 0,-1-1 0,0-1 0,1 0 0,21-8 0,35-12-1369</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58:47.410"/>
    </inkml:context>
    <inkml:brush xml:id="br0">
      <inkml:brushProperty name="width" value="0.035" units="cm"/>
      <inkml:brushProperty name="height" value="0.035" units="cm"/>
    </inkml:brush>
  </inkml:definitions>
  <inkml:trace contextRef="#ctx0" brushRef="#br0">405 280 7378,'-3'-15'1399,"-2"0"0,0 0 0,-1 1 1,-9-18-1,6 16-889,-1 0 0,-1 1 0,-18-21 0,19 25-511,0 1 0,-1 0 0,0 1 0,-1 0 0,0 0-1,0 2 1,0-1 0,-1 1 0,-1 1 0,1 1 0,-22-7 0,31 11-24,0 1 0,0-1-1,0 1 1,0 0 0,0 0 0,0 0 0,0 1 0,0-1 0,1 1 0,-1 0-1,0 0 1,0 0 0,1 1 0,-1-1 0,0 1 0,1 0 0,0 0-1,-1 0 1,1 0 0,0 1 0,0-1 0,0 1 0,0 0 0,1 0 0,-1 0-1,1 0 1,0 1 0,0-1 0,-3 7 0,-3 5-84,2 1 0,0-1 0,0 1 1,2 0-1,-5 30 0,7-35 73,1-1 0,0 1 1,1 0-1,0 0 0,1-1 0,0 1 0,3 15 1,-3-22 32,0-1-1,0 1 1,1-1 0,-1 1 0,1-1 0,0 1 0,0-1 0,0 0 0,0 0-1,0 0 1,1 0 0,-1 0 0,1 0 0,0-1 0,0 0 0,0 1 0,0-1 0,0 0-1,1 0 1,-1-1 0,1 1 0,-1-1 0,1 1 0,6 0 0,6 0 90,0-2 0,0 0-1,1-1 1,-1-1 0,0 0 0,0-1 0,30-10 0,13-1 169,-33 9-115,1 1 0,-1 1 0,1 1 0,48 4 0,-60-1-97,0 2 0,-1 0 1,1 1-1,-1 0 0,0 1 0,0 1 1,0 0-1,-1 1 0,0 1 1,15 10-1,303 221 404,-291-209-376,41 40-1,-66-56-16,-1 2 0,0 0 0,0 1 0,-2 0 0,15 26 0,-25-39 23,0 0-1,0 0 0,-1 1 0,1-1 1,-1 1-1,0-1 0,0 1 0,0-1 1,-1 1-1,1 0 0,-1-1 0,0 1 1,-1 0-1,1-1 0,-1 1 0,0 0 1,0-1-1,0 1 0,-4 7 0,3-8-2,0-1 1,-1 0-1,1 0 0,0 0 0,-1 0 0,0 0 1,0 0-1,0-1 0,0 0 0,0 1 0,0-1 1,-1 0-1,1-1 0,-1 1 0,1-1 0,-1 1 1,0-1-1,1 0 0,-1 0 0,0-1 0,0 1 1,0-1-1,0 0 0,-4 0 0,-7-1 37,1-1 0,0 0-1,-1-1 1,1-1 0,1 0-1,-1 0 1,-20-11 0,5 0-28,1-1 0,-34-25 0,46 28-88,-1-1-1,2 0 1,0-1 0,0 0 0,2-1 0,0-1-1,1 0 1,-15-27 0,16 21-37,0-1 0,2-1 0,0 0 0,2 0 0,1-1-1,-4-37 1,2-44-407,6-11-231</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58:48.744"/>
    </inkml:context>
    <inkml:brush xml:id="br0">
      <inkml:brushProperty name="width" value="0.035" units="cm"/>
      <inkml:brushProperty name="height" value="0.035" units="cm"/>
    </inkml:brush>
  </inkml:definitions>
  <inkml:trace contextRef="#ctx0" brushRef="#br0">75 770 8170,'-19'-27'2248,"-30"-34"-1,49 61-2211,0 0 0,0 0-1,0 0 1,-1 0 0,1 0 0,0 0-1,0 0 1,0 0 0,0 0-1,-1 0 1,1 0 0,0 0 0,0 0-1,0 0 1,-1 0 0,1 0-1,0 0 1,0 0 0,0 0-1,0 0 1,-1 0 0,1 0 0,0 1-1,0-1 1,0 0 0,0 0-1,0 0 1,-1 0 0,1 0-1,0 1 1,0-1 0,0 0 0,0 0-1,0 0 1,0 0 0,0 1-1,0-1 1,0 0 0,0 0-1,-1 0 1,1 1 0,0-1 0,0 0-1,0 0 1,0 0 0,0 0-1,0 1 1,0-1 0,1 0 0,-1 0-1,0 0 1,0 1 0,0-1-1,0 0 1,-1 12-213,5 11 192,1-1 0,2 0 0,16 38 0,-10-25 1,-2-5 1,2 0-1,1 0 0,1-1 0,2-1 0,0-1 0,24 28 0,-32-45 13,0 1 0,1-2-1,1 1 1,-1-2-1,1 1 1,1-1-1,-1-1 1,1 0 0,1-1-1,-1 0 1,1-1-1,0 0 1,0-1 0,1 0-1,-1-2 1,27 4-1,-31-6 26,-1-1-1,1 0 1,0 0 0,-1 0-1,1-1 1,-1 0-1,0-1 1,0 0-1,0 0 1,0-1 0,0 0-1,-1 0 1,1-1-1,-1 0 1,0 0-1,-1-1 1,1 0 0,-1 0-1,0 0 1,9-15-1,-3 4 99,-1 0 0,-1-1 0,0 0 0,-2-1 0,0 0 0,-1 0 0,8-37 0,-13 45-65,0 0-1,-1 1 1,-1-1 0,1 0 0,-2 0 0,-1-16 0,1 21-46,0 0 0,-1 1 0,1-1 1,-1 1-1,0 0 0,-1-1 0,1 1 1,-1 0-1,0 0 0,0 1 1,0-1-1,-1 1 0,-7-8 0,10 11-48,0 0-1,0 0 1,1 0-1,-1 1 0,0-1 1,-1 0-1,1 0 1,0 1-1,0-1 1,0 1-1,0-1 0,0 1 1,-1-1-1,1 1 1,0 0-1,0-1 1,-1 1-1,1 0 0,0 0 1,0 0-1,-1 0 1,1 0-1,0 0 1,-1 1-1,1-1 0,0 0 1,0 1-1,0-1 1,-1 1-1,1-1 1,0 1-1,0-1 0,0 1 1,0 0-1,0 0 1,0-1-1,0 1 1,0 0-1,0 0 0,0 0 1,1 0-1,-1 0 1,0 0-1,0 0 1,1 0-1,-1 1 0,1-1 1,-1 0-1,1 2 1,-4 6-90,1 0 1,0 0 0,1 0 0,-1 0-1,0 15 1,2-11 44,0 0 0,0 0 1,2 0-1,0 1 0,0-1 0,1 0 0,4 15 0,-5-24 53,1 0-1,-1 0 0,1 1 0,0-1 0,0-1 0,1 1 0,-1 0 1,1 0-1,0-1 0,0 0 0,0 0 0,0 1 0,1-2 1,-1 1-1,1 0 0,-1-1 0,1 1 0,0-1 0,0 0 1,0-1-1,1 1 0,-1-1 0,0 1 0,8 0 0,6 0 34,0-1 0,0 0 0,0-1 0,1-1 0,-1-1-1,0-1 1,19-5 0,-13 2 19,0-2 1,0 0-1,0-2 0,32-18 1,-42 19-9,0-1-1,0 0 1,-1-1 0,0-1 0,-1 0-1,0 0 1,-1-1 0,-1-1 0,0 0-1,-1 0 1,0-1 0,-1 0 0,8-23-1,-11 25 28,-1 0 0,0 0 1,-1-1-1,0 1 0,-1-1 0,-1 1 0,0-1 0,0 0 0,-2 1 0,0-1 0,0 0 0,-2 1 0,1-1 0,-2 1 0,0 0 0,-10-24 0,-6 4-19,0 1-1,-3 2 1,0 0 0,-34-32-1,50 54-48,-7-5-9,-1 2 1,1 0 0,-2 0 0,1 1-1,-2 1 1,1 1 0,-26-9 0,24 9-54,15 7-69,7 22-559,0-14 674,1 0 0,-1 0 1,1 0-1,0-1 0,1 0 0,-1 0 0,1 0 0,1-1 0,11 8 0,8 9 2,10 15 14,-1 2 0,36 54 0,34 39 92,-97-123-61,0-1 1,1-1-1,0 1 0,0-1 0,0-1 1,1 0-1,18 9 0,-26-14-15,0 0-1,1 0 1,-1 0 0,0-1 0,1 1-1,-1-1 1,0 1 0,1-1-1,-1 0 1,1 0 0,-1 0-1,1 0 1,-1 0 0,1-1 0,-1 1-1,0-1 1,1 0 0,-1 1-1,0-1 1,1 0 0,-1 0 0,0-1-1,0 1 1,0 0 0,0-1-1,0 1 1,0-1 0,0 0-1,-1 1 1,1-1 0,0 0 0,-1 0-1,0 0 1,1 0 0,-1-1-1,0 1 1,0 0 0,0 0 0,0-1-1,-1 1 1,1-4 0,2-5 24,0 0 1,-2 0 0,1-1 0,-1 1 0,-1 0 0,0-1-1,-1 1 1,0 0 0,0-1 0,-1 1 0,-5-13 0,-6-18 94,-28-62 0,33 88-109,-149-331-32,155 342-186,-1 20-472,-1 6 556,6-12 93,1 0 1,-1 0-1,2-1 1,-1 1 0,1-1-1,0 0 1,1 0-1,0 0 1,0-1 0,1 1-1,0-1 1,0-1-1,0 1 1,1-1 0,13 9-1,10 6 20,1-2 1,51 25-1,-67-37-8,79 42 30,124 56-623,-195-95-1435</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58:49.173"/>
    </inkml:context>
    <inkml:brush xml:id="br0">
      <inkml:brushProperty name="width" value="0.035" units="cm"/>
      <inkml:brushProperty name="height" value="0.035" units="cm"/>
    </inkml:brush>
  </inkml:definitions>
  <inkml:trace contextRef="#ctx0" brushRef="#br0">7 443 7082,'-5'7'1112,"4"-4"1640,12-3-1551,9-15 7,6-10-72,13-18-224,5-7-272,11-7-344,10-1-79,10-1-49,-2 3 96,-2 9-264,-8 4-617</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58:50.031"/>
    </inkml:context>
    <inkml:brush xml:id="br0">
      <inkml:brushProperty name="width" value="0.035" units="cm"/>
      <inkml:brushProperty name="height" value="0.035" units="cm"/>
    </inkml:brush>
  </inkml:definitions>
  <inkml:trace contextRef="#ctx0" brushRef="#br0">410 79 7826,'-43'-28'3739,"32"20"-2865,-1 0 1,0 0-1,0 2 1,-16-7 0,23 11-816,0 1 0,0-1 1,-1 1-1,1 1 1,0-1-1,-1 1 1,1 0-1,-1 0 0,1 0 1,-1 1-1,1 0 1,0 0-1,0 0 1,-10 4-1,1 1-46,0 1 0,0 1 0,1 0 1,0 0-1,0 2 0,1-1 0,0 2 0,1 0 0,0 0 1,1 1-1,-13 18 0,18-23-20,0 1 0,0-1 0,1 1 0,0-1 0,0 1 0,1 0 0,0 1 0,1-1 0,0 0-1,0 1 1,1-1 0,-1 1 0,2 0 0,0-1 0,0 1 0,0 0 0,1-1 0,0 1 0,1 0 0,0-1 0,0 0 0,4 9 0,-4-14 10,-1 0-1,1-1 1,0 1-1,0-1 1,0 1-1,0-1 1,0 0 0,0 0-1,1 1 1,-1-2-1,1 1 1,-1 0-1,1-1 1,0 1 0,-1-1-1,1 0 1,0 1-1,0-2 1,0 1-1,0 0 1,0 0 0,0-1-1,0 0 1,1 0-1,-1 0 1,0 0 0,3 0-1,5-2 30,-1 1-1,1-1 0,-1-1 1,0 0-1,0 0 1,17-9-1,-13 4 15,0 0 0,0-1 1,-1 0-1,0-1 0,0-1 0,-1 0 0,-1 0 0,0-1 1,14-21-1,1-7 166,39-83-1,-56 104-173,-1 7-11,3-11 61,10 35-106,3 8-13,28 29 1,-3-2 22,100 91 93,160 191-1,-299-318-50,-1 1 0,-1 0 0,0 0 0,0 1 0,5 14 0,-11-23 1,-1 0 0,1 0 1,-1 0-1,0 0 0,0 0 0,0 0 0,-1 0 0,0 0 0,0 0 1,0 0-1,0 1 0,0-1 0,-1 0 0,0 0 0,0 0 0,0 0 1,0 0-1,-1 0 0,1 0 0,-1-1 0,0 1 0,-4 5 0,1-2 61,-1-1-1,1 0 0,-1 0 0,-1 0 0,1-1 0,-1 1 0,0-2 0,0 1 0,-1-1 0,-12 5 0,7-4 14,0-1 0,-1 0 0,1-1 0,-1-1 0,-26 1 0,8-3 15,0-2 0,1-1-1,0-1 1,-60-18-1,61 14-68,0-2 0,1-1 0,0-1 1,-41-24-1,60 30-56,0-1-1,1 0 1,0 0 0,1 0 0,-1-1 0,1-1 0,1 1 0,0-1 0,0 0-1,1-1 1,0 0 0,0 0 0,1 0 0,1-1 0,-7-20 0,6 6-24,1-1 0,1 1 0,1-1 1,3-45-1,19-102-358,-4 80-569,3 8-538</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58:50.508"/>
    </inkml:context>
    <inkml:brush xml:id="br0">
      <inkml:brushProperty name="width" value="0.035" units="cm"/>
      <inkml:brushProperty name="height" value="0.035" units="cm"/>
    </inkml:brush>
  </inkml:definitions>
  <inkml:trace contextRef="#ctx0" brushRef="#br0">40 1822 8722,'-38'-26'1830,"36"25"-463,6 2-1286,0 0 1,-1 0 0,1 0 0,-1 1 0,0-1-1,1 1 1,-1 0 0,0 0 0,0 0 0,3 3-1,4 2 125,-2-3-92,7 7 195,0-2 0,1 0 0,33 13 0,-44-21-213,0 1 0,0-1 0,0 0 0,0 0 0,0-1 0,0 1 0,1-1 0,-1 0 0,0-1 0,0 1-1,0-1 1,0 0 0,0 0 0,0-1 0,0 1 0,-1-1 0,1 0 0,8-6 0,-3 2 107,-1-2 1,0 1-1,-1-1 1,0 0-1,0-1 1,-1 0-1,0 0 1,0-1-1,6-12 1,5-14 172,18-50 1,-32 75-341,145-473 514,-101 304-494,72-174 0,-81 263-214,5 1 0,3 2-1,4 3 1,93-119 0,-94 145-1074</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0:02.481"/>
    </inkml:context>
    <inkml:brush xml:id="br0">
      <inkml:brushProperty name="width" value="0.035" units="cm"/>
      <inkml:brushProperty name="height" value="0.035" units="cm"/>
    </inkml:brush>
  </inkml:definitions>
  <inkml:trace contextRef="#ctx0" brushRef="#br0">62 0 9218,'-14'5'672,"-1"7"-88,5 8-8,1 7 153,3 22-433,1 7-8,2 19 48,3 5-16,9 3-8,7-4-24,15-13-184,6-8-40,19-16 8,9-8 8,21-19-8,4-11-416</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58:50.967"/>
    </inkml:context>
    <inkml:brush xml:id="br0">
      <inkml:brushProperty name="width" value="0.035" units="cm"/>
      <inkml:brushProperty name="height" value="0.035" units="cm"/>
    </inkml:brush>
  </inkml:definitions>
  <inkml:trace contextRef="#ctx0" brushRef="#br0">25 1730 11322,'-2'1'148,"0"0"0,0 0 0,0 0 0,1 0 0,-1 0 0,0 0 0,0 1 0,1-1 0,-1 1 0,-1 1 0,3-2-88,-1 0 0,1-1 0,0 1 0,-1 0 0,1-1 0,0 1 0,0 0 0,-1 0 0,1 0 0,0-1 0,0 1 0,0 0-1,0 0 1,0-1 0,0 1 0,0 0 0,0 0 0,0 0 0,1 1 0,1 2 42,1 0 0,0 1-1,0-1 1,0-1 0,0 1-1,0 0 1,7 5 0,-8-7-126,29 29 268,-17-15-93,1-1-1,1-1 1,0-1 0,17 12 0,-30-23-102,0-1 0,0 1 0,1-1 0,-1 1 0,0-1 0,1 0 0,-1-1 0,0 1 0,1 0 0,-1-1 0,1 0 0,-1 0 0,1 0 0,-1 0 0,8-2 0,-6 1 33,1-1 0,0 0 0,-1 0-1,0-1 1,1 0 0,-1 0 0,0 0 0,8-8 0,1-1 106,-2-1 1,0-1 0,0 0 0,-1 0 0,15-28 0,8-23 138,-2-2 1,-4-2 0,24-85-1,45-231 50,-86 335-336,14-63 5,76-291 87,-79 334-153,3 0 0,3 2 0,60-104 0,-79 156-40,-5 8-96,0 1 1,1-1-1,0 1 1,0 0 0,1 0-1,-1 1 1,2-1-1,10-8 1,6 5-1208</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59:59.615"/>
    </inkml:context>
    <inkml:brush xml:id="br0">
      <inkml:brushProperty name="width" value="0.035" units="cm"/>
      <inkml:brushProperty name="height" value="0.035" units="cm"/>
    </inkml:brush>
  </inkml:definitions>
  <inkml:trace contextRef="#ctx0" brushRef="#br0">1901 881 10890,'-275'77'826,"223"-58"-664,0 2 0,2 2-1,-54 35 1,59-25-169,1 1 0,-68 70-1,16-14-4,2-10-4,50-45 8,1 1 1,2 3-1,2 1 0,-38 50 1,22-4-18,-86 183 0,100-184 19,-1 1 0,4 2 1,3 1-1,5 1 0,-28 134 1,51-177-6,1 1 0,3 0-1,2 0 1,6 63 0,-1-74-4,2 0-1,2-1 1,1 0-1,2-1 1,1 0-1,23 45 1,-4-26 4,1-1 1,3-1-1,3-2 1,1-2-1,2-1 1,71 61-1,-80-82 56,2-1 0,0-2 0,1-1 0,1-2 0,46 18 0,-18-12 68,2-4-1,89 19 0,-72-26-11,1-4 0,0-4 1,0-3-1,0-4 0,1-4 0,150-26 1,-7-19 241,270-93 1,-10-23 290,-9-32-279,-337 127-92,166-110 0,-212 115 121,-3-5-1,121-118 0,-120 93-184,-5-4 1,-4-5-1,-4-3 1,-5-3-1,-5-3 1,96-211-1,-143 267-65,-2-2-1,-3 0 1,-3-1-1,-2-1 1,-3-1-1,6-121 1,-16 140-70,-3-1 1,-1 1-1,-2 0 1,-2 0-1,-2 0 1,-2 1-1,-1 1 1,-3 0 0,-1 1-1,-39-70 1,29 69 11,-2 0 0,-2 2 0,-2 1 0,-65-61 0,42 53 1,-1 2-1,-108-63 0,120 80-59,-259-139 26,253 143-41,-1 2 1,0 3-1,-1 1 1,-73-12-1,27 16 17,-1 4 0,-187 7 0,-195 57-24,305-20-25,1 8 0,3 7 0,2 8-1,-170 83 1,215-78-24,-196 132-1,-92 111 4,317-229 29,3 4 0,4 4 0,-147 183 0,-28 101-11,215-290 77,4 2 0,-67 164 0,74-135 48,4 2 0,-37 225 1,60-242-90,4 0 0,3 0 1,6 0-1,13 104 0,9-26-7,58 222 0,-73-366-8,0 0 0,2-1 0,20 38 0,-23-53-112,0 0 0,1 0 0,0-1 0,1 0-1,0-1 1,1 0 0,0-1 0,21 16 0,44 20-1207</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1:00:00.857"/>
    </inkml:context>
    <inkml:brush xml:id="br0">
      <inkml:brushProperty name="width" value="0.035" units="cm"/>
      <inkml:brushProperty name="height" value="0.035" units="cm"/>
    </inkml:brush>
  </inkml:definitions>
  <inkml:trace contextRef="#ctx0" brushRef="#br0">3655 1478 10282,'-18'-52'199,"0"0"-16,-2 0 0,-34-61 0,45 98-160,0 1 1,-1 0-1,0 0 0,-1 1 0,0 0 1,-1 1-1,-1 1 0,0-1 0,-1 2 1,0 0-1,-25-13 0,8 9 32,-1 2-1,0 2 1,-1 0 0,0 3-1,0 0 1,-1 2-1,0 2 1,0 1 0,-44 3-1,11 4 149,1 3 0,0 2 0,-116 35 0,105-19 46,2 4 0,-136 74 0,-128 107 199,189-106-431,5 6 1,5 7 0,5 5-1,6 6 1,5 6 0,6 5-1,-132 208 1,144-181 5,7 4-1,-82 200 1,0 94 282,133-316-58,-34 178 1,69-258-221,3 1-1,3 0 0,3 0 1,3 1-1,4-1 0,2 1 1,4-1-1,2-1 0,4 0 1,2-1-1,49 120 0,-36-118-12,3-2 0,80 119 0,-88-152 8,2-1 0,1-1 0,1-2-1,2-1 1,1-2 0,55 39 0,-28-31 22,2-2 1,1-4-1,1-1 1,1-4-1,2-3 1,0-2-1,1-3 1,1-3-1,90 6 0,-34-13 49,0-5 0,0-6 0,-1-6 0,163-32 0,-42-10 172,-4-10 0,-2-11-1,365-164 1,-344 111-18,-7-11 1,433-312-1,-447 263-7,-8-11 0,-9-10 1,-9-9-1,-10-9 0,240-347 1,-334 410-72,-6-5 0,-8-4 0,-8-4 0,-7-4 0,69-235 0,-98 244 111,52-328-1,-94 432-213,-3-1-1,-3-1 1,-3 1 0,-3 0-1,-3 0 1,-2 1 0,-4 0-1,-24-74 1,22 97-52,-2 1 1,-1 0-1,-2 2 0,-3 0 0,0 1 1,-3 2-1,-57-66 0,57 77-45,-1 0 0,0 2 0,-2 2 0,-1 0 0,-1 2 0,0 1 0,-2 1 0,0 2 0,-1 2 0,-44-14 0,25 15-41,0 2 0,0 3 0,-1 1 0,0 3 0,0 3 0,-74 7 0,39 4-156,1 3-1,0 5 1,-91 31 0,-42 25-646</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56:43.832"/>
    </inkml:context>
    <inkml:brush xml:id="br0">
      <inkml:brushProperty name="width" value="0.035" units="cm"/>
      <inkml:brushProperty name="height" value="0.035" units="cm"/>
    </inkml:brush>
  </inkml:definitions>
  <inkml:trace contextRef="#ctx0" brushRef="#br0">0 451 5609,'0'0'1048,"3"-7"2549,7-8-3224,0 0 1,0 1-1,1 0 0,1 1 1,1 0-1,0 1 0,0 1 0,1 0 1,17-11-1,26-12 236,69-31 0,-26 15-33,-68 33-234,-1-1 0,-1-2 0,-1 0 1,35-34-1,-54 41 312,-10 13-640,1-1 1,-1 1 0,0 0-1,0 0 1,1-1 0,-1 1 0,0 0-1,1-1 1,-1 1 0,0 0-1,0-1 1,0 1 0,1-1-1,-1 1 1,0 0 0,0-1 0,0 1-1,0-1 1,0 1 0,0 0-1,0-1 1,0 1 0,0-1-1,0 1 1,0 0 0,0-1 0,0 1-1,0-1 1,0 1 0,-1-1-1</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56:44.482"/>
    </inkml:context>
    <inkml:brush xml:id="br0">
      <inkml:brushProperty name="width" value="0.035" units="cm"/>
      <inkml:brushProperty name="height" value="0.035" units="cm"/>
    </inkml:brush>
  </inkml:definitions>
  <inkml:trace contextRef="#ctx0" brushRef="#br0">290 429 7834,'22'-51'1393,"-3"10"629,24-78 0,-39 108-1844,-2-1 0,1 1 0,-2 0 0,1-1-1,-2 1 1,1-1 0,-2 1 0,1-1 0,-2 1 0,1-1 0,-2 1-1,-3-13 1,5 20-166,-1 1 0,1 0 0,-1 0-1,1 0 1,-1 0 0,0 0 0,0 0-1,-1 0 1,1 0 0,0 1 0,-1 0-1,0-1 1,1 1 0,-1 0 0,0 0-1,0 0 1,0 0 0,0 1 0,-1-1-1,1 1 1,0 0 0,-1 0 0,1 0-1,-1 1 1,1-1 0,-1 1 0,1-1-1,-1 1 1,1 0 0,-1 1 0,1-1-1,-1 1 1,-3 0 0,-4 2-64,0 0 0,0 1 0,0 0 1,1 0-1,-1 1 0,1 1 0,1-1 0,-1 2 0,-9 7 1,3 0 19,0 0 1,1 0 0,1 2 0,0 0-1,1 0 1,1 1 0,0 1-1,1 0 1,2 1 0,-12 28 0,19-43 39,1 0 0,-1 0 1,1 1-1,1-1 1,-1 0-1,0 1 0,1-1 1,0 1-1,0-1 1,0 1-1,1-1 0,0 0 1,-1 1-1,1-1 1,1 0-1,-1 0 1,1 1-1,0-1 0,-1 0 1,2-1-1,-1 1 1,0 0-1,1 0 0,0-1 1,0 0-1,0 1 1,0-1-1,0 0 0,1-1 1,-1 1-1,1-1 1,0 1-1,0-1 0,0 0 1,4 1-1,112 44 378,-85-36-217,0 3-1,44 22 0,-76-34-141,0 0-1,0-1 1,0 1-1,-1 0 1,1 1-1,0-1 1,-1 0-1,1 1 1,-1 0-1,0-1 1,0 1 0,0 0-1,0 0 1,0 0-1,-1 0 1,2 5-1,-2-4 17,-1-1 1,0 0-1,1 0 0,-1 1 0,-1-1 1,1 0-1,0 0 0,-1 1 0,0-1 0,0 0 1,0 0-1,0 0 0,0 0 0,-1 0 1,1 0-1,-1 0 0,0-1 0,-2 4 0,-1 2 88,-1-1-1,0 0 1,-1 0-1,1-1 1,-1 0-1,0 0 0,-11 7 1,16-12-124,0 0-1,0 0 1,1 0 0,-1 0-1,0 0 1,0 0 0,0 0 0,0-1-1,0 1 1,0-1 0,-1 0 0,1 1-1,0-1 1,0 0 0,0 0-1,0-1 1,0 1 0,0 0 0,0-1-1,0 1 1,-1-1 0,1 1-1,1-1 1,-1 0 0,0 0 0,0 0-1,0 0 1,0 0 0,1-1 0,-1 1-1,0 0 1,1-1 0,-1 1-1,1-1 1,0 0 0,-1 1 0,1-1-1,-1-3 1,-12-30-791,4-8-528</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56:44.688"/>
    </inkml:context>
    <inkml:brush xml:id="br0">
      <inkml:brushProperty name="width" value="0.035" units="cm"/>
      <inkml:brushProperty name="height" value="0.035" units="cm"/>
    </inkml:brush>
  </inkml:definitions>
  <inkml:trace contextRef="#ctx0" brushRef="#br0">1 0 9354,'0'1'1304,"5"21"385,-1-1 63,2 4-264,1 5-720,5 2-223,-2 2-273,-5-3-40,5-8 16,-2-4 32,2-10-24,3-6-176,1-4-936,4-3-545</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56:44.832"/>
    </inkml:context>
    <inkml:brush xml:id="br0">
      <inkml:brushProperty name="width" value="0.035" units="cm"/>
      <inkml:brushProperty name="height" value="0.035" units="cm"/>
    </inkml:brush>
  </inkml:definitions>
  <inkml:trace contextRef="#ctx0" brushRef="#br0">39 54 9050,'-11'-1'1032,"0"-3"689,4-1-81,0-2-720,4-2-288,5-5-568,5 0-720</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56:45.481"/>
    </inkml:context>
    <inkml:brush xml:id="br0">
      <inkml:brushProperty name="width" value="0.035" units="cm"/>
      <inkml:brushProperty name="height" value="0.035" units="cm"/>
    </inkml:brush>
  </inkml:definitions>
  <inkml:trace contextRef="#ctx0" brushRef="#br0">0 253 10930,'2'-24'1200,"1"0"-1,2 0 0,11-38 1,-13 53-1055,0 0 1,1 0-1,0 0 1,0 0 0,1 1-1,0-1 1,1 1-1,0 1 1,0-1-1,1 1 1,14-12-1,-21 18-148,1 1 1,-1-1-1,1 0 0,0 1 0,-1-1 0,1 1 0,0-1 0,0 1 0,-1-1 0,1 1 0,0 0 0,0 0 1,0-1-1,-1 1 0,1 0 0,0 0 0,0 0 0,0 0 0,0-1 0,0 2 0,-1-1 0,1 0 0,0 0 0,0 0 1,0 0-1,1 1 0,-1 0 0,-1-1 1,1 1 0,-1 0 0,1 0-1,-1 0 1,1 0 0,-1 0 0,0 0-1,1 0 1,-1 0 0,0 0 0,0 0-1,0 0 1,0 1 0,0-1-1,0 0 1,0 2 0,-12 55-4,11-52 11,-6 22-26,1-1-1,1 1 0,2 0 1,1 57-1,2-74 11,1 0 1,0-1-1,1 1 0,0 0 0,1-1 1,0 0-1,1 1 0,0-1 0,0-1 1,1 1-1,1 0 0,-1-1 1,1 0-1,1-1 0,0 1 0,9 8 1,23 14-13,46 29 1,-42-31 42,41 36 0,-72-54 24,0 0 0,-1 1 0,0 0 0,-1 1 0,-1 0 0,0 1 0,12 23-1,-18-30 10,-1 1-1,0-1 0,0 1 0,0 0 0,-1 0 0,0 0 1,-1 0-1,1 0 0,-2 0 0,1 0 0,-1 0 0,0 0 0,-1 0 1,0 0-1,0-1 0,-1 1 0,0-1 0,0 1 0,0-1 1,-1 0-1,0 0 0,-1-1 0,0 1 0,0-1 0,0 0 1,-1 0-1,1-1 0,-1 1 0,-1-1 0,1-1 0,-1 1 1,0-1-1,0 0 0,0-1 0,0 1 0,-1-1 0,1-1 1,-1 0-1,0 0 0,0 0 0,0-1 0,0 0 0,-13-1 1,18 0-16,0 0 0,0 0 0,0-1 0,0 0 0,0 0 0,0 1 0,0-2 0,0 1 1,1 0-1,-1 0 0,0-1 0,1 0 0,-1 1 0,1-1 0,0 0 0,0 0 1,-4-4-1,3 1-6,0 0 0,0 0 0,0 0 0,0 0 1,1 0-1,0-1 0,0 1 0,-2-10 0,1-8-17,1 1-1,0-1 1,3-37-1,-1 55-10,3-30-51,0 1 0,2 0-1,2 0 1,1 0 0,2 1 0,1 0-1,1 1 1,2 0 0,1 1 0,2 1 0,38-53-1,-8 20-59,-22 33 95,-1-2 1,-2 0-1,32-66 1,-52 95 21,-1 0-1,1 0 1,-1-1 0,0 1 0,-1 0 0,1-1 0,-1 1 0,1-1 0,-1 1 0,0-1 0,0 1 0,-1 0 0,1-1-1,-1 1 1,1-1 0,-1 1 0,-2-6 0,1 7-15,1 0-1,0 0 1,-1 1-1,1-1 1,-1 1-1,0-1 1,1 1-1,-1-1 1,0 1-1,0 0 1,0 0 0,0 0-1,0 0 1,0 0-1,0 1 1,0-1-1,0 0 1,0 1-1,0 0 1,-1-1-1,1 1 1,0 0-1,0 0 1,0 0 0,-1 1-1,1-1 1,0 0-1,0 1 1,-4 1-1,1-1-4,0 1-1,0 0 0,0 0 0,0 0 1,0 0-1,0 1 0,1 0 1,-1 0-1,1 1 0,-1-1 0,1 1 1,1 0-1,-1 0 0,0 0 1,1 0-1,0 1 0,0-1 1,0 1-1,1 0 0,-1 0 0,1 0 1,0 0-1,1 0 0,-1 1 1,1-1-1,0 0 0,0 1 0,1-1 1,0 10-1,-1-8 24,1 0 1,1 0-1,-1 0 0,1 1 0,1-1 1,-1 0-1,1-1 0,0 1 0,1 0 1,-1 0-1,2-1 0,-1 0 0,0 1 1,1-1-1,0-1 0,1 1 0,-1 0 1,1-1-1,0 0 0,1 0 0,-1-1 1,10 7-1,-9-9-47,1 1-1,-1-1 1,1 0-1,0 0 1,0-1 0,0 0-1,0 0 1,0 0 0,0-1-1,0 0 1,0-1-1,0 0 1,0 0 0,0 0-1,0-1 1,0 0 0,0 0-1,12-6 1,23-15-3025</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56:46.101"/>
    </inkml:context>
    <inkml:brush xml:id="br0">
      <inkml:brushProperty name="width" value="0.035" units="cm"/>
      <inkml:brushProperty name="height" value="0.035" units="cm"/>
    </inkml:brush>
  </inkml:definitions>
  <inkml:trace contextRef="#ctx0" brushRef="#br0">219 295 12675,'-15'1'437,"1"-1"-1,0 2 1,0 0 0,0 1 0,0 0-1,0 1 1,1 0 0,-26 13 0,34-14-404,0 0 1,1 0-1,-1 1 1,1-1-1,0 1 1,0 0-1,0 0 1,0 1-1,1-1 1,-1 1-1,1 0 1,0-1-1,1 1 1,-1 1-1,1-1 1,0 0-1,0 1 1,1-1 0,0 1-1,0-1 1,0 1-1,0-1 1,1 1-1,0 0 1,1 5-1,-1-5-23,1 0 0,-1 0 1,1 0-1,1 0 0,-1-1 0,1 1 1,0 0-1,0-1 0,1 0 0,-1 1 0,1-1 1,0 0-1,1 0 0,-1-1 0,1 1 0,0-1 1,0 0-1,6 5 0,-3-5 26,0 1 1,0-1-1,0 0 1,0-1-1,1 0 1,-1 0-1,1-1 1,0 0-1,0 0 1,0-1-1,0 0 1,10 0-1,-7-1 33,1 0-1,-1 0 1,1-1-1,-1-1 0,0 0 1,0-1-1,0 0 1,0 0-1,0-1 1,-1-1-1,1 0 1,-1 0-1,0-1 1,-1 0-1,0-1 1,0 0-1,0 0 1,-1-1-1,10-11 1,-10 7-63,-2 0-1,1 0 1,-2-1 0,1 0-1,-2 0 1,0 0 0,0 0-1,-1-1 1,-1 1 0,-1-1-1,1-21 1,-2 24-37,0 0-1,-1 0 1,0 0 0,-1 1-1,0-1 1,0 0 0,-1 1-1,-1 0 1,0 0-1,0 0 1,-1 0 0,0 0-1,-1 1 1,0 0 0,-8-9-1,12 15 1,0 1 0,0-1 0,-1 1 0,1 0 0,-1-1 0,1 1 0,-1 0 0,0 1 0,0-1 0,0 0 0,0 1 0,0 0 0,0 0 0,0 0 0,0 0 0,-1 0 0,1 0 0,0 1 0,-1 0 0,1-1 0,0 1 0,-1 1 0,1-1 0,0 0 0,0 1 0,-1 0 0,1-1 0,0 1 0,0 1 0,0-1 0,0 0 0,0 1 0,0-1 0,0 1 0,0 0 0,1 0 0,-1 0 0,1 0 0,-1 1 0,-3 3 0,0 2-15,0-1-1,1 0 1,0 1-1,0 0 0,0 1 1,1-1-1,0 1 1,1-1-1,0 1 1,0 0-1,1 0 0,0 1 1,-1 15-1,3-16 49,1-1-1,0 1 0,0-1 0,0 0 1,1 1-1,0-1 0,1 0 1,0 0-1,6 11 0,-7-15 18,1 1 1,0-1-1,0 0 0,0 0 1,0 0-1,1 0 0,-1-1 0,1 1 1,0-1-1,0 0 0,0 0 1,1-1-1,-1 1 0,1-1 1,-1 0-1,1 0 0,7 2 0,-1-2 37,0-1-1,0-1 0,0 0 0,-1 0 0,1-1 0,0 0 0,0-1 0,0 0 0,-1-1 0,1 0 0,-1-1 1,0 0-1,0 0 0,11-8 0,0 0 41,0-1 0,-2 0 0,0-2 0,0 0 0,23-26 0,-34 32-43,0 0 0,0 0-1,-1-1 1,-1 0 0,0 0-1,0-1 1,-1 0 0,0 0-1,-1 0 1,6-23 0,-9 25-26,0 0-1,0 1 1,-1-1 0,0 0 0,-1 0 0,0 0-1,0 0 1,-1 0 0,0 0 0,-1 1 0,1-1-1,-2 1 1,1 0 0,-1 0 0,-5-8 0,8 15-38,1 0 1,0 0-1,-1 0 1,1 0 0,-1 0-1,1 0 1,-1 0-1,0 0 1,1 0 0,-1 1-1,0-1 1,0 0 0,0 0-1,1 1 1,-1-1-1,0 1 1,0-1 0,0 1-1,0-1 1,0 1-1,0-1 1,0 1 0,0 0-1,0-1 1,0 1 0,0 0-1,0 0 1,0 0-1,-2 0 1,2 1-12,0 0 1,-1 0-1,1 0 1,0 0-1,0 0 1,0 1-1,0-1 0,0 0 1,0 0-1,0 1 1,1-1-1,-1 1 1,0-1-1,1 1 1,-1-1-1,1 1 0,-1-1 1,1 1-1,0 2 1,-2 6-7,1 0 0,0 0 0,1 0 0,0 0-1,1 0 1,0 0 0,4 15 0,24 73 40,-16-59-29,142 370 16,-129-349-750,-5-6-1371</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56:46.275"/>
    </inkml:context>
    <inkml:brush xml:id="br0">
      <inkml:brushProperty name="width" value="0.035" units="cm"/>
      <inkml:brushProperty name="height" value="0.035" units="cm"/>
    </inkml:brush>
  </inkml:definitions>
  <inkml:trace contextRef="#ctx0" brushRef="#br0">1 86 12835,'0'0'3977,"20"-10"-3249,2-2-264,18-15-376,12-9-456</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0:02.719"/>
    </inkml:context>
    <inkml:brush xml:id="br0">
      <inkml:brushProperty name="width" value="0.035" units="cm"/>
      <inkml:brushProperty name="height" value="0.035" units="cm"/>
    </inkml:brush>
  </inkml:definitions>
  <inkml:trace contextRef="#ctx0" brushRef="#br0">63 108 8346,'-29'-51'1416,"5"11"881,14 26 935,19 12-2936,13 6 80,8 2 57,19 0 55,6 7-96,4 12-176,-1 13-24,-9 29-40,-8 10 0,-7 17-48,-4 0-480</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56:46.609"/>
    </inkml:context>
    <inkml:brush xml:id="br0">
      <inkml:brushProperty name="width" value="0.035" units="cm"/>
      <inkml:brushProperty name="height" value="0.035" units="cm"/>
    </inkml:brush>
  </inkml:definitions>
  <inkml:trace contextRef="#ctx0" brushRef="#br0">291 85 9330,'-13'-13'216,"3"3"284,-1 0-1,0 0 0,0 1 0,-24-14 1,32 22-403,1 0 0,-1-1 1,0 1-1,0 0 0,0 0 0,0 0 1,0 1-1,0-1 0,0 1 1,0 0-1,0-1 0,0 1 1,0 1-1,0-1 0,0 0 1,0 1-1,0-1 0,0 1 0,0 0 1,1 0-1,-1 0 0,0 1 1,0-1-1,1 1 0,-1-1 1,1 1-1,-1 0 0,1 0 1,-4 4-1,-1 2 18,1 0 0,0 0-1,0 1 1,1 0 0,0 0 0,-6 17 0,-19 65 330,27-79-389,-6 21 66,1 0 0,2 0-1,2 0 1,0 1 0,3 48 0,2-57-67,2 0 1,1 0 0,0 0 0,2-1 0,1 0-1,1 0 1,1 0 0,12 22 0,1-8 33,2 0 0,1-2-1,57 63 1,105 81-82,-82-96-745,5-12-663</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56:47.742"/>
    </inkml:context>
    <inkml:brush xml:id="br0">
      <inkml:brushProperty name="width" value="0.035" units="cm"/>
      <inkml:brushProperty name="height" value="0.035" units="cm"/>
    </inkml:brush>
  </inkml:definitions>
  <inkml:trace contextRef="#ctx0" brushRef="#br0">150 979 8722,'21'-16'1152,"-2"-2"0,1 1 0,-2-2-1,-1-1 1,16-22 0,-17 19-556,-1-1 1,-2 0-1,0-1 0,13-40 1,-17 39-562,-2 0 0,0-1 1,-2 0-1,-1 1 0,-1-2 0,-2 1 1,0 0-1,-2 0 0,-1-1 1,-1 1-1,-1 0 0,-2 1 1,-1-1-1,0 1 0,-2 0 1,-1 1-1,-1 0 0,-15-23 0,22 41-62,0 1 0,0 0-1,-1 1 1,0-1-1,0 1 1,0 0-1,-1 0 1,1 1 0,-1-1-1,0 1 1,-1 1-1,1-1 1,0 1-1,-13-4 1,14 5-14,0 1 0,-1 0 1,0 0-1,1 1 0,-1-1 0,1 1 0,-1 0 0,0 1 0,1 0 1,-1 0-1,1 0 0,-1 0 0,1 1 0,0 0 0,-1 0 1,1 0-1,0 1 0,0-1 0,-8 8 0,4-3-19,1 1 0,0 1 0,0-1 0,1 2 1,0-1-1,0 1 0,1-1 0,1 2 0,0-1 0,0 1 0,1 0 0,-4 14 0,4-11 23,1 0 1,0 0-1,1 0 0,0 0 0,1 1 0,1-1 1,0 1-1,1-1 0,5 24 0,-2-23 45,2 0 0,0-1 0,1 0 0,0-1 0,1 1-1,1-1 1,0-1 0,0 0 0,21 20 0,11 7 124,56 41 0,-95-79-129,21 17 81,1-1 0,1-1-1,0-1 1,1-1 0,0-1 0,1-2 0,31 9 0,-42-16-16,-1-1 0,0 0 0,1-1 0,0-1 0,-1 0 0,1-1 1,0-1-1,-1-1 0,1 0 0,-1-1 0,1 0 0,-1-1 0,0-1 0,27-13 0,-32 12-10,1 0 0,-1-1 1,-1 0-1,1-1 0,-1 0 0,-1-1 0,1 0 1,-2 0-1,1 0 0,-1-1 0,0 0 0,-1-1 1,-1 0-1,1 0 0,-2 0 0,4-12 0,-1 2 9,-2-1-1,0 1 0,-1-1 0,-1 0 0,-2 0 1,0-1-1,-4-40 0,3 61-79,0-1-1,0 1 1,-1-1-1,1 0 1,-1 1-1,1-1 1,-1 1 0,0-1-1,0 1 1,0 0-1,0-1 1,-1 1-1,1 0 1,-1 0 0,1 0-1,-1 0 1,0 0-1,0 0 1,0 0-1,-3-2 1,2 3-17,0 0 1,1 0-1,-1 1 1,0-1-1,0 1 1,0 0-1,0-1 1,0 1-1,0 1 1,0-1-1,1 0 1,-1 1-1,0-1 1,0 1-1,0 0 1,1 0-1,-1 0 1,-3 2-1,-6 3-47,0 0 1,0 0-1,1 2 0,0-1 0,-10 10 1,18-15 58,0 1 1,0 0-1,0-1 1,0 1-1,1 0 1,-1 1-1,1-1 1,0 0-1,-1 1 1,2-1-1,-1 1 1,0 0-1,1-1 1,-1 1-1,1 0 1,0 0-1,1 0 1,-1 0-1,1 0 1,-1 0-1,1 5 1,1-8 17,-1 1 0,0-1 0,1 1 0,-1-1 0,1 1 0,-1-1 0,1 0 0,0 1 0,0-1 0,-1 0 0,1 0 0,0 0 0,0 1 0,0-1 0,0 0 0,1 0 0,-1 0 1,0 0-1,0-1 0,0 1 0,3 1 0,-2-1 15,1 0 0,1 0 1,-1-1-1,0 1 0,0-1 0,0 0 1,0 1-1,0-1 0,6-1 0,1-1 45,1 0-1,-1-1 0,0 0 1,0 0-1,11-6 0,-6 1 6,1-2-1,-1 0 1,-1-1 0,18-16-1,-21 16-70,1 1-1,0 0 1,1 1-1,0 0 1,0 1-1,17-7 1,-29 15-7,1-1 0,0 1 1,0-1-1,0 1 0,-1 0 1,1 0-1,0 0 0,0 0 1,0 0-1,0 0 0,-1 0 1,1 1-1,0-1 1,0 1-1,0-1 0,-1 1 1,1 0-1,0-1 0,-1 1 1,1 0-1,-1 0 0,1 0 1,-1 0-1,1 1 1,-1-1-1,0 0 0,0 1 1,1-1-1,-1 0 0,1 3 1,-1-2 20,0-1 1,0 1 0,0-1 0,0 1 0,0-1-1,0 0 1,0 0 0,1 0 0,-1 0 0,1 0-1,-1 0 1,0 0 0,1 0 0,0 0 0,-1 0-1,1-1 1,-1 1 0,1-1 0,0 1 0,-1-1-1,1 0 1,0 0 0,0 1 0,-1-1 0,1 0-1,0-1 1,-1 1 0,1 0 0,0 0 0,0-1-1,-1 1 1,1-1 0,-1 1 0,4-3 0,25-15 145,-27 15-162,1 0-1,0 0 1,-1 1-1,1 0 0,0-1 1,0 1-1,0 1 1,1-1-1,-1 1 0,0-1 1,1 1-1,-1 0 0,1 1 1,-1-1-1,1 1 1,-1 0-1,7 1 0,-5 0 23,1 0 0,0-1 0,-1 0 0,1 0-1,-1 0 1,1 0 0,0-1 0,-1-1 0,1 1-1,-1-1 1,0 0 0,1 0 0,-1-1-1,0 1 1,0-1 0,-1-1 0,1 1 0,-1-1-1,1 0 1,-1 0 0,0-1 0,-1 0-1,1 0 1,-1 0 0,0 0 0,0 0 0,-1-1-1,5-7 1,-3 2 32,0 1 0,0-1 0,0 0 0,-2 0 0,1-1 0,-2 1 0,1-1 0,-2 1 0,1-1 1,-2 0-1,1 0 0,-2 0 0,1 1 0,-2-1 0,-3-15 0,4 21-24,-12-32 105,13 36-133,0 1 0,-1-1 0,1 1 0,-1 0 0,0-1-1,1 1 1,-1 0 0,0 0 0,0 0 0,0-1 0,0 1 0,0 0 0,0 0 0,0 0 0,0 0 0,0 1-1,-1-1 1,1 0 0,0 0 0,-3 0 0,3 1-4,1 0 1,-1 0-1,0 1 0,1-1 0,-1 0 0,0 0 1,1 1-1,-1-1 0,0 1 0,1-1 0,-1 1 1,0-1-1,1 1 0,-1-1 0,1 1 0,-1-1 1,1 1-1,0-1 0,-1 1 0,1 0 0,-1-1 1,1 1-1,0 0 0,0-1 0,-1 1 1,1 0-1,0 0 0,0 1 0,-4 21-75,4 5 73,2 0 0,1 0 0,2-1 0,0 1 0,17 46 0,-7-21 14,84 426 260,-85-365-606,-5 0 1,-8 144 0,-2-236-1157</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56:47.997"/>
    </inkml:context>
    <inkml:brush xml:id="br0">
      <inkml:brushProperty name="width" value="0.035" units="cm"/>
      <inkml:brushProperty name="height" value="0.035" units="cm"/>
    </inkml:brush>
  </inkml:definitions>
  <inkml:trace contextRef="#ctx0" brushRef="#br0">72 33 12187,'-29'-8'616,"5"-1"80,6 4 1696,33-3-1952,16 6-135,15 2-161,8 4-24,-4 6-80,-5 2-8,-12 7 16,-11 5 16,-22 13 72,-10 8 72,-27 17-200,-12 1-240,-19 4-1905</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56:48.188"/>
    </inkml:context>
    <inkml:brush xml:id="br0">
      <inkml:brushProperty name="width" value="0.035" units="cm"/>
      <inkml:brushProperty name="height" value="0.035" units="cm"/>
    </inkml:brush>
  </inkml:definitions>
  <inkml:trace contextRef="#ctx0" brushRef="#br0">0 215 13283,'18'-13'648,"12"-4"424,9-7-240,25-8-143,9-7-89,16-4-488,11-3-888</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56:48.537"/>
    </inkml:context>
    <inkml:brush xml:id="br0">
      <inkml:brushProperty name="width" value="0.035" units="cm"/>
      <inkml:brushProperty name="height" value="0.035" units="cm"/>
    </inkml:brush>
  </inkml:definitions>
  <inkml:trace contextRef="#ctx0" brushRef="#br0">1 0 11642,'15'19'1049,"28"10"-65,15 6-72,23 15-128,7 9-104,6 13-183,-5 5-105,-6 2-160,-6 3-32,-20 22 16,-8 12 8,-24 18 32,-7 10-16,-18 11-8,-9 2-40,-22 7 32,-16 5-48,-30-13 1264</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57:04.287"/>
    </inkml:context>
    <inkml:brush xml:id="br0">
      <inkml:brushProperty name="width" value="0.035" units="cm"/>
      <inkml:brushProperty name="height" value="0.035" units="cm"/>
    </inkml:brush>
  </inkml:definitions>
  <inkml:trace contextRef="#ctx0" brushRef="#br0">39 3080 3257,'-39'27'6284,"45"-27"-6154,0-1 0,0 0 0,-1-1 0,1 1 0,0-1 0,-1-1 0,1 1 0,-1-1 0,7-4 0,14-6 85,419-217 960,-78 25-57,82-49-363,581-331-97,20 29 568,-915 485-1041,769-386 890,-389 206-746,-331 163-232,246-148 161,-264 139-79,-99 57-50,-62 38-493,-4 6-428</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57:04.971"/>
    </inkml:context>
    <inkml:brush xml:id="br0">
      <inkml:brushProperty name="width" value="0.035" units="cm"/>
      <inkml:brushProperty name="height" value="0.035" units="cm"/>
    </inkml:brush>
  </inkml:definitions>
  <inkml:trace contextRef="#ctx0" brushRef="#br0">11 17 8274,'-11'-17'2383,"15"22"347,18 33-1710,19 41-992,-15-26 11,2-1-1,2-2 1,54 69 0,-49-78 30,-6-5 267,2-1-1,54 47 1,-82-79-428,0-1 0,0 1-1,0-1 1,1 0 0,-1 0 0,1-1-1,-1 1 1,1-1 0,-1 1 0,1-1 0,0 0-1,4 0 1,12-2-1604</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57:05.241"/>
    </inkml:context>
    <inkml:brush xml:id="br0">
      <inkml:brushProperty name="width" value="0.035" units="cm"/>
      <inkml:brushProperty name="height" value="0.035" units="cm"/>
    </inkml:brush>
  </inkml:definitions>
  <inkml:trace contextRef="#ctx0" brushRef="#br0">76 207 6241,'-11'-3'112,"5"1"465,0 1 0,0-1 0,0 0 0,1-1 0,-1 1 0,1-1 0,-9-6 0,13 8-436,0 0-1,0 0 1,0 0 0,0 0-1,0 0 1,1 0-1,-1 0 1,0 0-1,1-1 1,-1 1 0,1 0-1,0 0 1,-1-1-1,1 1 1,0 0 0,-1-3-1,2 2-95,-1-1 0,0 0 0,1 0 0,-1 1 0,1-1 0,0 0 0,0 1 0,0-1 0,0 1 0,3-5 0,3-3-24,1 0 1,-1 1 0,2 0-1,-1 0 1,1 1 0,1 0 0,-1 1-1,1 0 1,1 0 0,-1 1-1,1 0 1,0 1 0,0 0-1,1 1 1,0 1 0,-1-1 0,1 2-1,0 0 1,1 0 0,-1 1-1,23 1 1,-30 0-10,1 1 0,-1 0 0,0 1 0,1-1 1,-1 1-1,0 0 0,0 0 0,0 1 0,0 0 0,-1 0 0,1 0 0,-1 0 0,1 0 0,-1 1 0,0 0 1,-1 0-1,1 0 0,-1 0 0,0 1 0,0-1 0,0 1 0,0 0 0,-1 0 0,0 0 0,0 0 0,2 9 1,0 2 64,0 0 0,-2 0 0,0 0 0,-1 0 1,0 0-1,-1 0 0,-5 31 0,-3-6-403,-1 0 0,-29 73-1,19-67-1942</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57:05.671"/>
    </inkml:context>
    <inkml:brush xml:id="br0">
      <inkml:brushProperty name="width" value="0.035" units="cm"/>
      <inkml:brushProperty name="height" value="0.035" units="cm"/>
    </inkml:brush>
  </inkml:definitions>
  <inkml:trace contextRef="#ctx0" brushRef="#br0">20 382 3377,'1'0'377,"0"0"1,0 0 0,0 0 0,-1 0-1,1 0 1,0-1 0,0 1-1,0 0 1,0-1 0,-1 1-1,1 0 1,0-1 0,0 1-1,-1-1 1,1 1 0,0-1 0,0 0-1,9-16 2830,0-27-2070,-7 26-502,-2 14-605,8-33 356,6-62 1,-14 87-320,-1 1-1,0 0 1,0-1 0,-1 1 0,-1 0 0,0-1-1,0 1 1,-1 0 0,-1 0 0,-4-10 0,7 19-67,1 1 0,0 0 1,-1 0-1,1 0 1,-1 0-1,0 0 0,1 0 1,-1 0-1,0 0 1,0 0-1,1 1 0,-1-1 1,0 0-1,0 0 1,0 1-1,0-1 0,0 0 1,0 1-1,-1-1 1,1 1-12,0 0 0,1 0 0,-1 0 0,0 0 0,1 1 1,-1-1-1,0 0 0,1 0 0,-1 1 0,1-1 0,-1 0 1,1 1-1,-1-1 0,1 1 0,-1-1 0,1 1 0,-1-1 1,1 1-1,-1-1 0,1 1 0,0-1 0,-1 1 1,1 0-1,-4 6-90,1 1 1,0-1 0,1 1-1,-2 7 1,-2 11-35,2-1-1,1 0 1,0 42 0,3-54 130,0-1 0,1 1 1,1-1-1,0 1 0,1-1 1,0 0-1,1 0 0,0 0 1,8 15-1,-10-24 15,-1 0 0,1-1 0,0 1 0,0 0 0,0-1 0,0 1 0,1-1-1,-1 0 1,1 0 0,0 0 0,-1 0 0,1 0 0,0 0 0,0-1 0,0 0 0,0 1 0,0-1 0,6 1 0,-4-1 16,0-1-1,0 0 1,0 0 0,0 0-1,0-1 1,0 0 0,0 0 0,0 0-1,-1-1 1,1 1 0,6-4-1,4-3 94,-1 0 1,0-1-1,-1-1 0,0 0 0,-1 0 0,18-20 0,-22 21 30,0 1 0,-1-2 0,-1 1 0,1-1 0,-1 0 1,6-15-1,-11 22-98,1-1 1,-1 0-1,0 0 1,0 0-1,0 0 1,-1 0-1,1 0 1,-1 0 0,0 0-1,0 0 1,-1 0-1,1 0 1,-1 0-1,0 0 1,0 0-1,0 0 1,0 0-1,-1 0 1,1 0 0,-1 1-1,-3-6 1,-6-3-11,0 0 0,0 0 1,-1 1-1,0 1 0,-1 0 1,0 0-1,-1 2 0,0-1 1,-15-5-1,29 13-72,0 1 0,-1 0 0,1 0 0,0-1 0,-1 1 0,1 0-1,0 0 1,-1 0 0,1-1 0,-1 1 0,1 0 0,0 0 0,-1 0 0,1 0 0,-1 0 0,1 0 0,-1 0-1,1 0 1,0 0 0,-1 0 0,1 0 0,-1 0 0,1 0 0,0 0 0,-1 0 0,1 1 0,-1-1-1,1 0 1,0 0 0,-1 0 0,1 1 0,0-1 0,-1 0 0,1 0 0,0 1 0,-1-1 0,1 0 0,0 0-1,0 1 1,-1-1 0,1 1 0,0-1 0,0 0 0,-1 1 0,1-1 0,0 0 0,0 1 0,0-1-1,0 1 1,0-1 0,0 0 0,0 1 0,0-1 0,0 1 0,0-1 0,0 1 0,0-1 0,0 0 0,0 1-1,0-1 1,0 1 0,0-1 0,1 0 0,-1 1 0,0-1 0,0 1 0,1-1 0,11 31-2254,5 1 84,6 3-341</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57:06.067"/>
    </inkml:context>
    <inkml:brush xml:id="br0">
      <inkml:brushProperty name="width" value="0.035" units="cm"/>
      <inkml:brushProperty name="height" value="0.035" units="cm"/>
    </inkml:brush>
  </inkml:definitions>
  <inkml:trace contextRef="#ctx0" brushRef="#br0">102 758 3433,'0'0'147,"0"1"0,0-1 0,0 0 0,0 1 1,1-1-1,-1 0 0,0 1 0,0-1 0,0 0 0,0 1 1,1-1-1,-1 0 0,0 0 0,0 1 0,0-1 1,1 0-1,-1 0 0,0 0 0,1 1 0,-1-1 0,0 0 1,0 0-1,1 0 0,-1 0 0,0 1 0,1-1 0,-1 0 1,0 0-1,1 0 0,-1 0 0,0 0 0,1 0 0,-1 0 1,0 0-1,1 0 0,7-12 3164,4-32-266,-9 31-2327,9-35 39,-3 0 0,-1-1 0,-3 0 0,-1-79 1,-5 97-711,-1 0 0,-2-1 0,-1 1 0,-1 0 0,-2 1 0,-1-1 0,-2 2 0,-16-35 0,23 57-49,0 0-1,0 1 1,-1-1 0,0 1 0,0 0 0,-9-9 0,13 14-13,0 0 1,1 1-1,-1-1 1,0 0 0,0 0-1,0 1 1,0-1-1,0 1 1,0-1-1,0 1 1,0-1-1,-1 1 1,1 0-1,0-1 1,0 1-1,0 0 1,0 0-1,0 0 1,-1 0-1,1 0 1,0 0-1,0 0 1,0 0-1,0 1 1,0-1-1,-1 0 1,1 1-1,0-1 1,0 1-1,0-1 1,0 1-1,0-1 1,0 1-1,0 0 1,0-1-1,1 1 1,-1 0-1,0 0 1,0 0-1,0 0 1,1 0-1,-1 0 1,1 0-1,-1 0 1,1 0 0,-1 0-1,1 0 1,-1 0-1,1 0 1,0 2-1,-2 1-21,0 1-1,0-1 1,1 1-1,-1 0 1,1-1-1,1 1 1,-1 0-1,1 0 1,0 0-1,0 0 1,0 0 0,0 0-1,1 0 1,0-1-1,3 9 1,-2-6 14,1-1 0,1 1 0,-1-1 0,1 1 0,0-1 0,1 0 0,-1-1 0,1 1 0,9 7 0,-1-2 15,1-1-1,0 0 1,1-1-1,0-1 0,0 0 1,0-1-1,1-1 1,21 6-1,53 6 23,-67-16-7,-1 2 0,0 1 1,-1 1-1,1 0 0,33 16 0,-52-21 4,-1 1 0,1-1-1,-1 1 1,1-1 0,-1 1-1,0 0 1,0 0 0,0 0-1,0 0 1,0 0 0,0 0-1,0 0 1,-1 1 0,1-1-1,-1 1 1,0-1-1,0 1 1,0 0 0,0-1-1,0 1 1,0 0 0,-1 0-1,1 0 1,-1-1 0,0 5-1,-1-2-36,0 1-1,0-1 1,0 0-1,-1 0 1,0 0-1,0 0 0,0 0 1,-1-1-1,1 1 1,-1-1-1,0 1 1,-7 6-1,-12 12-1058</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0:03.195"/>
    </inkml:context>
    <inkml:brush xml:id="br0">
      <inkml:brushProperty name="width" value="0.035" units="cm"/>
      <inkml:brushProperty name="height" value="0.035" units="cm"/>
    </inkml:brush>
  </inkml:definitions>
  <inkml:trace contextRef="#ctx0" brushRef="#br0">213 8 9658,'-1'-1'57,"-1"0"-1,1 1 0,-1-1 1,0 0-1,1 0 1,-1 1-1,0-1 1,0 1-1,1-1 1,-1 1-1,0 0 1,0-1-1,0 1 1,1 0-1,-1 0 1,0 1-1,0-1 1,0 0-1,1 0 1,-1 1-1,0-1 0,0 1 1,1 0-1,-1-1 1,0 1-1,1 0 1,-1 0-1,1 0 1,-1 0-1,1 1 1,-2 0-1,-4 6-16,-1-1-1,2 1 0,-1 0 0,-6 12 1,11-18-37,-21 34 227,-28 59 0,43-79-104,2 1-1,-1-1 0,2 2 1,1-1-1,0 0 0,-2 24 1,6-38-102,-1 0 0,1 1 0,0-1 1,0 0-1,1 0 0,-1 0 0,1 0 0,-1 0 1,1 0-1,0 0 0,0 0 0,0 0 0,1 0 1,-1-1-1,3 4 0,-2-4-11,-1-1 1,1 0-1,-1 0 1,1 1-1,-1-1 0,1-1 1,0 1-1,0 0 1,0 0-1,0-1 1,-1 1-1,1 0 0,0-1 1,0 0-1,0 0 1,0 1-1,0-1 1,0 0-1,0-1 0,0 1 1,0 0-1,0-1 1,0 1-1,3-2 1,10-3 61,-1 0 0,0-1-1,0 0 1,24-16 0,52-42 142,-37 25-95,-53 39-123,0 0 0,0 0 0,1 0 0,-1 0-1,0 0 1,0 0 0,0 0 0,0 0 0,1 1 0,-1-1 0,0 0-1,0 0 1,0 0 0,0 0 0,0 0 0,0 1 0,1-1 0,-1 0-1,0 0 1,0 0 0,0 0 0,0 1 0,0-1 0,0 0 0,0 0-1,0 0 1,0 0 0,0 1 0,0-1 0,0 0 0,0 0 0,0 0-1,0 1 1,0-1 0,0 0 0,0 0 0,0 0 0,0 0 0,0 1 0,0-1-1,0 0 1,-1 0 0,1 0 0,0 0 0,0 1 0,0-1 0,0 0-1,-12 39-75,5-15 33,-9 43 0,15-59 39,0 0 1,1 0-1,0 0 0,0 0 1,1 0-1,0-1 0,0 1 1,1 0-1,4 14 0,-5-20 9,0 0-1,-1 0 0,1 0 0,0 0 1,0 0-1,1 0 0,-1 0 1,0-1-1,1 1 0,-1 0 0,1-1 1,-1 1-1,1-1 0,0 0 1,0 1-1,0-1 0,-1 0 0,1 0 1,0 0-1,4 1 0,-2-1 22,-1-1-1,0 0 1,0 0-1,0 0 1,1 0-1,-1 0 1,0-1-1,0 1 1,0-1-1,0 0 1,0 0 0,6-3-1,2-2 99,0 0 0,-1-1-1,0 0 1,0 0 0,-1-1 0,12-12-1,-19 17-91,0 1 0,0-1-1,0 1 1,0 0-1,0 0 1,1 0 0,-1 1-1,1-1 1,4-2 0,-7 4-27,1 0 1,-1 0-1,0 0 1,1 0 0,-1 0-1,0 0 1,0 0 0,1 0-1,-1 1 1,0-1-1,1 0 1,-1 0 0,0 0-1,1 0 1,-1 0-1,0 1 1,0-1 0,1 0-1,-1 0 1,0 1-1,0-1 1,1 0 0,-1 0-1,0 1 1,0-1-1,0 0 1,1 0 0,-1 1-1,0 0 1,4 20 38,0 19 0,11 54-1,-12-79-42,2 0 1,0 0-1,0 0 0,2 0 1,0-1-1,15 23 0,28 23-651,11 3-657</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57:06.272"/>
    </inkml:context>
    <inkml:brush xml:id="br0">
      <inkml:brushProperty name="width" value="0.035" units="cm"/>
      <inkml:brushProperty name="height" value="0.035" units="cm"/>
    </inkml:brush>
  </inkml:definitions>
  <inkml:trace contextRef="#ctx0" brushRef="#br0">1 182 10482,'0'0'5257,"0"-1"-3880,0 0-785,0-1-264,11-33-256,8 19-48,6-3 40,-1-2 32,6 0-160,-1-2-264,-3 1-1120,1 2-1105</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57:06.431"/>
    </inkml:context>
    <inkml:brush xml:id="br0">
      <inkml:brushProperty name="width" value="0.035" units="cm"/>
      <inkml:brushProperty name="height" value="0.035" units="cm"/>
    </inkml:brush>
  </inkml:definitions>
  <inkml:trace contextRef="#ctx0" brushRef="#br0">7 114 9530,'-6'2'7162,"6"-14"-6330,12-8-480,7-4-168,5-6 0,1 0-16</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57:23.725"/>
    </inkml:context>
    <inkml:brush xml:id="br0">
      <inkml:brushProperty name="width" value="0.035" units="cm"/>
      <inkml:brushProperty name="height" value="0.035" units="cm"/>
    </inkml:brush>
  </inkml:definitions>
  <inkml:trace contextRef="#ctx0" brushRef="#br0">287 443 8858,'-6'-13'182,"1"0"0,0 0 0,1 0 1,1-1-1,0 1 0,1-1 0,0 0 0,1-23 1,3 4 136,1 0 0,13-48 1,-15 73-222,1-1 0,-1 1-1,0 0 1,0-1 0,-1 1 0,0 0 0,-1-1 0,0 1 0,-2-10 0,2 15-50,0 0 1,-1-1-1,1 1 1,-1 0 0,0 0-1,0 0 1,0 0-1,0 0 1,0 0-1,-1 1 1,1-1-1,-1 1 1,0-1 0,0 1-1,0 0 1,0 0-1,0 0 1,0 1-1,0-1 1,-1 1 0,1 0-1,0 0 1,-7-2-1,7 3-51,0 0-1,1-1 1,-1 1-1,0 0 1,0 1-1,0-1 1,0 0-1,0 1 1,1-1-1,-1 1 1,0 0-1,0 0 1,1 0-1,-1 1 1,1-1 0,-1 0-1,1 1 1,-1 0-1,1-1 1,0 1-1,0 0 1,-3 4-1,-5 5-51,2 0 0,-1 1 0,-8 17 0,7-14 33,-7 13-20,1 0 0,2 2 1,-17 44-1,27-64 47,1 0 1,0 0-1,1 0 0,0 0 0,1 0 0,0 1 1,1-1-1,0 0 0,0 1 0,1-1 1,0 0-1,1 1 0,0-1 0,1 0 1,4 10-1,-3-13 7,0 0-1,0-1 1,1 1 0,0-1-1,0 0 1,1 0 0,-1 0 0,1-1-1,1 0 1,-1 0 0,1-1-1,0 0 1,0 0 0,13 6 0,11 1 21,0-1 0,45 9 1,-12-3-19,-63-16-16,14 4 33,1 1-1,-1 0 1,-1 1-1,1 0 1,18 12-1,-31-16 2,1 0-1,-1 0 1,1 0-1,-1 0 1,0 0-1,1 0 1,-1 1-1,0-1 1,-1 1-1,1 0 1,0-1-1,-1 1 1,1 0-1,-1 0 1,0 0-1,0 0 1,0 0-1,-1 0 1,1 0-1,-1 0 1,1 1-1,-1-1 1,0 0-1,0 0 1,-1 0-1,1 0 1,-1 1-1,1-1 1,-1 0-1,0 0 1,0 0-1,0 0 1,-3 3-1,-2 6 97,0 0 1,-1-1-1,-1 0 0,0-1 0,0 1 0,-1-2 0,-1 1 1,-16 13-1,19-18-53,1 0-1,-1 0 1,0-1 0,0 0 0,0 0 0,0-1-1,-1 1 1,0-2 0,1 1 0,-1-1-1,0 0 1,0-1 0,0 0 0,0 0 0,-11-1-1,12-1-153,0-1-1,1 0 0,-1-1 1,1 0-1,-1 0 1,1 0-1,0-1 0,0 1 1,1-2-1,-1 1 1,1 0-1,0-1 0,0 0 1,0 0-1,1-1 1,0 1-1,0-1 0,-5-10 1,-6-14-1756</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57:24.552"/>
    </inkml:context>
    <inkml:brush xml:id="br0">
      <inkml:brushProperty name="width" value="0.035" units="cm"/>
      <inkml:brushProperty name="height" value="0.035" units="cm"/>
    </inkml:brush>
  </inkml:definitions>
  <inkml:trace contextRef="#ctx0" brushRef="#br0">139 1010 10978,'0'1'84,"0"-1"0,-1 0 0,1 0 0,0 0 1,-1 0-1,1 0 0,-1 0 0,1 0 0,0 0 0,-1 0 0,1 0 0,0 0 0,-1 0 0,1 0 0,-1 0 0,1 0 0,0-1 0,-1 1 0,1 0 0,0 0 0,-1 0 0,1-1 0,0 1 0,0 0 0,-1 0 0,1 0 0,0-1 0,0 1 0,-1 0 0,1-1 0,0 1 1,0-1-1,-1-14 902,12-26-1182,-8 30 413,10-28-187,-4 13 123,-2 0 0,8-46 1,-14 66-98,0 0 0,-1 0 0,1 0 0,-1 0 0,-1 0 1,1 0-1,-1 0 0,0 0 0,-1 0 0,1 1 0,-1-1 1,0 0-1,-1 1 0,1-1 0,-1 1 0,0 0 0,-7-9 0,9 13-63,0 0-1,-1-1 0,1 1 1,0 0-1,-1 0 0,1 0 1,-1 1-1,1-1 0,-1 0 1,1 0-1,-1 1 0,1-1 1,-1 1-1,0-1 0,1 1 1,-1 0-1,0 0 0,1 0 1,-1 0-1,0 0 0,0 0 1,1 0-1,-1 0 0,0 1 1,1-1-1,-1 1 0,1-1 1,-1 1-1,0 0 0,1-1 1,0 1-1,-1 0 0,1 0 1,-1 0-1,1 0 0,0 0 1,0 0-1,-2 3 0,-5 4-82,0 0 1,0 1-1,1 1 0,-7 11 0,14-21 89,-7 12-37,0 0-1,1 0 1,0 0 0,1 1 0,0 0-1,1 0 1,0 0 0,1 0-1,1 1 1,-1 13 0,3-22 34,0 0-1,0 0 1,0 0 0,1-1 0,0 1 0,0 0 0,0-1 0,0 1 0,1 0-1,0-1 1,0 1 0,0-1 0,0 0 0,1 0 0,0 0 0,-1 0 0,1 0-1,1-1 1,-1 1 0,1-1 0,-1 0 0,1 0 0,0 0 0,0 0-1,0-1 1,0 0 0,1 0 0,-1 0 0,1 0 0,-1 0 0,8 0 0,-2 0 25,0 0 0,1-1 0,-1-1 1,1 1-1,-1-2 0,1 1 1,-1-2-1,0 1 0,1-1 0,-1-1 1,0 0-1,0 0 0,-1-1 1,12-6-1,9-6 139,0-2 0,53-41-1,-57 39 47,24-25-1,-43 39-138,-1 0-1,-1-1 1,1 0-1,-1 0 1,-1 0-1,1-1 1,-1 1 0,0-1-1,3-10 1,-6 14-31,-1 0 0,0 0 0,0 0-1,0-1 1,0 1 0,-1 0 0,1 1 0,-1-1 0,0 0 0,0 0 0,-1 0 0,1 0 0,-1 1 0,0-1 0,0 1 0,0-1 0,0 1 0,0 0 0,-1-1 0,-5-4 0,4 4-29,0 0 1,0 0-1,0 0 0,0 1 1,-1 0-1,0-1 1,0 1-1,0 1 0,0-1 1,0 1-1,-1 0 1,1 0-1,-12-2 0,15 4-31,0 1-1,0-1 0,0 0 0,0 1 0,0-1 1,0 1-1,0-1 0,0 1 0,1 0 0,-1 0 1,0 0-1,0 0 0,0 0 0,1 1 0,-1-1 1,1 0-1,-1 1 0,1-1 0,0 1 0,-1-1 1,1 1-1,0 0 0,0 0 0,0 0 0,0-1 1,0 1-1,1 0 0,-2 3 0,0 2-18,-1 1 0,1 0-1,1 0 1,-1 0 0,0 14 0,2-17 40,0-1 0,0 0 0,1 1 0,-1-1 0,1 0 1,0 0-1,0 0 0,1 0 0,-1 0 0,1 0 1,-1 0-1,1 0 0,1 0 0,-1 0 0,0-1 0,6 6 1,-4-5 8,1 0 1,0-1-1,-1 1 1,1-1-1,0 0 1,0-1-1,1 1 1,-1-1-1,0 0 1,1-1-1,7 2 1,1 0 26,1-2 0,0 0 1,0 0-1,0-2 1,0 0-1,0 0 0,0-2 1,27-7-1,-23 3 30,0 0 0,0-2 1,-1 0-1,0-2 0,0 0 0,-1 0 0,-1-2 0,0 0 0,-1-1 0,0-1 0,24-30 0,-28 29 17,0 1 0,0-2-1,-2 0 1,0 0 0,-1 0-1,-1-1 1,0 0-1,-1-1 1,-2 1 0,1-1-1,-2 0 1,1-35 0,-5 24 19,-1 0 1,-2 0-1,-1 0 1,-13-41-1,-48-108 144,66 179-253,0 0 0,0 1-1,0-1 1,0 0 0,0 0 0,-1 0 0,1 0 0,0 0 0,0 1 0,0-1-1,0 0 1,0 0 0,-1 0 0,1 0 0,0 0 0,0 0 0,0 0 0,0 0 0,-1 0-1,1 0 1,0 1 0,0-1 0,0 0 0,0 0 0,-1 0 0,1 0 0,0 0-1,0 0 1,0 0 0,-1 0 0,1-1 0,0 1 0,0 0 0,0 0 0,0 0-1,-1 0 1,1 0 0,0 0 0,0 0 0,0 0 0,0 0 0,-1 0 0,1-1-1,0 1 1,0 0 0,0 0 0,0 0 0,0 0 0,-1 20-81,7 6 77,1-1 0,1 0 1,2-1-1,0 1 0,18 28 0,77 113 107,-63-105-24,-32-45-93,38 51-51,-44-62-179,1 1-1,1-1 1,-1 0-1,1 0 0,0-1 1,0 1-1,0-1 1,11 5-1,-15-8 15,0 0 0,1 0 1,-1-1-1,0 1 0,0-1 0,1 1 0,-1-1 1,0 0-1,4 0 0,18-8-3501</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57:24.902"/>
    </inkml:context>
    <inkml:brush xml:id="br0">
      <inkml:brushProperty name="width" value="0.035" units="cm"/>
      <inkml:brushProperty name="height" value="0.035" units="cm"/>
    </inkml:brush>
  </inkml:definitions>
  <inkml:trace contextRef="#ctx0" brushRef="#br0">178 44 4737,'-2'-4'62,"-1"-1"547,0 1-1,-1-1 0,1 1 1,-1-1-1,-8-6 0,11 10-507,1 1-1,-1-1 0,0 1 0,0-1 0,0 1 1,0-1-1,0 1 0,0 0 0,0-1 0,-1 1 0,1 0 1,0 0-1,0 0 0,0 0 0,0 0 0,0 0 0,0 0 1,0 0-1,0 0 0,0 0 0,-1 1 0,1-1 0,0 0 1,0 1-1,0-1 0,0 1 0,1-1 0,-1 1 1,0 0-1,0-1 0,0 1 0,0 0 0,0 0 0,1-1 1,-1 1-1,-1 2 0,-12 16 363,0 0-1,2 2 1,0-1 0,1 2 0,1-1 0,1 2-1,-12 43 1,19-54-379,0 0 0,0 1 0,2-1 0,-1 0 0,1 1 1,1-1-1,0 0 0,1 1 0,0-1 0,1 0 0,0 0 0,6 11 0,-4-9-27,1 0-1,1-1 1,0 0-1,1-1 1,0 1 0,1-2-1,0 1 1,1-1-1,19 17 1,-25-25-7,0 0-1,0 0 1,0 0-1,0-1 1,1 1-1,-1-1 1,1 0-1,-1 0 1,1-1 0,0 1-1,0-1 1,0 0-1,0-1 1,-1 1-1,1-1 1,7 0-1,-5-1 45,-1 0 0,0-1-1,0 0 1,0 0 0,0 0-1,0-1 1,0 0 0,0 0-1,-1 0 1,0-1 0,7-4 0,3-7 38,0 0 1,-1 0 0,0-2-1,-2 1 1,0-2 0,15-28-1,-17 24-2283,-6 13-43</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57:31.571"/>
    </inkml:context>
    <inkml:brush xml:id="br0">
      <inkml:brushProperty name="width" value="0.035" units="cm"/>
      <inkml:brushProperty name="height" value="0.035" units="cm"/>
    </inkml:brush>
  </inkml:definitions>
  <inkml:trace contextRef="#ctx0" brushRef="#br0">51 172 6353,'-18'-52'4575,"-14"-64"-1,32 114-4494,-1 1 1526,3 1-1592,-1 0 0,0 1 0,1-1 0,-1 1 0,0 0 0,1-1 1,-1 1-1,0 0 0,0 0 0,0 0 0,0 0 0,1 0 0,-1 0 0,0 0 0,-1 0 1,3 2-1,14 24-41,-16-25 40,33 60 175,-3 2 0,39 115-1,17 142 495,-69-243-256,34 90 0,-50-162-383,1 0 1,1 0-1,-1-1 1,1 1-1,0-1 1,0 1-1,9 7 1,-12-11-410,0-25-2686,-4-2-418</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57:31.905"/>
    </inkml:context>
    <inkml:brush xml:id="br0">
      <inkml:brushProperty name="width" value="0.035" units="cm"/>
      <inkml:brushProperty name="height" value="0.035" units="cm"/>
    </inkml:brush>
  </inkml:definitions>
  <inkml:trace contextRef="#ctx0" brushRef="#br0">71 302 7546,'-9'-8'657,"1"0"0,1 0 0,-1-1 0,1-1 0,1 1 1,0-1-1,-6-12 0,11 18-513,-1 0 1,1-1 0,0 1-1,0-1 1,1 1-1,-1-1 1,1 0-1,0 1 1,0-1-1,0 1 1,1-1-1,0 1 1,0-1-1,0 1 1,0-1-1,1 1 1,0 0-1,-1-1 1,2 1 0,3-7-1,1 1-78,1 1 0,0 0 0,0 0 0,1 0 0,0 1 0,0 1 0,1-1 0,0 2 0,0-1 0,1 1 0,-1 1-1,1 0 1,1 0 0,13-3 0,-18 6-63,0 1 0,0-1-1,0 1 1,0 1 0,1 0-1,-1 0 1,0 0 0,0 1-1,0-1 1,0 2 0,8 2-1,-10-3 5,0 2-1,0-1 1,0 1 0,0-1-1,0 1 1,-1 1 0,0-1-1,1 0 1,-1 1-1,-1 0 1,1 0 0,0 0-1,-1 1 1,0-1-1,5 10 1,-5-7 9,-1-1 1,0 1-1,0-1 1,0 1-1,-1-1 1,0 1-1,0 0 1,-1 0-1,0 0 0,0 0 1,0-1-1,-1 1 1,-2 8-1,-2 11 87,-20 49 1,21-64-81,-11 34 0,-3-1 0,-2-1 0,-45 74 0,38-80-944</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57:32.398"/>
    </inkml:context>
    <inkml:brush xml:id="br0">
      <inkml:brushProperty name="width" value="0.035" units="cm"/>
      <inkml:brushProperty name="height" value="0.035" units="cm"/>
    </inkml:brush>
  </inkml:definitions>
  <inkml:trace contextRef="#ctx0" brushRef="#br0">176 43 7474,'-3'-5'467,"0"1"0,0 0 1,-1 0-1,1 0 0,-1 1 1,0-1-1,0 1 0,-8-4 1,11 6-381,0 0 0,-1 1 1,1-1-1,-1 1 1,1 0-1,-1-1 0,1 1 1,-1 0-1,1 0 0,-1 0 1,1 0-1,-1 0 1,1 0-1,-1 0 0,1 1 1,-1-1-1,1 1 0,-1-1 1,1 1-1,0-1 1,-1 1-1,1 0 0,0 0 1,-1-1-1,1 1 0,0 0 1,0 0-1,0 0 1,0 0-1,0 1 0,0-1 1,0 0-1,0 0 0,0 2 1,-9 13 63,0 0 0,2 1 0,0 0 0,0 0 0,2 1 0,0-1 0,-6 36 0,3 8-34,-1 64 1,8-59-5,3 1 0,3-1-1,3 1 1,3-2 0,3 1 0,2-1 0,33 84 0,-36-119-97,1-1 0,2 0 1,1-1-1,1-1 1,1 0-1,1-1 1,1-1-1,2-1 0,0-1 1,2-1-1,0-1 1,2-1-1,0-2 0,1 0 1,0-1-1,2-2 1,0-1-1,0-2 0,2 0 1,-1-2-1,1-1 1,41 6-1,42-1-1258</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57:32.923"/>
    </inkml:context>
    <inkml:brush xml:id="br0">
      <inkml:brushProperty name="width" value="0.035" units="cm"/>
      <inkml:brushProperty name="height" value="0.035" units="cm"/>
    </inkml:brush>
  </inkml:definitions>
  <inkml:trace contextRef="#ctx0" brushRef="#br0">0 35 11522,'1'-2'148,"-1"0"0,1 0 0,0 1 0,-1-1-1,1 0 1,0 1 0,0-1 0,0 0-1,0 1 1,0 0 0,1-1 0,-1 1-1,0 0 1,1-1 0,-1 1 0,1 0 0,-1 0-1,1 0 1,-1 0 0,3-1 0,1 1-67,0 0 1,0 1 0,1-1 0,-1 1-1,0 0 1,8 0 0,15 3-41,0 0-1,0 2 1,0 1 0,0 1-1,-1 2 1,0 0 0,-1 2-1,0 1 1,-1 1 0,0 1-1,-1 1 1,0 1 0,23 22-1,-11-5 79,-1 0 0,-3 3-1,0 0 1,-3 2 0,-1 1 0,-1 2-1,21 44 1,-31-47 29,-2 1-1,-1 1 1,-2 0-1,-2 0 1,-2 1 0,-1 0-1,-2 1 1,-2 0 0,-5 81-1,0-95 27,-1 1 0,-2-1 0,-1 0-1,-1 0 1,-2-1 0,0 0 0,-21 41 0,18-47-194,0 0 0,-1 0 0,-1-1 0,-1-1 0,-1 0 1,-1-1-1,0-1 0,-1-1 0,-21 15 0,-17 6-929</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57:33.419"/>
    </inkml:context>
    <inkml:brush xml:id="br0">
      <inkml:brushProperty name="width" value="0.035" units="cm"/>
      <inkml:brushProperty name="height" value="0.035" units="cm"/>
    </inkml:brush>
  </inkml:definitions>
  <inkml:trace contextRef="#ctx0" brushRef="#br0">55 50 10202,'-1'-1'38,"-6"-7"561,0 0-1,-1 0 0,-1 1 1,-12-9-1,19 15 237,4 18-674,0 0 0,1 1 0,1-2 0,1 1 0,0 0 0,9 18 0,6 21 151,26 77 602,95 192 0,-139-321-923,21 38 426,-21-39-471,-1 0 1,1 0 0,0-1-1,0 1 1,1-1-1,-1 0 1,0 1 0,1-1-1,0 0 1,-1-1-1,5 3 1,4-3-1941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0:04.004"/>
    </inkml:context>
    <inkml:brush xml:id="br0">
      <inkml:brushProperty name="width" value="0.035" units="cm"/>
      <inkml:brushProperty name="height" value="0.035" units="cm"/>
    </inkml:brush>
  </inkml:definitions>
  <inkml:trace contextRef="#ctx0" brushRef="#br0">35 241 9642,'-34'-50'2007,"162"215"-178,5 9-1717,-117-150-48,-1 2-1,-1 0 1,-1 1 0,-2 0 0,13 43-1,-18-49 5,-3-11 54,0 0 0,-1 0 1,0 0-1,1 13 0,-3-59 135,-2 0 0,-12-63 0,14 95-249,-11-45 22,-2 0 0,-2 1 1,-3 1-1,-32-64 0,-21-56 12,66 153-36,0 0 0,1 0 0,1-1 0,1 0 0,-2-23-1,4 36-4,0 0-1,-1 0 0,1 0 0,1-1 1,-1 1-1,0 0 0,0 0 0,1 0 0,-1 0 1,1 0-1,0 0 0,0 0 0,-1 0 1,1 0-1,1 0 0,-1 0 0,0 0 0,0 1 1,1-1-1,-1 0 0,1 1 0,-1-1 1,1 1-1,0-1 0,-1 1 0,1 0 0,0 0 1,0 0-1,0 0 0,0 0 0,0 0 1,0 1-1,0-1 0,0 1 0,0-1 0,0 1 1,1 0-1,-1 0 0,0 0 0,0 0 1,0 0-1,0 0 0,1 1 0,-1-1 0,3 2 1,4 0 8,-1 0 0,1 1 1,-1 0-1,0 1 0,0 0 1,0 0-1,0 1 0,-1 0 1,0 0-1,7 7 0,13 13 204,28 33 0,-6-5 80,7-2 14,97 67 0,72 29-121,-202-133-1649</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57:33.718"/>
    </inkml:context>
    <inkml:brush xml:id="br0">
      <inkml:brushProperty name="width" value="0.035" units="cm"/>
      <inkml:brushProperty name="height" value="0.035" units="cm"/>
    </inkml:brush>
  </inkml:definitions>
  <inkml:trace contextRef="#ctx0" brushRef="#br0">54 269 6505,'-8'-13'512,"0"0"0,1 0-1,0-1 1,1 0 0,-8-27 0,13 36-397,0 1 1,0-1-1,1 1 1,0-1-1,0 0 1,0 1-1,0-1 1,1 1-1,-1-1 1,1 1-1,1-1 1,-1 1 0,0 0-1,1 0 1,0-1-1,0 1 1,0 0-1,1 1 1,-1-1-1,1 0 1,0 1-1,0-1 1,0 1-1,4-3 1,2-1-30,1 1-1,-1 0 1,1 1-1,0 0 1,0 0-1,1 1 1,-1 1-1,1-1 1,0 2-1,0 0 1,0 0 0,0 1-1,0 0 1,0 1-1,0 0 1,1 0-1,-1 2 1,0-1-1,0 1 1,19 7-1,-26-7-71,-1 0 0,0 0 0,0 1-1,1-1 1,-1 1 0,-1 0-1,1 0 1,0 0 0,-1 0-1,1 0 1,-1 0 0,0 1 0,0-1-1,0 1 1,-1 0 0,1-1-1,-1 1 1,0 0 0,0 0 0,0 0-1,-1 0 1,1 0 0,-1 5-1,1 10 113,-2 0 0,0 1 0,-5 25 0,6-39-89,-9 39-67,-1-1 0,-3 0 0,-19 48 0,17-53-1393</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57:34.084"/>
    </inkml:context>
    <inkml:brush xml:id="br0">
      <inkml:brushProperty name="width" value="0.035" units="cm"/>
      <inkml:brushProperty name="height" value="0.035" units="cm"/>
    </inkml:brush>
  </inkml:definitions>
  <inkml:trace contextRef="#ctx0" brushRef="#br0">64 49 8978,'-1'-5'537,"-1"1"-1,0-1 1,0 1 0,0 0 0,0 0 0,-1 0-1,1 0 1,-7-6 0,9 10-463,0-1 1,-1 1 0,1 0-1,0-1 1,-1 1-1,1 0 1,-1 0-1,1-1 1,-1 1-1,1 0 1,0 0-1,-1 0 1,1-1 0,-1 1-1,1 0 1,-1 0-1,1 0 1,-1 0-1,1 0 1,-1 0-1,1 0 1,-1 0 0,1 0-1,-1 0 1,1 0-1,-1 0 1,1 1-1,-1-1 1,1 0-1,-1 1 1,-1 0-76,1 0 1,0 1-1,0-1 1,0 1-1,0-1 1,0 1-1,0 0 1,1-1-1,-1 1 1,0 0-1,1 0 1,-1-1-1,1 5 1,-5 19 11,1 0 1,2 1-1,0-1 1,2 1 0,1 0-1,1-1 1,1 1-1,11 40 1,-12-60 22,1 0-1,-1 0 1,2-1 0,-1 1 0,1-1 0,-1 1 0,1-1 0,1-1-1,-1 1 1,1 0 0,0-1 0,0 0 0,0 0 0,0-1 0,1 1-1,-1-1 1,1 0 0,12 4 0,-13-6 40,-1 1 1,1-1 0,0 0-1,-1 0 1,1 0-1,0-1 1,0 0-1,-1 0 1,1 0 0,0 0-1,0-1 1,0 0-1,-1 0 1,1 0 0,0-1-1,-1 1 1,1-1-1,-1 0 1,0 0-1,0-1 1,0 1 0,0-1-1,0 0 1,0 0-1,-1 0 1,4-4-1,-4 2 15,0 0 0,0 0 0,0 0-1,-1 0 1,0 0 0,0 0 0,-1-1 0,1 1-1,-1-1 1,0 1 0,-1-1 0,1 0-1,-1 1 1,0-1 0,-1-9 0,-2-2 9,1-1 1,-2 0 0,-9-25-1,8 26-81,-1 0 0,-1 0 0,-1 1 0,0 0 0,-1 1-1,-1 0 1,-22-28 0,31 42-44,0 0 0,0 1 0,1-1-1,-1 0 1,0 0 0,0 1 0,0-1 0,1 1 0,-1-1 0,0 1-1,0-1 1,0 1 0,0-1 0,0 1 0,0 0 0,0 0-1,-2-1 1,2 1-27,0 1-1,1-1 1,-1 0-1,1 0 1,-1 0-1,1 1 0,-1-1 1,1 0-1,-1 1 1,1-1-1,-1 1 1,1-1-1,0 0 1,-1 1-1,1-1 0,-1 1 1,1-1-1,0 1 1,0-1-1,-1 1 1,1-1-1,0 2 1,-2 3-368,1 0 1,0-1 0,0 1-1,1 0 1,0 0-1,0 5 1,1 29-2538</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57:34.515"/>
    </inkml:context>
    <inkml:brush xml:id="br0">
      <inkml:brushProperty name="width" value="0.035" units="cm"/>
      <inkml:brushProperty name="height" value="0.035" units="cm"/>
    </inkml:brush>
  </inkml:definitions>
  <inkml:trace contextRef="#ctx0" brushRef="#br0">0 688 8274,'0'1'5692,"2"-7"-4485,30-87 1217,46-157-592,-72 222-1778,-1 0-1,-2 0 0,0 0 1,-2 0-1,-1-1 0,-1 1 1,-6-34-1,5 54-57,0-1 0,0 0-1,-1 1 1,0-1 0,-8-11-1,11 18-8,-1 1 0,0 0 0,1 0 0,-1 0 0,0 0 0,0 0 0,0 0 0,0 0 0,0 0 0,0 0 0,-1 0 0,1 0 0,0 0 0,0 1 0,-1-1 0,1 1-1,0-1 1,-2 0 0,2 1-9,-1 1-1,1-1 1,0 0-1,-1 1 1,1-1-1,-1 0 1,1 1-1,0 0 1,0-1-1,-1 1 0,1 0 1,0-1-1,0 1 1,0 0-1,0 0 1,0 0-1,0 0 1,0 0-1,0 0 1,0 0-1,0 1 1,0 1-1,-3 2-24,0 1-1,1-1 1,0 1-1,0 0 1,0 0-1,1 0 1,0 1-1,0-1 1,1 1-1,0-1 1,0 1-1,0-1 1,1 1-1,0-1 1,0 1-1,0 0 1,1-1-1,0 1 1,1-1 0,-1 1-1,1-1 1,0 0-1,1 0 1,-1 0-1,1 0 1,1 0-1,-1-1 1,1 1-1,7 8 1,17 12-13,31 23 0,28 27 112,-78-67 55,-1 0 1,0 1 0,0 0-1,-1 0 1,0 1 0,9 21-1,-14-27-47,-1-1-1,0 1 0,0 0 0,0 0 1,0 0-1,-1 0 0,0 0 0,0-1 1,0 1-1,-1 0 0,1 0 1,-1 0-1,0 0 0,-1-1 0,1 1 1,-1 0-1,0-1 0,0 1 0,-1-1 1,1 0-1,-1 0 0,-5 7 1,-6 5 24,0-1 1,-1 0 0,-32 24 0,5-8 3</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56:10.059"/>
    </inkml:context>
    <inkml:brush xml:id="br0">
      <inkml:brushProperty name="width" value="0.035" units="cm"/>
      <inkml:brushProperty name="height" value="0.035" units="cm"/>
    </inkml:brush>
  </inkml:definitions>
  <inkml:trace contextRef="#ctx0" brushRef="#br0">383 1322 5537,'1'-27'1736,"2"0"0,7-29-1,2-25-638,-7 23-604,-3 0 0,-2 0 0,-3 1 0,-2-1 0,-3 1-1,-24-92 1,-66-119 185,98 268-678,-4-11 44,-2-1 1,1 1-1,-1 0 1,-14-17-1,18 25-46,0 1 0,0 0 0,0 0 0,0 0 0,0 1 0,-1-1 0,1 0 0,-1 1 0,1-1 0,-1 1 0,1 0 0,-1 0 0,0 0 0,1 0 0,-1 1 0,0-1 0,0 1 0,0-1 0,0 1 0,0 0 0,1 0 0,-1 1 0,0-1 0,0 0 0,0 1 0,-3 1 0,-1 0-34,-1 1 1,1 1-1,0-1 0,0 1 1,1 0-1,-1 1 0,1 0 1,0 0-1,0 0 0,0 1 1,1-1-1,0 1 1,0 1-1,0-1 0,1 1 1,0 0-1,0 0 0,1 0 1,0 0-1,-4 15 0,-2 11-14,2-1-1,1 1 0,-2 53 0,7-70 43,-4 46 32,4 0 1,7 79-1,-3-115 7,1 0-1,1 1 1,1-1-1,1-1 1,1 1-1,2-2 0,23 45 1,-27-60-7,0 1 0,1-1 1,0 0-1,1-1 0,0 0 1,0 0-1,1 0 0,0-1 0,0-1 1,1 1-1,-1-2 0,17 8 0,-11-7 41,0-1 0,0-1 0,1 0 0,0-1 1,0-1-1,0 0 0,0-1 0,18-1 0,-6-2 62,0-2 0,0 0 0,-1-2 0,0-1 0,0-1 0,-1-1 0,0-1 0,0-2 0,44-27 0,-58 31-61,-1 0 1,0 0-1,0-1 0,-1-1 0,0 1 0,-1-2 1,0 1-1,0-2 0,-1 1 0,-1-1 0,0 0 1,-1 0-1,0-1 0,-1 0 0,0 0 1,-1 0-1,0 0 0,-1-1 0,2-26 0,1-53 250,-7 84-290,1 1-1,-1-1 1,0 0 0,-1 0-1,0 1 1,0-1 0,-1 0-1,-5-10 1,7 17-27,0 0 0,0 0 0,-1 0-1,1 0 1,-1 0 0,1 0 0,-1 1 0,1-1 0,-1 1-1,0-1 1,0 1 0,0-1 0,0 1 0,0 0-1,0 0 1,0 0 0,0 0 0,-1 0 0,-3 0-1,2 0-24,1 1-1,-1 0 0,0 0 0,1 0 0,-1 1 0,0-1 0,1 1 0,-1 0 0,0 0 0,1 0 0,-6 3 0,2-1-16,1 1 0,0-1 0,1 1 0,-1 0 0,0 1 0,1-1-1,0 1 1,0 0 0,1 0 0,-1 1 0,1-1 0,0 1-1,-4 8 1,5-5 33,-1 0 0,1 0 0,1 1 0,0 0-1,0-1 1,1 1 0,0 0 0,1-1 0,0 1-1,0 0 1,1 0 0,0 0 0,1-1 0,0 1-1,1-1 1,0 1 0,0-1 0,1 0 0,0 0 0,1-1-1,-1 1 1,2-1 0,-1 0 0,1 0 0,1-1-1,-1 1 1,1-2 0,1 1 0,-1-1 0,1 0-1,0 0 1,0-1 0,1 0 0,-1 0 0,1-1 0,0-1-1,1 1 1,-1-1 0,0-1 0,1 0 0,0 0-1,-1-1 1,1 0 0,0-1 0,0 0 0,14-2 0,-10 0 47,-1-2 1,0 0-1,0 0 1,0-1 0,0-1-1,-1 0 1,0-1 0,0 0-1,-1-1 1,0 0-1,0-1 1,-1 0 0,0-1-1,-1 0 1,10-13 0,-7 8 26,-1 0 1,0-1-1,-1-1 1,-1 1-1,-1-1 1,-1-1 0,0 1-1,-1-1 1,-1-1-1,5-30 1,-7 13 29,-2-1 0,-2 0 0,-1 0 0,-11-51 0,-2 14-30,-27-77-1,15 79-315,27 72 231,-1 0-1,1 0 1,0-1 0,0 1-1,0 0 1,-1 0-1,1 0 1,0 0 0,0 0-1,0 0 1,-1 0-1,1 0 1,0 0-1,0 0 1,0 0 0,-1 0-1,1 0 1,0 0-1,0 0 1,-1 0 0,1 0-1,0 0 1,0 0-1,0 0 1,-1 0 0,1 0-1,0 0 1,0 0-1,0 0 1,-1 0 0,1 1-1,0-1 1,0 0-1,0 0 1,0 0-1,-1 0 1,1 0 0,0 1-1,0-1 1,0 0-1,0 0 1,0 0 0,0 1-1,-1-1 1,1 0-1,0 0 1,0 0 0,0 1-1,-6 9-128,4-3 99,0 0 1,1 0-1,0 0 0,0 1 0,1-1 0,0 0 0,0 1 0,0-1 0,2 8 1,17 72 4,-15-71 27,5 18 19,1 0-1,2 0 1,2-1-1,0 0 1,28 43 0,-35-64 13,1 0 1,1 0-1,0-1 0,1 0 1,0-1-1,0 0 0,1-1 1,1 0-1,-1 0 1,1-1-1,1-1 0,-1 0 1,1-1-1,1 0 0,-1-1 1,20 5-1,-28-9 18,0 0 0,-1 0 0,1-1 0,0 1-1,0-1 1,0 0 0,0-1 0,0 1 0,0-1 0,0 0-1,0 0 1,0 0 0,-1-1 0,1 0 0,0 0 0,-1 0-1,0 0 1,1-1 0,-1 0 0,0 0 0,0 0 0,-1 0-1,1-1 1,-1 1 0,1-1 0,-1 0 0,0 0 0,0 0 0,-1 0-1,1 0 1,2-9 0,3-6 39,-2-1 0,0 0 0,-1 0 1,0-1-1,-2 1 0,1-30 0,-2-200 126,-5 200-189,-2 1 0,-3 0 0,-15-52 0,21 93-40,-1 0 0,0 0-1,-8-16 1,11 24 19,0-1 0,-1 0 0,1 0 0,0 1 0,-1-1 0,1 0 0,-1 1 0,1-1 0,-1 1-1,1-1 1,-1 0 0,1 1 0,-1-1 0,0 1 0,1-1 0,-1 1 0,0 0 0,1-1 0,-1 1 0,0 0 0,0-1 0,1 1 0,-1 0 0,0 0 0,0 0 0,1 0-1,-1 0 1,0 0 0,0 0 0,0 0 0,1 0 0,-1 0 0,0 0 0,0 0 0,1 0 0,-1 1 0,0-1 0,0 0 0,1 1 0,-1-1 0,0 0 0,1 1 0,-1-1-1,0 1 1,1-1 0,-1 1 0,1-1 0,-1 1 0,1 0 0,-1-1 0,1 1 0,-1 0 0,1-1 0,0 1 0,-1 0 0,-2 5-29,-1-1-1,2 1 1,-1 0 0,1 0 0,0-1 0,0 2-1,0-1 1,1 0 0,0 0 0,0 0-1,1 1 1,-1-1 0,1 0 0,1 1 0,-1-1-1,1 0 1,0 0 0,1 0 0,0 1 0,2 5-1,2 4 52,1 1-1,0-2 1,1 1-1,1-1 1,1-1-1,13 17 1,3 1-77,1-2 1,2 0-1,1-2 0,1-2 0,67 45 1,-66-53-1389</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56:10.282"/>
    </inkml:context>
    <inkml:brush xml:id="br0">
      <inkml:brushProperty name="width" value="0.035" units="cm"/>
      <inkml:brushProperty name="height" value="0.035" units="cm"/>
    </inkml:brush>
  </inkml:definitions>
  <inkml:trace contextRef="#ctx0" brushRef="#br0">112 160 7610,'-50'34'1104,"7"-6"1592,24-16 65,31-22-2289,31-21-176,28-14 0,42-24 264,14-10-192</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56:10.997"/>
    </inkml:context>
    <inkml:brush xml:id="br0">
      <inkml:brushProperty name="width" value="0.035" units="cm"/>
      <inkml:brushProperty name="height" value="0.035" units="cm"/>
    </inkml:brush>
  </inkml:definitions>
  <inkml:trace contextRef="#ctx0" brushRef="#br0">574 30 7306,'-13'-5'225,"0"0"0,-1 0 1,1 1-1,-1 1 1,0 0-1,0 1 1,0 1-1,0 0 1,0 0-1,0 2 1,0 0-1,0 0 1,0 1-1,0 1 0,1 1 1,-1 0-1,-17 7 1,10-2-149,1 0 0,0 1-1,0 1 1,1 1 0,1 1 0,0 1 0,0 0 0,2 1 0,0 1-1,-16 20 1,13-12 69,-22 41-1,36-57-122,1 0 1,0 0-1,1 1 0,-1-1 0,2 1 0,-1 0 1,1 0-1,1-1 0,-2 14 0,3-20-15,1-1 0,-1 1 0,0 0 1,1-1-1,-1 1 0,0 0 0,1-1 0,0 1 0,-1-1 0,1 1 0,0-1 1,0 1-1,0-1 0,0 0 0,0 1 0,0-1 0,0 0 0,1 0 0,-1 0 1,0 0-1,1 0 0,-1 0 0,1 0 0,-1 0 0,1-1 0,-1 1 0,1 0 0,-1-1 1,1 0-1,0 1 0,-1-1 0,1 0 0,2 0 0,6 1 54,1 0 0,0-1 0,0-1 0,10-1 0,-18 2-46,34-5 154,-1-2 0,44-13 0,-60 13-97,1 0 1,-2-2-1,1 0 1,-1-1-1,23-16 0,-33 18 81,-1 0-1,0-1 0,-1 0 1,0-1-1,0 0 1,7-15-1,-8 16 614,8 47-888,2-1 1,1 0-1,38 56 1,-25-41 102,244 338 372,-231-334-248,-26-33-42,-1 2 0,0 0 0,-2 1 0,-1 0 0,15 46 0,-22-53 5,-1 0 0,0 1 0,-2 0-1,0-1 1,-1 1 0,-1 0 0,-1 0-1,-1 0 1,-3 21 0,2-31 11,-1 1 0,0 0 0,0-1-1,-1 0 1,-1 0 0,0 0 0,0-1 0,-1 1 0,0-1-1,-9 10 1,4-7 20,0-1 0,-1 0-1,0 0 1,-1-1 0,0-1-1,-21 11 1,12-9 12,-1 0 0,0-2-1,-1-1 1,1-1 0,-2-1 0,1 0-1,-1-2 1,-45 1 0,51-6-68,0-1 0,0 0 1,-1-2-1,2 0 0,-1-1 0,0-1 1,1-1-1,0-1 0,1 0 1,0-1-1,0-1 0,1 0 0,0-2 1,1 1-1,0-2 0,1 0 0,0-1 1,1 0-1,1-1 0,-14-21 0,16 20-53,0-1 0,1 0-1,0 0 1,2-1-1,0 0 1,1-1-1,0 0 1,2 1-1,-3-21 1,6 24-27,0-1 1,1 0-1,0 1 1,2-1-1,0 1 1,0-1-1,1 1 0,1 0 1,1 0-1,0 0 1,13-25-1,5 3-61,1 1-1,57-65 1,-24 32 77,10-19-15,-2-1-289</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1:00:33.536"/>
    </inkml:context>
    <inkml:brush xml:id="br0">
      <inkml:brushProperty name="width" value="0.035" units="cm"/>
      <inkml:brushProperty name="height" value="0.035" units="cm"/>
    </inkml:brush>
  </inkml:definitions>
  <inkml:trace contextRef="#ctx0" brushRef="#br0">0 2304 10938,'3'0'160,"7"3"-148,0 0-1,0 0 1,-1 0-1,1 1 1,-1 1-1,0 0 1,0 0-1,0 1 1,-1 0-1,10 8 1,11 13 70,35 41 0,-17-17-63,-17-22-5,0-1 1,2-2 0,1-1-1,1-2 1,2-1-1,0-2 1,0-1-1,2-2 1,70 21 0,-81-30 98,0-2 1,0-1-1,0-1 1,0-1-1,1-1 1,0-2-1,-1-1 1,1-1-1,-1-1 1,0-1-1,0-2 1,0-1-1,-1-1 1,0-1-1,42-21 1,-30 9 114,-1-3 1,-2-1 0,40-35-1,90-99 321,262-322 106,-29-26 68,104-196 1451,-343 469-1330,12-16 50,-154 221-732,-1 0 0,13-32 0,-25 50-68,0 0 0,-1 0-1,0 0 1,0-1 0,-2 1 0,1-1 0,-1 1 0,-1-1-1,-1-13 1,1 24-14,2 3-135,6 4 196,-8-6-136,0 1 0,0-1-1,0 0 1,0 1-1,-1-1 1,1 0 0,0 0-1,0 1 1,0-1-1,-1 0 1,1 1-1,0-1 1,-1 0 0,1 0-1,0 0 1,0 1-1,-1-1 1,1 0 0,0 0-1,-1 0 1,1 0-1,0 0 1,-1 1 0,1-1-1,-1 0 1,1 0-1,0 0 1,-1 0 0,1 0-1,0 0 1,-1 0-1,1 0 1,0 0 0,-1-1-1,1 1 1,-1 0-1,-34 3-409,12-4-357</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0:04.211"/>
    </inkml:context>
    <inkml:brush xml:id="br0">
      <inkml:brushProperty name="width" value="0.035" units="cm"/>
      <inkml:brushProperty name="height" value="0.035" units="cm"/>
    </inkml:brush>
  </inkml:definitions>
  <inkml:trace contextRef="#ctx0" brushRef="#br0">3 255 8778,'-3'8'3881,"19"-12"-2473,2-16-216,12-24-536,9-10-312,25-14-183,13-5-634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29:22.403"/>
    </inkml:context>
    <inkml:brush xml:id="br0">
      <inkml:brushProperty name="width" value="0.035" units="cm"/>
      <inkml:brushProperty name="height" value="0.035" units="cm"/>
    </inkml:brush>
  </inkml:definitions>
  <inkml:trace contextRef="#ctx0" brushRef="#br0">21 80 8074,'-18'7'312,"16"-7"-64,1 0 1288,9-5-504,14-9 121,-2-6-409,-4-1-104,-7 6-168,-9 3-152,-5 12-312,-6 7-528</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0:04.687"/>
    </inkml:context>
    <inkml:brush xml:id="br0">
      <inkml:brushProperty name="width" value="0.035" units="cm"/>
      <inkml:brushProperty name="height" value="0.035" units="cm"/>
    </inkml:brush>
  </inkml:definitions>
  <inkml:trace contextRef="#ctx0" brushRef="#br0">259 107 6041,'-3'-1'262,"0"1"0,0-1-1,-1 1 1,1-1 0,0 1 0,0 0-1,-1 1 1,1-1 0,0 0 0,0 1-1,-1 0 1,1-1 0,0 1-1,0 1 1,0-1 0,0 0 0,0 1-1,0-1 1,1 1 0,-1 0 0,-2 3-1,-6 4-12,1 1 0,0 0 0,-13 20 1,11-15 30,-5 6-80,2 1 0,0 1-1,1 0 1,1 1 0,-14 37 0,23-48-157,0-1 0,0 1-1,1 0 1,1 0 0,0 0 0,1 0 0,0 0 0,1 1 0,0-1 0,1 0 0,1 0-1,0 0 1,5 16 0,-5-24-31,-1 0-1,1 0 0,1 0 1,-1-1-1,1 1 1,-1 0-1,1-1 0,1 0 1,-1 0-1,1 0 0,-1 0 1,1 0-1,0-1 1,0 0-1,1 0 0,-1 0 1,1 0-1,-1-1 1,8 3-1,-5-3 12,0 0 0,0 0 0,0-1-1,0-1 1,0 1 0,0-1 0,0 0 0,0-1 0,0 1 0,0-1 0,0-1-1,0 1 1,-1-1 0,10-4 0,6-4 85,-1 0 1,0-1-1,-1-2 1,0 0-1,32-29 1,-18 11 211,-2-1 1,30-40-1,-49 56-160,0-2 0,-1 0 0,-1 0-1,-1-1 1,0 0 0,-2-1-1,9-26 1,-15 38-110,0 1 0,-1-1 0,0 1 0,-1-1 0,1 1 0,-1-1 0,-1 0 1,1 1-1,-1-1 0,-3-9 0,2 11-25,0 1 1,-1 0-1,1-1 1,-1 1 0,0 0-1,-1 0 1,1 0 0,-1 1-1,0-1 1,0 1-1,0 0 1,-1 0 0,1 0-1,-10-5 1,-4-1-10,0 1 0,0 0 1,-1 1-1,0 1 0,0 1 0,0 1 1,-1 1-1,0 0 0,0 2 0,-36-1 0,51 3-75,-1 0-1,1 0 0,0 1 0,0-1 0,0 1 0,0 0 0,0 1 0,0-1 0,0 1 0,0 0 0,0 0 0,1 1 0,-1-1 1,-6 6-1,-15 17-1111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0:05.165"/>
    </inkml:context>
    <inkml:brush xml:id="br0">
      <inkml:brushProperty name="width" value="0.035" units="cm"/>
      <inkml:brushProperty name="height" value="0.035" units="cm"/>
    </inkml:brush>
  </inkml:definitions>
  <inkml:trace contextRef="#ctx0" brushRef="#br0">244 95 10802,'-48'-22'757,"12"5"606,0 1 1,-1 2-1,-44-10 0,81 23-1354,0 1 1,0 0-1,0 0 1,0 0-1,0 0 1,0 0-1,-1 0 1,1 0-1,0 0 1,0 0-1,0 0 1,0 0-1,-1 0 1,1 0-1,0 0 1,0 0-1,0 0 0,0 0 1,-1 0-1,1 0 1,0 0-1,0 0 1,0 0-1,0 0 1,0 0-1,-1 0 1,1 0-1,0 0 1,0 0-1,0 0 1,0 0-1,0 1 1,0-1-1,-1 0 1,1 0-1,0 0 1,0 0-1,0 0 1,0 0-1,0 1 1,0-1-1,0 0 1,0 0-1,0 0 1,0 0-1,-1 0 1,1 1-1,0-1 1,0 0-1,4 8 71,13 12-81,1 0 0,32 26-1,11 11 30,-6 7 88,68 101 0,-85-112 62,-37-52-23,13-58 398,-6 4-474,19-67-1,-23 103-84,1 1 0,1 1 0,1-1 0,0 1 0,1 1 0,1-1 0,0 1 0,16-18 0,-22 29 1,0-1 1,1 1-1,0 1 1,0-1-1,0 1 0,0-1 1,0 1-1,0 0 1,1 0-1,-1 1 1,1 0-1,-1-1 1,1 1-1,0 1 1,-1-1-1,1 1 0,0 0 1,-1 0-1,1 0 1,0 0-1,-1 1 1,1 0-1,8 2 1,-9-1 7,0-1 1,-1 1 0,1-1 0,0 1-1,0 0 1,-1 1 0,1-1 0,-1 1-1,0-1 1,0 1 0,0 0 0,0 0-1,0 0 1,-1 1 0,1-1 0,-1 0-1,0 1 1,0 0 0,0-1 0,-1 1-1,1 0 1,-1 0 0,0 0 0,0 0-1,0 0 1,-1 1 0,1 4 0,-2 1 15,0-1 1,0 1-1,-1-1 1,0 0-1,-1 1 0,0-1 1,0 0-1,-1 0 1,0-1-1,-1 1 1,0-1-1,0 0 1,-9 11-1,7-11-21,0 0 0,-1 0 1,1-1-1,-2 0 0,1 0 0,-1 0 0,0-1 1,0-1-1,0 0 0,-1 0 0,-19 7 0,-4-5-347</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0:05.532"/>
    </inkml:context>
    <inkml:brush xml:id="br0">
      <inkml:brushProperty name="width" value="0.035" units="cm"/>
      <inkml:brushProperty name="height" value="0.035" units="cm"/>
    </inkml:brush>
  </inkml:definitions>
  <inkml:trace contextRef="#ctx0" brushRef="#br0">39 2 10450,'-17'-2'1096,"0"2"657,12 13-1025,5 5 24,13 14-416,4 9 8,8 12-120,2 6-80,1 3-40,2-2 8,0-11-8,0-8 8,0-18-304,-2-8-568,-5-9-3209</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0:05.740"/>
    </inkml:context>
    <inkml:brush xml:id="br0">
      <inkml:brushProperty name="width" value="0.035" units="cm"/>
      <inkml:brushProperty name="height" value="0.035" units="cm"/>
    </inkml:brush>
  </inkml:definitions>
  <inkml:trace contextRef="#ctx0" brushRef="#br0">215 56 6369,'-40'-25'1185,"3"6"871,7 8-56,5 12-727,5 5-465,4 7-464,-2 3-144,5 4-32,3 4 8,5 8-56,5 7-48,15 9-40,2 0 0,18 5-112,4-2-24</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0:05.913"/>
    </inkml:context>
    <inkml:brush xml:id="br0">
      <inkml:brushProperty name="width" value="0.035" units="cm"/>
      <inkml:brushProperty name="height" value="0.035" units="cm"/>
    </inkml:brush>
  </inkml:definitions>
  <inkml:trace contextRef="#ctx0" brushRef="#br0">4 178 9842,'-3'-7'5193,"24"-11"-4185,4 5-327,16-9-337,9-7-112,3-12-272,3-7 40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0:06.487"/>
    </inkml:context>
    <inkml:brush xml:id="br0">
      <inkml:brushProperty name="width" value="0.035" units="cm"/>
      <inkml:brushProperty name="height" value="0.035" units="cm"/>
    </inkml:brush>
  </inkml:definitions>
  <inkml:trace contextRef="#ctx0" brushRef="#br0">76 3 7618,'-14'-1'415,"-19"0"1836,32 1-2186,-1 0 1,1 0-1,0 1 0,0-1 1,0 1-1,0-1 0,0 1 1,0-1-1,0 1 0,0-1 1,0 1-1,0 0 0,0 0 1,0 0-1,0-1 0,1 1 1,-1 0-1,0 0 0,1 0 1,-1 0-1,0 0 0,1 0 1,-1 0-1,1 1 0,-1 1 1,-1 6-42,1 0 1,0 1 0,0-1-1,1 1 1,0 0 0,0-1 0,5 19-1,-4-22 14,0 0-1,0 0 1,1 0-1,0 0 1,0 0-1,1 0 1,0-1-1,0 1 1,0-1-1,1 0 1,0 0 0,8 9-1,-11-12 20,0-1 0,0 0 0,0 0 0,1 0 0,-1 0 0,0 0 0,1 0 0,-1-1 0,1 1 0,-1 0 0,1-1 0,-1 1 0,1-1 0,-1 1 0,1-1 1,-1 0-1,1 0 0,0 0 0,-1 0 0,1 0 0,-1 0 0,1 0 0,0 0 0,-1-1 0,1 1 0,-1 0 0,1-1 0,-1 1 0,1-1 0,-1 0 0,1 0 0,-1 1 0,0-1 0,2-2 0,-1 1-21,0 0 0,-1 0 0,0 0 0,1 0 0,-1 0-1,0 0 1,0-1 0,0 1 0,-1 0 0,1-1 0,0 1 0,-1-1 0,0 1 0,1-1 0,-1 1 0,0-1-1,0 1 1,0-1 0,-1 1 0,1 0 0,-1-4 0,-4-8-1527</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0:06.790"/>
    </inkml:context>
    <inkml:brush xml:id="br0">
      <inkml:brushProperty name="width" value="0.035" units="cm"/>
      <inkml:brushProperty name="height" value="0.035" units="cm"/>
    </inkml:brush>
  </inkml:definitions>
  <inkml:trace contextRef="#ctx0" brushRef="#br0">10 43 8802,'0'0'2937,"0"4"915,0-4-3818,0 0 0,0 1 1,0-1-1,0 0 0,0 1 1,0-1-1,0 0 0,0 1 0,0-1 1,0 0-1,0 1 0,0-1 1,0 0-1,0 1 0,-1-1 1,1 0-1,0 1 0,0-1 1,0 0-1,0 1 0,-1-1 0,1 0 1,0 0-1,0 1 0,-1-1 1,1 0-1,0 0 0,0 1 1,-1-1-1,1 0 0,-1 0-31,1-1-1,-1 1 0,1-1 1,0 1-1,-1 0 0,1-1 1,0 1-1,-1-1 0,1 1 1,0-1-1,0 0 0,-1 1 1,1-1-1,0 1 1,0-1-1,0 1 0,0-1 1,0 0-1,0 1 0,0-1 1,0 1-1,0-1 0,0 1 1,0-1-1,0 0 0,0 1 1,0-1-1,1 0 1,11-22-23,-12 21 17,1 1 1,0 0-1,0 0 1,-1 0 0,1 0-1,0 0 1,0 0-1,0 1 1,0-1-1,0 0 1,0 0 0,0 1-1,0-1 1,0 0-1,1 1 1,-1-1 0,0 1-1,0 0 1,1-1-1,-1 1 1,0 0-1,0 0 1,1 0 0,-1 0-1,0 0 1,1 0-1,-1 0 1,0 0-1,0 0 1,1 1 0,-1-1-1,0 0 1,0 1-1,0-1 1,1 1-1,-1 0 1,0-1 0,0 1-1,0 0 1,0 0-1,1 0 1,5 8 8,-1 1 0,0-1 0,0 1 0,-1 0 0,0 0 0,-1 1 0,0 0 0,4 15-1,-4-12-47,9 25-495</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0:07.779"/>
    </inkml:context>
    <inkml:brush xml:id="br0">
      <inkml:brushProperty name="width" value="0.035" units="cm"/>
      <inkml:brushProperty name="height" value="0.035" units="cm"/>
    </inkml:brush>
  </inkml:definitions>
  <inkml:trace contextRef="#ctx0" brushRef="#br0">62 286 8626,'-8'-21'246,"-33"-89"1732,38 99-1745,0 0 0,0 0 0,2-1 0,-1 1 0,2 0 0,-1-1 1,3-21-1,-1 30-231,-1 1 0,1 0 1,-1 0-1,1 0 1,0 0-1,0 0 0,0 0 1,0 1-1,0-1 1,0 0-1,0 0 0,1 1 1,-1-1-1,1 0 0,-1 1 1,1 0-1,-1-1 1,1 1-1,0 0 0,0 0 1,0 0-1,0 0 1,0 0-1,0 0 0,0 1 1,0-1-1,0 1 1,0-1-1,0 1 0,0 0 1,0 0-1,0 0 0,1 0 1,-1 0-1,0 0 1,0 0-1,4 2 0,-1-1-5,0 0 0,0 0 0,0 1-1,0 0 1,0 0 0,0 0-1,-1 0 1,1 1 0,-1 0-1,1 0 1,-1 0 0,0 0 0,-1 1-1,7 6 1,-6-3 14,-1 1-1,1 1 1,-1-1-1,-1 0 1,1 1 0,-2-1-1,1 1 1,-1 0-1,0-1 1,-1 1-1,-1 14 1,3 24 35,-2-46-45,0-1-1,0 1 0,0 0 1,0 0-1,0-1 0,0 1 0,0 0 1,1-1-1,-1 1 0,0-1 1,0 1-1,1 0 0,-1-1 1,0 1-1,1-1 0,-1 1 0,1-1 1,-1 1-1,0 0 0,1-1 1,-1 0-1,1 1 0,0-1 1,-1 1-1,1-1 0,-1 0 0,1 1 1,-1-1-1,1 0 0,0 0 1,-1 1-1,1-1 0,0 0 0,-1 0 1,1 0-1,0 0 0,-1 0 1,1 0-1,0 0 0,-1 0 1,1 0-1,0 0 0,-1 0 0,1-1 1,0 1-1,-1 0 0,1 0 1,0-1-1,-1 1 0,1 0 1,0-1-1,33-21 281,-30 19-145,-4 2 418,5 25-67,-1-3-351,2 1 0,0-1 0,1 0 0,0-1 0,2 0 0,1 0-1,0-1 1,2 0 0,0-1 0,25 29 0,102 112 1095,-60-71-690,191 179 710,28-25 31,-257-211-1126,23 17 63,-2 3 1,107 113-1,-152-143-168,-1 0 0,0 1 0,-2 1 0,-1 1 0,12 29 0,-18-36 6,-1 1 1,-1 0-1,0 1 1,-2-1-1,0 1 0,-1-1 1,-1 1-1,-2 26 0,1-35 30,-1-1 0,-1 1 0,1-1 0,-2 0 0,1 0 0,-1 0 0,-1 0 0,-7 15 0,8-20-10,0 1 1,-1-1 0,1 1 0,-1-1 0,0 0-1,0 0 1,0-1 0,0 1 0,-1-1-1,1 0 1,-1 0 0,0-1 0,0 1-1,0-1 1,0 0 0,-9 2 0,-2-1 10,0-1 1,-1 0-1,1-1 1,-1-1-1,0-1 1,1 0 0,-1-1-1,1-1 1,-19-5-1,11 1-52,0-1 1,1-1-1,0-1 0,0-1 0,-29-19 1,35 18-42,1-1-1,0 0 1,1-1 0,1-1 0,0 0 0,1-1 0,1-1 0,0 1 0,-12-26 0,12 18-93,1 0 1,1-1 0,2 0-1,0-1 1,2 0 0,-7-49 0,10-35-213</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0:17.588"/>
    </inkml:context>
    <inkml:brush xml:id="br0">
      <inkml:brushProperty name="width" value="0.035" units="cm"/>
      <inkml:brushProperty name="height" value="0.035" units="cm"/>
    </inkml:brush>
  </inkml:definitions>
  <inkml:trace contextRef="#ctx0" brushRef="#br0">100 0 12459,'0'0'596,"-2"5"-703,-9 19 106,1-1 0,1 1 1,1 0-1,1 1 0,-6 45 0,5-28-2,5-28 2,-8 36 17,-6 79 0,17-126-7,0 0-1,0 0 1,0 0 0,0 0 0,1 0 0,-1 0 0,1 0 0,0 0 0,0 0-1,0-1 1,0 1 0,0 0 0,1-1 0,-1 1 0,1 0 0,0-1-1,0 0 1,0 1 0,0-1 0,0 0 0,0 0 0,0 0 0,1 0-1,-1-1 1,6 4 0,-6-4 48,1-1 0,-1 1 0,1 0 0,-1-1 0,1 1-1,0-1 1,-1 0 0,1 0 0,-1 0 0,1 0 0,0 0 0,-1 0-1,1-1 1,-1 1 0,1-1 0,-1 0 0,1 0 0,-1 0 0,0 0 0,1 0-1,-1-1 1,0 1 0,0 0 0,0-1 0,0 0 0,0 0 0,0 1-1,0-1 1,1-3 0,1-1-46,0 0 0,-1 0 0,0-1 0,0 0-1,0 1 1,-1-1 0,2-10 0,0 5-993,1-5-1436</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0:18.210"/>
    </inkml:context>
    <inkml:brush xml:id="br0">
      <inkml:brushProperty name="width" value="0.035" units="cm"/>
      <inkml:brushProperty name="height" value="0.035" units="cm"/>
    </inkml:brush>
  </inkml:definitions>
  <inkml:trace contextRef="#ctx0" brushRef="#br0">69 110 3361,'-4'-17'2888,"1"0"0,-1-23 0,3 47-2863,1-1-1,-1 0 0,0 1 1,0-1-1,-3 8 1,3-12 0,1-1 0,-1 1 0,0 0 0,0 0 0,1 0 0,-1-1 0,0 1-1,0 0 1,-1-1 0,1 1 0,0-1 0,0 1 0,-1-1 0,1 0 0,-1 0 0,1 1 0,-1-1 0,0 0 0,1 0 0,-1 0 0,0-1 0,0 1 0,0 0 0,-2 0 0,3-1 11,1 0 0,-1-1 0,0 1 0,1 0 0,-1 0 0,0 0 0,1-1 0,-1 1 1,1 0-1,-1-1 0,0 1 0,1 0 0,-1-1 0,1 1 0,-1-1 0,1 1 0,-1-1 0,1 1 0,0-1 0,-1 1 0,1-1 0,0 0 0,-1 1 0,1-1 0,0 1 0,-1-1 0,1 0 1,0 1-1,0-1 0,0 0 0,0 1 0,0-1 0,0 0 0,0 1 0,0-1 0,0 0 0,0 1 0,0-1 0,0 0 0,1 0 0,4-29 597,-3 24-588,1 0-1,-1 0 1,1 1-1,0-1 1,1 1 0,-1 0-1,1 0 1,7-7-1,-10 11-39,0 1 0,0-1-1,0 0 1,0 0-1,0 1 1,0-1 0,0 0-1,0 1 1,1-1-1,-1 1 1,0-1 0,0 1-1,1 0 1,-1 0 0,0-1-1,0 1 1,1 0-1,2 0 1,-3 1 0,1 0-1,-1-1 1,0 1-1,1 0 1,-1 0-1,1 0 1,-1 0-1,0 0 1,0 0-1,0 0 1,0 0-1,1 0 0,-2 1 1,1-1-1,0 1 1,0-1-1,0 0 1,-1 1-1,2 2 1,2 5 31,-1 0 0,0 1-1,0-1 1,-1 1 0,2 16 0,-3-21-3,-1 0-1,0 0 1,0-1 0,0 1 0,-1 0-1,1 0 1,-1-1 0,0 1 0,0 0-1,-1-1 1,0 1 0,1-1 0,-5 7-1,5-10 118,-7-12 822,-6-18-697,11 22-71,2 3-48,2-3-147,0 5-15,-1 0 0,0 0 0,0 0 0,1 0 0,-1 0-1,1 0 1,-1 0 0,1 0 0,0 0 0,0 0 0,0 1 0,0-1-1,0 0 1,0 1 0,1-1 0,-1 0 0,2 0 0,-1 0-3,0 1 0,0 0-1,1 0 1,-1 0 0,0 1 0,1-1 0,-1 0 0,0 1 0,1 0-1,-1-1 1,0 1 0,1 0 0,-1 0 0,1 1 0,-1-1 0,0 0-1,1 1 1,2 0 0,6 3 6,-1-1-1,0 2 1,0-1-1,0 1 1,-1 1 0,0-1-1,0 2 1,0-1-1,-1 1 1,1 1-1,-2-1 1,1 1 0,7 11-1,-1 1 24,0 0 0,-1 0-1,-1 2 1,-1-1 0,8 26 0,-1 8 11,-3 2 0,-3-1 0,-2 2 1,5 113-1,-11 6 97</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29:19.014"/>
    </inkml:context>
    <inkml:brush xml:id="br0">
      <inkml:brushProperty name="width" value="0.035" units="cm"/>
      <inkml:brushProperty name="height" value="0.035" units="cm"/>
    </inkml:brush>
  </inkml:definitions>
  <inkml:trace contextRef="#ctx0" brushRef="#br0">203 81 5737,'-11'-15'261,"-22"-26"721,31 38-796,0 1-1,-1 0 1,1 0 0,0 0-1,-1 0 1,1 0-1,-1 0 1,0 1-1,1-1 1,-1 1 0,0 0-1,-6-2 1,9 3-151,-1 1 0,0-1 0,1 0 1,-1 0-1,0 1 0,1-1 0,-1 0 1,1 1-1,-1-1 0,1 1 1,-1-1-1,0 1 0,1-1 0,-1 1 1,1-1-1,0 1 0,-1-1 0,1 1 1,-1-1-1,1 1 0,0 0 0,0-1 1,-1 1-1,1 0 0,0-1 0,0 1 1,0 0-1,0-1 0,0 1 0,0 0 1,0 0-1,-4 32-20,4-27 42,0 114 227,22 188 1,-8-159-141,-11-113-14,29 400 2069,-45-566-1546,-50-210 1,44 253-565,-2-11-83,0 11-122,-15-166 0,36 251 112,-1-4-49,1 0 0,0-1 0,0 1 0,1 0 0,1-7 0,-2 12 33,0 0 0,1-1 0,-1 1 0,1 0 0,-1 0 0,1 0-1,-1 0 1,1 0 0,0 0 0,-1 0 0,1 0 0,0 0 0,0 0 0,0 0 0,-1 1 0,1-1 0,0 0 0,0 1 0,0-1 0,0 0 0,0 1 0,1-1 0,-1 1 0,0 0 0,0-1 0,0 1 0,0 0 0,1 0 0,-1-1 0,0 1 0,0 0 0,3 1 0,3 0-26,0 0 0,1 1 1,-1 0-1,0 0 1,0 1-1,0 0 0,0 0 1,0 0-1,-1 1 1,9 6-1,11 10 27,25 25 0,-36-32 20,197 197 372,-175-167-259,-2 1 0,-3 2 0,38 67 0,-14-3 103,-17-30 239,54 79 0,-77-134-476,-9-10-1022</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0:45.116"/>
    </inkml:context>
    <inkml:brush xml:id="br0">
      <inkml:brushProperty name="width" value="0.035" units="cm"/>
      <inkml:brushProperty name="height" value="0.035" units="cm"/>
    </inkml:brush>
  </inkml:definitions>
  <inkml:trace contextRef="#ctx0" brushRef="#br0">53 153 2104,'-3'-15'1294,"0"0"0,-1 0 0,-1 1 1,-9-21-1,-6-17 2058,16 45-235,6 26-2490,7 40-1212,-8-53 818,25 122 73,80 233 0,-98-340-213,0-1-1,1 0 0,19 33 0,-23-46-183,-1-1 1,1 1-1,0-1 0,1-1 0,-1 1 0,1-1 0,0 0 0,0 0 0,1-1 0,0 1 0,-1-1 0,1-1 0,14 6 0,4-4-2397</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0:45.401"/>
    </inkml:context>
    <inkml:brush xml:id="br0">
      <inkml:brushProperty name="width" value="0.035" units="cm"/>
      <inkml:brushProperty name="height" value="0.035" units="cm"/>
    </inkml:brush>
  </inkml:definitions>
  <inkml:trace contextRef="#ctx0" brushRef="#br0">78 254 8386,'-8'-7'411,"1"1"0,0-2 0,1 1 0,0-1 0,0 0 0,1 0 0,0 0 0,0-1 0,1 0 0,-4-10 0,5 12-266,1 0 0,1 0 1,-1 0-1,1 0 0,0 0 0,1 0 1,0 0-1,0 0 0,0 0 1,1 0-1,0 0 0,1 1 0,-1-1 1,6-13-1,-6 18-138,0 0 1,0-1-1,0 1 1,1 0-1,-1 0 1,1 0 0,-1 0-1,1 0 1,0 0-1,0 0 1,0 0-1,0 1 1,0-1-1,0 1 1,1-1-1,-1 1 1,0 0-1,6-2 1,-4 2-12,1 0-1,0 1 1,0-1 0,0 1 0,-1 0 0,1 0-1,0 1 1,0-1 0,8 3 0,-2 0-1,-1 0 0,1 1 0,-1 0 0,0 1 0,0 0 0,0 1 0,-1 0 0,12 10 0,-13-8-26,0 1 1,-1 0-1,0 0 1,0 0-1,-1 1 1,0 0-1,0 0 0,-1 1 1,-1 0-1,0-1 1,0 2-1,-1-1 1,-1 0-1,0 1 1,0-1-1,-1 1 0,-1-1 1,0 1-1,0-1 1,-1 1-1,-1 0 1,-2 12-1,-7 22-1861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0:46.054"/>
    </inkml:context>
    <inkml:brush xml:id="br0">
      <inkml:brushProperty name="width" value="0.035" units="cm"/>
      <inkml:brushProperty name="height" value="0.035" units="cm"/>
    </inkml:brush>
  </inkml:definitions>
  <inkml:trace contextRef="#ctx0" brushRef="#br0">108 996 9098,'-3'-1'164,"-5"-1"419,1 0-1,-1 1 1,0 0 0,0 0-1,0 1 1,-8 0 0,14 0-527,0 0 0,0 1 0,1-1 0,-1 1 0,0 0 0,0-1 1,0 1-1,1 0 0,-1 0 0,0 0 0,1 0 0,-1 1 0,1-1 1,-1 0-1,1 0 0,0 1 0,-1-1 0,1 1 0,0 0 0,0-1 0,0 1 1,0 0-1,1-1 0,-1 1 0,0 0 0,1 0 0,-1 0 0,1 0 0,-1 3 1,0 0-54,0-1 1,1 1 0,-1-1 0,1 1 0,0-1-1,1 1 1,-1-1 0,1 1 0,-1 0 0,1-1-1,1 0 1,-1 1 0,1-1 0,3 7 0,-3-8 10,-1-1 0,1 0 1,0 0-1,0 0 0,0-1 0,0 1 1,0 0-1,0-1 0,0 1 1,0-1-1,1 0 0,-1 0 0,1 0 1,-1 0-1,1 0 0,-1 0 0,1-1 1,-1 1-1,1-1 0,0 0 1,-1 0-1,1 0 0,0 0 0,-1 0 1,1 0-1,4-2 0,-1 1 17,-1 0-1,1 0 0,0-1 1,-1 0-1,1 0 0,-1-1 1,0 0-1,0 0 0,0 0 1,0 0-1,0-1 0,-1 1 1,9-10-1,-4 1 46,1-1 0,-2 0 1,14-27-1,-21 38-83,0 0 1,0 1-1,0-1 1,0 1-1,1-1 1,-1 1-1,0-1 1,1 1-1,-1 0 1,1-1-1,-1 1 1,1 0-1,0 0 1,-1 0-1,1 0 1,0 1-1,0-1 1,0 0-1,-1 1 1,1-1-1,0 1 1,0 0-1,0 0 1,0 0-1,0-1 1,0 2-1,3-1 1,5 2-25,-1 0 1,1 0 0,-1 1-1,14 6 1,9 3 24,-23-10 34,-1 0 0,1 0-1,0-1 1,-1 0 0,1-1 0,0 1 0,0-2 0,0 1 0,-1-1 0,1-1 0,0 1 0,-1-2-1,1 1 1,-1-1 0,0 0 0,0-1 0,0 0 0,0 0 0,-1-1 0,1 0 0,-1 0 0,0 0-1,-1-1 1,1 0 0,9-13 0,0-1 116,-1-1-1,0 0 1,-2-1 0,0-1-1,-2 0 1,0-1-1,-2 0 1,0-1 0,-2 1-1,6-39 1,-8 26-68,-1 0 0,-2 0 1,-2-1-1,-1 1 0,-2 0 1,-14-63-1,5 48-42,-20-55-1,24 87-34,0-1-1,-2 1 0,0 0 1,-1 1-1,-17-23 0,26 40-9,1 0 1,-1 0-1,1 0 0,-1 0 0,0 0 0,0 0 0,0 1 1,0-1-1,0 1 0,0 0 0,0-1 0,-1 1 0,1 0 0,0 0 1,-1 0-1,-3 0 0,4 1-3,0 0 1,1 0-1,-1 0 0,1 0 1,-1 1-1,1-1 0,-1 1 1,1-1-1,-1 1 1,1 0-1,0-1 0,-1 1 1,1 0-1,0 0 1,-1 0-1,1 0 0,0 0 1,0 0-1,-2 3 0,-2 4-30,0 1-1,0-1 0,0 1 1,1 0-1,1 1 1,-5 14-1,4-5 28,0 1 1,1-1 0,1 1-1,0 0 1,2 0 0,0 0-1,2 0 1,0 0-1,1-1 1,1 1 0,1-1-1,0 0 1,2 0-1,0 0 1,1-1 0,12 21-1,3-1 56,2 0 0,1-2 0,2-1 0,1-2-1,2 0 1,41 33 0,-47-44-324,0-2 0,33 21 0,-31-26-1250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0:46.244"/>
    </inkml:context>
    <inkml:brush xml:id="br0">
      <inkml:brushProperty name="width" value="0.035" units="cm"/>
      <inkml:brushProperty name="height" value="0.035" units="cm"/>
    </inkml:brush>
  </inkml:definitions>
  <inkml:trace contextRef="#ctx0" brushRef="#br0">1 241 8634,'0'-2'4673,"11"-25"-3297,8 7-352,7-10-584,8-5-175,4-7-161,5 0-104,13-1-1865</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0:46.799"/>
    </inkml:context>
    <inkml:brush xml:id="br0">
      <inkml:brushProperty name="width" value="0.035" units="cm"/>
      <inkml:brushProperty name="height" value="0.035" units="cm"/>
    </inkml:brush>
  </inkml:definitions>
  <inkml:trace contextRef="#ctx0" brushRef="#br0">157 52 9434,'-6'-7'116,"0"1"328,0 0 0,0 0 1,0 1-1,-1 0 1,-11-7-1,17 11-405,-1 1 0,1-1-1,0 1 1,-1-1 0,1 1 0,0 0-1,-1-1 1,1 1 0,-1 0 0,1 0 0,0 0-1,-1 0 1,1 0 0,-1 0 0,1 0-1,-1 1 1,1-1 0,0 0 0,-1 1-1,1-1 1,0 1 0,0 0 0,-1-1 0,1 1-1,0 0 1,0 0 0,0 0 0,0 0-1,0 0 1,0 0 0,0 0 0,0 0-1,0 0 1,0 0 0,0 0 0,1 1 0,-1-1-1,1 0 1,-1 0 0,0 2 0,-7 16-38,1 1 0,1-1 1,0 1-1,2 1 1,-3 24-1,-4 108 122,10-120-77,0-28-44,0 19 85,0 0-1,1 0 0,1-1 0,9 45 0,-9-62-60,1-1-1,-1 0 1,1 1-1,0-1 1,1 0-1,-1 0 0,1 0 1,0-1-1,0 1 1,1-1-1,0 1 1,-1-1-1,1 0 1,0-1-1,1 1 0,-1-1 1,1 1-1,-1-1 1,1-1-1,0 1 1,0-1-1,1 1 0,-1-2 1,0 1-1,1 0 1,7 0-1,8 0-173,-1 0-1,0-2 0,1 0 1,-1-2-1,1 0 1,-1-1-1,0-1 1,0-1-1,0-1 0,-1-1 1,27-12-1,19-15-1481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0:47.055"/>
    </inkml:context>
    <inkml:brush xml:id="br0">
      <inkml:brushProperty name="width" value="0.035" units="cm"/>
      <inkml:brushProperty name="height" value="0.035" units="cm"/>
    </inkml:brush>
  </inkml:definitions>
  <inkml:trace contextRef="#ctx0" brushRef="#br0">192 77 6281,'-12'-7'180,"-68"-37"1934,70 40-1643,1 0-1,-1 0 1,0 1-1,0 0 1,-1 1 0,-14-2-1,25 4-441,0 0-1,-1 0 0,1-1 1,-1 1-1,1 0 1,-1 0-1,1 0 1,0 0-1,-1 0 0,1 0 1,-1 0-1,1 0 1,-1 0-1,1 0 1,-1 0-1,1 0 0,0 0 1,-1 0-1,1 0 1,-1 0-1,1 0 1,-1 1-1,1-1 0,0 0 1,-1 0-1,1 0 1,0 1-1,-1-1 1,1 0-1,0 1 0,-1-1 1,1 0-1,0 1 1,-1-1-1,1 0 1,0 1-1,0-1 0,-1 1 1,1-1-1,14 15 306,31 12-92,-13-11 105,-12-7-48,0 1-1,-2 0 1,30 22 0,-42-27-247,0 1 1,0 0 0,-1 0 0,0 0-1,0 0 1,0 1 0,-1 0 0,0 0-1,0 0 1,-1 1 0,0-1 0,0 1-1,3 12 1,0 17 61,-2 0 0,-1 0 0,-3 52 0,0-48-481,0 11-885</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0:47.534"/>
    </inkml:context>
    <inkml:brush xml:id="br0">
      <inkml:brushProperty name="width" value="0.035" units="cm"/>
      <inkml:brushProperty name="height" value="0.035" units="cm"/>
    </inkml:brush>
  </inkml:definitions>
  <inkml:trace contextRef="#ctx0" brushRef="#br0">181 60 8306,'-1'-4'254,"1"1"0,0 0 1,-1 0-1,0-1 0,0 1 1,0 0-1,0 0 0,0 0 1,0 0-1,-1 0 0,0 0 0,0 1 1,1-1-1,-1 0 0,-1 1 1,-2-4-1,3 5-196,0 0 1,0 0-1,0 1 0,0-1 1,0 1-1,0-1 0,0 1 0,-1-1 1,1 1-1,0 0 0,0 0 1,0 0-1,0 1 0,0-1 0,-1 0 1,1 1-1,0-1 0,0 1 1,0 0-1,0-1 0,0 1 1,0 0-1,1 0 0,-1 1 0,0-1 1,-3 3-1,-4 3-66,0 0 0,0 1 0,1-1 0,0 2 0,1-1 0,-1 1 0,2 1 0,-1-1 0,-7 16 0,12-20 9,0 0 0,0 0-1,0 0 1,1 0 0,0 0 0,0 0-1,0 1 1,1-1 0,-1 0 0,2 7-1,-1-8 8,1-1 0,-1 1 0,1-1 0,0 0-1,1 1 1,-1-1 0,1 0 0,-1 0 0,1 0 0,0 0-1,0 0 1,0 0 0,0-1 0,1 1 0,-1-1 0,6 5-1,-5-5 16,0 0-1,1-1 1,-1 1 0,1-1-1,-1 1 1,1-1-1,-1-1 1,1 1-1,-1 0 1,1-1-1,0 1 1,0-1-1,-1 0 1,1-1-1,0 1 1,-1-1 0,1 1-1,0-1 1,-1 0-1,1 0 1,-1-1-1,1 1 1,4-3-1,-2 1 19,-1 0 0,1 0 0,-1-1 0,0 1 0,0-1 0,-1 0 0,1 0 0,-1-1-1,1 0 1,-1 1 0,-1-1 0,1 0 0,3-8 0,-6 11 46,-12 80-251,11-67 149,1-1 0,0 0 0,1 0 1,0 0-1,1 0 0,6 16 1,-8-23 36,0 0 0,0 0 1,1 0-1,0 0 0,-1-1 1,1 1-1,0 0 1,0-1-1,0 0 0,0 1 1,1-1-1,-1 0 0,1 0 1,-1 0-1,1 0 1,0-1-1,0 1 0,0-1 1,0 0-1,0 1 0,0-1 1,0-1-1,0 1 1,0 0-1,6 0 0,-6 5 244,19 57-182,-17-46-74,1 0 1,0 0 0,1-1-1,10 17 1,16 12-71,12 3-387</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0:48.169"/>
    </inkml:context>
    <inkml:brush xml:id="br0">
      <inkml:brushProperty name="width" value="0.035" units="cm"/>
      <inkml:brushProperty name="height" value="0.035" units="cm"/>
    </inkml:brush>
  </inkml:definitions>
  <inkml:trace contextRef="#ctx0" brushRef="#br0">63 366 6337,'-8'-10'492,"0"-1"-1,1 0 1,0 0-1,1 0 1,0-1-1,-7-22 1,11 27-346,0-1 0,1 1 0,0-1 0,0 0 0,1 0 0,0 0 1,0 1-1,1-1 0,0 0 0,0 0 0,1 1 0,3-13 0,-1 11-108,1-1 0,-1 0 1,2 1-1,-1 0 0,1 0 0,1 1 0,-1 0 0,2 0 0,-1 0 0,1 1 0,14-11 1,-15 13-43,0 0 0,0 1 0,0 0 1,1 0-1,0 1 0,0 0 0,0 0 1,0 0-1,0 1 0,0 1 0,1-1 1,-1 1-1,1 1 0,-1 0 0,10 0 1,-14 1 2,-1-1 1,1 1-1,-1 0 1,1-1 0,-1 2-1,1-1 1,-1 0-1,0 1 1,0-1-1,1 1 1,-1 0 0,0 0-1,-1 0 1,1 1-1,0-1 1,-1 1-1,1-1 1,-1 1 0,0 0-1,0 0 1,0 0-1,0 0 1,0 0 0,-1 0-1,1 1 1,-1-1-1,0 1 1,0-1-1,0 1 1,0-1 0,-1 1-1,0 6 1,1 10 31,-2 1 1,-1 0-1,-1-1 1,-8 35-1,1-9 23,10-42-55,-1 0 0,1-1 1,0 1-1,0 0 0,0 0 0,0 0 1,1-1-1,0 1 0,-1 0 0,1 0 1,1-1-1,-1 1 0,0-1 0,1 1 1,0-1-1,0 0 0,4 6 1,-5-7 7,1-1 0,0 1 1,0 0-1,0-1 1,0 1-1,0-1 1,0 0-1,1 1 1,-1-1-1,0 0 1,1-1-1,-1 1 1,0 0-1,1-1 0,-1 1 1,1-1-1,-1 0 1,1 1-1,-1-1 1,1-1-1,0 1 1,-1 0-1,1-1 1,-1 1-1,0-1 1,4-1-1,-6 2 31,1 0 1,-1 0-1,0 0 1,1 0-1,-1 0 1,0 1-1,1-1 1,-1 0-1,0 0 1,1 0-1,-1 0 0,0 0 1,1 1-1,-1-1 1,0 0-1,0 0 1,1 0-1,-1 1 1,0-1-1,0 0 1,1 0-1,-1 1 0,0-1 1,0 0-1,0 1 1,0-1-1,1 0 1,-1 0-1,0 1 1,0-1-1,0 0 1,0 1-1,0-1 0,0 0 1,0 1-1,0-1 1,0 0-1,0 1 1,0-1-1,0 1 1,0-1-1,0 0 1,0 0-1,0 1 0,-1-1 1,1 0-1,0 1 1,0-1-1,0 1 1,-5 18 228,-1 7-80,0-1 1,2 1 0,1 0-1,1-1 1,1 1 0,1 1-1,1-1 1,2-1 0,0 1-1,2 0 1,8 25 0,13 33 415,73 154 0,-49-127-164,-20-43-288,-3 1 0,-3 1 0,15 80 0,-36-136-120,-2-1 1,0 1 0,-1 0-1,0 0 1,-1 0-1,0 0 1,-1-1 0,-1 1-1,0 0 1,-1-1-1,0 0 1,-1 0 0,-1 0-1,-14 23 1,6-15-35,-1 0 0,-2-1 0,0 0-1,-1-1 1,0-2 0,-2 0 0,-23 16 0,-49 30-281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0:49.814"/>
    </inkml:context>
    <inkml:brush xml:id="br0">
      <inkml:brushProperty name="width" value="0.035" units="cm"/>
      <inkml:brushProperty name="height" value="0.035" units="cm"/>
    </inkml:brush>
  </inkml:definitions>
  <inkml:trace contextRef="#ctx0" brushRef="#br0">139 50 6177,'-1'-3'151,"-13"-32"2853,14 34-2941,-1 0 0,1 1 0,-1-1 0,1 0 0,-1 1 0,0-1 0,1 0 0,-1 1 0,1-1 1,-1 1-1,0-1 0,0 1 0,1-1 0,-1 1 0,0-1 0,0 1 0,1 0 0,-1 0 0,0-1 0,0 1 0,0 0 0,0 0 0,0 0 0,1 0 1,-1 0-1,0 0 0,0 0 0,0 0 0,0 0 0,0 0 0,1 0 0,-1 1 0,0-1 0,0 0 0,0 1 0,1-1 0,-1 0 0,0 1 0,-1 0 1,-4 4 14,1 0 0,-1 0 0,1 1 0,0-1 0,0 1 0,0 1 1,-6 11-1,2-2 65,1 0 1,-8 23 0,13-29-94,1 0 1,0-1-1,0 1 0,1 0 1,0 0-1,1 0 0,0 1 1,0-1-1,1 0 1,1 0-1,0-1 0,0 1 1,1 0-1,0 0 0,0-1 1,7 12-1,-7-15-25,0-1-1,0 1 1,1-1-1,0 0 1,0 0 0,0 0-1,1 0 1,-1-1-1,1 0 1,0 0-1,1 0 1,-1 0-1,1-1 1,-1 0 0,1 0-1,0-1 1,0 1-1,0-1 1,0-1-1,1 1 1,-1-1 0,0 0-1,1 0 1,-1-1-1,13 0 1,-4-3 52,-1 0 0,0 0 0,0-1 0,-1-1-1,0 0 1,1-1 0,-2-1 0,1 0 0,-1 0 0,18-15 0,-9 5 98,0-1-1,-1-1 1,-1-1-1,27-36 1,-42 50-94,0 0 0,-1 0 0,1 0 1,4-14-1,-8 19-48,1-1 0,0 1-1,-1-1 1,0 1 0,1-1 0,-1 1 0,0-1 0,0 0-1,0 1 1,0-1 0,0 1 0,0-1 0,0 0 0,0 1-1,-1-1 1,1 1 0,-1-1 0,1 1 0,-1-1 0,1 1 0,-1-1-1,0 1 1,0 0 0,0-1 0,0 1 0,0 0 0,-1-1-1,1 1-29,1 1 0,0 0 0,-1-1 0,1 1 0,-1 0 0,1-1 0,0 1 0,-1 0 0,1 0 0,-1 0 0,1 0 0,-1-1 0,1 1 0,-1 0 0,1 0 0,-1 0 0,1 0 0,-1 0 0,1 0 0,-1 0 0,1 0 0,-1 0 0,1 0 0,-1 1 0,1-1 0,-1 0 0,1 0 0,0 0 0,-1 1 0,1-1 0,-1 0 0,1 0 0,-1 1 0,1-1 0,0 0 0,-1 1 0,1-1 0,0 0 0,-1 1 0,1-1 0,0 1 0,0-1 0,-1 1 0,1-1 0,0 0 0,0 1 0,0-1 0,0 1 0,-1 0 0,-2 26-118,4-23 109,0 0-1,1 0 1,-1 0-1,1 0 1,0-1-1,0 1 1,1 0-1,-1-1 1,1 0-1,-1 1 1,1-1 0,0 0-1,0-1 1,1 1-1,-1 0 1,1-1-1,-1 0 1,1 0-1,0 0 1,4 2-1,6 2 9,-1-1 0,1 0 0,0-1 0,23 3-1,-23-5 7,1 0-1,0-2 0,0 0 0,0 0 1,17-4-1,-26 4 62,-1-2 0,1 1-1,0 0 1,-1-1 0,1 0 0,-1-1 0,1 1 0,-1-1 0,0 0 0,0 0 0,0 0-1,0-1 1,-1 0 0,1 0 0,6-8 0,-9 9 2,-1 1 1,0-1-1,0 1 1,0-1-1,0 1 0,0-1 1,-1 0-1,1 1 0,-1-1 1,0 0-1,1 1 1,-1-1-1,0 0 0,-1 1 1,1-1-1,0 0 1,-1 1-1,0-1 0,1 0 1,-1 1-1,0-1 1,0 1-1,-1-1 0,1 1 1,0 0-1,-1-1 0,1 1 1,-1 0-1,0 0 1,0 0-1,-2-1 0,-6-7-5,0 0-1,0 2 0,-1-1 1,-21-12-1,22 16-55,1 0 0,-1 0-1,0 1 1,0 0 0,0 1-1,-18-4 1,24 6-81,1 1-1,-1-1 0,0 1 1,1 0-1,-1 0 1,1 0-1,-1 1 1,0-1-1,1 1 0,-1 0 1,1 0-1,-1 0 1,1 0-1,0 1 1,-1-1-1,1 1 0,0 0 1,0 0-1,0 0 1,0 0-1,1 1 1,-1-1-1,-3 4 0,-11 21-1757</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0:50.436"/>
    </inkml:context>
    <inkml:brush xml:id="br0">
      <inkml:brushProperty name="width" value="0.035" units="cm"/>
      <inkml:brushProperty name="height" value="0.035" units="cm"/>
    </inkml:brush>
  </inkml:definitions>
  <inkml:trace contextRef="#ctx0" brushRef="#br0">85 914 9970,'-13'-21'1154,"8"13"-598,1 0 1,-1 0-1,-1 0 1,1 1-1,-1 0 1,0 0-1,-1 1 1,0 0-1,-8-7 1,14 14-547,0-1 1,1 1-1,0 0 1,-1-1-1,1 1 1,-1 0-1,1 0 0,0-1 1,-1 1-1,1 0 1,0 0-1,0 0 1,0-1-1,-1 1 1,1 0-1,0 0 0,0 0 1,0 0-1,0-1 1,1 1-1,-1 0 1,0 0-1,0 0 1,2 17-71,0-1 1,10 32-1,-11-44 61,1 0-1,-1 0 0,2 0 0,-1 0 1,0 0-1,1 0 0,0 0 0,0-1 1,0 1-1,1-1 0,0 0 0,-1 0 1,8 5-1,-8-7 6,1-1 1,-1 0-1,0 0 0,1 0 1,-1 0-1,0 0 1,1-1-1,-1 1 0,1-1 1,-1 0-1,1 0 0,-1 0 1,1-1-1,-1 1 1,1-1-1,-1 0 0,0 0 1,1 0-1,-1 0 0,0-1 1,0 1-1,6-4 1,2-2 25,-1 0 1,1-1-1,-1 0 1,17-18-1,-15 13 11,0-1-1,-1 0 0,0-1 0,-1-1 1,10-20-1,-17 30 3,0 0-1,-1 0 1,1-1-1,-1 1 1,-1-1-1,1 1 1,-1-1-1,0 0 1,-1 0-1,0 1 1,0-1-1,0 0 1,-1 0-1,0 1 1,0-1-1,-1 0 1,-2-6-1,0 1 14,3 10-101,4 3-65,5 3 66,0 0 1,0 1-1,-1 0 1,1 0-1,10 10 1,19 13 34,-30-23 7,1 0 1,0-1-1,0 0 0,0-1 1,0 0-1,1 0 1,-1-1-1,1 0 1,0 0-1,0-1 0,-1 0 1,12-1-1,-15 0 23,0-1 0,1 0-1,-1-1 1,0 1 0,0-1 0,0 0-1,0 0 1,0 0 0,0-1 0,0 1-1,-1-1 1,1-1 0,-1 1-1,0-1 1,0 1 0,0-1 0,-1 0-1,1 0 1,-1-1 0,5-8 0,-3 3 109,0-1 1,-1 1 0,0 0 0,-1-1-1,0 0 1,-1 0 0,0 0-1,0 0 1,-1-22 0,-2-11 53,-9-53-1,3 37-182,6 47 2,-2-33 5,-2 1 0,-2-1 0,-2 1 0,-25-76 0,31 114-21,0 0-1,0 0 1,-1 1 0,0-1-1,-1 1 1,1 0 0,-8-7-1,11 12 3,0 0 0,0 0 0,0 0 0,0 0 0,0 1 0,0-1 0,-1 0 0,1 0 0,0 1 0,0-1 0,0 1-1,-1-1 1,1 1 0,0 0 0,-1-1 0,1 1 0,0 0 0,-1 0 0,1 0 0,0 0 0,-1 0 0,1 0-1,-1 0 1,1 0 0,0 1 0,-1-1 0,1 0 0,0 1 0,0-1 0,-1 1 0,1 0 0,0-1 0,0 1-1,0 0 1,0 0 0,0 0 0,0 0 0,0 0 0,0 0 0,0 0 0,0 0 0,0 0 0,1 0 0,-1 0-1,0 0 1,1 1 0,-1 1 0,-1 0-5,0 0 0,0 1 0,1-1 0,0 1 0,0 0-1,0-1 1,0 1 0,0 0 0,1 0 0,0-1 0,-1 1 0,2 0 0,-1 0-1,1 6 1,1-3 0,0 1-1,0-1 1,1 0-1,0 0 1,0 0-1,8 12 1,5 3-9,1-1-1,0 0 1,23 20 0,-35-37 14,46 43-100,2-3 0,2-3 0,113 65 0,-106-69-608</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29:19.190"/>
    </inkml:context>
    <inkml:brush xml:id="br0">
      <inkml:brushProperty name="width" value="0.035" units="cm"/>
      <inkml:brushProperty name="height" value="0.035" units="cm"/>
    </inkml:brush>
  </inkml:definitions>
  <inkml:trace contextRef="#ctx0" brushRef="#br0">11 185 9490,'-10'1'2697,"27"-11"-1681,23-10-272,14-10-8,26-9-520,19-5-8,23 2-1544</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0:50.673"/>
    </inkml:context>
    <inkml:brush xml:id="br0">
      <inkml:brushProperty name="width" value="0.035" units="cm"/>
      <inkml:brushProperty name="height" value="0.035" units="cm"/>
    </inkml:brush>
  </inkml:definitions>
  <inkml:trace contextRef="#ctx0" brushRef="#br0">6 180 8938,'-5'-3'2400,"13"-1"-959,17-4-361,10-9-8,18-14-424,6-5-264,8-7-128,5 6-576</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0:51.244"/>
    </inkml:context>
    <inkml:brush xml:id="br0">
      <inkml:brushProperty name="width" value="0.035" units="cm"/>
      <inkml:brushProperty name="height" value="0.035" units="cm"/>
    </inkml:brush>
  </inkml:definitions>
  <inkml:trace contextRef="#ctx0" brushRef="#br0">37 16 8338,'-2'-16'3674,"2"29"-2485,-1 23-971,-14 45 0,9-54-154,1 0 0,2 0 0,-1 49 1,4-74-40,0-1-1,0 1 1,0 0 0,1-1 0,-1 1 0,0-1 0,1 1 0,-1-1-1,1 0 1,0 1 0,0-1 0,-1 1 0,1-1 0,0 0 0,0 0 0,0 1-1,0-1 1,0 0 0,1 0 0,-1 0 0,0 0 0,0-1 0,1 1 0,-1 0-1,1 0 1,-1-1 0,1 1 0,-1-1 0,1 1 0,-1-1 0,1 0 0,-1 1-1,1-1 1,-1 0 0,1 0 0,-1 0 0,1 0 0,0 0 0,-1-1-1,1 1 1,1-1 0,10-1 184,0-1 0,0-1 0,23-10 0,-29 12-173,29-14 197,-1-1-1,56-37 1,60-55-121,-74 51-505</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0:51.533"/>
    </inkml:context>
    <inkml:brush xml:id="br0">
      <inkml:brushProperty name="width" value="0.035" units="cm"/>
      <inkml:brushProperty name="height" value="0.035" units="cm"/>
    </inkml:brush>
  </inkml:definitions>
  <inkml:trace contextRef="#ctx0" brushRef="#br0">63 22 10410,'1'-20'3152,"0"19"-1750,-1 4-221,-2 36-256,-26 58-777,-5 24-41,33-120-98,-1 0 1,1 0-1,0 0 0,-1 0 0,1 0 0,0 0 1,0 1-1,0-1 0,0 0 0,0 0 1,0 0-1,0 0 0,1 0 0,-1 0 1,0 0-1,1 0 0,-1 0 0,0 0 1,1 0-1,0 0 0,-1 0 0,1 0 1,-1 0-1,1 0 0,0 0 0,0 0 0,-1-1 1,2 2-1,0-1 16,0-1 1,0 1-1,1-1 0,-1 0 1,0 1-1,0-1 1,0 0-1,0 0 0,0 0 1,0-1-1,0 1 0,0 0 1,0-1-1,2 0 1,12-4 109,-1-1 0,-1-1 0,15-8 1,-25 13-131,40-25 50,-1-2-1,63-55 1,-93 73-128,76-62-1046</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0:51.850"/>
    </inkml:context>
    <inkml:brush xml:id="br0">
      <inkml:brushProperty name="width" value="0.035" units="cm"/>
      <inkml:brushProperty name="height" value="0.035" units="cm"/>
    </inkml:brush>
  </inkml:definitions>
  <inkml:trace contextRef="#ctx0" brushRef="#br0">1 396 8570,'0'0'3321,"23"-20"-1993,2 4-152,19-11-760,12-5-200,20-15-152,6-8-232,19-11-704,3-4-680,-1 7-1225</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0:52.057"/>
    </inkml:context>
    <inkml:brush xml:id="br0">
      <inkml:brushProperty name="width" value="0.035" units="cm"/>
      <inkml:brushProperty name="height" value="0.035" units="cm"/>
    </inkml:brush>
  </inkml:definitions>
  <inkml:trace contextRef="#ctx0" brushRef="#br0">56 157 6617,'-25'6'1305,"6"-2"2151,8-4-1919,11-4 215,6-6-504,17-9-703,10-4-273,14-6-224,4 3 0,1 2 24,4 5-128,-6 6-1569</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0:53.217"/>
    </inkml:context>
    <inkml:brush xml:id="br0">
      <inkml:brushProperty name="width" value="0.035" units="cm"/>
      <inkml:brushProperty name="height" value="0.035" units="cm"/>
    </inkml:brush>
  </inkml:definitions>
  <inkml:trace contextRef="#ctx0" brushRef="#br0">49 1118 8930,'-11'-41'1430,"10"41"-1402,1 0 1,0 0-1,-1 0 1,1 0-1,0 0 1,-1 0 0,1 0-1,0 0 1,-1 0-1,1 0 1,0 0-1,-1 0 1,1 0 0,0 0-1,-1 0 1,1 0-1,0 0 1,-1 1 0,1-1-1,0 0 1,-1 0-1,1 0 1,0 0-1,0 1 1,-1-1 0,1 0-1,0 0 1,0 1-1,-1-1 1,1 0-1,0 1 1,0-1 0,0 0-1,-1 1 1,-2 5 34,0 0 0,0 1-1,1 0 1,-1-1 0,1 1 0,1 0 0,-2 13 0,-3 52 202,6-71-261,-1 14 37,1 1 1,0-1 0,1 0-1,1 0 1,5 21-1,-6-32-14,0-1 0,0 0-1,0 0 1,1 0 0,-1 0-1,1 0 1,-1 0 0,1 0-1,0 0 1,0 0 0,1-1-1,-1 1 1,0-1 0,1 0-1,0 0 1,-1 0 0,1 0-1,0 0 1,0 0 0,0-1-1,0 1 1,0-1 0,1 0-1,-1 0 1,0 0 0,0 0-1,1-1 1,-1 0 0,1 1-1,4-1 1,5-2 53,0 1 0,0-2 0,0 0 0,-1 0 1,1-1-1,-1-1 0,0 0 0,-1-1 0,1 0 0,-1 0 0,0-1 0,17-15 0,5-6 79,-2-2 1,43-50-1,-47 49-69,-2 2 62,-1 0 0,33-53 0,-57 82-147,0 0 1,-1 0-1,1 0 1,0 0 0,0 0-1,0 0 1,0 0-1,0 0 1,-1 0 0,1 0-1,0 0 1,0 0-1,0 0 1,0 0 0,0 0-1,0 0 1,-1 0-1,1 0 1,0 0 0,0-1-1,0 1 1,0 0-1,0 0 1,0 0 0,0 0-1,0 0 1,0 0-1,-1-1 1,1 1 0,0 0-1,0 0 1,0 0-1,0 0 1,0 0 0,0-1-1,0 1 1,0 0-1,0 0 1,0 0-1,0 0 1,0 0 0,0-1-1,0 1 1,0 0-1,0 0 1,0 0 0,0 0-1,1 0 1,-1-1-1,0 1 1,0 0 0,0 0-1,0 0 1,0 0-1,0 0 1,0 0 0,0 0-1,0-1 1,1 1-1,-1 0 1,0 0 0,0 0-1,0 0 1,0 0-1,-13 10 23,12-9-30,1-1 0,-1 1 0,1-1 0,-1 1 0,0-1 0,1 1 1,-1 0-1,1-1 0,0 1 0,-1 0 0,1-1 0,-1 1 0,1 0 0,0 0 0,0 0 0,-1-1 0,1 1 0,0 0 0,0 0 1,0 0-1,0-1 0,0 1 0,0 0 0,0 0 0,0 0 0,0 0 0,0-1 0,1 1 0,-1 0 0,0 0 0,0-1 0,1 1 1,-1 0-1,1 0 0,-1-1 0,0 1 0,1 0 0,-1-1 0,1 1 0,0-1 0,-1 1 0,1 0 0,0-1 0,-1 1 0,1-1 1,0 0-1,-1 1 0,1-1 0,0 0 0,0 1 0,4 0 23,-1 0 1,0 0-1,0-1 0,0 1 0,0-1 1,0 0-1,1 0 0,-1-1 0,0 1 1,0-1-1,0 0 0,0 0 1,0 0-1,0-1 0,6-2 0,2-2 99,0 0-1,-1 0 0,18-15 1,-21 15-44,0-1 1,-1 0 0,0 0-1,-1-1 1,0 1 0,0-2 0,0 1-1,8-18 1,-13 24-58,0-1 1,0 1-1,0 0 0,0 0 0,-1-1 0,1 1 0,-1 0 0,0 0 1,1-1-1,-1 1 0,0-1 0,0 1 0,0 0 0,-1-1 1,1 1-1,-1 0 0,1 0 0,-1-1 0,0 1 0,0 0 1,0 0-1,0 0 0,0 0 0,0 0 0,0 0 0,-1 0 0,1 0 1,-1 0-1,0 0 0,1 1 0,-1-1 0,0 1 0,0 0 1,0-1-1,0 1 0,0 0 0,0 0 0,0 0 0,-1 0 0,1 1 1,0-1-1,0 0 0,-4 1 0,-57-12 48,60 12-131,11-6-256,25-10-82,-16 9 317,-1-1-1,1-1 1,-1 0 0,-1-1-1,0-1 1,0-1 0,21-21 0,-2-11 87,-25 36-2,-3 11-14,-3 12-24,-3-14 33,1 3 7,0 0 0,0-1-1,0 1 1,1 0 0,-1-1 0,1 1 0,0-1 0,0 0 0,0 0 0,0 1 0,0-1-1,1 0 1,0-1 0,-1 1 0,1 0 0,0-1 0,0 0 0,1 1 0,-1-1-1,0-1 1,1 1 0,-1 0 0,1-1 0,-1 0 0,1 1 0,0-1 0,0-1-1,-1 1 1,1-1 0,0 1 0,0-1 0,0 0 0,0-1 0,0 1 0,-1 0-1,1-1 1,0 0 0,0 0 0,-1 0 0,1-1 0,0 1 0,-1-1 0,5-3 0,27-18 163,-2-1 1,53-50 0,-81 70-154,1-3 17,0 0 1,0-1-1,-1 1 0,0-1 1,0 0-1,-1 0 0,0-1 0,0 1 1,-1-1-1,0 0 0,-1 0 1,0 0-1,0 0 0,-1-1 1,1-14-1,-2-4 18,-1 1-1,-1-1 1,-1 1 0,-7-29 0,3 25-15,-1 0 0,-2 1 1,-14-31-1,18 47-21,-1 1 0,-1-1 1,0 1-1,-1 1 0,0-1 1,-1 1-1,0 1 0,-16-14 1,25 24-16,0 0 0,0-1 0,-1 1 0,1 0 1,0 0-1,-1 0 0,1 1 0,-1-1 0,1 0 1,-1 1-1,1-1 0,-1 1 0,1-1 1,-1 1-1,0-1 0,1 1 0,-1 0 0,-2 0 1,3 0-4,0 1 0,1-1 0,-1 1 0,0-1 0,0 1 0,1-1 0,-1 1 0,1 0 0,-1-1 0,1 1 0,-1 0 0,1-1 0,-1 1 0,1 0 0,-1 0 0,1-1 0,0 1 1,-1 0-1,1 0 0,0 0 0,0 0 0,0-1 0,0 1 0,0 1 0,-1 5-28,1 0 0,0 0 0,1 0 0,0 0 0,0 0 0,4 12 0,0-5 27,1-1-1,1 1 1,0-2 0,0 1 0,1-1 0,1 0 0,0 0 0,17 16-1,-3-7-128,1-1 0,0-1-1,28 16 1,-8-8-957</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0:53.359"/>
    </inkml:context>
    <inkml:brush xml:id="br0">
      <inkml:brushProperty name="width" value="0.035" units="cm"/>
      <inkml:brushProperty name="height" value="0.035" units="cm"/>
    </inkml:brush>
  </inkml:definitions>
  <inkml:trace contextRef="#ctx0" brushRef="#br0">1 121 10466,'2'-6'808,"9"-7"337,9-7-241,22-15-600,10-11 16</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0:53.836"/>
    </inkml:context>
    <inkml:brush xml:id="br0">
      <inkml:brushProperty name="width" value="0.035" units="cm"/>
      <inkml:brushProperty name="height" value="0.035" units="cm"/>
    </inkml:brush>
  </inkml:definitions>
  <inkml:trace contextRef="#ctx0" brushRef="#br0">168 1 7242,'-20'0'1208,"-1"2"1728,2 11-2439,1 4-65,-6 12-352,0 5-56,4 2-16,1-2 0,17-5-16,3-7 8,14-11 200,6-4 88,12-12 72,7-8 16,2-12-120,2-5-96,-1-6-2088</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0:54.074"/>
    </inkml:context>
    <inkml:brush xml:id="br0">
      <inkml:brushProperty name="width" value="0.035" units="cm"/>
      <inkml:brushProperty name="height" value="0.035" units="cm"/>
    </inkml:brush>
  </inkml:definitions>
  <inkml:trace contextRef="#ctx0" brushRef="#br0">108 0 6393,'-22'0'1361,"-1"5"1695,4 14-1975,4 9-73,2 9-440,1 4-120,9-1-88,3-2-16,3-11 120,6-7 24,5-10-8,3-6-7,11-15-137,3-9-72,14-15-176,7-5-592,11-8-2169</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0:54.265"/>
    </inkml:context>
    <inkml:brush xml:id="br0">
      <inkml:brushProperty name="width" value="0.035" units="cm"/>
      <inkml:brushProperty name="height" value="0.035" units="cm"/>
    </inkml:brush>
  </inkml:definitions>
  <inkml:trace contextRef="#ctx0" brushRef="#br0">36 241 7426,'-20'19'1184,"5"-5"3209,30-26-3681,14-13-136,20-17-264,11-8-144,7-3-336,1 3-544,-6 9-2033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29:19.873"/>
    </inkml:context>
    <inkml:brush xml:id="br0">
      <inkml:brushProperty name="width" value="0.035" units="cm"/>
      <inkml:brushProperty name="height" value="0.035" units="cm"/>
    </inkml:brush>
  </inkml:definitions>
  <inkml:trace contextRef="#ctx0" brushRef="#br0">213 59 7186,'-11'-13'447,"7"7"-39,0 1 0,-1 0 1,1 0-1,-1 1 0,0-1 0,0 1 0,-6-4 1,10 7-362,-1 1 0,0-1 1,1 1-1,-1-1 0,0 1 0,0 0 1,0-1-1,1 1 0,-1 0 1,0 0-1,0 0 0,0 0 0,1 1 1,-1-1-1,0 0 0,0 1 1,1-1-1,-1 1 0,0 0 1,1 0-1,-1-1 0,1 1 0,-1 0 1,1 0-1,-1 0 0,1 1 1,0-1-1,-1 0 0,1 0 0,0 1 1,-1 1-1,-12 12-77,2 1-1,0 0 1,1 1-1,1 0 1,-13 29-1,19-36 39,-1 0 0,2 1 0,-1 0-1,2-1 1,-1 1 0,2 0 0,-1 0 0,1 1-1,1-1 1,0 0 0,3 16 0,-3-23 5,1-1 0,0 1 0,0-1 1,0 1-1,0-1 0,1 0 0,-1 1 0,1-1 1,0 0-1,0 0 0,0 0 0,0 0 1,1-1-1,-1 1 0,1 0 0,-1-1 0,1 0 1,6 4-1,-5-4 12,1 0 1,0 0-1,0-1 1,0 0-1,-1 0 0,1 0 1,0 0-1,0-1 1,0 0-1,0 0 1,0 0-1,6-2 0,6-1 56,0-1-1,-1-1 0,0 0 0,0-1 0,0-1 0,25-15 1,-33 17-23,1 0 1,-1 0 0,0 0 0,0-1 0,-1 0 0,0-1 0,0 0 0,-1 0 0,1 0 0,6-12 0,-12 16 49,-11 12-199,4-1 35,1 1 0,1 0 0,-1 1-1,2-1 1,-1 1 0,1 0 0,-3 16 0,5-19 52,-1 0 0,2 0 0,-1 0 0,1 1 0,0-1 0,0 0 0,0 0 1,1 1-1,1-1 0,-1 0 0,5 12 0,-5-17 15,1 1 0,-1-1 0,0-1 0,1 1 0,-1 0-1,1 0 1,-1 0 0,1-1 0,0 1 0,0-1 0,0 1 0,0-1 0,0 0 0,0 0 0,0 0 0,0 0 0,0 0 0,1 0 0,-1-1-1,0 1 1,1-1 0,-1 1 0,0-1 0,1 0 0,-1 0 0,3 0 0,6-2 50,0 1 1,0-1-1,0-1 0,15-5 0,0-1 74,-25 9-72,-7 24 22,2-9-85,0-1 0,1 1 0,0 0 0,2-1 0,-1 1 0,2 0 0,0 0 0,1 0 0,0 0 0,1 0 0,1 0 0,0-1 0,1 1 0,11 23 0,16 33 111,82 129 1,-46-93-155</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0:54.454"/>
    </inkml:context>
    <inkml:brush xml:id="br0">
      <inkml:brushProperty name="width" value="0.035" units="cm"/>
      <inkml:brushProperty name="height" value="0.035" units="cm"/>
    </inkml:brush>
  </inkml:definitions>
  <inkml:trace contextRef="#ctx0" brushRef="#br0">26 236 6713,'-15'0'1337,"4"-1"6480,18-13-7072,9-1-233,15-16-240,4-2-80,8-6-104,1 0-88,-2 7-1040,-2 1-985</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0:35.244"/>
    </inkml:context>
    <inkml:brush xml:id="br0">
      <inkml:brushProperty name="width" value="0.035" units="cm"/>
      <inkml:brushProperty name="height" value="0.035" units="cm"/>
    </inkml:brush>
  </inkml:definitions>
  <inkml:trace contextRef="#ctx0" brushRef="#br0">143 23 7514,'-2'-2'257,"-1"-1"1,0 1-1,0 0 1,0 0-1,0 0 1,-1 0-1,1 0 0,0 1 1,-1-1-1,-3 0 1,5 2-216,0 0 0,0 0 1,1 0-1,-1 1 0,1-1 0,-1 1 1,0-1-1,1 1 0,-1-1 0,1 1 0,-1 0 1,1 0-1,-1 0 0,1 0 0,0 0 1,-1 0-1,1 0 0,0 1 0,0-1 0,0 0 1,0 1-1,0-1 0,0 0 0,0 1 1,0 1-1,-6 8-43,-34 60 83,38-65-51,0 1 0,0 0 0,0-1 0,1 1 1,0 1-1,0-1 0,1 0 0,-1 13 0,2-19-15,0 1 0,1-1 0,-1 0 0,0 0 0,0 0 1,0 0-1,1 0 0,-1 0 0,1 0 0,-1 0 0,1 0 0,-1 0 0,1 0 0,0 0 0,-1 0 0,1 0 0,0-1 0,0 1 0,-1 0 0,1 0 0,0-1 1,0 1-1,1 0 0,1 0 19,0 0 0,-1 0 0,1 0 0,0 0 0,0 0 0,0-1 0,0 0 0,5 1 0,7-2 103,-1 0 0,27-6 0,-32 5-87,9-1 25,-4 1-9,0-1 1,0 0-1,-1-1 1,1 0 0,19-10-1,-31 13-95,-18 14-154,13-10 143,-4 5 9,0-1 1,0 1-1,1-1 1,1 2 0,-1-1-1,1 1 1,1 0-1,0 0 1,-6 18-1,9-24 29,0 0 1,1-1-1,-1 1 0,1 0 0,0 0 0,0 0 0,0-1 0,0 1 0,0 0 1,1 0-1,-1 0 0,1-1 0,0 1 0,0 0 0,0 0 0,2 2 0,-2-3 7,1 1-1,0-1 1,0 0 0,1 0-1,-1 0 1,0-1-1,1 1 1,-1 0-1,1-1 1,-1 0-1,1 0 1,0 1-1,-1-2 1,1 1-1,0 0 1,0 0 0,0-1-1,0 0 1,3 1-1,4-1 178,0-1 0,0 0-1,0 0 1,0-1 0,0 0-1,0-1 1,0 0 0,-1 0-1,16-9 1,-24 13-162,-1-1-1,1 1 0,0-1 1,0 1-1,-1-1 1,1 1-1,0 0 0,-1 0 1,1-1-1,-1 1 1,1 0-1,-1 0 1,1-1-1,-1 1 0,0 0 1,1 0-1,-1 0 1,0 0-1,0 0 0,1 0 1,-1 0-1,0 1 1,1 14 0,-1-1 1,0 1-1,-1 0 1,-3 18-1,1-12 4,0 35 0,4-37-37,2 0 0,0 0-1,1 0 1,1-1 0,1 1 0,0-1 0,10 18 0,18 37-562</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0:35.847"/>
    </inkml:context>
    <inkml:brush xml:id="br0">
      <inkml:brushProperty name="width" value="0.035" units="cm"/>
      <inkml:brushProperty name="height" value="0.035" units="cm"/>
    </inkml:brush>
  </inkml:definitions>
  <inkml:trace contextRef="#ctx0" brushRef="#br0">1 269 8450,'5'-19'361,"2"1"1,0 1-1,1 0 0,1 0 1,0 0-1,2 1 1,0 1-1,0 0 1,1 0-1,1 1 0,1 0 1,0 2-1,0-1 1,1 2-1,20-12 0,-32 21-367,1 0 0,-1 0 0,1 0 0,-1 0-1,1 1 1,0 0 0,0 0 0,0 0 0,0 0-1,0 1 1,0-1 0,5 1 0,-7 0 1,-1 1 0,1-1 0,-1 1-1,1-1 1,-1 1 0,1-1 0,-1 1 0,0 0 0,1 0 0,-1 0 0,0 0 0,1 0 0,-1 0 0,0 0 0,0 0 0,0 0 0,0 1-1,0-1 1,0 0 0,0 1 0,-1-1 0,1 1 0,0-1 0,-1 1 0,1-1 0,-1 1 0,1-1 0,-1 1 0,0 0 0,0-1-1,0 1 1,0 1 0,1 2 3,-1 1 1,0-1-1,-1 0 0,1 1 0,-1-1 0,0 0 1,0 0-1,-1 0 0,0 0 0,1 0 0,-2 0 0,-4 8 1,-3 2 18,0-1 0,-20 21 0,23-28-13,0 0-1,1 0 1,-1 1 0,1 0 0,1 0 0,0 0 0,0 1 0,0 0 0,1-1 0,1 2 0,-6 17 0,9-25-5,0 1-1,1-1 1,-1 0-1,0 1 1,1-1-1,-1 0 1,1 0-1,0 0 1,0 1-1,0-1 1,0 0-1,0 0 1,0 0-1,1 0 1,-1-1-1,1 1 1,-1 0 0,1 0-1,2 1 1,-2-1-2,0 1-1,1-1 1,-1 1 0,0 0 0,0 0 0,0 0 0,-1 0 0,1 0 0,1 5 0,15 79 511,-11-48 121,15 46 0,90 193 1018,-76-193-1341,60 109 260,-35-75-139,-32-49-891,-6 3-2100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0:33.489"/>
    </inkml:context>
    <inkml:brush xml:id="br0">
      <inkml:brushProperty name="width" value="0.035" units="cm"/>
      <inkml:brushProperty name="height" value="0.035" units="cm"/>
    </inkml:brush>
  </inkml:definitions>
  <inkml:trace contextRef="#ctx0" brushRef="#br0">486 1130 5873,'5'-37'1249,"-2"0"-1,-2 0 0,-2-1 1,-9-69-1,8 98-1189,0-1 0,0 1 0,-1 0 0,0-1 0,-1 1 0,0 1 0,0-1 0,-1 1 0,0-1 0,-1 1 0,1 1 0,-2-1 0,1 1 0,-1 0 0,0 1 0,0-1 0,-1 1 0,0 1 0,0-1 0,0 2 0,-1-1 0,0 1 0,1 0 0,-12-3 0,13 5-61,0 0 1,0 1 0,0 0 0,-1 0 0,1 1 0,0-1 0,0 2 0,-1-1 0,1 1 0,0 0 0,0 0 0,0 1 0,-9 3-1,6-1-12,1 1-1,0 0 1,0 0-1,0 1 0,1 0 1,0 0-1,0 1 0,-10 10 1,-1 7-18,1 0 1,1 0-1,1 2 1,1 0-1,-16 39 0,29-60 30,0 0 0,0 0-1,0 1 1,0-1-1,1 1 1,0-1-1,0 10 1,1-14 2,0 0 0,0 0 1,0 0-1,0-1 0,0 1 0,0 0 1,0 0-1,1 0 0,-1-1 0,0 1 0,1 0 1,-1-1-1,1 1 0,-1 0 0,1 0 0,-1-1 1,1 1-1,-1-1 0,1 1 0,-1 0 1,1-1-1,0 1 0,1 0 4,-1-1 0,1 0 0,0 1 0,-1-1 0,1 0 0,-1 0 0,1 0 1,0 0-1,-1 0 0,1 0 0,-1 0 0,1-1 0,-1 1 0,1 0 0,2-2 0,19-6 66,-1-1 1,-1-1-1,0-2 0,32-21 0,72-66 219,-50 38-45,-71 58-231,1-1 0,0 1 0,0 0 0,0 0 1,9-3-1,-13 5-14,1 1 1,-1-1 0,1 1-1,0 0 1,-1-1 0,1 1 0,0 0-1,-1 0 1,1 0 0,0 1-1,-1-1 1,1 0 0,-1 0 0,1 1-1,0-1 1,-1 1 0,1 0-1,-1-1 1,1 1 0,-1 0-1,0 0 1,1 0 0,-1 0 0,0 0-1,2 2 1,6 9-1,0 1-1,-1 0 1,0 0 0,-1 1-1,0 0 1,6 23 0,-5-17 10,20 57 31,23 104-1,4 83 29,-44-203-44,-2-12 40,-2 1 0,0 58 0,-6-87 2,-2 0 1,-1 1-1,0-1 0,-2 0 0,0 0 0,-1 0 0,-13 29 0,17-46-2,-1 0 1,0 0-1,0 0 0,0-1 0,0 1 1,0-1-1,-1 1 0,0-1 0,0 0 1,0 0-1,0 0 0,0 0 0,0-1 1,-1 1-1,0-1 0,1 0 1,-1 0-1,0 0 0,0-1 0,-7 3 1,7-4 17,0 0 1,0 0 0,1 0 0,-1-1 0,0 1 0,0-1 0,1 0 0,-1 0 0,0 0 0,1 0 0,-1-1 0,1 1 0,0-1 0,-1 0 0,1 0 0,0-1 0,0 1 0,0 0 0,1-1 0,-1 0 0,0 0 0,1 0 0,-4-6 0,-11-16 39,1 0 0,2-2-1,1 0 1,-14-38 0,-30-122-66,46 146-76,2-1 0,2 0 0,2 0 0,0-70 1,6 95-2,0 0 1,1-1-1,0 1 1,2 0-1,0 1 1,0-1-1,2 1 1,0-1-1,1 2 1,1-1 0,0 1-1,1 0 1,0 1-1,14-16 1,-4 11-7,1 1-1,1 1 1,0 1 0,2 0 0,-1 2 0,2 1 0,0 0-1,0 2 1,1 1 0,43-12 0,-62 21 18,-1-1 0,0 1 0,1 0 0,-1 1-1,1-1 1,-1 1 0,1 0 0,-1 0 0,1 1 0,-1 0 0,1 0 0,-1 0 0,0 0 0,0 1-1,10 4 1,-9-2-4,0 1 0,-1-1 0,0 1-1,0 0 1,-1 0 0,1 0 0,-1 0 0,0 1-1,-1 0 1,1 0 0,-1 0 0,3 7 0,-6-11 12,1 0 1,0 0-1,0-1 1,0 1-1,0 0 1,0 0 0,1-1-1,-1 1 1,1 0-1,-1-1 1,1 0-1,-1 1 1,1-1 0,0 0-1,-1 0 1,1 0-1,0 0 1,0 0-1,0 0 1,0 0 0,0-1-1,2 1 1,-1 0 6,0-2 1,0 1-1,0 0 1,0 0 0,0-1-1,0 0 1,0 1-1,0-1 1,0 0 0,0-1-1,0 1 1,-1 0-1,5-4 1,1-1 15,0 0 1,0 0-1,-1-1 0,0 0 0,0-1 1,0 1-1,-1-1 0,8-14 0,-6 4 0,0 1 0,-2-1-1,0 0 1,-1 0 0,0-1-1,2-31 1,-6 40-10,0-1-1,-1 0 1,0 0 0,0 0 0,-1 1-1,-1-1 1,0 0 0,0 1 0,-1-1-1,-1 1 1,0 0 0,0 0 0,-6-10-1,9 18-16,-1 0 0,1-1 0,-1 1 0,1 0 0,-1 0 0,0 0-1,0 1 1,0-1 0,0 0 0,-1 1 0,1-1 0,0 1 0,0 0 0,-1 0-1,1 0 1,-1 0 0,1 0 0,-1 0 0,0 1 0,1-1 0,-1 1 0,0 0-1,1 0 1,-1 0 0,0 0 0,1 0 0,-1 0 0,1 1 0,-1-1-1,0 1 1,1 0 0,-1 0 0,1 0 0,-1 0 0,1 0 0,0 0 0,-1 1-1,-1 1 1,-5 4-18,1-1 0,-1 1 0,1 0 0,1 1 0,0 0 0,0 0-1,0 0 1,-7 15 0,8-13 8,1 0-1,0 1 1,1 0-1,0 0 1,0 0-1,1 0 1,1 0-1,0 1 1,1 0-1,0-1 1,0 1-1,2 0 1,-1-1 0,1 1-1,5 18 1,-4-21 6,1-1 0,0 1-1,1-1 1,0 1 0,0-1 0,0 0 0,1-1 0,1 1 0,-1-1 0,1 0 0,0 0 0,1-1 0,-1 0 0,1 0 0,1 0 0,-1-1 0,1 0 0,0-1 0,0 0 0,12 5 0,-7-4 23,0-1 1,1 0-1,0-1 1,-1-1-1,1 0 1,0 0-1,1-2 1,-1 0-1,0 0 1,0-1-1,27-6 1,-23 1 23,1 0 0,-1 0 0,0-2 1,0-1-1,-1 0 0,0-1 0,29-23 1,-18 10 4,-2-1-1,-1-1 1,-2-2 0,0 0 0,-2-2 0,0 0 0,-3-1-1,0-1 1,14-36 0,-18 32-2,-2 0-1,-1-1 1,-1 0 0,-3-1-1,5-51 1,-10 65-22,-1 0 0,-1 0 0,-2 1 0,0-1 0,-1 0 0,-1 1 0,-1-1 0,-1 1-1,-16-37 1,21 56-24,-1-1-1,1 1 0,-1 0 0,0 0 0,0 0 0,0 0 0,0 0 0,0 0 0,0 0 0,-1 1 0,0-1 0,1 1 0,-1-1 0,0 1 0,0 0 0,0 1 1,0-1-1,-1 0 0,1 1 0,-5-2 0,5 3-7,0 0-1,0 1 1,0-1 0,-1 1 0,1-1 0,0 1 0,0 0 0,0 0 0,0 0-1,0 1 1,1-1 0,-1 1 0,0 0 0,1-1 0,-1 1 0,1 0-1,-1 0 1,1 1 0,0-1 0,0 1 0,0-1 0,-2 5 0,-5 5-13,0 1 1,2-1 0,-1 2 0,2-1 0,0 1 0,0 0-1,1 0 1,1 1 0,1 0 0,0-1 0,0 1-1,1 28 1,2-24 10,1 1 1,1 0-1,1 0 0,1-1 1,0 1-1,2-1 0,0-1 0,1 1 1,13 25-1,103 174 74,-94-172 12,3-1 0,56 62 0,-77-95-262,1 0 0,0-1 0,25 16 0,-12-12-1314</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0:33.665"/>
    </inkml:context>
    <inkml:brush xml:id="br0">
      <inkml:brushProperty name="width" value="0.035" units="cm"/>
      <inkml:brushProperty name="height" value="0.035" units="cm"/>
    </inkml:brush>
  </inkml:definitions>
  <inkml:trace contextRef="#ctx0" brushRef="#br0">1 100 7202,'0'0'4264,"20"3"-2727,18-19-681,16-5-232,26-11-968,9-1-1384</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0:34.368"/>
    </inkml:context>
    <inkml:brush xml:id="br0">
      <inkml:brushProperty name="width" value="0.035" units="cm"/>
      <inkml:brushProperty name="height" value="0.035" units="cm"/>
    </inkml:brush>
  </inkml:definitions>
  <inkml:trace contextRef="#ctx0" brushRef="#br0">111 115 7578,'5'-13'808,"12"-39"2501,-16 48-3020,0 1-1,-1-1 1,1 0-1,-1 1 1,1-1-1,-1 0 0,0 0 1,-1 1-1,1-1 1,-1 0-1,0-4 1,0 7 127,-3 5-183,-5 7-261,1 0-1,1 1 1,-1 0 0,2 0 0,0 0-1,0 1 1,1 0 0,-3 16-1,-25 117 14,30-129 12,2-10 3,-25 169 29,25-156-17,0-1 0,1 1 0,1 0-1,1 0 1,1-1 0,0 1 0,7 18 0,-7-30-119,-1-1-1,2 1 1,-1-1 0,1 0 0,0 0 0,0 0 0,1-1-1,0 1 1,0-1 0,0 0 0,1-1 0,0 1 0,0-1 0,1 0-1,-1-1 1,1 0 0,0 0 0,0 0 0,0-1 0,1 0 0,-1 0-1,1-1 1,0 0 0,-1 0 0,1-1 0,0 0 0,0 0 0,13-1-1,36-7-3439</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0:34.669"/>
    </inkml:context>
    <inkml:brush xml:id="br0">
      <inkml:brushProperty name="width" value="0.035" units="cm"/>
      <inkml:brushProperty name="height" value="0.035" units="cm"/>
    </inkml:brush>
  </inkml:definitions>
  <inkml:trace contextRef="#ctx0" brushRef="#br0">102 185 5081,'-100'-183'10233,"99"181"-9465,5 3-782,0 1 0,-1-1 0,1 1-1,0-1 1,-1 1 0,1 0 0,-1 0 0,0 1-1,0-1 1,4 5 0,4 1-22,49 31-28,-26-18 63,55 46 0,-79-59 8,-1 1 0,0 0 0,-1 1 0,0 0-1,-1 0 1,0 0 0,-1 1 0,0 0 0,0 1 0,4 11-1,-4 2-53,0-1 0,-1 1 0,-2 0 0,0 1 0,-2-1-1,-1 0 1,-1 1 0,-1-1 0,-1 0 0,-1 0 0,-1 0 0,-2 0-1,-15 39 1,-5-14-1501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0:36.388"/>
    </inkml:context>
    <inkml:brush xml:id="br0">
      <inkml:brushProperty name="width" value="0.035" units="cm"/>
      <inkml:brushProperty name="height" value="0.035" units="cm"/>
    </inkml:brush>
  </inkml:definitions>
  <inkml:trace contextRef="#ctx0" brushRef="#br0">182 1 5505,'-7'0'244,"0"1"0,0 0 0,0 1 0,0 0 0,0 0-1,0 0 1,0 1 0,1 0 0,-1 0 0,1 1 0,0 0 0,0 0-1,0 0 1,0 1 0,1-1 0,0 1 0,0 1 0,0-1 0,-5 9 0,3-5-118,1 0 1,0 1-1,1 0 1,0 0-1,1 0 1,0 1-1,0-1 1,1 1 0,0 0-1,1 0 1,-1 21-1,2-23-45,2 0 0,-1 0-1,1-1 1,0 1 0,0-1-1,1 1 1,1-1 0,-1 1 0,1-1-1,1 0 1,-1 0 0,1-1-1,1 1 1,-1-1 0,1 0-1,1 0 1,-1 0 0,1-1 0,1 1-1,-1-2 1,1 1 0,0-1-1,0 0 1,0 0 0,1-1-1,-1 0 1,1 0 0,0-1 0,1 0-1,-1 0 1,0-1 0,1 0-1,-1-1 1,14 1 0,-6-2 50,-1 0 1,1-2-1,-1 0 0,0-1 1,1 0-1,17-8 0,-3 0-6,-1-2-1,30-17 0,2-6-611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0:36.689"/>
    </inkml:context>
    <inkml:brush xml:id="br0">
      <inkml:brushProperty name="width" value="0.035" units="cm"/>
      <inkml:brushProperty name="height" value="0.035" units="cm"/>
    </inkml:brush>
  </inkml:definitions>
  <inkml:trace contextRef="#ctx0" brushRef="#br0">70 29 8570,'-6'-7'504,"-15"-13"3869,20 19-4320,0 1 0,0 0 1,1 0-1,-1 0 0,0 0 0,0 0 1,1 0-1,-1 0 0,0 0 0,0 0 0,1 0 1,-1 0-1,0 0 0,1 1 0,-1-1 0,0 0 1,1 1-1,-1-1 0,0 0 0,1 1 0,-1-1 1,0 1-1,1-1 0,-1 1 0,1-1 0,-1 1 1,1-1-1,-1 1 0,1-1 0,0 1 0,-1 0 1,1-1-1,0 1 0,-1 0 0,1-1 0,0 1 1,0 0-1,-1 0 0,-2 7-33,0-1 0,0 1-1,1-1 1,-1 1 0,2 0 0,-1 0-1,1 0 1,0 0 0,1 0 0,0 0 0,0 0-1,1 0 1,2 10 0,-2-14 15,0 0-1,0 1 1,1-1 0,0-1-1,0 1 1,0 0 0,0 0-1,0-1 1,1 1 0,0-1 0,-1 0-1,1 0 1,1 0 0,-1 0-1,0 0 1,1-1 0,-1 1-1,1-1 1,0 0 0,0 0-1,0 0 1,0-1 0,0 1 0,0-1-1,0 0 1,6 1 0,-1-1 30,0-1 0,0 0 0,-1 0 0,1 0 0,0-1 0,0-1 0,-1 1 1,1-1-1,-1-1 0,1 0 0,9-4 0,12-8-506</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0:36.895"/>
    </inkml:context>
    <inkml:brush xml:id="br0">
      <inkml:brushProperty name="width" value="0.035" units="cm"/>
      <inkml:brushProperty name="height" value="0.035" units="cm"/>
    </inkml:brush>
  </inkml:definitions>
  <inkml:trace contextRef="#ctx0" brushRef="#br0">38 57 11707,'-14'-6'1200,"3"-2"528,4 0-160,3-2-927,3 0-313,1 2-400,6 2-624,10 6-2081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29:23.534"/>
    </inkml:context>
    <inkml:brush xml:id="br0">
      <inkml:brushProperty name="width" value="0.035" units="cm"/>
      <inkml:brushProperty name="height" value="0.035" units="cm"/>
    </inkml:brush>
  </inkml:definitions>
  <inkml:trace contextRef="#ctx0" brushRef="#br0">48 26 9282,'-27'-25'3479,"26"24"-2457,-2 3-151,1 1-868,0 0-1,0-1 1,1 1 0,-1 0-1,1 0 1,0 0 0,0 0-1,0 0 1,0 1 0,0-1 0,0 0-1,1 0 1,0 1 0,0 4-1,2 56-26,-1-51 38,0-3 22,0 0 0,0 0-1,1 1 1,0-1 0,0-1 0,1 1-1,8 16 1,-10-24 757,5 19-160,-3-3-1083,-3-18 489,0 1 1,0-1-1,0 0 1,1 0-1,-1 1 1,0-1-1,0 0 1,0 0-1,1 0 1,-1 1-1,0-1 1,0 0-1,0 0 1,1 0-1,-1 0 1,0 0-1,0 0 1,1 0-1,-1 1 1,0-1-1,0 0 1,1 0-1,-1 0 1,0 0-1,0 0 1,1 0-1,-1 0 1,0 0-1,1 0 1,-1 0-1,0 0 1,1-1-1,12-7-1424,-4-2-4319,-7 8 3967</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0:37.309"/>
    </inkml:context>
    <inkml:brush xml:id="br0">
      <inkml:brushProperty name="width" value="0.035" units="cm"/>
      <inkml:brushProperty name="height" value="0.035" units="cm"/>
    </inkml:brush>
  </inkml:definitions>
  <inkml:trace contextRef="#ctx0" brushRef="#br0">33 359 10242,'-6'-12'1249,"0"0"0,1 0-1,-6-20 1,10 28-1068,0-1-1,0 0 1,0 0 0,1 0-1,-1 0 1,1 0-1,1 0 1,-1 0 0,1 1-1,-1-1 1,1 0-1,3-8 1,-4 13-179,1-1-1,-1 0 1,0 0 0,0 1-1,1-1 1,-1 0 0,1 1-1,-1-1 1,1 1 0,-1-1-1,1 0 1,-1 1 0,1-1-1,-1 1 1,1-1-1,0 1 1,-1 0 0,1-1-1,0 1 1,-1 0 0,1-1-1,0 1 1,0 0 0,-1 0-1,1 0 1,1-1 0,0 1-7,0 1 1,-1-1-1,1 1 0,-1-1 1,1 1-1,0-1 1,-1 1-1,1 0 1,-1-1-1,0 1 1,1 0-1,0 1 0,5 4-19,-1 0 0,1 0 0,8 13 0,3 8 41,-1 1 0,-1 1 0,13 34 0,1 1 133,-30-63-141,0-1 0,0 0 0,0 1 0,0-1 0,0 1 0,1-1 0,-1 0 0,0 1 0,0-1 0,0 0 0,1 1 0,-1-1 0,0 0 0,0 0 0,1 1 0,-1-1 0,0 0 0,0 0 0,1 1 0,-1-1 0,0 0 0,1 0 0,-1 0 0,0 0 0,1 1 0,-1-1 0,0 0 0,1 0 0,-1 0 0,0 0 0,1 0 1,-1 0-1,1 0 0,-1 0 0,0 0 0,1 0 0,-1 0 0,0 0 0,1 0 0,-1 0 0,1 0 0,-1-1 0,1 1 0,12-19 130,4-33-43,5-55 28,-17 72-108,2 0 0,2 0-1,1 1 1,1 0 0,18-34 0,-28 64-29,1 1 1,0 0-1,0 0 1,0-1-1,0 1 1,1 1-1,-1-1 1,1 0-1,0 1 1,0-1-1,0 1 1,0 0-1,0 0 1,0 0-1,0 0 1,1 1-1,-1-1 1,1 1-1,-1 0 1,1 0-1,0 0 1,-1 0-1,1 1 1,6-1 0,-3 2-3,-1 0 1,0 0 0,0 1 0,0 0 0,0 0 0,0 0 0,-1 1-1,1-1 1,0 2 0,-1-1 0,0 0 0,0 1 0,0 0 0,4 5 0,12 12 78,-2 1 1,0 1 0,-2 0 0,0 2 0,25 49 0,-18-21 83</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0:55.823"/>
    </inkml:context>
    <inkml:brush xml:id="br0">
      <inkml:brushProperty name="width" value="0.035" units="cm"/>
      <inkml:brushProperty name="height" value="0.035" units="cm"/>
    </inkml:brush>
  </inkml:definitions>
  <inkml:trace contextRef="#ctx0" brushRef="#br0">16 260 3281,'-1'-1'533,"-1"-1"0,1 1 0,-1-1 0,1 1 0,0-1 0,0 0 0,0 0 0,0 1 0,0-1 0,0 0 0,1 0 0,-1 0 0,0 0 0,1 0 0,0 0 0,-1 0 0,1-3 0,0 2-310,1 0 1,-1 0 0,1 0 0,0 0 0,0 0-1,0 1 1,0-1 0,1 0 0,-1 1 0,0-1-1,3-2 1,7-7-609,-1 0 1,1 1-1,1 1 0,14-10 0,-3 1 1343,68-52-1650,-41 37-1303</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0:56.907"/>
    </inkml:context>
    <inkml:brush xml:id="br0">
      <inkml:brushProperty name="width" value="0.035" units="cm"/>
      <inkml:brushProperty name="height" value="0.035" units="cm"/>
    </inkml:brush>
  </inkml:definitions>
  <inkml:trace contextRef="#ctx0" brushRef="#br0">1 70 2312,'0'0'6234,"1"0"-5634,28-14-120,2 2-256,9-4-16,10-12-1120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0:58.295"/>
    </inkml:context>
    <inkml:brush xml:id="br0">
      <inkml:brushProperty name="width" value="0.035" units="cm"/>
      <inkml:brushProperty name="height" value="0.035" units="cm"/>
    </inkml:brush>
  </inkml:definitions>
  <inkml:trace contextRef="#ctx0" brushRef="#br0">40 568 5865,'-3'-1'233,"1"1"-1,-1-2 1,1 1-1,0 0 1,0 0-1,-1-1 1,1 1-1,0-1 1,0 1-1,0-1 1,0 0-1,1 0 1,-1 0-1,1 0 1,-1 0 0,1-1-1,-1 1 1,0-4-1,1 5-140,1 0 0,0 0 0,0 0-1,0 0 1,0 0 0,0 0 0,0 0 0,0 0 0,0 0 0,0 0-1,0 1 1,0-1 0,1 0 0,-1 0 0,0 0 0,1 0 0,-1 0-1,1 0 1,0-1 0,1 0-85,-1 1 1,1-1-1,0 1 1,-1 0-1,1-1 0,0 1 1,0 0-1,0 0 0,0 0 1,0 1-1,0-1 1,3-1-1,0 1 0,-1 1-1,0-1 1,0 0-1,1 1 1,-1 0 0,0 0-1,1 1 1,-1-1-1,0 1 1,1 0 0,-1 0-1,0 0 1,0 1 0,0-1-1,0 1 1,0 0-1,0 0 1,-1 0 0,1 1-1,-1-1 1,1 1-1,-1 0 1,0 0 0,4 5-1,6 7 48,-1 2 0,-1-1-1,-1 1 1,9 20 0,-2-7 119,-17-29-160,0-1-1,0 1 1,1-1 0,-1 1 0,1-1 0,-1 1 0,0-1 0,1 1-1,-1-1 1,1 1 0,-1-1 0,1 0 0,-1 1 0,1-1 0,-1 0 0,1 1-1,0-1 1,-1 0 0,1 0 0,-1 0 0,1 1 0,0-1 0,-1 0-1,1 0 1,0 0 0,-1 0 0,1 0 0,0 0 0,-1 0 0,1 0-1,-1 0 1,1-1 0,0 1 0,-1 0 0,1 0 0,-1-1 0,1 1-1,0 0 1,-1 0 0,1-1 0,-1 1 0,1-1 0,-1 1 0,1-1-1,-1 1 1,0 0 0,1-1 0,-1 0 0,1 0 0,22-32 341,-20 29-311,11-23 260,-1 0 0,-2-1 0,0-1 0,9-41 0,-16 57-178,-4 10-126,1 1 0,0-1 1,-1 1-1,1 0 0,0-1 0,0 1 0,0 0 0,1 0 0,-1 0 0,1-1 0,-1 1 0,1 1 0,-1-1 0,1 0 1,0 0-1,0 1 0,0-1 0,0 1 0,0-1 0,3 0 0,-1 1-18,0 0 1,0 0-1,0 1 1,-1 0-1,1 0 0,0 0 1,0 0-1,0 0 0,0 1 1,0 0-1,0 0 1,4 1-1,9 3 17,0-1 1,1 0-1,-1-2 1,0 0-1,23-1 1,-34-1 23,1 0-1,-1-1 1,0 0 0,0 0 0,1 0 0,-1-1 0,0 0 0,0 0-1,0-1 1,-1 1 0,1-1 0,-1-1 0,1 1 0,-1-1-1,0 0 1,0 0 0,8-9 0,-11 10 2,-1 0 0,1 1 0,-1-1 0,0 0 0,0 0 0,0 1 1,0-1-1,0 0 0,0 0 0,-1 0 0,0 0 0,1 0 0,-1 0 0,0 0 0,-1 0 0,1 0 0,0 0 0,-1 0 0,0 0 0,-1-4 1,-1-2-1,0 0 0,-1 0 0,0 1 1,-11-16-1,14 22-118,0 13-76,-3 31 31,3-41 140,2-1 0,-1 1-1,0-1 1,0 1 0,0 0-1,0-1 1,0 1 0,0-1-1,0 1 1,1-1 0,-1 1-1,0 0 1,1-1 0,-1 1 0,0-1-1,1 1 1,-1-1 0,0 0-1,1 1 1,-1-1 0,2 1-1,-2-1 2,1 0 0,0 1 0,0-1-1,0-1 1,0 1 0,0 0 0,-1 0-1,1 0 1,0 0 0,0-1 0,0 1-1,-1 0 1,1-1 0,0 1 0,0 0-1,-1-1 1,1 1 0,0-1 0,-1 1-1,2-2 1,4-3 21,-1-1 1,1 0-1,-1 0 0,-1 0 1,1-1-1,7-13 0,-8 11 8,1 0 0,1 1 0,11-14 0,-15 20-28,1-1 1,-1 1-1,1 0 1,0 0-1,0 0 0,-1 1 1,1-1-1,0 1 1,0-1-1,1 1 0,-1 0 1,0 0-1,0 0 1,1 1-1,4-1 0,-1 0-4,12 0 10,-1-1-1,33-7 1,-44 7 18,0 0-1,-1-1 1,0 0-1,1 0 1,-1-1 0,0 1-1,-1-1 1,1-1 0,-1 1-1,10-11 1,-11 11-26,0 1 1,-1-1-1,1 1 0,1-1 1,-1 1-1,0 0 1,1 1-1,0-1 1,-1 1-1,1 0 0,0 0 1,0 1-1,0-1 1,0 1-1,1 0 0,-1 0 1,0 1-1,10 0 1,-10-1 12,0-1 0,-1 1 1,1-1-1,-1 0 0,0 0 1,0 0-1,1-1 0,-1 0 1,-1 1-1,7-6 0,27-17-1329,-17 19-2320,-8 1 730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0:59.410"/>
    </inkml:context>
    <inkml:brush xml:id="br0">
      <inkml:brushProperty name="width" value="0.035" units="cm"/>
      <inkml:brushProperty name="height" value="0.035" units="cm"/>
    </inkml:brush>
  </inkml:definitions>
  <inkml:trace contextRef="#ctx0" brushRef="#br0">23 327 6369,'-2'-1'189,"1"-1"0,-1 0 0,0 1-1,0-1 1,1 0 0,-1 0-1,1 0 1,0 0 0,0 0 0,-1 0-1,1 0 1,1-1 0,-1 1-1,0 0 1,0 0 0,1-1 0,-1 1-1,1-4 1,0 3-27,1 0 0,-1 0-1,1 0 1,0 0 0,0 0 0,1 0-1,-1 0 1,0 1 0,1-1 0,0 0 0,-1 1-1,1-1 1,4-3 0,-4 4-113,-1 0-23,1 0 0,-1 0-1,1 0 1,-1 1 0,1-1 0,0 1 0,0-1 0,0 1 0,0-1 0,0 1 0,0 0 0,0 0 0,0 0-1,3-1 1,-4 3-24,-1-1 0,0 0 1,1 1-1,-1-1 0,0 0 0,1 1 0,-1-1 0,0 0 0,1 1 0,-1-1 0,0 1 0,0-1 0,0 0 0,1 1 0,-1-1 0,0 1 0,0-1 0,0 1 1,0-1-1,0 1 0,0-1 0,0 1 0,0-1 0,0 0 0,0 1 0,0-1 0,0 1 0,0-1 0,0 1 0,0-1 0,-1 1 0,1-1 0,0 1 0,0-1 0,0 0 1,-1 1-1,1-1 0,-1 1 0,-8 21 77,4-13-85,0 0 0,1 1 0,0 0 0,0 0 0,1 0 0,1 0 0,0 1 0,0-1 0,1 1-1,0-1 1,1 1 0,0-1 0,2 13 0,0-7-3,10 83-33,-10-88 42,1-1 1,0 0 0,0 1-1,1-1 1,0-1-1,1 1 1,8 11-1,-12-18 16,1-1 0,0 0 0,0 0 0,0 0 0,0 0 0,0 0-1,0-1 1,1 1 0,-1 0 0,1-1 0,-1 0 0,1 0 0,-1 0-1,1 0 1,0 0 0,-1 0 0,1 0 0,0-1 0,0 0 0,0 1-1,-1-1 1,1 0 0,0-1 0,0 1 0,0 0 0,-1-1 0,5-1-1,7-2 87,-2 0-1,1-2 1,0 0-1,16-10 1,-28 15-100,52-30 158,-2-3 0,0-1 1,-3-3-1,-1-2 0,55-62 0,-87 85-76,-1-1-1,15-24 1,-26 38-36,0-1-1,0 0 0,-1 0 1,0 0-1,0 0 1,0 0-1,-1-1 1,1 1-1,-1-1 1,0 1-1,-1-1 1,0 1-1,0-1 1,0-8-1,0 13-40,-1 0 0,1-1 0,0 1 0,0 0 0,0 0 0,-1 0 0,1 0 0,-1 0 0,1-1 0,-1 1 0,1 0 0,-1 0 0,1 0 0,-1 0 0,0 0 0,0 0 0,0 1 0,1-1 0,-1 0 0,0 0 0,0 0-1,0 1 1,0-1 0,0 1 0,0-1 0,-1 1 0,1-1 0,0 1 0,0-1 0,0 1 0,0 0 0,-1 0 0,1 0 0,0 0 0,0 0 0,0 0 0,-1 0 0,1 0 0,0 0 0,0 0 0,0 1 0,0-1 0,-1 0 0,1 1 0,0-1 0,0 1 0,0-1-1,0 1 1,0 0 0,0-1 0,0 1 0,0 0 0,0 0 0,0 0 0,-1 1 0,1-1-15,0 0 0,0 0 0,0 0 0,0 1 0,0-1-1,0 0 1,0 0 0,0 1 0,1-1 0,-1 0 0,0 1 0,1-1 0,-1 1-1,1-1 1,0 0 0,-1 1 0,1-1 0,0 1 0,0-1 0,0 1 0,0-1 0,0 1-1,0-1 1,0 1 0,1-1 0,-1 1 0,1-1 0,-1 1 0,1-1 0,-1 1-1,1-1 1,0 0 0,-1 1 0,1-1 0,0 0 0,0 0 0,0 0 0,0 0-1,0 0 1,0 0 0,1 0 0,-1 0 0,0 0 0,0 0 0,1 0 0,-1-1-1,3 2 1,-2-1 12,0 0-1,0 0 0,0-1 0,1 1 0,-1-1 1,0 1-1,0-1 0,1 1 0,-1-1 0,0 0 1,1 0-1,-1 0 0,0-1 0,1 1 0,-1 0 0,0-1 1,1 0-1,-1 1 0,0-1 0,0 0 0,0 0 1,0 0-1,0-1 0,0 1 0,0 0 0,2-2 1,4-5 44,0-1-1,0 1 1,-1-1 0,9-15 0,-12 18-15,0-1 1,1 0-1,0 1 0,0 0 1,1 0-1,10-9 0,-11 14-35,-1 0 1,0 0-1,1 0 0,-1 0 0,1 1 1,-1-1-1,0 1 0,1 1 0,-1-1 1,1 0-1,-1 1 0,6 2 0,22 0 24,-22-4-59,0-1 0,1 1 0,-1-2 0,-1 0 1,1 0-1,0 0 0,-1-1 0,1-1 0,-1 0 0,-1 0 1,1 0-1,15-14 0,11-10-1314</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0:59.569"/>
    </inkml:context>
    <inkml:brush xml:id="br0">
      <inkml:brushProperty name="width" value="0.035" units="cm"/>
      <inkml:brushProperty name="height" value="0.035" units="cm"/>
    </inkml:brush>
  </inkml:definitions>
  <inkml:trace contextRef="#ctx0" brushRef="#br0">55 22 8690,'-18'-1'944,"0"-2"424,4-2-239,9-1-1121,6 0-777</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0:59.936"/>
    </inkml:context>
    <inkml:brush xml:id="br0">
      <inkml:brushProperty name="width" value="0.035" units="cm"/>
      <inkml:brushProperty name="height" value="0.035" units="cm"/>
    </inkml:brush>
  </inkml:definitions>
  <inkml:trace contextRef="#ctx0" brushRef="#br0">1 168 5961,'0'-3'403,"0"0"0,0 0 0,0-1 1,1 1-1,0 0 0,-1 0 0,1 0 0,0 0 0,0 1 0,1-1 0,-1 0 0,0 0 0,1 1 0,0-1 0,3-3 0,-3 3-234,1 1-1,0 0 0,-1 0 1,1 0-1,0 0 1,0 0-1,0 1 0,0-1 1,1 1-1,-1 0 0,0 0 1,6-1-1,-4 1-142,0 1 0,0-1 0,0 1 0,0 0 0,0 0 0,0 1 0,0 0-1,0 0 1,0 0 0,0 0 0,0 1 0,0 0 0,-1 0 0,1 0 0,-1 0 0,1 1-1,-1 0 1,8 6 0,-7-3 28,0-1 0,-1 1 0,1 0 0,3 9 0,11 13 238,-19-27-203,5-6 290,0-5-328,-1-1 1,0 0-1,-1 0 1,0 0-1,-1-1 1,2-11-1,-2 8-27,0 1 0,1-1 0,9-23 0,-11 37-27,-1 0 0,0 1 0,1-1 0,-1 0-1,1 0 1,0 0 0,-1 1 0,1-1 0,-1 0 0,1 1 0,0-1 0,0 0 0,-1 1 0,1-1 0,0 1 0,0 0 0,0-1-1,0 1 1,-1-1 0,1 1 0,0 0 0,0 0 0,0 0 0,0-1 0,0 1 0,0 0 0,0 0 0,0 0 0,0 0-1,0 0 1,0 1 0,0-1 0,-1 0 0,1 0 0,2 1 0,36 20 37,-14-8 71,-10-8-186,0-2 1,0 1-1,1-2 0,-1 0 0,18-1 1,22 0-3046</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1:00.272"/>
    </inkml:context>
    <inkml:brush xml:id="br0">
      <inkml:brushProperty name="width" value="0.035" units="cm"/>
      <inkml:brushProperty name="height" value="0.035" units="cm"/>
    </inkml:brush>
  </inkml:definitions>
  <inkml:trace contextRef="#ctx0" brushRef="#br0">1 51 10994,'0'0'1386,"2"-2"-597,5-3-609,0 0 0,1 0 0,-1 1-1,1 0 1,0 0 0,0 1-1,0 0 1,1 1 0,-1-1-1,10 0 1,2 0-73,0 0 1,0 2-1,28 1 0,-47 0-104,10 0 43,0 0 1,0 1 0,0 0 0,0 1-1,0 1 1,-1 0 0,18 6-1,-26-7-24,-1-1-1,1 1 0,0-1 0,-1 1 0,1 0 1,-1-1-1,0 1 0,1 0 0,-1 0 0,0 0 1,0 0-1,0 0 0,0 0 0,-1 0 1,1 0-1,-1 1 0,1-1 0,-1 0 0,1 5 1,-4 44 254,-8-3-289,-2 0 0,-2-1 0,-3-1 0,-30 59 1,26-64-1965</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1:00.618"/>
    </inkml:context>
    <inkml:brush xml:id="br0">
      <inkml:brushProperty name="width" value="0.035" units="cm"/>
      <inkml:brushProperty name="height" value="0.035" units="cm"/>
    </inkml:brush>
  </inkml:definitions>
  <inkml:trace contextRef="#ctx0" brushRef="#br0">14 15 9618,'-13'-6'601,"14"4"228,26 2 570,-7 2-1369,74-6 1198,-68 1-971,-1 2-1,1 1 0,0 1 1,33 5-1,-54-5-236,0 0 0,-1 0 0,1 1 0,0 0-1,-1 0 1,1 0 0,-1 1 0,1-1 0,-1 1 0,0 0 0,0 0-1,0 0 1,-1 1 0,1-1 0,-1 1 0,3 5 0,-2-3 12,-1 0 0,1 0 0,-2 1-1,1-1 1,-1 1 0,0-1 0,0 1 0,-1 0 0,0 0 0,0 11 0,-1-2 30,-1 0-1,0 0 0,-1 0 1,-1-1-1,-1 1 1,0 0-1,-1-1 0,0 0 1,-11 21-1,-39 58-216,29-52-577</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0:31:00.937"/>
    </inkml:context>
    <inkml:brush xml:id="br0">
      <inkml:brushProperty name="width" value="0.035" units="cm"/>
      <inkml:brushProperty name="height" value="0.035" units="cm"/>
    </inkml:brush>
  </inkml:definitions>
  <inkml:trace contextRef="#ctx0" brushRef="#br0">17 146 6897,'-1'-1'182,"0"1"0,0-1 0,-1 0 0,1 0 0,0 0 0,0-1 0,0 1 0,0 0 0,0 0 0,0-1 0,1 1 0,-1 0 0,0-1 0,1 1 0,-1-1 0,1 1 0,-1-1 0,1 1 0,0-1 0,-1 1 0,1-1 0,0 1 0,0-1 0,0-2 0,2 2-14,0-1 1,0 1 0,1 0 0,-1 0 0,0-1 0,1 1 0,-1 1 0,1-1 0,0 0 0,-1 1 0,7-3 0,25-13 445,72-26 1,-88 37-506,0 1 0,1 1 0,0 0 1,0 2-1,36-1 0,-50 3-96,-1 0 1,1 1-1,0-1 1,-1 1-1,1 0 1,-1 0-1,0 1 1,1-1-1,-1 1 1,0 0-1,0 0 1,0 1-1,0-1 0,0 1 1,-1 0-1,1 0 1,-1 0-1,0 0 1,0 1-1,0-1 1,3 5-1,-3-2 19,0 0-1,0 0 1,-1 0-1,0 0 0,0 1 1,0-1-1,-1 1 1,0 0-1,0-1 1,-1 1-1,0 0 1,0-1-1,-1 1 1,-1 7-1,-3 11 81,-2-2 0,0 1 0,-2-1 0,0 0 0,-13 21 1,-15 37-180,6 2-894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4B5DA7-09FB-4C50-A84D-1BC401F51891}" type="datetimeFigureOut">
              <a:rPr lang="en-US" smtClean="0"/>
              <a:pPr/>
              <a:t>4/21/2025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A29FFE-4DA0-4E09-8DA2-40CE799E7938}" type="slidenum">
              <a:rPr lang="en-US" smtClean="0"/>
              <a:pPr/>
              <a:t>‹#›</a:t>
            </a:fld>
            <a:endParaRPr lang="en-US"/>
          </a:p>
        </p:txBody>
      </p:sp>
    </p:spTree>
    <p:extLst>
      <p:ext uri="{BB962C8B-B14F-4D97-AF65-F5344CB8AC3E}">
        <p14:creationId xmlns:p14="http://schemas.microsoft.com/office/powerpoint/2010/main" val="3880715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A29FFE-4DA0-4E09-8DA2-40CE799E7938}" type="slidenum">
              <a:rPr lang="en-US" smtClean="0"/>
              <a:pPr/>
              <a:t>2</a:t>
            </a:fld>
            <a:endParaRPr lang="en-US"/>
          </a:p>
        </p:txBody>
      </p:sp>
    </p:spTree>
    <p:extLst>
      <p:ext uri="{BB962C8B-B14F-4D97-AF65-F5344CB8AC3E}">
        <p14:creationId xmlns:p14="http://schemas.microsoft.com/office/powerpoint/2010/main" val="37643764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A29FFE-4DA0-4E09-8DA2-40CE799E7938}" type="slidenum">
              <a:rPr lang="en-US" smtClean="0"/>
              <a:pPr/>
              <a:t>52</a:t>
            </a:fld>
            <a:endParaRPr lang="en-US"/>
          </a:p>
        </p:txBody>
      </p:sp>
    </p:spTree>
    <p:extLst>
      <p:ext uri="{BB962C8B-B14F-4D97-AF65-F5344CB8AC3E}">
        <p14:creationId xmlns:p14="http://schemas.microsoft.com/office/powerpoint/2010/main" val="18508824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A29FFE-4DA0-4E09-8DA2-40CE799E7938}" type="slidenum">
              <a:rPr lang="en-US" smtClean="0"/>
              <a:pPr/>
              <a:t>59</a:t>
            </a:fld>
            <a:endParaRPr lang="en-US"/>
          </a:p>
        </p:txBody>
      </p:sp>
    </p:spTree>
    <p:extLst>
      <p:ext uri="{BB962C8B-B14F-4D97-AF65-F5344CB8AC3E}">
        <p14:creationId xmlns:p14="http://schemas.microsoft.com/office/powerpoint/2010/main" val="4488737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A29FFE-4DA0-4E09-8DA2-40CE799E7938}" type="slidenum">
              <a:rPr lang="en-US" smtClean="0"/>
              <a:pPr/>
              <a:t>79</a:t>
            </a:fld>
            <a:endParaRPr lang="en-US"/>
          </a:p>
        </p:txBody>
      </p:sp>
    </p:spTree>
    <p:extLst>
      <p:ext uri="{BB962C8B-B14F-4D97-AF65-F5344CB8AC3E}">
        <p14:creationId xmlns:p14="http://schemas.microsoft.com/office/powerpoint/2010/main" val="8693210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A29FFE-4DA0-4E09-8DA2-40CE799E7938}" type="slidenum">
              <a:rPr lang="en-US" smtClean="0"/>
              <a:pPr/>
              <a:t>80</a:t>
            </a:fld>
            <a:endParaRPr lang="en-US"/>
          </a:p>
        </p:txBody>
      </p:sp>
    </p:spTree>
    <p:extLst>
      <p:ext uri="{BB962C8B-B14F-4D97-AF65-F5344CB8AC3E}">
        <p14:creationId xmlns:p14="http://schemas.microsoft.com/office/powerpoint/2010/main" val="5092657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A29FFE-4DA0-4E09-8DA2-40CE799E7938}" type="slidenum">
              <a:rPr lang="en-US" smtClean="0"/>
              <a:pPr/>
              <a:t>84</a:t>
            </a:fld>
            <a:endParaRPr lang="en-US"/>
          </a:p>
        </p:txBody>
      </p:sp>
    </p:spTree>
    <p:extLst>
      <p:ext uri="{BB962C8B-B14F-4D97-AF65-F5344CB8AC3E}">
        <p14:creationId xmlns:p14="http://schemas.microsoft.com/office/powerpoint/2010/main" val="8233926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A29FFE-4DA0-4E09-8DA2-40CE799E7938}" type="slidenum">
              <a:rPr lang="en-US" smtClean="0"/>
              <a:pPr/>
              <a:t>95</a:t>
            </a:fld>
            <a:endParaRPr lang="en-US"/>
          </a:p>
        </p:txBody>
      </p:sp>
    </p:spTree>
    <p:extLst>
      <p:ext uri="{BB962C8B-B14F-4D97-AF65-F5344CB8AC3E}">
        <p14:creationId xmlns:p14="http://schemas.microsoft.com/office/powerpoint/2010/main" val="23894485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A29FFE-4DA0-4E09-8DA2-40CE799E7938}" type="slidenum">
              <a:rPr lang="en-US" smtClean="0"/>
              <a:pPr/>
              <a:t>96</a:t>
            </a:fld>
            <a:endParaRPr lang="en-US"/>
          </a:p>
        </p:txBody>
      </p:sp>
    </p:spTree>
    <p:extLst>
      <p:ext uri="{BB962C8B-B14F-4D97-AF65-F5344CB8AC3E}">
        <p14:creationId xmlns:p14="http://schemas.microsoft.com/office/powerpoint/2010/main" val="2055896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A29FFE-4DA0-4E09-8DA2-40CE799E7938}" type="slidenum">
              <a:rPr lang="en-US" smtClean="0"/>
              <a:pPr/>
              <a:t>21</a:t>
            </a:fld>
            <a:endParaRPr lang="en-US"/>
          </a:p>
        </p:txBody>
      </p:sp>
    </p:spTree>
    <p:extLst>
      <p:ext uri="{BB962C8B-B14F-4D97-AF65-F5344CB8AC3E}">
        <p14:creationId xmlns:p14="http://schemas.microsoft.com/office/powerpoint/2010/main" val="4029606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6A29FFE-4DA0-4E09-8DA2-40CE799E7938}" type="slidenum">
              <a:rPr lang="en-US" smtClean="0"/>
              <a:pPr/>
              <a:t>22</a:t>
            </a:fld>
            <a:endParaRPr lang="en-US"/>
          </a:p>
        </p:txBody>
      </p:sp>
    </p:spTree>
    <p:extLst>
      <p:ext uri="{BB962C8B-B14F-4D97-AF65-F5344CB8AC3E}">
        <p14:creationId xmlns:p14="http://schemas.microsoft.com/office/powerpoint/2010/main" val="3837660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A29FFE-4DA0-4E09-8DA2-40CE799E7938}" type="slidenum">
              <a:rPr lang="en-US" smtClean="0"/>
              <a:pPr/>
              <a:t>29</a:t>
            </a:fld>
            <a:endParaRPr lang="en-US"/>
          </a:p>
        </p:txBody>
      </p:sp>
    </p:spTree>
    <p:extLst>
      <p:ext uri="{BB962C8B-B14F-4D97-AF65-F5344CB8AC3E}">
        <p14:creationId xmlns:p14="http://schemas.microsoft.com/office/powerpoint/2010/main" val="41802970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A29FFE-4DA0-4E09-8DA2-40CE799E7938}" type="slidenum">
              <a:rPr lang="en-US" smtClean="0"/>
              <a:pPr/>
              <a:t>37</a:t>
            </a:fld>
            <a:endParaRPr lang="en-US"/>
          </a:p>
        </p:txBody>
      </p:sp>
    </p:spTree>
    <p:extLst>
      <p:ext uri="{BB962C8B-B14F-4D97-AF65-F5344CB8AC3E}">
        <p14:creationId xmlns:p14="http://schemas.microsoft.com/office/powerpoint/2010/main" val="1760989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A29FFE-4DA0-4E09-8DA2-40CE799E7938}" type="slidenum">
              <a:rPr lang="en-US" smtClean="0"/>
              <a:pPr/>
              <a:t>38</a:t>
            </a:fld>
            <a:endParaRPr lang="en-US"/>
          </a:p>
        </p:txBody>
      </p:sp>
    </p:spTree>
    <p:extLst>
      <p:ext uri="{BB962C8B-B14F-4D97-AF65-F5344CB8AC3E}">
        <p14:creationId xmlns:p14="http://schemas.microsoft.com/office/powerpoint/2010/main" val="14395881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A29FFE-4DA0-4E09-8DA2-40CE799E7938}" type="slidenum">
              <a:rPr lang="en-US" smtClean="0"/>
              <a:pPr/>
              <a:t>40</a:t>
            </a:fld>
            <a:endParaRPr lang="en-US"/>
          </a:p>
        </p:txBody>
      </p:sp>
    </p:spTree>
    <p:extLst>
      <p:ext uri="{BB962C8B-B14F-4D97-AF65-F5344CB8AC3E}">
        <p14:creationId xmlns:p14="http://schemas.microsoft.com/office/powerpoint/2010/main" val="7447373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A29FFE-4DA0-4E09-8DA2-40CE799E7938}" type="slidenum">
              <a:rPr lang="en-US" smtClean="0"/>
              <a:pPr/>
              <a:t>41</a:t>
            </a:fld>
            <a:endParaRPr lang="en-US"/>
          </a:p>
        </p:txBody>
      </p:sp>
    </p:spTree>
    <p:extLst>
      <p:ext uri="{BB962C8B-B14F-4D97-AF65-F5344CB8AC3E}">
        <p14:creationId xmlns:p14="http://schemas.microsoft.com/office/powerpoint/2010/main" val="22637321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A29FFE-4DA0-4E09-8DA2-40CE799E7938}" type="slidenum">
              <a:rPr lang="en-US" smtClean="0"/>
              <a:pPr/>
              <a:t>45</a:t>
            </a:fld>
            <a:endParaRPr lang="en-US"/>
          </a:p>
        </p:txBody>
      </p:sp>
    </p:spTree>
    <p:extLst>
      <p:ext uri="{BB962C8B-B14F-4D97-AF65-F5344CB8AC3E}">
        <p14:creationId xmlns:p14="http://schemas.microsoft.com/office/powerpoint/2010/main" val="855605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50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17" Type="http://schemas.openxmlformats.org/officeDocument/2006/relationships/image" Target="../media/image84.png"/><Relationship Id="rId21" Type="http://schemas.openxmlformats.org/officeDocument/2006/relationships/image" Target="../media/image36.png"/><Relationship Id="rId42" Type="http://schemas.openxmlformats.org/officeDocument/2006/relationships/customXml" Target="../ink/ink21.xml"/><Relationship Id="rId63" Type="http://schemas.openxmlformats.org/officeDocument/2006/relationships/image" Target="../media/image57.png"/><Relationship Id="rId84" Type="http://schemas.openxmlformats.org/officeDocument/2006/relationships/customXml" Target="../ink/ink42.xml"/><Relationship Id="rId138" Type="http://schemas.openxmlformats.org/officeDocument/2006/relationships/customXml" Target="../ink/ink69.xml"/><Relationship Id="rId159" Type="http://schemas.openxmlformats.org/officeDocument/2006/relationships/image" Target="../media/image105.png"/><Relationship Id="rId170" Type="http://schemas.openxmlformats.org/officeDocument/2006/relationships/customXml" Target="../ink/ink85.xml"/><Relationship Id="rId191" Type="http://schemas.openxmlformats.org/officeDocument/2006/relationships/image" Target="../media/image121.png"/><Relationship Id="rId205" Type="http://schemas.openxmlformats.org/officeDocument/2006/relationships/image" Target="../media/image128.png"/><Relationship Id="rId226" Type="http://schemas.openxmlformats.org/officeDocument/2006/relationships/customXml" Target="../ink/ink113.xml"/><Relationship Id="rId107" Type="http://schemas.openxmlformats.org/officeDocument/2006/relationships/image" Target="../media/image79.png"/><Relationship Id="rId11" Type="http://schemas.openxmlformats.org/officeDocument/2006/relationships/image" Target="../media/image31.png"/><Relationship Id="rId32" Type="http://schemas.openxmlformats.org/officeDocument/2006/relationships/customXml" Target="../ink/ink16.xml"/><Relationship Id="rId53" Type="http://schemas.openxmlformats.org/officeDocument/2006/relationships/image" Target="../media/image52.png"/><Relationship Id="rId74" Type="http://schemas.openxmlformats.org/officeDocument/2006/relationships/customXml" Target="../ink/ink37.xml"/><Relationship Id="rId128" Type="http://schemas.openxmlformats.org/officeDocument/2006/relationships/customXml" Target="../ink/ink64.xml"/><Relationship Id="rId149" Type="http://schemas.openxmlformats.org/officeDocument/2006/relationships/image" Target="../media/image100.png"/><Relationship Id="rId5" Type="http://schemas.openxmlformats.org/officeDocument/2006/relationships/image" Target="../media/image28.png"/><Relationship Id="rId95" Type="http://schemas.openxmlformats.org/officeDocument/2006/relationships/image" Target="../media/image73.png"/><Relationship Id="rId160" Type="http://schemas.openxmlformats.org/officeDocument/2006/relationships/customXml" Target="../ink/ink80.xml"/><Relationship Id="rId181" Type="http://schemas.openxmlformats.org/officeDocument/2006/relationships/image" Target="../media/image116.png"/><Relationship Id="rId216" Type="http://schemas.openxmlformats.org/officeDocument/2006/relationships/customXml" Target="../ink/ink108.xml"/><Relationship Id="rId22" Type="http://schemas.openxmlformats.org/officeDocument/2006/relationships/customXml" Target="../ink/ink11.xml"/><Relationship Id="rId43" Type="http://schemas.openxmlformats.org/officeDocument/2006/relationships/image" Target="../media/image47.png"/><Relationship Id="rId64" Type="http://schemas.openxmlformats.org/officeDocument/2006/relationships/customXml" Target="../ink/ink32.xml"/><Relationship Id="rId118" Type="http://schemas.openxmlformats.org/officeDocument/2006/relationships/customXml" Target="../ink/ink59.xml"/><Relationship Id="rId139" Type="http://schemas.openxmlformats.org/officeDocument/2006/relationships/image" Target="../media/image95.png"/><Relationship Id="rId85" Type="http://schemas.openxmlformats.org/officeDocument/2006/relationships/image" Target="../media/image68.png"/><Relationship Id="rId150" Type="http://schemas.openxmlformats.org/officeDocument/2006/relationships/customXml" Target="../ink/ink75.xml"/><Relationship Id="rId171" Type="http://schemas.openxmlformats.org/officeDocument/2006/relationships/image" Target="../media/image111.png"/><Relationship Id="rId192" Type="http://schemas.openxmlformats.org/officeDocument/2006/relationships/customXml" Target="../ink/ink96.xml"/><Relationship Id="rId206" Type="http://schemas.openxmlformats.org/officeDocument/2006/relationships/customXml" Target="../ink/ink103.xml"/><Relationship Id="rId227" Type="http://schemas.openxmlformats.org/officeDocument/2006/relationships/image" Target="../media/image139.png"/><Relationship Id="rId12" Type="http://schemas.openxmlformats.org/officeDocument/2006/relationships/customXml" Target="../ink/ink6.xml"/><Relationship Id="rId33" Type="http://schemas.openxmlformats.org/officeDocument/2006/relationships/image" Target="../media/image42.png"/><Relationship Id="rId108" Type="http://schemas.openxmlformats.org/officeDocument/2006/relationships/customXml" Target="../ink/ink54.xml"/><Relationship Id="rId129" Type="http://schemas.openxmlformats.org/officeDocument/2006/relationships/image" Target="../media/image90.png"/><Relationship Id="rId54" Type="http://schemas.openxmlformats.org/officeDocument/2006/relationships/customXml" Target="../ink/ink27.xml"/><Relationship Id="rId75" Type="http://schemas.openxmlformats.org/officeDocument/2006/relationships/image" Target="../media/image63.png"/><Relationship Id="rId96" Type="http://schemas.openxmlformats.org/officeDocument/2006/relationships/customXml" Target="../ink/ink48.xml"/><Relationship Id="rId140" Type="http://schemas.openxmlformats.org/officeDocument/2006/relationships/customXml" Target="../ink/ink70.xml"/><Relationship Id="rId161" Type="http://schemas.openxmlformats.org/officeDocument/2006/relationships/image" Target="../media/image106.png"/><Relationship Id="rId182" Type="http://schemas.openxmlformats.org/officeDocument/2006/relationships/customXml" Target="../ink/ink91.xml"/><Relationship Id="rId217" Type="http://schemas.openxmlformats.org/officeDocument/2006/relationships/image" Target="../media/image134.png"/><Relationship Id="rId6" Type="http://schemas.openxmlformats.org/officeDocument/2006/relationships/customXml" Target="../ink/ink3.xml"/><Relationship Id="rId23" Type="http://schemas.openxmlformats.org/officeDocument/2006/relationships/image" Target="../media/image37.png"/><Relationship Id="rId119" Type="http://schemas.openxmlformats.org/officeDocument/2006/relationships/image" Target="../media/image85.png"/><Relationship Id="rId44" Type="http://schemas.openxmlformats.org/officeDocument/2006/relationships/customXml" Target="../ink/ink22.xml"/><Relationship Id="rId65" Type="http://schemas.openxmlformats.org/officeDocument/2006/relationships/image" Target="../media/image58.png"/><Relationship Id="rId86" Type="http://schemas.openxmlformats.org/officeDocument/2006/relationships/customXml" Target="../ink/ink43.xml"/><Relationship Id="rId130" Type="http://schemas.openxmlformats.org/officeDocument/2006/relationships/customXml" Target="../ink/ink65.xml"/><Relationship Id="rId151" Type="http://schemas.openxmlformats.org/officeDocument/2006/relationships/image" Target="../media/image101.png"/><Relationship Id="rId172" Type="http://schemas.openxmlformats.org/officeDocument/2006/relationships/customXml" Target="../ink/ink86.xml"/><Relationship Id="rId193" Type="http://schemas.openxmlformats.org/officeDocument/2006/relationships/image" Target="../media/image122.png"/><Relationship Id="rId207" Type="http://schemas.openxmlformats.org/officeDocument/2006/relationships/image" Target="../media/image129.png"/><Relationship Id="rId228" Type="http://schemas.openxmlformats.org/officeDocument/2006/relationships/customXml" Target="../ink/ink114.xml"/><Relationship Id="rId13" Type="http://schemas.openxmlformats.org/officeDocument/2006/relationships/image" Target="../media/image32.png"/><Relationship Id="rId109" Type="http://schemas.openxmlformats.org/officeDocument/2006/relationships/image" Target="../media/image80.png"/><Relationship Id="rId34" Type="http://schemas.openxmlformats.org/officeDocument/2006/relationships/customXml" Target="../ink/ink17.xml"/><Relationship Id="rId55" Type="http://schemas.openxmlformats.org/officeDocument/2006/relationships/image" Target="../media/image53.png"/><Relationship Id="rId76" Type="http://schemas.openxmlformats.org/officeDocument/2006/relationships/customXml" Target="../ink/ink38.xml"/><Relationship Id="rId97" Type="http://schemas.openxmlformats.org/officeDocument/2006/relationships/image" Target="../media/image74.png"/><Relationship Id="rId120" Type="http://schemas.openxmlformats.org/officeDocument/2006/relationships/customXml" Target="../ink/ink60.xml"/><Relationship Id="rId141" Type="http://schemas.openxmlformats.org/officeDocument/2006/relationships/image" Target="../media/image96.png"/><Relationship Id="rId7" Type="http://schemas.openxmlformats.org/officeDocument/2006/relationships/image" Target="../media/image29.png"/><Relationship Id="rId162" Type="http://schemas.openxmlformats.org/officeDocument/2006/relationships/customXml" Target="../ink/ink81.xml"/><Relationship Id="rId183" Type="http://schemas.openxmlformats.org/officeDocument/2006/relationships/image" Target="../media/image117.png"/><Relationship Id="rId218" Type="http://schemas.openxmlformats.org/officeDocument/2006/relationships/customXml" Target="../ink/ink109.xml"/><Relationship Id="rId24" Type="http://schemas.openxmlformats.org/officeDocument/2006/relationships/customXml" Target="../ink/ink12.xml"/><Relationship Id="rId45" Type="http://schemas.openxmlformats.org/officeDocument/2006/relationships/image" Target="../media/image48.png"/><Relationship Id="rId66" Type="http://schemas.openxmlformats.org/officeDocument/2006/relationships/customXml" Target="../ink/ink33.xml"/><Relationship Id="rId87" Type="http://schemas.openxmlformats.org/officeDocument/2006/relationships/image" Target="../media/image69.png"/><Relationship Id="rId110" Type="http://schemas.openxmlformats.org/officeDocument/2006/relationships/customXml" Target="../ink/ink55.xml"/><Relationship Id="rId131" Type="http://schemas.openxmlformats.org/officeDocument/2006/relationships/image" Target="../media/image91.png"/><Relationship Id="rId152" Type="http://schemas.openxmlformats.org/officeDocument/2006/relationships/customXml" Target="../ink/ink76.xml"/><Relationship Id="rId173" Type="http://schemas.openxmlformats.org/officeDocument/2006/relationships/image" Target="../media/image112.png"/><Relationship Id="rId194" Type="http://schemas.openxmlformats.org/officeDocument/2006/relationships/customXml" Target="../ink/ink97.xml"/><Relationship Id="rId208" Type="http://schemas.openxmlformats.org/officeDocument/2006/relationships/customXml" Target="../ink/ink104.xml"/><Relationship Id="rId229" Type="http://schemas.openxmlformats.org/officeDocument/2006/relationships/image" Target="../media/image140.png"/><Relationship Id="rId14" Type="http://schemas.openxmlformats.org/officeDocument/2006/relationships/customXml" Target="../ink/ink7.xml"/><Relationship Id="rId35" Type="http://schemas.openxmlformats.org/officeDocument/2006/relationships/image" Target="../media/image43.png"/><Relationship Id="rId56" Type="http://schemas.openxmlformats.org/officeDocument/2006/relationships/customXml" Target="../ink/ink28.xml"/><Relationship Id="rId77" Type="http://schemas.openxmlformats.org/officeDocument/2006/relationships/image" Target="../media/image64.png"/><Relationship Id="rId100" Type="http://schemas.openxmlformats.org/officeDocument/2006/relationships/customXml" Target="../ink/ink50.xml"/><Relationship Id="rId8" Type="http://schemas.openxmlformats.org/officeDocument/2006/relationships/customXml" Target="../ink/ink4.xml"/><Relationship Id="rId98" Type="http://schemas.openxmlformats.org/officeDocument/2006/relationships/customXml" Target="../ink/ink49.xml"/><Relationship Id="rId121" Type="http://schemas.openxmlformats.org/officeDocument/2006/relationships/image" Target="../media/image86.png"/><Relationship Id="rId142" Type="http://schemas.openxmlformats.org/officeDocument/2006/relationships/customXml" Target="../ink/ink71.xml"/><Relationship Id="rId163" Type="http://schemas.openxmlformats.org/officeDocument/2006/relationships/image" Target="../media/image107.png"/><Relationship Id="rId184" Type="http://schemas.openxmlformats.org/officeDocument/2006/relationships/customXml" Target="../ink/ink92.xml"/><Relationship Id="rId219" Type="http://schemas.openxmlformats.org/officeDocument/2006/relationships/image" Target="../media/image135.png"/><Relationship Id="rId230" Type="http://schemas.openxmlformats.org/officeDocument/2006/relationships/customXml" Target="../ink/ink115.xml"/><Relationship Id="rId25" Type="http://schemas.openxmlformats.org/officeDocument/2006/relationships/image" Target="../media/image38.png"/><Relationship Id="rId46" Type="http://schemas.openxmlformats.org/officeDocument/2006/relationships/customXml" Target="../ink/ink23.xml"/><Relationship Id="rId67" Type="http://schemas.openxmlformats.org/officeDocument/2006/relationships/image" Target="../media/image59.png"/><Relationship Id="rId20" Type="http://schemas.openxmlformats.org/officeDocument/2006/relationships/customXml" Target="../ink/ink10.xml"/><Relationship Id="rId41" Type="http://schemas.openxmlformats.org/officeDocument/2006/relationships/image" Target="../media/image46.png"/><Relationship Id="rId62" Type="http://schemas.openxmlformats.org/officeDocument/2006/relationships/customXml" Target="../ink/ink31.xml"/><Relationship Id="rId83" Type="http://schemas.openxmlformats.org/officeDocument/2006/relationships/image" Target="../media/image67.png"/><Relationship Id="rId88" Type="http://schemas.openxmlformats.org/officeDocument/2006/relationships/customXml" Target="../ink/ink44.xml"/><Relationship Id="rId111" Type="http://schemas.openxmlformats.org/officeDocument/2006/relationships/image" Target="../media/image81.png"/><Relationship Id="rId132" Type="http://schemas.openxmlformats.org/officeDocument/2006/relationships/customXml" Target="../ink/ink66.xml"/><Relationship Id="rId153" Type="http://schemas.openxmlformats.org/officeDocument/2006/relationships/image" Target="../media/image102.png"/><Relationship Id="rId174" Type="http://schemas.openxmlformats.org/officeDocument/2006/relationships/customXml" Target="../ink/ink87.xml"/><Relationship Id="rId179" Type="http://schemas.openxmlformats.org/officeDocument/2006/relationships/image" Target="../media/image115.png"/><Relationship Id="rId195" Type="http://schemas.openxmlformats.org/officeDocument/2006/relationships/image" Target="../media/image123.png"/><Relationship Id="rId209" Type="http://schemas.openxmlformats.org/officeDocument/2006/relationships/image" Target="../media/image130.png"/><Relationship Id="rId190" Type="http://schemas.openxmlformats.org/officeDocument/2006/relationships/customXml" Target="../ink/ink95.xml"/><Relationship Id="rId204" Type="http://schemas.openxmlformats.org/officeDocument/2006/relationships/customXml" Target="../ink/ink102.xml"/><Relationship Id="rId220" Type="http://schemas.openxmlformats.org/officeDocument/2006/relationships/customXml" Target="../ink/ink110.xml"/><Relationship Id="rId225" Type="http://schemas.openxmlformats.org/officeDocument/2006/relationships/image" Target="../media/image138.png"/><Relationship Id="rId15" Type="http://schemas.openxmlformats.org/officeDocument/2006/relationships/image" Target="../media/image33.png"/><Relationship Id="rId36" Type="http://schemas.openxmlformats.org/officeDocument/2006/relationships/customXml" Target="../ink/ink18.xml"/><Relationship Id="rId57" Type="http://schemas.openxmlformats.org/officeDocument/2006/relationships/image" Target="../media/image54.png"/><Relationship Id="rId106" Type="http://schemas.openxmlformats.org/officeDocument/2006/relationships/customXml" Target="../ink/ink53.xml"/><Relationship Id="rId127" Type="http://schemas.openxmlformats.org/officeDocument/2006/relationships/image" Target="../media/image89.png"/><Relationship Id="rId10" Type="http://schemas.openxmlformats.org/officeDocument/2006/relationships/customXml" Target="../ink/ink5.xml"/><Relationship Id="rId31" Type="http://schemas.openxmlformats.org/officeDocument/2006/relationships/image" Target="../media/image41.png"/><Relationship Id="rId52" Type="http://schemas.openxmlformats.org/officeDocument/2006/relationships/customXml" Target="../ink/ink26.xml"/><Relationship Id="rId73" Type="http://schemas.openxmlformats.org/officeDocument/2006/relationships/image" Target="../media/image62.png"/><Relationship Id="rId78" Type="http://schemas.openxmlformats.org/officeDocument/2006/relationships/customXml" Target="../ink/ink39.xml"/><Relationship Id="rId94" Type="http://schemas.openxmlformats.org/officeDocument/2006/relationships/customXml" Target="../ink/ink47.xml"/><Relationship Id="rId99" Type="http://schemas.openxmlformats.org/officeDocument/2006/relationships/image" Target="../media/image75.png"/><Relationship Id="rId101" Type="http://schemas.openxmlformats.org/officeDocument/2006/relationships/image" Target="../media/image76.png"/><Relationship Id="rId122" Type="http://schemas.openxmlformats.org/officeDocument/2006/relationships/customXml" Target="../ink/ink61.xml"/><Relationship Id="rId143" Type="http://schemas.openxmlformats.org/officeDocument/2006/relationships/image" Target="../media/image97.png"/><Relationship Id="rId148" Type="http://schemas.openxmlformats.org/officeDocument/2006/relationships/customXml" Target="../ink/ink74.xml"/><Relationship Id="rId164" Type="http://schemas.openxmlformats.org/officeDocument/2006/relationships/customXml" Target="../ink/ink82.xml"/><Relationship Id="rId169" Type="http://schemas.openxmlformats.org/officeDocument/2006/relationships/image" Target="../media/image110.png"/><Relationship Id="rId185" Type="http://schemas.openxmlformats.org/officeDocument/2006/relationships/image" Target="../media/image118.png"/><Relationship Id="rId4" Type="http://schemas.openxmlformats.org/officeDocument/2006/relationships/customXml" Target="../ink/ink2.xml"/><Relationship Id="rId9" Type="http://schemas.openxmlformats.org/officeDocument/2006/relationships/image" Target="../media/image30.png"/><Relationship Id="rId180" Type="http://schemas.openxmlformats.org/officeDocument/2006/relationships/customXml" Target="../ink/ink90.xml"/><Relationship Id="rId210" Type="http://schemas.openxmlformats.org/officeDocument/2006/relationships/customXml" Target="../ink/ink105.xml"/><Relationship Id="rId215" Type="http://schemas.openxmlformats.org/officeDocument/2006/relationships/image" Target="../media/image133.png"/><Relationship Id="rId26" Type="http://schemas.openxmlformats.org/officeDocument/2006/relationships/customXml" Target="../ink/ink13.xml"/><Relationship Id="rId231" Type="http://schemas.openxmlformats.org/officeDocument/2006/relationships/image" Target="../media/image141.png"/><Relationship Id="rId47" Type="http://schemas.openxmlformats.org/officeDocument/2006/relationships/image" Target="../media/image49.png"/><Relationship Id="rId68" Type="http://schemas.openxmlformats.org/officeDocument/2006/relationships/customXml" Target="../ink/ink34.xml"/><Relationship Id="rId89" Type="http://schemas.openxmlformats.org/officeDocument/2006/relationships/image" Target="../media/image70.png"/><Relationship Id="rId112" Type="http://schemas.openxmlformats.org/officeDocument/2006/relationships/customXml" Target="../ink/ink56.xml"/><Relationship Id="rId133" Type="http://schemas.openxmlformats.org/officeDocument/2006/relationships/image" Target="../media/image92.png"/><Relationship Id="rId154" Type="http://schemas.openxmlformats.org/officeDocument/2006/relationships/customXml" Target="../ink/ink77.xml"/><Relationship Id="rId175" Type="http://schemas.openxmlformats.org/officeDocument/2006/relationships/image" Target="../media/image113.png"/><Relationship Id="rId196" Type="http://schemas.openxmlformats.org/officeDocument/2006/relationships/customXml" Target="../ink/ink98.xml"/><Relationship Id="rId200" Type="http://schemas.openxmlformats.org/officeDocument/2006/relationships/customXml" Target="../ink/ink100.xml"/><Relationship Id="rId16" Type="http://schemas.openxmlformats.org/officeDocument/2006/relationships/customXml" Target="../ink/ink8.xml"/><Relationship Id="rId221" Type="http://schemas.openxmlformats.org/officeDocument/2006/relationships/image" Target="../media/image136.png"/><Relationship Id="rId37" Type="http://schemas.openxmlformats.org/officeDocument/2006/relationships/image" Target="../media/image44.png"/><Relationship Id="rId58" Type="http://schemas.openxmlformats.org/officeDocument/2006/relationships/customXml" Target="../ink/ink29.xml"/><Relationship Id="rId79" Type="http://schemas.openxmlformats.org/officeDocument/2006/relationships/image" Target="../media/image65.png"/><Relationship Id="rId102" Type="http://schemas.openxmlformats.org/officeDocument/2006/relationships/customXml" Target="../ink/ink51.xml"/><Relationship Id="rId123" Type="http://schemas.openxmlformats.org/officeDocument/2006/relationships/image" Target="../media/image87.png"/><Relationship Id="rId144" Type="http://schemas.openxmlformats.org/officeDocument/2006/relationships/customXml" Target="../ink/ink72.xml"/><Relationship Id="rId90" Type="http://schemas.openxmlformats.org/officeDocument/2006/relationships/customXml" Target="../ink/ink45.xml"/><Relationship Id="rId165" Type="http://schemas.openxmlformats.org/officeDocument/2006/relationships/image" Target="../media/image108.png"/><Relationship Id="rId186" Type="http://schemas.openxmlformats.org/officeDocument/2006/relationships/customXml" Target="../ink/ink93.xml"/><Relationship Id="rId211" Type="http://schemas.openxmlformats.org/officeDocument/2006/relationships/image" Target="../media/image131.png"/><Relationship Id="rId232" Type="http://schemas.openxmlformats.org/officeDocument/2006/relationships/customXml" Target="../ink/ink116.xml"/><Relationship Id="rId27" Type="http://schemas.openxmlformats.org/officeDocument/2006/relationships/image" Target="../media/image39.png"/><Relationship Id="rId48" Type="http://schemas.openxmlformats.org/officeDocument/2006/relationships/customXml" Target="../ink/ink24.xml"/><Relationship Id="rId69" Type="http://schemas.openxmlformats.org/officeDocument/2006/relationships/image" Target="../media/image60.png"/><Relationship Id="rId113" Type="http://schemas.openxmlformats.org/officeDocument/2006/relationships/image" Target="../media/image82.png"/><Relationship Id="rId134" Type="http://schemas.openxmlformats.org/officeDocument/2006/relationships/customXml" Target="../ink/ink67.xml"/><Relationship Id="rId80" Type="http://schemas.openxmlformats.org/officeDocument/2006/relationships/customXml" Target="../ink/ink40.xml"/><Relationship Id="rId155" Type="http://schemas.openxmlformats.org/officeDocument/2006/relationships/image" Target="../media/image103.png"/><Relationship Id="rId176" Type="http://schemas.openxmlformats.org/officeDocument/2006/relationships/customXml" Target="../ink/ink88.xml"/><Relationship Id="rId197" Type="http://schemas.openxmlformats.org/officeDocument/2006/relationships/image" Target="../media/image124.png"/><Relationship Id="rId201" Type="http://schemas.openxmlformats.org/officeDocument/2006/relationships/image" Target="../media/image126.png"/><Relationship Id="rId222" Type="http://schemas.openxmlformats.org/officeDocument/2006/relationships/customXml" Target="../ink/ink111.xml"/><Relationship Id="rId17" Type="http://schemas.openxmlformats.org/officeDocument/2006/relationships/image" Target="../media/image34.png"/><Relationship Id="rId38" Type="http://schemas.openxmlformats.org/officeDocument/2006/relationships/customXml" Target="../ink/ink19.xml"/><Relationship Id="rId59" Type="http://schemas.openxmlformats.org/officeDocument/2006/relationships/image" Target="../media/image55.png"/><Relationship Id="rId103" Type="http://schemas.openxmlformats.org/officeDocument/2006/relationships/image" Target="../media/image77.png"/><Relationship Id="rId124" Type="http://schemas.openxmlformats.org/officeDocument/2006/relationships/customXml" Target="../ink/ink62.xml"/><Relationship Id="rId70" Type="http://schemas.openxmlformats.org/officeDocument/2006/relationships/customXml" Target="../ink/ink35.xml"/><Relationship Id="rId91" Type="http://schemas.openxmlformats.org/officeDocument/2006/relationships/image" Target="../media/image71.png"/><Relationship Id="rId145" Type="http://schemas.openxmlformats.org/officeDocument/2006/relationships/image" Target="../media/image98.png"/><Relationship Id="rId166" Type="http://schemas.openxmlformats.org/officeDocument/2006/relationships/customXml" Target="../ink/ink83.xml"/><Relationship Id="rId187" Type="http://schemas.openxmlformats.org/officeDocument/2006/relationships/image" Target="../media/image119.png"/><Relationship Id="rId1" Type="http://schemas.openxmlformats.org/officeDocument/2006/relationships/slideLayout" Target="../slideLayouts/slideLayout7.xml"/><Relationship Id="rId212" Type="http://schemas.openxmlformats.org/officeDocument/2006/relationships/customXml" Target="../ink/ink106.xml"/><Relationship Id="rId233" Type="http://schemas.openxmlformats.org/officeDocument/2006/relationships/image" Target="../media/image142.png"/><Relationship Id="rId28" Type="http://schemas.openxmlformats.org/officeDocument/2006/relationships/customXml" Target="../ink/ink14.xml"/><Relationship Id="rId49" Type="http://schemas.openxmlformats.org/officeDocument/2006/relationships/image" Target="../media/image50.png"/><Relationship Id="rId114" Type="http://schemas.openxmlformats.org/officeDocument/2006/relationships/customXml" Target="../ink/ink57.xml"/><Relationship Id="rId60" Type="http://schemas.openxmlformats.org/officeDocument/2006/relationships/customXml" Target="../ink/ink30.xml"/><Relationship Id="rId81" Type="http://schemas.openxmlformats.org/officeDocument/2006/relationships/image" Target="../media/image66.png"/><Relationship Id="rId135" Type="http://schemas.openxmlformats.org/officeDocument/2006/relationships/image" Target="../media/image93.png"/><Relationship Id="rId156" Type="http://schemas.openxmlformats.org/officeDocument/2006/relationships/customXml" Target="../ink/ink78.xml"/><Relationship Id="rId177" Type="http://schemas.openxmlformats.org/officeDocument/2006/relationships/image" Target="../media/image114.png"/><Relationship Id="rId198" Type="http://schemas.openxmlformats.org/officeDocument/2006/relationships/customXml" Target="../ink/ink99.xml"/><Relationship Id="rId202" Type="http://schemas.openxmlformats.org/officeDocument/2006/relationships/customXml" Target="../ink/ink101.xml"/><Relationship Id="rId223" Type="http://schemas.openxmlformats.org/officeDocument/2006/relationships/image" Target="../media/image137.png"/><Relationship Id="rId18" Type="http://schemas.openxmlformats.org/officeDocument/2006/relationships/customXml" Target="../ink/ink9.xml"/><Relationship Id="rId39" Type="http://schemas.openxmlformats.org/officeDocument/2006/relationships/image" Target="../media/image45.png"/><Relationship Id="rId50" Type="http://schemas.openxmlformats.org/officeDocument/2006/relationships/customXml" Target="../ink/ink25.xml"/><Relationship Id="rId104" Type="http://schemas.openxmlformats.org/officeDocument/2006/relationships/customXml" Target="../ink/ink52.xml"/><Relationship Id="rId125" Type="http://schemas.openxmlformats.org/officeDocument/2006/relationships/image" Target="../media/image88.png"/><Relationship Id="rId146" Type="http://schemas.openxmlformats.org/officeDocument/2006/relationships/customXml" Target="../ink/ink73.xml"/><Relationship Id="rId167" Type="http://schemas.openxmlformats.org/officeDocument/2006/relationships/image" Target="../media/image109.png"/><Relationship Id="rId188" Type="http://schemas.openxmlformats.org/officeDocument/2006/relationships/customXml" Target="../ink/ink94.xml"/><Relationship Id="rId71" Type="http://schemas.openxmlformats.org/officeDocument/2006/relationships/image" Target="../media/image61.png"/><Relationship Id="rId92" Type="http://schemas.openxmlformats.org/officeDocument/2006/relationships/customXml" Target="../ink/ink46.xml"/><Relationship Id="rId213" Type="http://schemas.openxmlformats.org/officeDocument/2006/relationships/image" Target="../media/image132.png"/><Relationship Id="rId234" Type="http://schemas.openxmlformats.org/officeDocument/2006/relationships/customXml" Target="../ink/ink117.xml"/><Relationship Id="rId2" Type="http://schemas.openxmlformats.org/officeDocument/2006/relationships/customXml" Target="../ink/ink1.xml"/><Relationship Id="rId29" Type="http://schemas.openxmlformats.org/officeDocument/2006/relationships/image" Target="../media/image40.png"/><Relationship Id="rId40" Type="http://schemas.openxmlformats.org/officeDocument/2006/relationships/customXml" Target="../ink/ink20.xml"/><Relationship Id="rId115" Type="http://schemas.openxmlformats.org/officeDocument/2006/relationships/image" Target="../media/image83.png"/><Relationship Id="rId136" Type="http://schemas.openxmlformats.org/officeDocument/2006/relationships/customXml" Target="../ink/ink68.xml"/><Relationship Id="rId157" Type="http://schemas.openxmlformats.org/officeDocument/2006/relationships/image" Target="../media/image104.png"/><Relationship Id="rId178" Type="http://schemas.openxmlformats.org/officeDocument/2006/relationships/customXml" Target="../ink/ink89.xml"/><Relationship Id="rId61" Type="http://schemas.openxmlformats.org/officeDocument/2006/relationships/image" Target="../media/image56.png"/><Relationship Id="rId82" Type="http://schemas.openxmlformats.org/officeDocument/2006/relationships/customXml" Target="../ink/ink41.xml"/><Relationship Id="rId199" Type="http://schemas.openxmlformats.org/officeDocument/2006/relationships/image" Target="../media/image125.png"/><Relationship Id="rId203" Type="http://schemas.openxmlformats.org/officeDocument/2006/relationships/image" Target="../media/image127.png"/><Relationship Id="rId19" Type="http://schemas.openxmlformats.org/officeDocument/2006/relationships/image" Target="../media/image35.png"/><Relationship Id="rId224" Type="http://schemas.openxmlformats.org/officeDocument/2006/relationships/customXml" Target="../ink/ink112.xml"/><Relationship Id="rId30" Type="http://schemas.openxmlformats.org/officeDocument/2006/relationships/customXml" Target="../ink/ink15.xml"/><Relationship Id="rId105" Type="http://schemas.openxmlformats.org/officeDocument/2006/relationships/image" Target="../media/image78.png"/><Relationship Id="rId126" Type="http://schemas.openxmlformats.org/officeDocument/2006/relationships/customXml" Target="../ink/ink63.xml"/><Relationship Id="rId147" Type="http://schemas.openxmlformats.org/officeDocument/2006/relationships/image" Target="../media/image99.png"/><Relationship Id="rId168" Type="http://schemas.openxmlformats.org/officeDocument/2006/relationships/customXml" Target="../ink/ink84.xml"/><Relationship Id="rId51" Type="http://schemas.openxmlformats.org/officeDocument/2006/relationships/image" Target="../media/image51.png"/><Relationship Id="rId72" Type="http://schemas.openxmlformats.org/officeDocument/2006/relationships/customXml" Target="../ink/ink36.xml"/><Relationship Id="rId93" Type="http://schemas.openxmlformats.org/officeDocument/2006/relationships/image" Target="../media/image72.png"/><Relationship Id="rId189" Type="http://schemas.openxmlformats.org/officeDocument/2006/relationships/image" Target="../media/image120.png"/><Relationship Id="rId3" Type="http://schemas.openxmlformats.org/officeDocument/2006/relationships/image" Target="../media/image27.png"/><Relationship Id="rId214" Type="http://schemas.openxmlformats.org/officeDocument/2006/relationships/customXml" Target="../ink/ink107.xml"/><Relationship Id="rId235" Type="http://schemas.openxmlformats.org/officeDocument/2006/relationships/image" Target="../media/image143.png"/><Relationship Id="rId116" Type="http://schemas.openxmlformats.org/officeDocument/2006/relationships/customXml" Target="../ink/ink58.xml"/><Relationship Id="rId137" Type="http://schemas.openxmlformats.org/officeDocument/2006/relationships/image" Target="../media/image94.png"/><Relationship Id="rId158" Type="http://schemas.openxmlformats.org/officeDocument/2006/relationships/customXml" Target="../ink/ink79.xml"/></Relationships>
</file>

<file path=ppt/slides/_rels/slide87.xml.rels><?xml version="1.0" encoding="UTF-8" standalone="yes"?>
<Relationships xmlns="http://schemas.openxmlformats.org/package/2006/relationships"><Relationship Id="rId117" Type="http://schemas.openxmlformats.org/officeDocument/2006/relationships/image" Target="../media/image201.png"/><Relationship Id="rId299" Type="http://schemas.openxmlformats.org/officeDocument/2006/relationships/customXml" Target="../ink/ink269.xml"/><Relationship Id="rId21" Type="http://schemas.openxmlformats.org/officeDocument/2006/relationships/image" Target="../media/image153.png"/><Relationship Id="rId63" Type="http://schemas.openxmlformats.org/officeDocument/2006/relationships/image" Target="../media/image174.png"/><Relationship Id="rId159" Type="http://schemas.openxmlformats.org/officeDocument/2006/relationships/image" Target="../media/image221.png"/><Relationship Id="rId324" Type="http://schemas.openxmlformats.org/officeDocument/2006/relationships/image" Target="../media/image302.png"/><Relationship Id="rId170" Type="http://schemas.openxmlformats.org/officeDocument/2006/relationships/image" Target="../media/image226.png"/><Relationship Id="rId226" Type="http://schemas.openxmlformats.org/officeDocument/2006/relationships/image" Target="../media/image253.png"/><Relationship Id="rId268" Type="http://schemas.openxmlformats.org/officeDocument/2006/relationships/image" Target="../media/image274.png"/><Relationship Id="rId32" Type="http://schemas.openxmlformats.org/officeDocument/2006/relationships/customXml" Target="../ink/ink133.xml"/><Relationship Id="rId74" Type="http://schemas.openxmlformats.org/officeDocument/2006/relationships/customXml" Target="../ink/ink154.xml"/><Relationship Id="rId128" Type="http://schemas.openxmlformats.org/officeDocument/2006/relationships/customXml" Target="../ink/ink181.xml"/><Relationship Id="rId5" Type="http://schemas.openxmlformats.org/officeDocument/2006/relationships/image" Target="../media/image145.png"/><Relationship Id="rId181" Type="http://schemas.openxmlformats.org/officeDocument/2006/relationships/customXml" Target="../ink/ink210.xml"/><Relationship Id="rId237" Type="http://schemas.openxmlformats.org/officeDocument/2006/relationships/customXml" Target="../ink/ink238.xml"/><Relationship Id="rId279" Type="http://schemas.openxmlformats.org/officeDocument/2006/relationships/customXml" Target="../ink/ink259.xml"/><Relationship Id="rId43" Type="http://schemas.openxmlformats.org/officeDocument/2006/relationships/image" Target="../media/image164.png"/><Relationship Id="rId139" Type="http://schemas.openxmlformats.org/officeDocument/2006/relationships/customXml" Target="../ink/ink187.xml"/><Relationship Id="rId290" Type="http://schemas.openxmlformats.org/officeDocument/2006/relationships/image" Target="../media/image285.png"/><Relationship Id="rId304" Type="http://schemas.openxmlformats.org/officeDocument/2006/relationships/image" Target="../media/image292.png"/><Relationship Id="rId85" Type="http://schemas.openxmlformats.org/officeDocument/2006/relationships/image" Target="../media/image185.png"/><Relationship Id="rId150" Type="http://schemas.openxmlformats.org/officeDocument/2006/relationships/customXml" Target="../ink/ink193.xml"/><Relationship Id="rId192" Type="http://schemas.openxmlformats.org/officeDocument/2006/relationships/image" Target="../media/image236.png"/><Relationship Id="rId206" Type="http://schemas.openxmlformats.org/officeDocument/2006/relationships/image" Target="../media/image243.png"/><Relationship Id="rId248" Type="http://schemas.openxmlformats.org/officeDocument/2006/relationships/image" Target="../media/image264.png"/><Relationship Id="rId12" Type="http://schemas.openxmlformats.org/officeDocument/2006/relationships/customXml" Target="../ink/ink123.xml"/><Relationship Id="rId108" Type="http://schemas.openxmlformats.org/officeDocument/2006/relationships/customXml" Target="../ink/ink171.xml"/><Relationship Id="rId315" Type="http://schemas.openxmlformats.org/officeDocument/2006/relationships/customXml" Target="../ink/ink277.xml"/><Relationship Id="rId54" Type="http://schemas.openxmlformats.org/officeDocument/2006/relationships/customXml" Target="../ink/ink144.xml"/><Relationship Id="rId96" Type="http://schemas.openxmlformats.org/officeDocument/2006/relationships/customXml" Target="../ink/ink165.xml"/><Relationship Id="rId161" Type="http://schemas.openxmlformats.org/officeDocument/2006/relationships/image" Target="../media/image222.png"/><Relationship Id="rId217" Type="http://schemas.openxmlformats.org/officeDocument/2006/relationships/customXml" Target="../ink/ink228.xml"/><Relationship Id="rId259" Type="http://schemas.openxmlformats.org/officeDocument/2006/relationships/customXml" Target="../ink/ink249.xml"/><Relationship Id="rId23" Type="http://schemas.openxmlformats.org/officeDocument/2006/relationships/image" Target="../media/image154.png"/><Relationship Id="rId119" Type="http://schemas.openxmlformats.org/officeDocument/2006/relationships/image" Target="../media/image202.png"/><Relationship Id="rId270" Type="http://schemas.openxmlformats.org/officeDocument/2006/relationships/image" Target="../media/image275.png"/><Relationship Id="rId326" Type="http://schemas.openxmlformats.org/officeDocument/2006/relationships/image" Target="../media/image303.png"/><Relationship Id="rId65" Type="http://schemas.openxmlformats.org/officeDocument/2006/relationships/image" Target="../media/image175.png"/><Relationship Id="rId130" Type="http://schemas.openxmlformats.org/officeDocument/2006/relationships/customXml" Target="../ink/ink182.xml"/><Relationship Id="rId172" Type="http://schemas.openxmlformats.org/officeDocument/2006/relationships/image" Target="../media/image227.png"/><Relationship Id="rId228" Type="http://schemas.openxmlformats.org/officeDocument/2006/relationships/image" Target="../media/image254.png"/><Relationship Id="rId281" Type="http://schemas.openxmlformats.org/officeDocument/2006/relationships/customXml" Target="../ink/ink260.xml"/><Relationship Id="rId34" Type="http://schemas.openxmlformats.org/officeDocument/2006/relationships/customXml" Target="../ink/ink134.xml"/><Relationship Id="rId76" Type="http://schemas.openxmlformats.org/officeDocument/2006/relationships/customXml" Target="../ink/ink155.xml"/><Relationship Id="rId141" Type="http://schemas.openxmlformats.org/officeDocument/2006/relationships/customXml" Target="../ink/ink188.xml"/><Relationship Id="rId7" Type="http://schemas.openxmlformats.org/officeDocument/2006/relationships/image" Target="../media/image146.png"/><Relationship Id="rId162" Type="http://schemas.openxmlformats.org/officeDocument/2006/relationships/customXml" Target="../ink/ink199.xml"/><Relationship Id="rId183" Type="http://schemas.openxmlformats.org/officeDocument/2006/relationships/customXml" Target="../ink/ink211.xml"/><Relationship Id="rId218" Type="http://schemas.openxmlformats.org/officeDocument/2006/relationships/image" Target="../media/image249.png"/><Relationship Id="rId239" Type="http://schemas.openxmlformats.org/officeDocument/2006/relationships/customXml" Target="../ink/ink239.xml"/><Relationship Id="rId250" Type="http://schemas.openxmlformats.org/officeDocument/2006/relationships/image" Target="../media/image265.png"/><Relationship Id="rId271" Type="http://schemas.openxmlformats.org/officeDocument/2006/relationships/customXml" Target="../ink/ink255.xml"/><Relationship Id="rId292" Type="http://schemas.openxmlformats.org/officeDocument/2006/relationships/image" Target="../media/image286.png"/><Relationship Id="rId306" Type="http://schemas.openxmlformats.org/officeDocument/2006/relationships/image" Target="../media/image293.png"/><Relationship Id="rId24" Type="http://schemas.openxmlformats.org/officeDocument/2006/relationships/customXml" Target="../ink/ink129.xml"/><Relationship Id="rId45" Type="http://schemas.openxmlformats.org/officeDocument/2006/relationships/image" Target="../media/image165.png"/><Relationship Id="rId66" Type="http://schemas.openxmlformats.org/officeDocument/2006/relationships/customXml" Target="../ink/ink150.xml"/><Relationship Id="rId87" Type="http://schemas.openxmlformats.org/officeDocument/2006/relationships/image" Target="../media/image186.png"/><Relationship Id="rId110" Type="http://schemas.openxmlformats.org/officeDocument/2006/relationships/customXml" Target="../ink/ink172.xml"/><Relationship Id="rId131" Type="http://schemas.openxmlformats.org/officeDocument/2006/relationships/customXml" Target="../ink/ink183.xml"/><Relationship Id="rId152" Type="http://schemas.openxmlformats.org/officeDocument/2006/relationships/customXml" Target="../ink/ink194.xml"/><Relationship Id="rId173" Type="http://schemas.openxmlformats.org/officeDocument/2006/relationships/customXml" Target="../ink/ink205.xml"/><Relationship Id="rId194" Type="http://schemas.openxmlformats.org/officeDocument/2006/relationships/image" Target="../media/image237.png"/><Relationship Id="rId208" Type="http://schemas.openxmlformats.org/officeDocument/2006/relationships/image" Target="../media/image244.png"/><Relationship Id="rId229" Type="http://schemas.openxmlformats.org/officeDocument/2006/relationships/customXml" Target="../ink/ink234.xml"/><Relationship Id="rId240" Type="http://schemas.openxmlformats.org/officeDocument/2006/relationships/image" Target="../media/image260.png"/><Relationship Id="rId261" Type="http://schemas.openxmlformats.org/officeDocument/2006/relationships/customXml" Target="../ink/ink250.xml"/><Relationship Id="rId14" Type="http://schemas.openxmlformats.org/officeDocument/2006/relationships/customXml" Target="../ink/ink124.xml"/><Relationship Id="rId35" Type="http://schemas.openxmlformats.org/officeDocument/2006/relationships/image" Target="../media/image160.png"/><Relationship Id="rId56" Type="http://schemas.openxmlformats.org/officeDocument/2006/relationships/customXml" Target="../ink/ink145.xml"/><Relationship Id="rId77" Type="http://schemas.openxmlformats.org/officeDocument/2006/relationships/image" Target="../media/image181.png"/><Relationship Id="rId100" Type="http://schemas.openxmlformats.org/officeDocument/2006/relationships/customXml" Target="../ink/ink167.xml"/><Relationship Id="rId282" Type="http://schemas.openxmlformats.org/officeDocument/2006/relationships/image" Target="../media/image281.png"/><Relationship Id="rId317" Type="http://schemas.openxmlformats.org/officeDocument/2006/relationships/customXml" Target="../ink/ink278.xml"/><Relationship Id="rId8" Type="http://schemas.openxmlformats.org/officeDocument/2006/relationships/customXml" Target="../ink/ink121.xml"/><Relationship Id="rId98" Type="http://schemas.openxmlformats.org/officeDocument/2006/relationships/customXml" Target="../ink/ink166.xml"/><Relationship Id="rId121" Type="http://schemas.openxmlformats.org/officeDocument/2006/relationships/image" Target="../media/image203.png"/><Relationship Id="rId142" Type="http://schemas.openxmlformats.org/officeDocument/2006/relationships/customXml" Target="../ink/ink189.xml"/><Relationship Id="rId163" Type="http://schemas.openxmlformats.org/officeDocument/2006/relationships/image" Target="../media/image223.png"/><Relationship Id="rId184" Type="http://schemas.openxmlformats.org/officeDocument/2006/relationships/image" Target="../media/image232.png"/><Relationship Id="rId219" Type="http://schemas.openxmlformats.org/officeDocument/2006/relationships/customXml" Target="../ink/ink229.xml"/><Relationship Id="rId230" Type="http://schemas.openxmlformats.org/officeDocument/2006/relationships/image" Target="../media/image255.png"/><Relationship Id="rId251" Type="http://schemas.openxmlformats.org/officeDocument/2006/relationships/customXml" Target="../ink/ink245.xml"/><Relationship Id="rId25" Type="http://schemas.openxmlformats.org/officeDocument/2006/relationships/image" Target="../media/image155.png"/><Relationship Id="rId46" Type="http://schemas.openxmlformats.org/officeDocument/2006/relationships/customXml" Target="../ink/ink140.xml"/><Relationship Id="rId67" Type="http://schemas.openxmlformats.org/officeDocument/2006/relationships/image" Target="../media/image176.png"/><Relationship Id="rId272" Type="http://schemas.openxmlformats.org/officeDocument/2006/relationships/image" Target="../media/image276.png"/><Relationship Id="rId293" Type="http://schemas.openxmlformats.org/officeDocument/2006/relationships/customXml" Target="../ink/ink266.xml"/><Relationship Id="rId307" Type="http://schemas.openxmlformats.org/officeDocument/2006/relationships/customXml" Target="../ink/ink273.xml"/><Relationship Id="rId88" Type="http://schemas.openxmlformats.org/officeDocument/2006/relationships/customXml" Target="../ink/ink161.xml"/><Relationship Id="rId111" Type="http://schemas.openxmlformats.org/officeDocument/2006/relationships/image" Target="../media/image198.png"/><Relationship Id="rId132" Type="http://schemas.openxmlformats.org/officeDocument/2006/relationships/image" Target="../media/image208.png"/><Relationship Id="rId153" Type="http://schemas.openxmlformats.org/officeDocument/2006/relationships/image" Target="../media/image218.png"/><Relationship Id="rId174" Type="http://schemas.openxmlformats.org/officeDocument/2006/relationships/image" Target="../media/image228.png"/><Relationship Id="rId195" Type="http://schemas.openxmlformats.org/officeDocument/2006/relationships/customXml" Target="../ink/ink217.xml"/><Relationship Id="rId209" Type="http://schemas.openxmlformats.org/officeDocument/2006/relationships/customXml" Target="../ink/ink224.xml"/><Relationship Id="rId220" Type="http://schemas.openxmlformats.org/officeDocument/2006/relationships/image" Target="../media/image250.png"/><Relationship Id="rId241" Type="http://schemas.openxmlformats.org/officeDocument/2006/relationships/customXml" Target="../ink/ink240.xml"/><Relationship Id="rId15" Type="http://schemas.openxmlformats.org/officeDocument/2006/relationships/image" Target="../media/image150.png"/><Relationship Id="rId36" Type="http://schemas.openxmlformats.org/officeDocument/2006/relationships/customXml" Target="../ink/ink135.xml"/><Relationship Id="rId57" Type="http://schemas.openxmlformats.org/officeDocument/2006/relationships/image" Target="../media/image171.png"/><Relationship Id="rId262" Type="http://schemas.openxmlformats.org/officeDocument/2006/relationships/image" Target="../media/image271.png"/><Relationship Id="rId283" Type="http://schemas.openxmlformats.org/officeDocument/2006/relationships/customXml" Target="../ink/ink261.xml"/><Relationship Id="rId318" Type="http://schemas.openxmlformats.org/officeDocument/2006/relationships/image" Target="../media/image299.png"/><Relationship Id="rId78" Type="http://schemas.openxmlformats.org/officeDocument/2006/relationships/customXml" Target="../ink/ink156.xml"/><Relationship Id="rId99" Type="http://schemas.openxmlformats.org/officeDocument/2006/relationships/image" Target="../media/image192.png"/><Relationship Id="rId101" Type="http://schemas.openxmlformats.org/officeDocument/2006/relationships/image" Target="../media/image193.png"/><Relationship Id="rId122" Type="http://schemas.openxmlformats.org/officeDocument/2006/relationships/customXml" Target="../ink/ink178.xml"/><Relationship Id="rId143" Type="http://schemas.openxmlformats.org/officeDocument/2006/relationships/image" Target="../media/image213.png"/><Relationship Id="rId164" Type="http://schemas.openxmlformats.org/officeDocument/2006/relationships/customXml" Target="../ink/ink200.xml"/><Relationship Id="rId185" Type="http://schemas.openxmlformats.org/officeDocument/2006/relationships/customXml" Target="../ink/ink212.xml"/><Relationship Id="rId9" Type="http://schemas.openxmlformats.org/officeDocument/2006/relationships/image" Target="../media/image147.png"/><Relationship Id="rId210" Type="http://schemas.openxmlformats.org/officeDocument/2006/relationships/image" Target="../media/image245.png"/><Relationship Id="rId26" Type="http://schemas.openxmlformats.org/officeDocument/2006/relationships/customXml" Target="../ink/ink130.xml"/><Relationship Id="rId231" Type="http://schemas.openxmlformats.org/officeDocument/2006/relationships/customXml" Target="../ink/ink235.xml"/><Relationship Id="rId252" Type="http://schemas.openxmlformats.org/officeDocument/2006/relationships/image" Target="../media/image266.png"/><Relationship Id="rId273" Type="http://schemas.openxmlformats.org/officeDocument/2006/relationships/customXml" Target="../ink/ink256.xml"/><Relationship Id="rId294" Type="http://schemas.openxmlformats.org/officeDocument/2006/relationships/image" Target="../media/image287.png"/><Relationship Id="rId308" Type="http://schemas.openxmlformats.org/officeDocument/2006/relationships/image" Target="../media/image294.png"/><Relationship Id="rId47" Type="http://schemas.openxmlformats.org/officeDocument/2006/relationships/image" Target="../media/image166.png"/><Relationship Id="rId68" Type="http://schemas.openxmlformats.org/officeDocument/2006/relationships/customXml" Target="../ink/ink151.xml"/><Relationship Id="rId89" Type="http://schemas.openxmlformats.org/officeDocument/2006/relationships/image" Target="../media/image187.png"/><Relationship Id="rId112" Type="http://schemas.openxmlformats.org/officeDocument/2006/relationships/customXml" Target="../ink/ink173.xml"/><Relationship Id="rId133" Type="http://schemas.openxmlformats.org/officeDocument/2006/relationships/customXml" Target="../ink/ink184.xml"/><Relationship Id="rId154" Type="http://schemas.openxmlformats.org/officeDocument/2006/relationships/customXml" Target="../ink/ink195.xml"/><Relationship Id="rId175" Type="http://schemas.openxmlformats.org/officeDocument/2006/relationships/customXml" Target="../ink/ink206.xml"/><Relationship Id="rId196" Type="http://schemas.openxmlformats.org/officeDocument/2006/relationships/image" Target="../media/image238.png"/><Relationship Id="rId200" Type="http://schemas.openxmlformats.org/officeDocument/2006/relationships/image" Target="../media/image240.png"/><Relationship Id="rId16" Type="http://schemas.openxmlformats.org/officeDocument/2006/relationships/customXml" Target="../ink/ink125.xml"/><Relationship Id="rId221" Type="http://schemas.openxmlformats.org/officeDocument/2006/relationships/customXml" Target="../ink/ink230.xml"/><Relationship Id="rId242" Type="http://schemas.openxmlformats.org/officeDocument/2006/relationships/image" Target="../media/image261.png"/><Relationship Id="rId263" Type="http://schemas.openxmlformats.org/officeDocument/2006/relationships/customXml" Target="../ink/ink251.xml"/><Relationship Id="rId284" Type="http://schemas.openxmlformats.org/officeDocument/2006/relationships/image" Target="../media/image282.png"/><Relationship Id="rId319" Type="http://schemas.openxmlformats.org/officeDocument/2006/relationships/customXml" Target="../ink/ink279.xml"/><Relationship Id="rId37" Type="http://schemas.openxmlformats.org/officeDocument/2006/relationships/image" Target="../media/image161.png"/><Relationship Id="rId58" Type="http://schemas.openxmlformats.org/officeDocument/2006/relationships/customXml" Target="../ink/ink146.xml"/><Relationship Id="rId79" Type="http://schemas.openxmlformats.org/officeDocument/2006/relationships/image" Target="../media/image182.png"/><Relationship Id="rId102" Type="http://schemas.openxmlformats.org/officeDocument/2006/relationships/customXml" Target="../ink/ink168.xml"/><Relationship Id="rId123" Type="http://schemas.openxmlformats.org/officeDocument/2006/relationships/image" Target="../media/image204.png"/><Relationship Id="rId144" Type="http://schemas.openxmlformats.org/officeDocument/2006/relationships/customXml" Target="../ink/ink190.xml"/><Relationship Id="rId90" Type="http://schemas.openxmlformats.org/officeDocument/2006/relationships/customXml" Target="../ink/ink162.xml"/><Relationship Id="rId165" Type="http://schemas.openxmlformats.org/officeDocument/2006/relationships/customXml" Target="../ink/ink201.xml"/><Relationship Id="rId186" Type="http://schemas.openxmlformats.org/officeDocument/2006/relationships/image" Target="../media/image233.png"/><Relationship Id="rId211" Type="http://schemas.openxmlformats.org/officeDocument/2006/relationships/customXml" Target="../ink/ink225.xml"/><Relationship Id="rId232" Type="http://schemas.openxmlformats.org/officeDocument/2006/relationships/image" Target="../media/image256.png"/><Relationship Id="rId253" Type="http://schemas.openxmlformats.org/officeDocument/2006/relationships/customXml" Target="../ink/ink246.xml"/><Relationship Id="rId274" Type="http://schemas.openxmlformats.org/officeDocument/2006/relationships/image" Target="../media/image277.png"/><Relationship Id="rId295" Type="http://schemas.openxmlformats.org/officeDocument/2006/relationships/customXml" Target="../ink/ink267.xml"/><Relationship Id="rId309" Type="http://schemas.openxmlformats.org/officeDocument/2006/relationships/customXml" Target="../ink/ink274.xml"/><Relationship Id="rId27" Type="http://schemas.openxmlformats.org/officeDocument/2006/relationships/image" Target="../media/image156.png"/><Relationship Id="rId48" Type="http://schemas.openxmlformats.org/officeDocument/2006/relationships/customXml" Target="../ink/ink141.xml"/><Relationship Id="rId69" Type="http://schemas.openxmlformats.org/officeDocument/2006/relationships/image" Target="../media/image177.png"/><Relationship Id="rId113" Type="http://schemas.openxmlformats.org/officeDocument/2006/relationships/image" Target="../media/image199.png"/><Relationship Id="rId134" Type="http://schemas.openxmlformats.org/officeDocument/2006/relationships/image" Target="../media/image209.png"/><Relationship Id="rId320" Type="http://schemas.openxmlformats.org/officeDocument/2006/relationships/image" Target="../media/image300.png"/><Relationship Id="rId80" Type="http://schemas.openxmlformats.org/officeDocument/2006/relationships/customXml" Target="../ink/ink157.xml"/><Relationship Id="rId155" Type="http://schemas.openxmlformats.org/officeDocument/2006/relationships/image" Target="../media/image219.png"/><Relationship Id="rId176" Type="http://schemas.openxmlformats.org/officeDocument/2006/relationships/customXml" Target="../ink/ink207.xml"/><Relationship Id="rId197" Type="http://schemas.openxmlformats.org/officeDocument/2006/relationships/customXml" Target="../ink/ink218.xml"/><Relationship Id="rId201" Type="http://schemas.openxmlformats.org/officeDocument/2006/relationships/customXml" Target="../ink/ink220.xml"/><Relationship Id="rId222" Type="http://schemas.openxmlformats.org/officeDocument/2006/relationships/image" Target="../media/image251.png"/><Relationship Id="rId243" Type="http://schemas.openxmlformats.org/officeDocument/2006/relationships/customXml" Target="../ink/ink241.xml"/><Relationship Id="rId264" Type="http://schemas.openxmlformats.org/officeDocument/2006/relationships/image" Target="../media/image272.png"/><Relationship Id="rId285" Type="http://schemas.openxmlformats.org/officeDocument/2006/relationships/customXml" Target="../ink/ink262.xml"/><Relationship Id="rId17" Type="http://schemas.openxmlformats.org/officeDocument/2006/relationships/image" Target="../media/image151.png"/><Relationship Id="rId38" Type="http://schemas.openxmlformats.org/officeDocument/2006/relationships/customXml" Target="../ink/ink136.xml"/><Relationship Id="rId59" Type="http://schemas.openxmlformats.org/officeDocument/2006/relationships/image" Target="../media/image172.png"/><Relationship Id="rId103" Type="http://schemas.openxmlformats.org/officeDocument/2006/relationships/image" Target="../media/image194.png"/><Relationship Id="rId124" Type="http://schemas.openxmlformats.org/officeDocument/2006/relationships/customXml" Target="../ink/ink179.xml"/><Relationship Id="rId310" Type="http://schemas.openxmlformats.org/officeDocument/2006/relationships/image" Target="../media/image295.png"/><Relationship Id="rId70" Type="http://schemas.openxmlformats.org/officeDocument/2006/relationships/customXml" Target="../ink/ink152.xml"/><Relationship Id="rId91" Type="http://schemas.openxmlformats.org/officeDocument/2006/relationships/image" Target="../media/image188.png"/><Relationship Id="rId145" Type="http://schemas.openxmlformats.org/officeDocument/2006/relationships/image" Target="../media/image214.png"/><Relationship Id="rId166" Type="http://schemas.openxmlformats.org/officeDocument/2006/relationships/image" Target="../media/image224.png"/><Relationship Id="rId187" Type="http://schemas.openxmlformats.org/officeDocument/2006/relationships/customXml" Target="../ink/ink213.xml"/><Relationship Id="rId1" Type="http://schemas.openxmlformats.org/officeDocument/2006/relationships/slideLayout" Target="../slideLayouts/slideLayout7.xml"/><Relationship Id="rId212" Type="http://schemas.openxmlformats.org/officeDocument/2006/relationships/image" Target="../media/image246.png"/><Relationship Id="rId233" Type="http://schemas.openxmlformats.org/officeDocument/2006/relationships/customXml" Target="../ink/ink236.xml"/><Relationship Id="rId254" Type="http://schemas.openxmlformats.org/officeDocument/2006/relationships/image" Target="../media/image267.png"/><Relationship Id="rId28" Type="http://schemas.openxmlformats.org/officeDocument/2006/relationships/customXml" Target="../ink/ink131.xml"/><Relationship Id="rId49" Type="http://schemas.openxmlformats.org/officeDocument/2006/relationships/image" Target="../media/image167.png"/><Relationship Id="rId114" Type="http://schemas.openxmlformats.org/officeDocument/2006/relationships/customXml" Target="../ink/ink174.xml"/><Relationship Id="rId275" Type="http://schemas.openxmlformats.org/officeDocument/2006/relationships/customXml" Target="../ink/ink257.xml"/><Relationship Id="rId296" Type="http://schemas.openxmlformats.org/officeDocument/2006/relationships/image" Target="../media/image288.png"/><Relationship Id="rId300" Type="http://schemas.openxmlformats.org/officeDocument/2006/relationships/image" Target="../media/image290.png"/><Relationship Id="rId60" Type="http://schemas.openxmlformats.org/officeDocument/2006/relationships/customXml" Target="../ink/ink147.xml"/><Relationship Id="rId81" Type="http://schemas.openxmlformats.org/officeDocument/2006/relationships/image" Target="../media/image183.png"/><Relationship Id="rId135" Type="http://schemas.openxmlformats.org/officeDocument/2006/relationships/customXml" Target="../ink/ink185.xml"/><Relationship Id="rId156" Type="http://schemas.openxmlformats.org/officeDocument/2006/relationships/customXml" Target="../ink/ink196.xml"/><Relationship Id="rId177" Type="http://schemas.openxmlformats.org/officeDocument/2006/relationships/customXml" Target="../ink/ink208.xml"/><Relationship Id="rId198" Type="http://schemas.openxmlformats.org/officeDocument/2006/relationships/image" Target="../media/image239.png"/><Relationship Id="rId321" Type="http://schemas.openxmlformats.org/officeDocument/2006/relationships/customXml" Target="../ink/ink280.xml"/><Relationship Id="rId202" Type="http://schemas.openxmlformats.org/officeDocument/2006/relationships/image" Target="../media/image241.png"/><Relationship Id="rId223" Type="http://schemas.openxmlformats.org/officeDocument/2006/relationships/customXml" Target="../ink/ink231.xml"/><Relationship Id="rId244" Type="http://schemas.openxmlformats.org/officeDocument/2006/relationships/image" Target="../media/image262.png"/><Relationship Id="rId18" Type="http://schemas.openxmlformats.org/officeDocument/2006/relationships/customXml" Target="../ink/ink126.xml"/><Relationship Id="rId39" Type="http://schemas.openxmlformats.org/officeDocument/2006/relationships/image" Target="../media/image162.png"/><Relationship Id="rId265" Type="http://schemas.openxmlformats.org/officeDocument/2006/relationships/customXml" Target="../ink/ink252.xml"/><Relationship Id="rId286" Type="http://schemas.openxmlformats.org/officeDocument/2006/relationships/image" Target="../media/image283.png"/><Relationship Id="rId50" Type="http://schemas.openxmlformats.org/officeDocument/2006/relationships/customXml" Target="../ink/ink142.xml"/><Relationship Id="rId104" Type="http://schemas.openxmlformats.org/officeDocument/2006/relationships/customXml" Target="../ink/ink169.xml"/><Relationship Id="rId125" Type="http://schemas.openxmlformats.org/officeDocument/2006/relationships/image" Target="../media/image205.png"/><Relationship Id="rId146" Type="http://schemas.openxmlformats.org/officeDocument/2006/relationships/customXml" Target="../ink/ink191.xml"/><Relationship Id="rId167" Type="http://schemas.openxmlformats.org/officeDocument/2006/relationships/customXml" Target="../ink/ink202.xml"/><Relationship Id="rId188" Type="http://schemas.openxmlformats.org/officeDocument/2006/relationships/image" Target="../media/image234.png"/><Relationship Id="rId311" Type="http://schemas.openxmlformats.org/officeDocument/2006/relationships/customXml" Target="../ink/ink275.xml"/><Relationship Id="rId71" Type="http://schemas.openxmlformats.org/officeDocument/2006/relationships/image" Target="../media/image178.png"/><Relationship Id="rId92" Type="http://schemas.openxmlformats.org/officeDocument/2006/relationships/customXml" Target="../ink/ink163.xml"/><Relationship Id="rId213" Type="http://schemas.openxmlformats.org/officeDocument/2006/relationships/customXml" Target="../ink/ink226.xml"/><Relationship Id="rId234" Type="http://schemas.openxmlformats.org/officeDocument/2006/relationships/image" Target="../media/image257.png"/><Relationship Id="rId2" Type="http://schemas.openxmlformats.org/officeDocument/2006/relationships/customXml" Target="../ink/ink118.xml"/><Relationship Id="rId29" Type="http://schemas.openxmlformats.org/officeDocument/2006/relationships/image" Target="../media/image157.png"/><Relationship Id="rId255" Type="http://schemas.openxmlformats.org/officeDocument/2006/relationships/customXml" Target="../ink/ink247.xml"/><Relationship Id="rId276" Type="http://schemas.openxmlformats.org/officeDocument/2006/relationships/image" Target="../media/image278.png"/><Relationship Id="rId297" Type="http://schemas.openxmlformats.org/officeDocument/2006/relationships/customXml" Target="../ink/ink268.xml"/><Relationship Id="rId40" Type="http://schemas.openxmlformats.org/officeDocument/2006/relationships/customXml" Target="../ink/ink137.xml"/><Relationship Id="rId115" Type="http://schemas.openxmlformats.org/officeDocument/2006/relationships/image" Target="../media/image200.png"/><Relationship Id="rId136" Type="http://schemas.openxmlformats.org/officeDocument/2006/relationships/image" Target="../media/image210.png"/><Relationship Id="rId157" Type="http://schemas.openxmlformats.org/officeDocument/2006/relationships/image" Target="../media/image220.png"/><Relationship Id="rId178" Type="http://schemas.openxmlformats.org/officeDocument/2006/relationships/image" Target="../media/image229.png"/><Relationship Id="rId301" Type="http://schemas.openxmlformats.org/officeDocument/2006/relationships/customXml" Target="../ink/ink270.xml"/><Relationship Id="rId322" Type="http://schemas.openxmlformats.org/officeDocument/2006/relationships/image" Target="../media/image301.png"/><Relationship Id="rId61" Type="http://schemas.openxmlformats.org/officeDocument/2006/relationships/image" Target="../media/image173.png"/><Relationship Id="rId82" Type="http://schemas.openxmlformats.org/officeDocument/2006/relationships/customXml" Target="../ink/ink158.xml"/><Relationship Id="rId199" Type="http://schemas.openxmlformats.org/officeDocument/2006/relationships/customXml" Target="../ink/ink219.xml"/><Relationship Id="rId203" Type="http://schemas.openxmlformats.org/officeDocument/2006/relationships/customXml" Target="../ink/ink221.xml"/><Relationship Id="rId19" Type="http://schemas.openxmlformats.org/officeDocument/2006/relationships/image" Target="../media/image152.png"/><Relationship Id="rId224" Type="http://schemas.openxmlformats.org/officeDocument/2006/relationships/image" Target="../media/image252.png"/><Relationship Id="rId245" Type="http://schemas.openxmlformats.org/officeDocument/2006/relationships/customXml" Target="../ink/ink242.xml"/><Relationship Id="rId266" Type="http://schemas.openxmlformats.org/officeDocument/2006/relationships/image" Target="../media/image273.png"/><Relationship Id="rId287" Type="http://schemas.openxmlformats.org/officeDocument/2006/relationships/customXml" Target="../ink/ink263.xml"/><Relationship Id="rId30" Type="http://schemas.openxmlformats.org/officeDocument/2006/relationships/customXml" Target="../ink/ink132.xml"/><Relationship Id="rId105" Type="http://schemas.openxmlformats.org/officeDocument/2006/relationships/image" Target="../media/image195.png"/><Relationship Id="rId126" Type="http://schemas.openxmlformats.org/officeDocument/2006/relationships/customXml" Target="../ink/ink180.xml"/><Relationship Id="rId147" Type="http://schemas.openxmlformats.org/officeDocument/2006/relationships/image" Target="../media/image215.png"/><Relationship Id="rId168" Type="http://schemas.openxmlformats.org/officeDocument/2006/relationships/image" Target="../media/image225.png"/><Relationship Id="rId312" Type="http://schemas.openxmlformats.org/officeDocument/2006/relationships/image" Target="../media/image296.png"/><Relationship Id="rId51" Type="http://schemas.openxmlformats.org/officeDocument/2006/relationships/image" Target="../media/image168.png"/><Relationship Id="rId72" Type="http://schemas.openxmlformats.org/officeDocument/2006/relationships/customXml" Target="../ink/ink153.xml"/><Relationship Id="rId93" Type="http://schemas.openxmlformats.org/officeDocument/2006/relationships/image" Target="../media/image189.png"/><Relationship Id="rId189" Type="http://schemas.openxmlformats.org/officeDocument/2006/relationships/customXml" Target="../ink/ink214.xml"/><Relationship Id="rId3" Type="http://schemas.openxmlformats.org/officeDocument/2006/relationships/image" Target="../media/image144.png"/><Relationship Id="rId214" Type="http://schemas.openxmlformats.org/officeDocument/2006/relationships/image" Target="../media/image247.png"/><Relationship Id="rId235" Type="http://schemas.openxmlformats.org/officeDocument/2006/relationships/customXml" Target="../ink/ink237.xml"/><Relationship Id="rId256" Type="http://schemas.openxmlformats.org/officeDocument/2006/relationships/image" Target="../media/image268.png"/><Relationship Id="rId277" Type="http://schemas.openxmlformats.org/officeDocument/2006/relationships/customXml" Target="../ink/ink258.xml"/><Relationship Id="rId298" Type="http://schemas.openxmlformats.org/officeDocument/2006/relationships/image" Target="../media/image289.png"/><Relationship Id="rId116" Type="http://schemas.openxmlformats.org/officeDocument/2006/relationships/customXml" Target="../ink/ink175.xml"/><Relationship Id="rId137" Type="http://schemas.openxmlformats.org/officeDocument/2006/relationships/customXml" Target="../ink/ink186.xml"/><Relationship Id="rId158" Type="http://schemas.openxmlformats.org/officeDocument/2006/relationships/customXml" Target="../ink/ink197.xml"/><Relationship Id="rId302" Type="http://schemas.openxmlformats.org/officeDocument/2006/relationships/image" Target="../media/image291.png"/><Relationship Id="rId323" Type="http://schemas.openxmlformats.org/officeDocument/2006/relationships/customXml" Target="../ink/ink281.xml"/><Relationship Id="rId20" Type="http://schemas.openxmlformats.org/officeDocument/2006/relationships/customXml" Target="../ink/ink127.xml"/><Relationship Id="rId41" Type="http://schemas.openxmlformats.org/officeDocument/2006/relationships/image" Target="../media/image163.png"/><Relationship Id="rId62" Type="http://schemas.openxmlformats.org/officeDocument/2006/relationships/customXml" Target="../ink/ink148.xml"/><Relationship Id="rId83" Type="http://schemas.openxmlformats.org/officeDocument/2006/relationships/image" Target="../media/image184.png"/><Relationship Id="rId179" Type="http://schemas.openxmlformats.org/officeDocument/2006/relationships/customXml" Target="../ink/ink209.xml"/><Relationship Id="rId190" Type="http://schemas.openxmlformats.org/officeDocument/2006/relationships/image" Target="../media/image235.png"/><Relationship Id="rId204" Type="http://schemas.openxmlformats.org/officeDocument/2006/relationships/image" Target="../media/image242.png"/><Relationship Id="rId225" Type="http://schemas.openxmlformats.org/officeDocument/2006/relationships/customXml" Target="../ink/ink232.xml"/><Relationship Id="rId246" Type="http://schemas.openxmlformats.org/officeDocument/2006/relationships/image" Target="../media/image263.png"/><Relationship Id="rId267" Type="http://schemas.openxmlformats.org/officeDocument/2006/relationships/customXml" Target="../ink/ink253.xml"/><Relationship Id="rId288" Type="http://schemas.openxmlformats.org/officeDocument/2006/relationships/image" Target="../media/image284.png"/><Relationship Id="rId106" Type="http://schemas.openxmlformats.org/officeDocument/2006/relationships/customXml" Target="../ink/ink170.xml"/><Relationship Id="rId127" Type="http://schemas.openxmlformats.org/officeDocument/2006/relationships/image" Target="../media/image206.png"/><Relationship Id="rId313" Type="http://schemas.openxmlformats.org/officeDocument/2006/relationships/customXml" Target="../ink/ink276.xml"/><Relationship Id="rId10" Type="http://schemas.openxmlformats.org/officeDocument/2006/relationships/customXml" Target="../ink/ink122.xml"/><Relationship Id="rId31" Type="http://schemas.openxmlformats.org/officeDocument/2006/relationships/image" Target="../media/image158.png"/><Relationship Id="rId52" Type="http://schemas.openxmlformats.org/officeDocument/2006/relationships/customXml" Target="../ink/ink143.xml"/><Relationship Id="rId73" Type="http://schemas.openxmlformats.org/officeDocument/2006/relationships/image" Target="../media/image179.png"/><Relationship Id="rId94" Type="http://schemas.openxmlformats.org/officeDocument/2006/relationships/customXml" Target="../ink/ink164.xml"/><Relationship Id="rId148" Type="http://schemas.openxmlformats.org/officeDocument/2006/relationships/customXml" Target="../ink/ink192.xml"/><Relationship Id="rId169" Type="http://schemas.openxmlformats.org/officeDocument/2006/relationships/customXml" Target="../ink/ink203.xml"/><Relationship Id="rId4" Type="http://schemas.openxmlformats.org/officeDocument/2006/relationships/customXml" Target="../ink/ink119.xml"/><Relationship Id="rId180" Type="http://schemas.openxmlformats.org/officeDocument/2006/relationships/image" Target="../media/image230.png"/><Relationship Id="rId215" Type="http://schemas.openxmlformats.org/officeDocument/2006/relationships/customXml" Target="../ink/ink227.xml"/><Relationship Id="rId236" Type="http://schemas.openxmlformats.org/officeDocument/2006/relationships/image" Target="../media/image258.png"/><Relationship Id="rId257" Type="http://schemas.openxmlformats.org/officeDocument/2006/relationships/customXml" Target="../ink/ink248.xml"/><Relationship Id="rId278" Type="http://schemas.openxmlformats.org/officeDocument/2006/relationships/image" Target="../media/image279.png"/><Relationship Id="rId303" Type="http://schemas.openxmlformats.org/officeDocument/2006/relationships/customXml" Target="../ink/ink271.xml"/><Relationship Id="rId42" Type="http://schemas.openxmlformats.org/officeDocument/2006/relationships/customXml" Target="../ink/ink138.xml"/><Relationship Id="rId84" Type="http://schemas.openxmlformats.org/officeDocument/2006/relationships/customXml" Target="../ink/ink159.xml"/><Relationship Id="rId138" Type="http://schemas.openxmlformats.org/officeDocument/2006/relationships/image" Target="../media/image211.png"/><Relationship Id="rId191" Type="http://schemas.openxmlformats.org/officeDocument/2006/relationships/customXml" Target="../ink/ink215.xml"/><Relationship Id="rId205" Type="http://schemas.openxmlformats.org/officeDocument/2006/relationships/customXml" Target="../ink/ink222.xml"/><Relationship Id="rId247" Type="http://schemas.openxmlformats.org/officeDocument/2006/relationships/customXml" Target="../ink/ink243.xml"/><Relationship Id="rId107" Type="http://schemas.openxmlformats.org/officeDocument/2006/relationships/image" Target="../media/image196.png"/><Relationship Id="rId289" Type="http://schemas.openxmlformats.org/officeDocument/2006/relationships/customXml" Target="../ink/ink264.xml"/><Relationship Id="rId11" Type="http://schemas.openxmlformats.org/officeDocument/2006/relationships/image" Target="../media/image148.png"/><Relationship Id="rId53" Type="http://schemas.openxmlformats.org/officeDocument/2006/relationships/image" Target="../media/image169.png"/><Relationship Id="rId149" Type="http://schemas.openxmlformats.org/officeDocument/2006/relationships/image" Target="../media/image216.png"/><Relationship Id="rId314" Type="http://schemas.openxmlformats.org/officeDocument/2006/relationships/image" Target="../media/image297.png"/><Relationship Id="rId95" Type="http://schemas.openxmlformats.org/officeDocument/2006/relationships/image" Target="../media/image190.png"/><Relationship Id="rId160" Type="http://schemas.openxmlformats.org/officeDocument/2006/relationships/customXml" Target="../ink/ink198.xml"/><Relationship Id="rId216" Type="http://schemas.openxmlformats.org/officeDocument/2006/relationships/image" Target="../media/image248.png"/><Relationship Id="rId258" Type="http://schemas.openxmlformats.org/officeDocument/2006/relationships/image" Target="../media/image269.png"/><Relationship Id="rId22" Type="http://schemas.openxmlformats.org/officeDocument/2006/relationships/customXml" Target="../ink/ink128.xml"/><Relationship Id="rId64" Type="http://schemas.openxmlformats.org/officeDocument/2006/relationships/customXml" Target="../ink/ink149.xml"/><Relationship Id="rId118" Type="http://schemas.openxmlformats.org/officeDocument/2006/relationships/customXml" Target="../ink/ink176.xml"/><Relationship Id="rId325" Type="http://schemas.openxmlformats.org/officeDocument/2006/relationships/customXml" Target="../ink/ink282.xml"/><Relationship Id="rId171" Type="http://schemas.openxmlformats.org/officeDocument/2006/relationships/customXml" Target="../ink/ink204.xml"/><Relationship Id="rId227" Type="http://schemas.openxmlformats.org/officeDocument/2006/relationships/customXml" Target="../ink/ink233.xml"/><Relationship Id="rId269" Type="http://schemas.openxmlformats.org/officeDocument/2006/relationships/customXml" Target="../ink/ink254.xml"/><Relationship Id="rId33" Type="http://schemas.openxmlformats.org/officeDocument/2006/relationships/image" Target="../media/image159.png"/><Relationship Id="rId129" Type="http://schemas.openxmlformats.org/officeDocument/2006/relationships/image" Target="../media/image207.png"/><Relationship Id="rId280" Type="http://schemas.openxmlformats.org/officeDocument/2006/relationships/image" Target="../media/image280.png"/><Relationship Id="rId75" Type="http://schemas.openxmlformats.org/officeDocument/2006/relationships/image" Target="../media/image180.png"/><Relationship Id="rId140" Type="http://schemas.openxmlformats.org/officeDocument/2006/relationships/image" Target="../media/image212.png"/><Relationship Id="rId182" Type="http://schemas.openxmlformats.org/officeDocument/2006/relationships/image" Target="../media/image231.png"/><Relationship Id="rId6" Type="http://schemas.openxmlformats.org/officeDocument/2006/relationships/customXml" Target="../ink/ink120.xml"/><Relationship Id="rId238" Type="http://schemas.openxmlformats.org/officeDocument/2006/relationships/image" Target="../media/image259.png"/><Relationship Id="rId291" Type="http://schemas.openxmlformats.org/officeDocument/2006/relationships/customXml" Target="../ink/ink265.xml"/><Relationship Id="rId305" Type="http://schemas.openxmlformats.org/officeDocument/2006/relationships/customXml" Target="../ink/ink272.xml"/><Relationship Id="rId44" Type="http://schemas.openxmlformats.org/officeDocument/2006/relationships/customXml" Target="../ink/ink139.xml"/><Relationship Id="rId86" Type="http://schemas.openxmlformats.org/officeDocument/2006/relationships/customXml" Target="../ink/ink160.xml"/><Relationship Id="rId151" Type="http://schemas.openxmlformats.org/officeDocument/2006/relationships/image" Target="../media/image217.png"/><Relationship Id="rId193" Type="http://schemas.openxmlformats.org/officeDocument/2006/relationships/customXml" Target="../ink/ink216.xml"/><Relationship Id="rId207" Type="http://schemas.openxmlformats.org/officeDocument/2006/relationships/customXml" Target="../ink/ink223.xml"/><Relationship Id="rId249" Type="http://schemas.openxmlformats.org/officeDocument/2006/relationships/customXml" Target="../ink/ink244.xml"/><Relationship Id="rId13" Type="http://schemas.openxmlformats.org/officeDocument/2006/relationships/image" Target="../media/image149.png"/><Relationship Id="rId109" Type="http://schemas.openxmlformats.org/officeDocument/2006/relationships/image" Target="../media/image197.png"/><Relationship Id="rId260" Type="http://schemas.openxmlformats.org/officeDocument/2006/relationships/image" Target="../media/image270.png"/><Relationship Id="rId316" Type="http://schemas.openxmlformats.org/officeDocument/2006/relationships/image" Target="../media/image298.png"/><Relationship Id="rId55" Type="http://schemas.openxmlformats.org/officeDocument/2006/relationships/image" Target="../media/image170.png"/><Relationship Id="rId97" Type="http://schemas.openxmlformats.org/officeDocument/2006/relationships/image" Target="../media/image191.png"/><Relationship Id="rId120" Type="http://schemas.openxmlformats.org/officeDocument/2006/relationships/customXml" Target="../ink/ink177.xml"/></Relationships>
</file>

<file path=ppt/slides/_rels/slide88.xml.rels><?xml version="1.0" encoding="UTF-8" standalone="yes"?>
<Relationships xmlns="http://schemas.openxmlformats.org/package/2006/relationships"><Relationship Id="rId117" Type="http://schemas.openxmlformats.org/officeDocument/2006/relationships/image" Target="../media/image361.png"/><Relationship Id="rId21" Type="http://schemas.openxmlformats.org/officeDocument/2006/relationships/image" Target="../media/image313.png"/><Relationship Id="rId42" Type="http://schemas.openxmlformats.org/officeDocument/2006/relationships/customXml" Target="../ink/ink303.xml"/><Relationship Id="rId63" Type="http://schemas.openxmlformats.org/officeDocument/2006/relationships/image" Target="../media/image334.png"/><Relationship Id="rId84" Type="http://schemas.openxmlformats.org/officeDocument/2006/relationships/customXml" Target="../ink/ink324.xml"/><Relationship Id="rId138" Type="http://schemas.openxmlformats.org/officeDocument/2006/relationships/customXml" Target="../ink/ink351.xml"/><Relationship Id="rId159" Type="http://schemas.openxmlformats.org/officeDocument/2006/relationships/image" Target="../media/image382.png"/><Relationship Id="rId170" Type="http://schemas.openxmlformats.org/officeDocument/2006/relationships/customXml" Target="../ink/ink367.xml"/><Relationship Id="rId191" Type="http://schemas.openxmlformats.org/officeDocument/2006/relationships/image" Target="../media/image398.png"/><Relationship Id="rId205" Type="http://schemas.openxmlformats.org/officeDocument/2006/relationships/image" Target="../media/image405.png"/><Relationship Id="rId107" Type="http://schemas.openxmlformats.org/officeDocument/2006/relationships/image" Target="../media/image356.png"/><Relationship Id="rId11" Type="http://schemas.openxmlformats.org/officeDocument/2006/relationships/image" Target="../media/image308.png"/><Relationship Id="rId32" Type="http://schemas.openxmlformats.org/officeDocument/2006/relationships/customXml" Target="../ink/ink298.xml"/><Relationship Id="rId53" Type="http://schemas.openxmlformats.org/officeDocument/2006/relationships/image" Target="../media/image329.png"/><Relationship Id="rId74" Type="http://schemas.openxmlformats.org/officeDocument/2006/relationships/customXml" Target="../ink/ink319.xml"/><Relationship Id="rId128" Type="http://schemas.openxmlformats.org/officeDocument/2006/relationships/customXml" Target="../ink/ink346.xml"/><Relationship Id="rId149" Type="http://schemas.openxmlformats.org/officeDocument/2006/relationships/image" Target="../media/image377.png"/><Relationship Id="rId5" Type="http://schemas.openxmlformats.org/officeDocument/2006/relationships/image" Target="../media/image305.png"/><Relationship Id="rId95" Type="http://schemas.openxmlformats.org/officeDocument/2006/relationships/image" Target="../media/image350.png"/><Relationship Id="rId160" Type="http://schemas.openxmlformats.org/officeDocument/2006/relationships/customXml" Target="../ink/ink362.xml"/><Relationship Id="rId181" Type="http://schemas.openxmlformats.org/officeDocument/2006/relationships/image" Target="../media/image393.png"/><Relationship Id="rId216" Type="http://schemas.openxmlformats.org/officeDocument/2006/relationships/customXml" Target="../ink/ink390.xml"/><Relationship Id="rId22" Type="http://schemas.openxmlformats.org/officeDocument/2006/relationships/customXml" Target="../ink/ink293.xml"/><Relationship Id="rId43" Type="http://schemas.openxmlformats.org/officeDocument/2006/relationships/image" Target="../media/image324.png"/><Relationship Id="rId64" Type="http://schemas.openxmlformats.org/officeDocument/2006/relationships/customXml" Target="../ink/ink314.xml"/><Relationship Id="rId118" Type="http://schemas.openxmlformats.org/officeDocument/2006/relationships/customXml" Target="../ink/ink341.xml"/><Relationship Id="rId139" Type="http://schemas.openxmlformats.org/officeDocument/2006/relationships/image" Target="../media/image372.png"/><Relationship Id="rId85" Type="http://schemas.openxmlformats.org/officeDocument/2006/relationships/image" Target="../media/image345.png"/><Relationship Id="rId150" Type="http://schemas.openxmlformats.org/officeDocument/2006/relationships/customXml" Target="../ink/ink357.xml"/><Relationship Id="rId171" Type="http://schemas.openxmlformats.org/officeDocument/2006/relationships/image" Target="../media/image388.png"/><Relationship Id="rId192" Type="http://schemas.openxmlformats.org/officeDocument/2006/relationships/customXml" Target="../ink/ink378.xml"/><Relationship Id="rId206" Type="http://schemas.openxmlformats.org/officeDocument/2006/relationships/customXml" Target="../ink/ink385.xml"/><Relationship Id="rId12" Type="http://schemas.openxmlformats.org/officeDocument/2006/relationships/customXml" Target="../ink/ink288.xml"/><Relationship Id="rId33" Type="http://schemas.openxmlformats.org/officeDocument/2006/relationships/image" Target="../media/image319.png"/><Relationship Id="rId108" Type="http://schemas.openxmlformats.org/officeDocument/2006/relationships/customXml" Target="../ink/ink336.xml"/><Relationship Id="rId129" Type="http://schemas.openxmlformats.org/officeDocument/2006/relationships/image" Target="../media/image367.png"/><Relationship Id="rId54" Type="http://schemas.openxmlformats.org/officeDocument/2006/relationships/customXml" Target="../ink/ink309.xml"/><Relationship Id="rId75" Type="http://schemas.openxmlformats.org/officeDocument/2006/relationships/image" Target="../media/image340.png"/><Relationship Id="rId96" Type="http://schemas.openxmlformats.org/officeDocument/2006/relationships/customXml" Target="../ink/ink330.xml"/><Relationship Id="rId140" Type="http://schemas.openxmlformats.org/officeDocument/2006/relationships/customXml" Target="../ink/ink352.xml"/><Relationship Id="rId161" Type="http://schemas.openxmlformats.org/officeDocument/2006/relationships/image" Target="../media/image383.png"/><Relationship Id="rId182" Type="http://schemas.openxmlformats.org/officeDocument/2006/relationships/customXml" Target="../ink/ink373.xml"/><Relationship Id="rId217" Type="http://schemas.openxmlformats.org/officeDocument/2006/relationships/image" Target="../media/image411.png"/><Relationship Id="rId6" Type="http://schemas.openxmlformats.org/officeDocument/2006/relationships/customXml" Target="../ink/ink285.xml"/><Relationship Id="rId23" Type="http://schemas.openxmlformats.org/officeDocument/2006/relationships/image" Target="../media/image314.png"/><Relationship Id="rId119" Type="http://schemas.openxmlformats.org/officeDocument/2006/relationships/image" Target="../media/image362.png"/><Relationship Id="rId44" Type="http://schemas.openxmlformats.org/officeDocument/2006/relationships/customXml" Target="../ink/ink304.xml"/><Relationship Id="rId65" Type="http://schemas.openxmlformats.org/officeDocument/2006/relationships/image" Target="../media/image335.png"/><Relationship Id="rId86" Type="http://schemas.openxmlformats.org/officeDocument/2006/relationships/customXml" Target="../ink/ink325.xml"/><Relationship Id="rId130" Type="http://schemas.openxmlformats.org/officeDocument/2006/relationships/customXml" Target="../ink/ink347.xml"/><Relationship Id="rId151" Type="http://schemas.openxmlformats.org/officeDocument/2006/relationships/image" Target="../media/image378.png"/><Relationship Id="rId172" Type="http://schemas.openxmlformats.org/officeDocument/2006/relationships/customXml" Target="../ink/ink368.xml"/><Relationship Id="rId193" Type="http://schemas.openxmlformats.org/officeDocument/2006/relationships/image" Target="../media/image399.png"/><Relationship Id="rId207" Type="http://schemas.openxmlformats.org/officeDocument/2006/relationships/image" Target="../media/image406.png"/><Relationship Id="rId13" Type="http://schemas.openxmlformats.org/officeDocument/2006/relationships/image" Target="../media/image309.png"/><Relationship Id="rId109" Type="http://schemas.openxmlformats.org/officeDocument/2006/relationships/image" Target="../media/image357.png"/><Relationship Id="rId34" Type="http://schemas.openxmlformats.org/officeDocument/2006/relationships/customXml" Target="../ink/ink299.xml"/><Relationship Id="rId55" Type="http://schemas.openxmlformats.org/officeDocument/2006/relationships/image" Target="../media/image330.png"/><Relationship Id="rId76" Type="http://schemas.openxmlformats.org/officeDocument/2006/relationships/customXml" Target="../ink/ink320.xml"/><Relationship Id="rId97" Type="http://schemas.openxmlformats.org/officeDocument/2006/relationships/image" Target="../media/image351.png"/><Relationship Id="rId120" Type="http://schemas.openxmlformats.org/officeDocument/2006/relationships/customXml" Target="../ink/ink342.xml"/><Relationship Id="rId141" Type="http://schemas.openxmlformats.org/officeDocument/2006/relationships/image" Target="../media/image373.png"/><Relationship Id="rId7" Type="http://schemas.openxmlformats.org/officeDocument/2006/relationships/image" Target="../media/image306.png"/><Relationship Id="rId162" Type="http://schemas.openxmlformats.org/officeDocument/2006/relationships/customXml" Target="../ink/ink363.xml"/><Relationship Id="rId183" Type="http://schemas.openxmlformats.org/officeDocument/2006/relationships/image" Target="../media/image394.png"/><Relationship Id="rId24" Type="http://schemas.openxmlformats.org/officeDocument/2006/relationships/customXml" Target="../ink/ink294.xml"/><Relationship Id="rId45" Type="http://schemas.openxmlformats.org/officeDocument/2006/relationships/image" Target="../media/image325.png"/><Relationship Id="rId66" Type="http://schemas.openxmlformats.org/officeDocument/2006/relationships/customXml" Target="../ink/ink315.xml"/><Relationship Id="rId87" Type="http://schemas.openxmlformats.org/officeDocument/2006/relationships/image" Target="../media/image346.png"/><Relationship Id="rId110" Type="http://schemas.openxmlformats.org/officeDocument/2006/relationships/customXml" Target="../ink/ink337.xml"/><Relationship Id="rId131" Type="http://schemas.openxmlformats.org/officeDocument/2006/relationships/image" Target="../media/image368.png"/><Relationship Id="rId152" Type="http://schemas.openxmlformats.org/officeDocument/2006/relationships/customXml" Target="../ink/ink358.xml"/><Relationship Id="rId173" Type="http://schemas.openxmlformats.org/officeDocument/2006/relationships/image" Target="../media/image389.png"/><Relationship Id="rId194" Type="http://schemas.openxmlformats.org/officeDocument/2006/relationships/customXml" Target="../ink/ink379.xml"/><Relationship Id="rId208" Type="http://schemas.openxmlformats.org/officeDocument/2006/relationships/customXml" Target="../ink/ink386.xml"/><Relationship Id="rId14" Type="http://schemas.openxmlformats.org/officeDocument/2006/relationships/customXml" Target="../ink/ink289.xml"/><Relationship Id="rId30" Type="http://schemas.openxmlformats.org/officeDocument/2006/relationships/customXml" Target="../ink/ink297.xml"/><Relationship Id="rId35" Type="http://schemas.openxmlformats.org/officeDocument/2006/relationships/image" Target="../media/image320.png"/><Relationship Id="rId56" Type="http://schemas.openxmlformats.org/officeDocument/2006/relationships/customXml" Target="../ink/ink310.xml"/><Relationship Id="rId77" Type="http://schemas.openxmlformats.org/officeDocument/2006/relationships/image" Target="../media/image341.png"/><Relationship Id="rId100" Type="http://schemas.openxmlformats.org/officeDocument/2006/relationships/customXml" Target="../ink/ink332.xml"/><Relationship Id="rId105" Type="http://schemas.openxmlformats.org/officeDocument/2006/relationships/image" Target="../media/image355.png"/><Relationship Id="rId126" Type="http://schemas.openxmlformats.org/officeDocument/2006/relationships/customXml" Target="../ink/ink345.xml"/><Relationship Id="rId147" Type="http://schemas.openxmlformats.org/officeDocument/2006/relationships/image" Target="../media/image376.png"/><Relationship Id="rId168" Type="http://schemas.openxmlformats.org/officeDocument/2006/relationships/customXml" Target="../ink/ink366.xml"/><Relationship Id="rId8" Type="http://schemas.openxmlformats.org/officeDocument/2006/relationships/customXml" Target="../ink/ink286.xml"/><Relationship Id="rId51" Type="http://schemas.openxmlformats.org/officeDocument/2006/relationships/image" Target="../media/image328.png"/><Relationship Id="rId72" Type="http://schemas.openxmlformats.org/officeDocument/2006/relationships/customXml" Target="../ink/ink318.xml"/><Relationship Id="rId93" Type="http://schemas.openxmlformats.org/officeDocument/2006/relationships/image" Target="../media/image349.png"/><Relationship Id="rId98" Type="http://schemas.openxmlformats.org/officeDocument/2006/relationships/customXml" Target="../ink/ink331.xml"/><Relationship Id="rId121" Type="http://schemas.openxmlformats.org/officeDocument/2006/relationships/image" Target="../media/image363.png"/><Relationship Id="rId142" Type="http://schemas.openxmlformats.org/officeDocument/2006/relationships/customXml" Target="../ink/ink353.xml"/><Relationship Id="rId163" Type="http://schemas.openxmlformats.org/officeDocument/2006/relationships/image" Target="../media/image384.png"/><Relationship Id="rId184" Type="http://schemas.openxmlformats.org/officeDocument/2006/relationships/customXml" Target="../ink/ink374.xml"/><Relationship Id="rId189" Type="http://schemas.openxmlformats.org/officeDocument/2006/relationships/image" Target="../media/image397.png"/><Relationship Id="rId3" Type="http://schemas.openxmlformats.org/officeDocument/2006/relationships/image" Target="../media/image304.png"/><Relationship Id="rId214" Type="http://schemas.openxmlformats.org/officeDocument/2006/relationships/customXml" Target="../ink/ink389.xml"/><Relationship Id="rId25" Type="http://schemas.openxmlformats.org/officeDocument/2006/relationships/image" Target="../media/image315.png"/><Relationship Id="rId46" Type="http://schemas.openxmlformats.org/officeDocument/2006/relationships/customXml" Target="../ink/ink305.xml"/><Relationship Id="rId67" Type="http://schemas.openxmlformats.org/officeDocument/2006/relationships/image" Target="../media/image336.png"/><Relationship Id="rId116" Type="http://schemas.openxmlformats.org/officeDocument/2006/relationships/customXml" Target="../ink/ink340.xml"/><Relationship Id="rId137" Type="http://schemas.openxmlformats.org/officeDocument/2006/relationships/image" Target="../media/image371.png"/><Relationship Id="rId158" Type="http://schemas.openxmlformats.org/officeDocument/2006/relationships/customXml" Target="../ink/ink361.xml"/><Relationship Id="rId20" Type="http://schemas.openxmlformats.org/officeDocument/2006/relationships/customXml" Target="../ink/ink292.xml"/><Relationship Id="rId41" Type="http://schemas.openxmlformats.org/officeDocument/2006/relationships/image" Target="../media/image323.png"/><Relationship Id="rId62" Type="http://schemas.openxmlformats.org/officeDocument/2006/relationships/customXml" Target="../ink/ink313.xml"/><Relationship Id="rId83" Type="http://schemas.openxmlformats.org/officeDocument/2006/relationships/image" Target="../media/image344.png"/><Relationship Id="rId88" Type="http://schemas.openxmlformats.org/officeDocument/2006/relationships/customXml" Target="../ink/ink326.xml"/><Relationship Id="rId111" Type="http://schemas.openxmlformats.org/officeDocument/2006/relationships/image" Target="../media/image358.png"/><Relationship Id="rId132" Type="http://schemas.openxmlformats.org/officeDocument/2006/relationships/customXml" Target="../ink/ink348.xml"/><Relationship Id="rId153" Type="http://schemas.openxmlformats.org/officeDocument/2006/relationships/image" Target="../media/image379.png"/><Relationship Id="rId174" Type="http://schemas.openxmlformats.org/officeDocument/2006/relationships/customXml" Target="../ink/ink369.xml"/><Relationship Id="rId179" Type="http://schemas.openxmlformats.org/officeDocument/2006/relationships/image" Target="../media/image392.png"/><Relationship Id="rId195" Type="http://schemas.openxmlformats.org/officeDocument/2006/relationships/image" Target="../media/image400.png"/><Relationship Id="rId209" Type="http://schemas.openxmlformats.org/officeDocument/2006/relationships/image" Target="../media/image407.png"/><Relationship Id="rId190" Type="http://schemas.openxmlformats.org/officeDocument/2006/relationships/customXml" Target="../ink/ink377.xml"/><Relationship Id="rId204" Type="http://schemas.openxmlformats.org/officeDocument/2006/relationships/customXml" Target="../ink/ink384.xml"/><Relationship Id="rId15" Type="http://schemas.openxmlformats.org/officeDocument/2006/relationships/image" Target="../media/image310.png"/><Relationship Id="rId36" Type="http://schemas.openxmlformats.org/officeDocument/2006/relationships/customXml" Target="../ink/ink300.xml"/><Relationship Id="rId57" Type="http://schemas.openxmlformats.org/officeDocument/2006/relationships/image" Target="../media/image331.png"/><Relationship Id="rId106" Type="http://schemas.openxmlformats.org/officeDocument/2006/relationships/customXml" Target="../ink/ink335.xml"/><Relationship Id="rId127" Type="http://schemas.openxmlformats.org/officeDocument/2006/relationships/image" Target="../media/image366.png"/><Relationship Id="rId10" Type="http://schemas.openxmlformats.org/officeDocument/2006/relationships/customXml" Target="../ink/ink287.xml"/><Relationship Id="rId31" Type="http://schemas.openxmlformats.org/officeDocument/2006/relationships/image" Target="../media/image318.png"/><Relationship Id="rId52" Type="http://schemas.openxmlformats.org/officeDocument/2006/relationships/customXml" Target="../ink/ink308.xml"/><Relationship Id="rId73" Type="http://schemas.openxmlformats.org/officeDocument/2006/relationships/image" Target="../media/image339.png"/><Relationship Id="rId78" Type="http://schemas.openxmlformats.org/officeDocument/2006/relationships/customXml" Target="../ink/ink321.xml"/><Relationship Id="rId94" Type="http://schemas.openxmlformats.org/officeDocument/2006/relationships/customXml" Target="../ink/ink329.xml"/><Relationship Id="rId99" Type="http://schemas.openxmlformats.org/officeDocument/2006/relationships/image" Target="../media/image352.png"/><Relationship Id="rId101" Type="http://schemas.openxmlformats.org/officeDocument/2006/relationships/image" Target="../media/image353.png"/><Relationship Id="rId122" Type="http://schemas.openxmlformats.org/officeDocument/2006/relationships/customXml" Target="../ink/ink343.xml"/><Relationship Id="rId143" Type="http://schemas.openxmlformats.org/officeDocument/2006/relationships/image" Target="../media/image374.png"/><Relationship Id="rId148" Type="http://schemas.openxmlformats.org/officeDocument/2006/relationships/customXml" Target="../ink/ink356.xml"/><Relationship Id="rId164" Type="http://schemas.openxmlformats.org/officeDocument/2006/relationships/customXml" Target="../ink/ink364.xml"/><Relationship Id="rId169" Type="http://schemas.openxmlformats.org/officeDocument/2006/relationships/image" Target="../media/image387.png"/><Relationship Id="rId185" Type="http://schemas.openxmlformats.org/officeDocument/2006/relationships/image" Target="../media/image395.png"/><Relationship Id="rId4" Type="http://schemas.openxmlformats.org/officeDocument/2006/relationships/customXml" Target="../ink/ink284.xml"/><Relationship Id="rId9" Type="http://schemas.openxmlformats.org/officeDocument/2006/relationships/image" Target="../media/image307.png"/><Relationship Id="rId180" Type="http://schemas.openxmlformats.org/officeDocument/2006/relationships/customXml" Target="../ink/ink372.xml"/><Relationship Id="rId210" Type="http://schemas.openxmlformats.org/officeDocument/2006/relationships/customXml" Target="../ink/ink387.xml"/><Relationship Id="rId215" Type="http://schemas.openxmlformats.org/officeDocument/2006/relationships/image" Target="../media/image410.png"/><Relationship Id="rId26" Type="http://schemas.openxmlformats.org/officeDocument/2006/relationships/customXml" Target="../ink/ink295.xml"/><Relationship Id="rId47" Type="http://schemas.openxmlformats.org/officeDocument/2006/relationships/image" Target="../media/image326.png"/><Relationship Id="rId68" Type="http://schemas.openxmlformats.org/officeDocument/2006/relationships/customXml" Target="../ink/ink316.xml"/><Relationship Id="rId89" Type="http://schemas.openxmlformats.org/officeDocument/2006/relationships/image" Target="../media/image347.png"/><Relationship Id="rId112" Type="http://schemas.openxmlformats.org/officeDocument/2006/relationships/customXml" Target="../ink/ink338.xml"/><Relationship Id="rId133" Type="http://schemas.openxmlformats.org/officeDocument/2006/relationships/image" Target="../media/image369.png"/><Relationship Id="rId154" Type="http://schemas.openxmlformats.org/officeDocument/2006/relationships/customXml" Target="../ink/ink359.xml"/><Relationship Id="rId175" Type="http://schemas.openxmlformats.org/officeDocument/2006/relationships/image" Target="../media/image390.png"/><Relationship Id="rId196" Type="http://schemas.openxmlformats.org/officeDocument/2006/relationships/customXml" Target="../ink/ink380.xml"/><Relationship Id="rId200" Type="http://schemas.openxmlformats.org/officeDocument/2006/relationships/customXml" Target="../ink/ink382.xml"/><Relationship Id="rId16" Type="http://schemas.openxmlformats.org/officeDocument/2006/relationships/customXml" Target="../ink/ink290.xml"/><Relationship Id="rId37" Type="http://schemas.openxmlformats.org/officeDocument/2006/relationships/image" Target="../media/image321.png"/><Relationship Id="rId58" Type="http://schemas.openxmlformats.org/officeDocument/2006/relationships/customXml" Target="../ink/ink311.xml"/><Relationship Id="rId79" Type="http://schemas.openxmlformats.org/officeDocument/2006/relationships/image" Target="../media/image342.png"/><Relationship Id="rId102" Type="http://schemas.openxmlformats.org/officeDocument/2006/relationships/customXml" Target="../ink/ink333.xml"/><Relationship Id="rId123" Type="http://schemas.openxmlformats.org/officeDocument/2006/relationships/image" Target="../media/image364.png"/><Relationship Id="rId144" Type="http://schemas.openxmlformats.org/officeDocument/2006/relationships/customXml" Target="../ink/ink354.xml"/><Relationship Id="rId90" Type="http://schemas.openxmlformats.org/officeDocument/2006/relationships/customXml" Target="../ink/ink327.xml"/><Relationship Id="rId165" Type="http://schemas.openxmlformats.org/officeDocument/2006/relationships/image" Target="../media/image385.png"/><Relationship Id="rId186" Type="http://schemas.openxmlformats.org/officeDocument/2006/relationships/customXml" Target="../ink/ink375.xml"/><Relationship Id="rId211" Type="http://schemas.openxmlformats.org/officeDocument/2006/relationships/image" Target="../media/image408.png"/><Relationship Id="rId27" Type="http://schemas.openxmlformats.org/officeDocument/2006/relationships/image" Target="../media/image316.png"/><Relationship Id="rId48" Type="http://schemas.openxmlformats.org/officeDocument/2006/relationships/customXml" Target="../ink/ink306.xml"/><Relationship Id="rId69" Type="http://schemas.openxmlformats.org/officeDocument/2006/relationships/image" Target="../media/image337.png"/><Relationship Id="rId113" Type="http://schemas.openxmlformats.org/officeDocument/2006/relationships/image" Target="../media/image359.png"/><Relationship Id="rId134" Type="http://schemas.openxmlformats.org/officeDocument/2006/relationships/customXml" Target="../ink/ink349.xml"/><Relationship Id="rId80" Type="http://schemas.openxmlformats.org/officeDocument/2006/relationships/customXml" Target="../ink/ink322.xml"/><Relationship Id="rId155" Type="http://schemas.openxmlformats.org/officeDocument/2006/relationships/image" Target="../media/image380.png"/><Relationship Id="rId176" Type="http://schemas.openxmlformats.org/officeDocument/2006/relationships/customXml" Target="../ink/ink370.xml"/><Relationship Id="rId197" Type="http://schemas.openxmlformats.org/officeDocument/2006/relationships/image" Target="../media/image401.png"/><Relationship Id="rId201" Type="http://schemas.openxmlformats.org/officeDocument/2006/relationships/image" Target="../media/image403.png"/><Relationship Id="rId17" Type="http://schemas.openxmlformats.org/officeDocument/2006/relationships/image" Target="../media/image311.png"/><Relationship Id="rId38" Type="http://schemas.openxmlformats.org/officeDocument/2006/relationships/customXml" Target="../ink/ink301.xml"/><Relationship Id="rId59" Type="http://schemas.openxmlformats.org/officeDocument/2006/relationships/image" Target="../media/image332.png"/><Relationship Id="rId103" Type="http://schemas.openxmlformats.org/officeDocument/2006/relationships/image" Target="../media/image354.png"/><Relationship Id="rId124" Type="http://schemas.openxmlformats.org/officeDocument/2006/relationships/customXml" Target="../ink/ink344.xml"/><Relationship Id="rId70" Type="http://schemas.openxmlformats.org/officeDocument/2006/relationships/customXml" Target="../ink/ink317.xml"/><Relationship Id="rId91" Type="http://schemas.openxmlformats.org/officeDocument/2006/relationships/image" Target="../media/image348.png"/><Relationship Id="rId145" Type="http://schemas.openxmlformats.org/officeDocument/2006/relationships/image" Target="../media/image375.png"/><Relationship Id="rId166" Type="http://schemas.openxmlformats.org/officeDocument/2006/relationships/customXml" Target="../ink/ink365.xml"/><Relationship Id="rId187" Type="http://schemas.openxmlformats.org/officeDocument/2006/relationships/image" Target="../media/image396.png"/><Relationship Id="rId1" Type="http://schemas.openxmlformats.org/officeDocument/2006/relationships/slideLayout" Target="../slideLayouts/slideLayout7.xml"/><Relationship Id="rId212" Type="http://schemas.openxmlformats.org/officeDocument/2006/relationships/customXml" Target="../ink/ink388.xml"/><Relationship Id="rId28" Type="http://schemas.openxmlformats.org/officeDocument/2006/relationships/customXml" Target="../ink/ink296.xml"/><Relationship Id="rId49" Type="http://schemas.openxmlformats.org/officeDocument/2006/relationships/image" Target="../media/image327.png"/><Relationship Id="rId114" Type="http://schemas.openxmlformats.org/officeDocument/2006/relationships/customXml" Target="../ink/ink339.xml"/><Relationship Id="rId60" Type="http://schemas.openxmlformats.org/officeDocument/2006/relationships/customXml" Target="../ink/ink312.xml"/><Relationship Id="rId81" Type="http://schemas.openxmlformats.org/officeDocument/2006/relationships/image" Target="../media/image343.png"/><Relationship Id="rId135" Type="http://schemas.openxmlformats.org/officeDocument/2006/relationships/image" Target="../media/image370.png"/><Relationship Id="rId156" Type="http://schemas.openxmlformats.org/officeDocument/2006/relationships/customXml" Target="../ink/ink360.xml"/><Relationship Id="rId177" Type="http://schemas.openxmlformats.org/officeDocument/2006/relationships/image" Target="../media/image391.png"/><Relationship Id="rId198" Type="http://schemas.openxmlformats.org/officeDocument/2006/relationships/customXml" Target="../ink/ink381.xml"/><Relationship Id="rId202" Type="http://schemas.openxmlformats.org/officeDocument/2006/relationships/customXml" Target="../ink/ink383.xml"/><Relationship Id="rId18" Type="http://schemas.openxmlformats.org/officeDocument/2006/relationships/customXml" Target="../ink/ink291.xml"/><Relationship Id="rId39" Type="http://schemas.openxmlformats.org/officeDocument/2006/relationships/image" Target="../media/image322.png"/><Relationship Id="rId50" Type="http://schemas.openxmlformats.org/officeDocument/2006/relationships/customXml" Target="../ink/ink307.xml"/><Relationship Id="rId104" Type="http://schemas.openxmlformats.org/officeDocument/2006/relationships/customXml" Target="../ink/ink334.xml"/><Relationship Id="rId125" Type="http://schemas.openxmlformats.org/officeDocument/2006/relationships/image" Target="../media/image365.png"/><Relationship Id="rId146" Type="http://schemas.openxmlformats.org/officeDocument/2006/relationships/customXml" Target="../ink/ink355.xml"/><Relationship Id="rId167" Type="http://schemas.openxmlformats.org/officeDocument/2006/relationships/image" Target="../media/image386.png"/><Relationship Id="rId188" Type="http://schemas.openxmlformats.org/officeDocument/2006/relationships/customXml" Target="../ink/ink376.xml"/><Relationship Id="rId71" Type="http://schemas.openxmlformats.org/officeDocument/2006/relationships/image" Target="../media/image338.png"/><Relationship Id="rId92" Type="http://schemas.openxmlformats.org/officeDocument/2006/relationships/customXml" Target="../ink/ink328.xml"/><Relationship Id="rId213" Type="http://schemas.openxmlformats.org/officeDocument/2006/relationships/image" Target="../media/image409.png"/><Relationship Id="rId2" Type="http://schemas.openxmlformats.org/officeDocument/2006/relationships/customXml" Target="../ink/ink283.xml"/><Relationship Id="rId29" Type="http://schemas.openxmlformats.org/officeDocument/2006/relationships/image" Target="../media/image317.png"/><Relationship Id="rId40" Type="http://schemas.openxmlformats.org/officeDocument/2006/relationships/customXml" Target="../ink/ink302.xml"/><Relationship Id="rId115" Type="http://schemas.openxmlformats.org/officeDocument/2006/relationships/image" Target="../media/image360.png"/><Relationship Id="rId136" Type="http://schemas.openxmlformats.org/officeDocument/2006/relationships/customXml" Target="../ink/ink350.xml"/><Relationship Id="rId157" Type="http://schemas.openxmlformats.org/officeDocument/2006/relationships/image" Target="../media/image381.png"/><Relationship Id="rId178" Type="http://schemas.openxmlformats.org/officeDocument/2006/relationships/customXml" Target="../ink/ink371.xml"/><Relationship Id="rId61" Type="http://schemas.openxmlformats.org/officeDocument/2006/relationships/image" Target="../media/image333.png"/><Relationship Id="rId82" Type="http://schemas.openxmlformats.org/officeDocument/2006/relationships/customXml" Target="../ink/ink323.xml"/><Relationship Id="rId199" Type="http://schemas.openxmlformats.org/officeDocument/2006/relationships/image" Target="../media/image402.png"/><Relationship Id="rId203" Type="http://schemas.openxmlformats.org/officeDocument/2006/relationships/image" Target="../media/image404.png"/><Relationship Id="rId19" Type="http://schemas.openxmlformats.org/officeDocument/2006/relationships/image" Target="../media/image312.png"/></Relationships>
</file>

<file path=ppt/slides/_rels/slide89.xml.rels><?xml version="1.0" encoding="UTF-8" standalone="yes"?>
<Relationships xmlns="http://schemas.openxmlformats.org/package/2006/relationships"><Relationship Id="rId117" Type="http://schemas.openxmlformats.org/officeDocument/2006/relationships/image" Target="../media/image469.png"/><Relationship Id="rId21" Type="http://schemas.openxmlformats.org/officeDocument/2006/relationships/image" Target="../media/image421.png"/><Relationship Id="rId42" Type="http://schemas.openxmlformats.org/officeDocument/2006/relationships/customXml" Target="../ink/ink411.xml"/><Relationship Id="rId63" Type="http://schemas.openxmlformats.org/officeDocument/2006/relationships/image" Target="../media/image442.png"/><Relationship Id="rId84" Type="http://schemas.openxmlformats.org/officeDocument/2006/relationships/customXml" Target="../ink/ink432.xml"/><Relationship Id="rId138" Type="http://schemas.openxmlformats.org/officeDocument/2006/relationships/customXml" Target="../ink/ink459.xml"/><Relationship Id="rId159" Type="http://schemas.openxmlformats.org/officeDocument/2006/relationships/image" Target="../media/image489.png"/><Relationship Id="rId170" Type="http://schemas.openxmlformats.org/officeDocument/2006/relationships/customXml" Target="../ink/ink475.xml"/><Relationship Id="rId191" Type="http://schemas.openxmlformats.org/officeDocument/2006/relationships/image" Target="../media/image505.png"/><Relationship Id="rId107" Type="http://schemas.openxmlformats.org/officeDocument/2006/relationships/image" Target="../media/image464.png"/><Relationship Id="rId11" Type="http://schemas.openxmlformats.org/officeDocument/2006/relationships/image" Target="../media/image416.png"/><Relationship Id="rId32" Type="http://schemas.openxmlformats.org/officeDocument/2006/relationships/customXml" Target="../ink/ink406.xml"/><Relationship Id="rId53" Type="http://schemas.openxmlformats.org/officeDocument/2006/relationships/image" Target="../media/image437.png"/><Relationship Id="rId74" Type="http://schemas.openxmlformats.org/officeDocument/2006/relationships/customXml" Target="../ink/ink427.xml"/><Relationship Id="rId128" Type="http://schemas.openxmlformats.org/officeDocument/2006/relationships/customXml" Target="../ink/ink454.xml"/><Relationship Id="rId149" Type="http://schemas.openxmlformats.org/officeDocument/2006/relationships/image" Target="../media/image484.png"/><Relationship Id="rId5" Type="http://schemas.openxmlformats.org/officeDocument/2006/relationships/image" Target="../media/image413.png"/><Relationship Id="rId95" Type="http://schemas.openxmlformats.org/officeDocument/2006/relationships/image" Target="../media/image458.png"/><Relationship Id="rId160" Type="http://schemas.openxmlformats.org/officeDocument/2006/relationships/customXml" Target="../ink/ink470.xml"/><Relationship Id="rId181" Type="http://schemas.openxmlformats.org/officeDocument/2006/relationships/image" Target="../media/image500.png"/><Relationship Id="rId22" Type="http://schemas.openxmlformats.org/officeDocument/2006/relationships/customXml" Target="../ink/ink401.xml"/><Relationship Id="rId43" Type="http://schemas.openxmlformats.org/officeDocument/2006/relationships/image" Target="../media/image432.png"/><Relationship Id="rId64" Type="http://schemas.openxmlformats.org/officeDocument/2006/relationships/customXml" Target="../ink/ink422.xml"/><Relationship Id="rId118" Type="http://schemas.openxmlformats.org/officeDocument/2006/relationships/customXml" Target="../ink/ink449.xml"/><Relationship Id="rId139" Type="http://schemas.openxmlformats.org/officeDocument/2006/relationships/image" Target="../media/image479.png"/><Relationship Id="rId85" Type="http://schemas.openxmlformats.org/officeDocument/2006/relationships/image" Target="../media/image453.png"/><Relationship Id="rId150" Type="http://schemas.openxmlformats.org/officeDocument/2006/relationships/customXml" Target="../ink/ink465.xml"/><Relationship Id="rId171" Type="http://schemas.openxmlformats.org/officeDocument/2006/relationships/image" Target="../media/image495.png"/><Relationship Id="rId192" Type="http://schemas.openxmlformats.org/officeDocument/2006/relationships/customXml" Target="../ink/ink486.xml"/><Relationship Id="rId12" Type="http://schemas.openxmlformats.org/officeDocument/2006/relationships/customXml" Target="../ink/ink396.xml"/><Relationship Id="rId33" Type="http://schemas.openxmlformats.org/officeDocument/2006/relationships/image" Target="../media/image427.png"/><Relationship Id="rId108" Type="http://schemas.openxmlformats.org/officeDocument/2006/relationships/customXml" Target="../ink/ink444.xml"/><Relationship Id="rId129" Type="http://schemas.openxmlformats.org/officeDocument/2006/relationships/image" Target="../media/image475.png"/><Relationship Id="rId54" Type="http://schemas.openxmlformats.org/officeDocument/2006/relationships/customXml" Target="../ink/ink417.xml"/><Relationship Id="rId75" Type="http://schemas.openxmlformats.org/officeDocument/2006/relationships/image" Target="../media/image448.png"/><Relationship Id="rId96" Type="http://schemas.openxmlformats.org/officeDocument/2006/relationships/customXml" Target="../ink/ink438.xml"/><Relationship Id="rId140" Type="http://schemas.openxmlformats.org/officeDocument/2006/relationships/customXml" Target="../ink/ink460.xml"/><Relationship Id="rId161" Type="http://schemas.openxmlformats.org/officeDocument/2006/relationships/image" Target="../media/image490.png"/><Relationship Id="rId182" Type="http://schemas.openxmlformats.org/officeDocument/2006/relationships/customXml" Target="../ink/ink481.xml"/><Relationship Id="rId6" Type="http://schemas.openxmlformats.org/officeDocument/2006/relationships/customXml" Target="../ink/ink393.xml"/><Relationship Id="rId23" Type="http://schemas.openxmlformats.org/officeDocument/2006/relationships/image" Target="../media/image422.png"/><Relationship Id="rId119" Type="http://schemas.openxmlformats.org/officeDocument/2006/relationships/image" Target="../media/image470.png"/><Relationship Id="rId44" Type="http://schemas.openxmlformats.org/officeDocument/2006/relationships/customXml" Target="../ink/ink412.xml"/><Relationship Id="rId65" Type="http://schemas.openxmlformats.org/officeDocument/2006/relationships/image" Target="../media/image443.png"/><Relationship Id="rId86" Type="http://schemas.openxmlformats.org/officeDocument/2006/relationships/customXml" Target="../ink/ink433.xml"/><Relationship Id="rId130" Type="http://schemas.openxmlformats.org/officeDocument/2006/relationships/customXml" Target="../ink/ink455.xml"/><Relationship Id="rId151" Type="http://schemas.openxmlformats.org/officeDocument/2006/relationships/image" Target="../media/image485.png"/><Relationship Id="rId172" Type="http://schemas.openxmlformats.org/officeDocument/2006/relationships/customXml" Target="../ink/ink476.xml"/><Relationship Id="rId193" Type="http://schemas.openxmlformats.org/officeDocument/2006/relationships/image" Target="../media/image506.png"/><Relationship Id="rId13" Type="http://schemas.openxmlformats.org/officeDocument/2006/relationships/image" Target="../media/image417.png"/><Relationship Id="rId109" Type="http://schemas.openxmlformats.org/officeDocument/2006/relationships/image" Target="../media/image465.png"/><Relationship Id="rId34" Type="http://schemas.openxmlformats.org/officeDocument/2006/relationships/customXml" Target="../ink/ink407.xml"/><Relationship Id="rId50" Type="http://schemas.openxmlformats.org/officeDocument/2006/relationships/customXml" Target="../ink/ink415.xml"/><Relationship Id="rId55" Type="http://schemas.openxmlformats.org/officeDocument/2006/relationships/image" Target="../media/image438.png"/><Relationship Id="rId76" Type="http://schemas.openxmlformats.org/officeDocument/2006/relationships/customXml" Target="../ink/ink428.xml"/><Relationship Id="rId97" Type="http://schemas.openxmlformats.org/officeDocument/2006/relationships/image" Target="../media/image459.png"/><Relationship Id="rId104" Type="http://schemas.openxmlformats.org/officeDocument/2006/relationships/customXml" Target="../ink/ink442.xml"/><Relationship Id="rId120" Type="http://schemas.openxmlformats.org/officeDocument/2006/relationships/customXml" Target="../ink/ink450.xml"/><Relationship Id="rId125" Type="http://schemas.openxmlformats.org/officeDocument/2006/relationships/image" Target="../media/image473.png"/><Relationship Id="rId141" Type="http://schemas.openxmlformats.org/officeDocument/2006/relationships/image" Target="../media/image480.png"/><Relationship Id="rId146" Type="http://schemas.openxmlformats.org/officeDocument/2006/relationships/customXml" Target="../ink/ink463.xml"/><Relationship Id="rId167" Type="http://schemas.openxmlformats.org/officeDocument/2006/relationships/image" Target="../media/image493.png"/><Relationship Id="rId188" Type="http://schemas.openxmlformats.org/officeDocument/2006/relationships/customXml" Target="../ink/ink484.xml"/><Relationship Id="rId7" Type="http://schemas.openxmlformats.org/officeDocument/2006/relationships/image" Target="../media/image414.png"/><Relationship Id="rId71" Type="http://schemas.openxmlformats.org/officeDocument/2006/relationships/image" Target="../media/image446.png"/><Relationship Id="rId92" Type="http://schemas.openxmlformats.org/officeDocument/2006/relationships/customXml" Target="../ink/ink436.xml"/><Relationship Id="rId162" Type="http://schemas.openxmlformats.org/officeDocument/2006/relationships/customXml" Target="../ink/ink471.xml"/><Relationship Id="rId183" Type="http://schemas.openxmlformats.org/officeDocument/2006/relationships/image" Target="../media/image501.png"/><Relationship Id="rId2" Type="http://schemas.openxmlformats.org/officeDocument/2006/relationships/customXml" Target="../ink/ink391.xml"/><Relationship Id="rId29" Type="http://schemas.openxmlformats.org/officeDocument/2006/relationships/image" Target="../media/image425.png"/><Relationship Id="rId24" Type="http://schemas.openxmlformats.org/officeDocument/2006/relationships/customXml" Target="../ink/ink402.xml"/><Relationship Id="rId40" Type="http://schemas.openxmlformats.org/officeDocument/2006/relationships/customXml" Target="../ink/ink410.xml"/><Relationship Id="rId45" Type="http://schemas.openxmlformats.org/officeDocument/2006/relationships/image" Target="../media/image433.png"/><Relationship Id="rId66" Type="http://schemas.openxmlformats.org/officeDocument/2006/relationships/customXml" Target="../ink/ink423.xml"/><Relationship Id="rId87" Type="http://schemas.openxmlformats.org/officeDocument/2006/relationships/image" Target="../media/image454.png"/><Relationship Id="rId110" Type="http://schemas.openxmlformats.org/officeDocument/2006/relationships/customXml" Target="../ink/ink445.xml"/><Relationship Id="rId115" Type="http://schemas.openxmlformats.org/officeDocument/2006/relationships/image" Target="../media/image468.png"/><Relationship Id="rId131" Type="http://schemas.openxmlformats.org/officeDocument/2006/relationships/image" Target="../media/image476.png"/><Relationship Id="rId136" Type="http://schemas.openxmlformats.org/officeDocument/2006/relationships/customXml" Target="../ink/ink458.xml"/><Relationship Id="rId157" Type="http://schemas.openxmlformats.org/officeDocument/2006/relationships/image" Target="../media/image488.png"/><Relationship Id="rId178" Type="http://schemas.openxmlformats.org/officeDocument/2006/relationships/customXml" Target="../ink/ink479.xml"/><Relationship Id="rId61" Type="http://schemas.openxmlformats.org/officeDocument/2006/relationships/image" Target="../media/image441.png"/><Relationship Id="rId82" Type="http://schemas.openxmlformats.org/officeDocument/2006/relationships/customXml" Target="../ink/ink431.xml"/><Relationship Id="rId152" Type="http://schemas.openxmlformats.org/officeDocument/2006/relationships/customXml" Target="../ink/ink466.xml"/><Relationship Id="rId173" Type="http://schemas.openxmlformats.org/officeDocument/2006/relationships/image" Target="../media/image496.png"/><Relationship Id="rId19" Type="http://schemas.openxmlformats.org/officeDocument/2006/relationships/image" Target="../media/image420.png"/><Relationship Id="rId14" Type="http://schemas.openxmlformats.org/officeDocument/2006/relationships/customXml" Target="../ink/ink397.xml"/><Relationship Id="rId30" Type="http://schemas.openxmlformats.org/officeDocument/2006/relationships/customXml" Target="../ink/ink405.xml"/><Relationship Id="rId35" Type="http://schemas.openxmlformats.org/officeDocument/2006/relationships/image" Target="../media/image428.png"/><Relationship Id="rId56" Type="http://schemas.openxmlformats.org/officeDocument/2006/relationships/customXml" Target="../ink/ink418.xml"/><Relationship Id="rId77" Type="http://schemas.openxmlformats.org/officeDocument/2006/relationships/image" Target="../media/image449.png"/><Relationship Id="rId100" Type="http://schemas.openxmlformats.org/officeDocument/2006/relationships/customXml" Target="../ink/ink440.xml"/><Relationship Id="rId105" Type="http://schemas.openxmlformats.org/officeDocument/2006/relationships/image" Target="../media/image463.png"/><Relationship Id="rId126" Type="http://schemas.openxmlformats.org/officeDocument/2006/relationships/customXml" Target="../ink/ink453.xml"/><Relationship Id="rId147" Type="http://schemas.openxmlformats.org/officeDocument/2006/relationships/image" Target="../media/image483.png"/><Relationship Id="rId168" Type="http://schemas.openxmlformats.org/officeDocument/2006/relationships/customXml" Target="../ink/ink474.xml"/><Relationship Id="rId8" Type="http://schemas.openxmlformats.org/officeDocument/2006/relationships/customXml" Target="../ink/ink394.xml"/><Relationship Id="rId51" Type="http://schemas.openxmlformats.org/officeDocument/2006/relationships/image" Target="../media/image436.png"/><Relationship Id="rId72" Type="http://schemas.openxmlformats.org/officeDocument/2006/relationships/customXml" Target="../ink/ink426.xml"/><Relationship Id="rId93" Type="http://schemas.openxmlformats.org/officeDocument/2006/relationships/image" Target="../media/image457.png"/><Relationship Id="rId98" Type="http://schemas.openxmlformats.org/officeDocument/2006/relationships/customXml" Target="../ink/ink439.xml"/><Relationship Id="rId121" Type="http://schemas.openxmlformats.org/officeDocument/2006/relationships/image" Target="../media/image471.png"/><Relationship Id="rId142" Type="http://schemas.openxmlformats.org/officeDocument/2006/relationships/customXml" Target="../ink/ink461.xml"/><Relationship Id="rId163" Type="http://schemas.openxmlformats.org/officeDocument/2006/relationships/image" Target="../media/image491.png"/><Relationship Id="rId184" Type="http://schemas.openxmlformats.org/officeDocument/2006/relationships/customXml" Target="../ink/ink482.xml"/><Relationship Id="rId189" Type="http://schemas.openxmlformats.org/officeDocument/2006/relationships/image" Target="../media/image504.png"/><Relationship Id="rId3" Type="http://schemas.openxmlformats.org/officeDocument/2006/relationships/image" Target="../media/image412.png"/><Relationship Id="rId25" Type="http://schemas.openxmlformats.org/officeDocument/2006/relationships/image" Target="../media/image423.png"/><Relationship Id="rId46" Type="http://schemas.openxmlformats.org/officeDocument/2006/relationships/customXml" Target="../ink/ink413.xml"/><Relationship Id="rId67" Type="http://schemas.openxmlformats.org/officeDocument/2006/relationships/image" Target="../media/image444.png"/><Relationship Id="rId116" Type="http://schemas.openxmlformats.org/officeDocument/2006/relationships/customXml" Target="../ink/ink448.xml"/><Relationship Id="rId137" Type="http://schemas.openxmlformats.org/officeDocument/2006/relationships/image" Target="../media/image478.png"/><Relationship Id="rId158" Type="http://schemas.openxmlformats.org/officeDocument/2006/relationships/customXml" Target="../ink/ink469.xml"/><Relationship Id="rId20" Type="http://schemas.openxmlformats.org/officeDocument/2006/relationships/customXml" Target="../ink/ink400.xml"/><Relationship Id="rId41" Type="http://schemas.openxmlformats.org/officeDocument/2006/relationships/image" Target="../media/image431.png"/><Relationship Id="rId62" Type="http://schemas.openxmlformats.org/officeDocument/2006/relationships/customXml" Target="../ink/ink421.xml"/><Relationship Id="rId83" Type="http://schemas.openxmlformats.org/officeDocument/2006/relationships/image" Target="../media/image452.png"/><Relationship Id="rId88" Type="http://schemas.openxmlformats.org/officeDocument/2006/relationships/customXml" Target="../ink/ink434.xml"/><Relationship Id="rId111" Type="http://schemas.openxmlformats.org/officeDocument/2006/relationships/image" Target="../media/image466.png"/><Relationship Id="rId132" Type="http://schemas.openxmlformats.org/officeDocument/2006/relationships/customXml" Target="../ink/ink456.xml"/><Relationship Id="rId153" Type="http://schemas.openxmlformats.org/officeDocument/2006/relationships/image" Target="../media/image486.png"/><Relationship Id="rId174" Type="http://schemas.openxmlformats.org/officeDocument/2006/relationships/customXml" Target="../ink/ink477.xml"/><Relationship Id="rId179" Type="http://schemas.openxmlformats.org/officeDocument/2006/relationships/image" Target="../media/image499.png"/><Relationship Id="rId190" Type="http://schemas.openxmlformats.org/officeDocument/2006/relationships/customXml" Target="../ink/ink485.xml"/><Relationship Id="rId15" Type="http://schemas.openxmlformats.org/officeDocument/2006/relationships/image" Target="../media/image418.png"/><Relationship Id="rId36" Type="http://schemas.openxmlformats.org/officeDocument/2006/relationships/customXml" Target="../ink/ink408.xml"/><Relationship Id="rId57" Type="http://schemas.openxmlformats.org/officeDocument/2006/relationships/image" Target="../media/image439.png"/><Relationship Id="rId106" Type="http://schemas.openxmlformats.org/officeDocument/2006/relationships/customXml" Target="../ink/ink443.xml"/><Relationship Id="rId127" Type="http://schemas.openxmlformats.org/officeDocument/2006/relationships/image" Target="../media/image474.png"/><Relationship Id="rId10" Type="http://schemas.openxmlformats.org/officeDocument/2006/relationships/customXml" Target="../ink/ink395.xml"/><Relationship Id="rId31" Type="http://schemas.openxmlformats.org/officeDocument/2006/relationships/image" Target="../media/image426.png"/><Relationship Id="rId52" Type="http://schemas.openxmlformats.org/officeDocument/2006/relationships/customXml" Target="../ink/ink416.xml"/><Relationship Id="rId73" Type="http://schemas.openxmlformats.org/officeDocument/2006/relationships/image" Target="../media/image447.png"/><Relationship Id="rId78" Type="http://schemas.openxmlformats.org/officeDocument/2006/relationships/customXml" Target="../ink/ink429.xml"/><Relationship Id="rId94" Type="http://schemas.openxmlformats.org/officeDocument/2006/relationships/customXml" Target="../ink/ink437.xml"/><Relationship Id="rId99" Type="http://schemas.openxmlformats.org/officeDocument/2006/relationships/image" Target="../media/image460.png"/><Relationship Id="rId101" Type="http://schemas.openxmlformats.org/officeDocument/2006/relationships/image" Target="../media/image461.png"/><Relationship Id="rId122" Type="http://schemas.openxmlformats.org/officeDocument/2006/relationships/customXml" Target="../ink/ink451.xml"/><Relationship Id="rId143" Type="http://schemas.openxmlformats.org/officeDocument/2006/relationships/image" Target="../media/image481.png"/><Relationship Id="rId148" Type="http://schemas.openxmlformats.org/officeDocument/2006/relationships/customXml" Target="../ink/ink464.xml"/><Relationship Id="rId164" Type="http://schemas.openxmlformats.org/officeDocument/2006/relationships/customXml" Target="../ink/ink472.xml"/><Relationship Id="rId169" Type="http://schemas.openxmlformats.org/officeDocument/2006/relationships/image" Target="../media/image494.png"/><Relationship Id="rId185" Type="http://schemas.openxmlformats.org/officeDocument/2006/relationships/image" Target="../media/image502.png"/><Relationship Id="rId4" Type="http://schemas.openxmlformats.org/officeDocument/2006/relationships/customXml" Target="../ink/ink392.xml"/><Relationship Id="rId9" Type="http://schemas.openxmlformats.org/officeDocument/2006/relationships/image" Target="../media/image415.png"/><Relationship Id="rId180" Type="http://schemas.openxmlformats.org/officeDocument/2006/relationships/customXml" Target="../ink/ink480.xml"/><Relationship Id="rId26" Type="http://schemas.openxmlformats.org/officeDocument/2006/relationships/customXml" Target="../ink/ink403.xml"/><Relationship Id="rId47" Type="http://schemas.openxmlformats.org/officeDocument/2006/relationships/image" Target="../media/image434.png"/><Relationship Id="rId68" Type="http://schemas.openxmlformats.org/officeDocument/2006/relationships/customXml" Target="../ink/ink424.xml"/><Relationship Id="rId89" Type="http://schemas.openxmlformats.org/officeDocument/2006/relationships/image" Target="../media/image455.png"/><Relationship Id="rId112" Type="http://schemas.openxmlformats.org/officeDocument/2006/relationships/customXml" Target="../ink/ink446.xml"/><Relationship Id="rId133" Type="http://schemas.openxmlformats.org/officeDocument/2006/relationships/image" Target="../media/image197.png"/><Relationship Id="rId154" Type="http://schemas.openxmlformats.org/officeDocument/2006/relationships/customXml" Target="../ink/ink467.xml"/><Relationship Id="rId175" Type="http://schemas.openxmlformats.org/officeDocument/2006/relationships/image" Target="../media/image497.png"/><Relationship Id="rId16" Type="http://schemas.openxmlformats.org/officeDocument/2006/relationships/customXml" Target="../ink/ink398.xml"/><Relationship Id="rId37" Type="http://schemas.openxmlformats.org/officeDocument/2006/relationships/image" Target="../media/image429.png"/><Relationship Id="rId58" Type="http://schemas.openxmlformats.org/officeDocument/2006/relationships/customXml" Target="../ink/ink419.xml"/><Relationship Id="rId79" Type="http://schemas.openxmlformats.org/officeDocument/2006/relationships/image" Target="../media/image450.png"/><Relationship Id="rId102" Type="http://schemas.openxmlformats.org/officeDocument/2006/relationships/customXml" Target="../ink/ink441.xml"/><Relationship Id="rId123" Type="http://schemas.openxmlformats.org/officeDocument/2006/relationships/image" Target="../media/image472.png"/><Relationship Id="rId144" Type="http://schemas.openxmlformats.org/officeDocument/2006/relationships/customXml" Target="../ink/ink462.xml"/><Relationship Id="rId90" Type="http://schemas.openxmlformats.org/officeDocument/2006/relationships/customXml" Target="../ink/ink435.xml"/><Relationship Id="rId165" Type="http://schemas.openxmlformats.org/officeDocument/2006/relationships/image" Target="../media/image492.png"/><Relationship Id="rId186" Type="http://schemas.openxmlformats.org/officeDocument/2006/relationships/customXml" Target="../ink/ink483.xml"/><Relationship Id="rId27" Type="http://schemas.openxmlformats.org/officeDocument/2006/relationships/image" Target="../media/image424.png"/><Relationship Id="rId48" Type="http://schemas.openxmlformats.org/officeDocument/2006/relationships/customXml" Target="../ink/ink414.xml"/><Relationship Id="rId69" Type="http://schemas.openxmlformats.org/officeDocument/2006/relationships/image" Target="../media/image445.png"/><Relationship Id="rId113" Type="http://schemas.openxmlformats.org/officeDocument/2006/relationships/image" Target="../media/image467.png"/><Relationship Id="rId134" Type="http://schemas.openxmlformats.org/officeDocument/2006/relationships/customXml" Target="../ink/ink457.xml"/><Relationship Id="rId80" Type="http://schemas.openxmlformats.org/officeDocument/2006/relationships/customXml" Target="../ink/ink430.xml"/><Relationship Id="rId155" Type="http://schemas.openxmlformats.org/officeDocument/2006/relationships/image" Target="../media/image487.png"/><Relationship Id="rId176" Type="http://schemas.openxmlformats.org/officeDocument/2006/relationships/customXml" Target="../ink/ink478.xml"/><Relationship Id="rId17" Type="http://schemas.openxmlformats.org/officeDocument/2006/relationships/image" Target="../media/image419.png"/><Relationship Id="rId38" Type="http://schemas.openxmlformats.org/officeDocument/2006/relationships/customXml" Target="../ink/ink409.xml"/><Relationship Id="rId59" Type="http://schemas.openxmlformats.org/officeDocument/2006/relationships/image" Target="../media/image440.png"/><Relationship Id="rId103" Type="http://schemas.openxmlformats.org/officeDocument/2006/relationships/image" Target="../media/image462.png"/><Relationship Id="rId124" Type="http://schemas.openxmlformats.org/officeDocument/2006/relationships/customXml" Target="../ink/ink452.xml"/><Relationship Id="rId70" Type="http://schemas.openxmlformats.org/officeDocument/2006/relationships/customXml" Target="../ink/ink425.xml"/><Relationship Id="rId91" Type="http://schemas.openxmlformats.org/officeDocument/2006/relationships/image" Target="../media/image456.png"/><Relationship Id="rId145" Type="http://schemas.openxmlformats.org/officeDocument/2006/relationships/image" Target="../media/image482.png"/><Relationship Id="rId166" Type="http://schemas.openxmlformats.org/officeDocument/2006/relationships/customXml" Target="../ink/ink473.xml"/><Relationship Id="rId187" Type="http://schemas.openxmlformats.org/officeDocument/2006/relationships/image" Target="../media/image503.png"/><Relationship Id="rId1" Type="http://schemas.openxmlformats.org/officeDocument/2006/relationships/slideLayout" Target="../slideLayouts/slideLayout7.xml"/><Relationship Id="rId28" Type="http://schemas.openxmlformats.org/officeDocument/2006/relationships/customXml" Target="../ink/ink404.xml"/><Relationship Id="rId49" Type="http://schemas.openxmlformats.org/officeDocument/2006/relationships/image" Target="../media/image435.png"/><Relationship Id="rId114" Type="http://schemas.openxmlformats.org/officeDocument/2006/relationships/customXml" Target="../ink/ink447.xml"/><Relationship Id="rId60" Type="http://schemas.openxmlformats.org/officeDocument/2006/relationships/customXml" Target="../ink/ink420.xml"/><Relationship Id="rId81" Type="http://schemas.openxmlformats.org/officeDocument/2006/relationships/image" Target="../media/image451.png"/><Relationship Id="rId135" Type="http://schemas.openxmlformats.org/officeDocument/2006/relationships/image" Target="../media/image477.png"/><Relationship Id="rId156" Type="http://schemas.openxmlformats.org/officeDocument/2006/relationships/customXml" Target="../ink/ink468.xml"/><Relationship Id="rId177" Type="http://schemas.openxmlformats.org/officeDocument/2006/relationships/image" Target="../media/image498.png"/><Relationship Id="rId18" Type="http://schemas.openxmlformats.org/officeDocument/2006/relationships/customXml" Target="../ink/ink399.xml"/><Relationship Id="rId39" Type="http://schemas.openxmlformats.org/officeDocument/2006/relationships/image" Target="../media/image43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507.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b="1" dirty="0"/>
              <a:t>Object-oriented Programming</a:t>
            </a:r>
          </a:p>
        </p:txBody>
      </p:sp>
      <p:sp>
        <p:nvSpPr>
          <p:cNvPr id="3" name="Subtitle 2"/>
          <p:cNvSpPr>
            <a:spLocks noGrp="1"/>
          </p:cNvSpPr>
          <p:nvPr>
            <p:ph type="subTitle" idx="1"/>
          </p:nvPr>
        </p:nvSpPr>
        <p:spPr/>
        <p:txBody>
          <a:bodyPr>
            <a:normAutofit/>
          </a:bodyPr>
          <a:lstStyle/>
          <a:p>
            <a:r>
              <a:rPr lang="en-US" sz="4000" b="1" dirty="0">
                <a:solidFill>
                  <a:srgbClr val="0070C0"/>
                </a:solidFill>
              </a:rPr>
              <a:t>Week 10 | </a:t>
            </a:r>
            <a:r>
              <a:rPr lang="en-US" sz="4000" b="1" dirty="0"/>
              <a:t>Lecture 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Why use File Handling in C++:-</a:t>
            </a:r>
            <a:endParaRPr lang="en-US" b="1" dirty="0"/>
          </a:p>
        </p:txBody>
      </p:sp>
      <p:sp>
        <p:nvSpPr>
          <p:cNvPr id="3" name="Content Placeholder 2"/>
          <p:cNvSpPr>
            <a:spLocks noGrp="1"/>
          </p:cNvSpPr>
          <p:nvPr>
            <p:ph idx="1"/>
          </p:nvPr>
        </p:nvSpPr>
        <p:spPr/>
        <p:txBody>
          <a:bodyPr/>
          <a:lstStyle/>
          <a:p>
            <a:r>
              <a:rPr lang="en-US" b="1" dirty="0"/>
              <a:t>For </a:t>
            </a:r>
            <a:r>
              <a:rPr lang="en-US" b="1" dirty="0" err="1"/>
              <a:t>permanet</a:t>
            </a:r>
            <a:r>
              <a:rPr lang="en-US" b="1" dirty="0"/>
              <a:t> storage.</a:t>
            </a:r>
            <a:endParaRPr lang="en-US" dirty="0"/>
          </a:p>
          <a:p>
            <a:r>
              <a:rPr lang="en-US" b="1" dirty="0"/>
              <a:t>The transfer of input - data or output - data from one computer to another can be easily done by using files.</a:t>
            </a:r>
            <a:endParaRPr lang="en-US" dirty="0"/>
          </a:p>
          <a:p>
            <a:pPr marL="0" indent="0">
              <a:buNone/>
            </a:pPr>
            <a:endParaRPr lang="en-US" dirty="0"/>
          </a:p>
        </p:txBody>
      </p:sp>
    </p:spTree>
    <p:extLst>
      <p:ext uri="{BB962C8B-B14F-4D97-AF65-F5344CB8AC3E}">
        <p14:creationId xmlns:p14="http://schemas.microsoft.com/office/powerpoint/2010/main" val="251463537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a:t>Example 1</a:t>
            </a:r>
            <a:endParaRPr lang="en-US" b="1" dirty="0"/>
          </a:p>
        </p:txBody>
      </p:sp>
      <p:sp>
        <p:nvSpPr>
          <p:cNvPr id="3" name="Content Placeholder 2"/>
          <p:cNvSpPr>
            <a:spLocks noGrp="1"/>
          </p:cNvSpPr>
          <p:nvPr>
            <p:ph idx="1"/>
          </p:nvPr>
        </p:nvSpPr>
        <p:spPr/>
        <p:txBody>
          <a:bodyPr>
            <a:normAutofit/>
          </a:bodyPr>
          <a:lstStyle/>
          <a:p>
            <a:pPr>
              <a:buNone/>
            </a:pPr>
            <a:r>
              <a:rPr lang="en-US" b="1" i="1" dirty="0">
                <a:solidFill>
                  <a:schemeClr val="bg1">
                    <a:lumMod val="65000"/>
                  </a:schemeClr>
                </a:solidFill>
              </a:rPr>
              <a:t>// Starting from the beginning, move position pointer two characters forward… then perform writing with put()</a:t>
            </a:r>
          </a:p>
          <a:p>
            <a:pPr>
              <a:buNone/>
            </a:pPr>
            <a:endParaRPr lang="en-US" b="1" dirty="0">
              <a:solidFill>
                <a:srgbClr val="C00000"/>
              </a:solidFill>
            </a:endParaRPr>
          </a:p>
          <a:p>
            <a:pPr>
              <a:buNone/>
            </a:pPr>
            <a:r>
              <a:rPr lang="en-US" b="1" dirty="0"/>
              <a:t>char </a:t>
            </a:r>
            <a:r>
              <a:rPr lang="en-US" b="1" dirty="0" err="1"/>
              <a:t>ch</a:t>
            </a:r>
            <a:r>
              <a:rPr lang="en-US" b="1" dirty="0"/>
              <a:t> = ‘K’;</a:t>
            </a:r>
          </a:p>
          <a:p>
            <a:pPr>
              <a:buNone/>
            </a:pPr>
            <a:r>
              <a:rPr lang="en-US" b="1" dirty="0" err="1">
                <a:solidFill>
                  <a:srgbClr val="C00000"/>
                </a:solidFill>
              </a:rPr>
              <a:t>i.seekp</a:t>
            </a:r>
            <a:r>
              <a:rPr lang="en-US" b="1" dirty="0">
                <a:solidFill>
                  <a:srgbClr val="C00000"/>
                </a:solidFill>
              </a:rPr>
              <a:t>(2, </a:t>
            </a:r>
            <a:r>
              <a:rPr lang="en-US" b="1" dirty="0" err="1">
                <a:solidFill>
                  <a:srgbClr val="C00000"/>
                </a:solidFill>
              </a:rPr>
              <a:t>ios</a:t>
            </a:r>
            <a:r>
              <a:rPr lang="en-US" b="1" dirty="0">
                <a:solidFill>
                  <a:srgbClr val="C00000"/>
                </a:solidFill>
              </a:rPr>
              <a:t>::beg);</a:t>
            </a:r>
          </a:p>
          <a:p>
            <a:pPr>
              <a:buNone/>
            </a:pPr>
            <a:r>
              <a:rPr lang="en-US" b="1" dirty="0" err="1"/>
              <a:t>i.put</a:t>
            </a:r>
            <a:r>
              <a:rPr lang="en-US" b="1" dirty="0"/>
              <a:t>(</a:t>
            </a:r>
            <a:r>
              <a:rPr lang="en-US" b="1" dirty="0" err="1"/>
              <a:t>ch</a:t>
            </a:r>
            <a:r>
              <a:rPr lang="en-US" b="1" dirty="0"/>
              <a:t>);	</a:t>
            </a:r>
            <a:r>
              <a:rPr lang="en-US" i="1" dirty="0">
                <a:solidFill>
                  <a:schemeClr val="bg1">
                    <a:lumMod val="65000"/>
                  </a:schemeClr>
                </a:solidFill>
              </a:rPr>
              <a:t>// writes K at third position in the file</a:t>
            </a:r>
          </a:p>
          <a:p>
            <a:pPr>
              <a:buNone/>
            </a:pP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Example 2</a:t>
            </a:r>
          </a:p>
        </p:txBody>
      </p:sp>
      <p:sp>
        <p:nvSpPr>
          <p:cNvPr id="3" name="Content Placeholder 2"/>
          <p:cNvSpPr>
            <a:spLocks noGrp="1"/>
          </p:cNvSpPr>
          <p:nvPr>
            <p:ph idx="1"/>
          </p:nvPr>
        </p:nvSpPr>
        <p:spPr/>
        <p:txBody>
          <a:bodyPr/>
          <a:lstStyle/>
          <a:p>
            <a:pPr>
              <a:buNone/>
            </a:pPr>
            <a:r>
              <a:rPr lang="en-US" b="1" i="1" dirty="0">
                <a:solidFill>
                  <a:schemeClr val="bg1">
                    <a:lumMod val="65000"/>
                  </a:schemeClr>
                </a:solidFill>
              </a:rPr>
              <a:t>// Starting from the end, move position pointer three characters backwards… then perform writing with put()</a:t>
            </a:r>
          </a:p>
          <a:p>
            <a:pPr>
              <a:buNone/>
            </a:pPr>
            <a:endParaRPr lang="en-US" b="1" dirty="0">
              <a:solidFill>
                <a:srgbClr val="C00000"/>
              </a:solidFill>
            </a:endParaRPr>
          </a:p>
          <a:p>
            <a:pPr>
              <a:buNone/>
            </a:pPr>
            <a:r>
              <a:rPr lang="en-US" b="1" dirty="0"/>
              <a:t>char </a:t>
            </a:r>
            <a:r>
              <a:rPr lang="en-US" b="1" dirty="0" err="1"/>
              <a:t>ch</a:t>
            </a:r>
            <a:r>
              <a:rPr lang="en-US" b="1" dirty="0"/>
              <a:t> = ‘J’;</a:t>
            </a:r>
          </a:p>
          <a:p>
            <a:pPr>
              <a:buNone/>
            </a:pPr>
            <a:r>
              <a:rPr lang="en-US" b="1" dirty="0" err="1">
                <a:solidFill>
                  <a:srgbClr val="C00000"/>
                </a:solidFill>
              </a:rPr>
              <a:t>i.seekp</a:t>
            </a:r>
            <a:r>
              <a:rPr lang="en-US" b="1" dirty="0">
                <a:solidFill>
                  <a:srgbClr val="C00000"/>
                </a:solidFill>
              </a:rPr>
              <a:t>(-3, </a:t>
            </a:r>
            <a:r>
              <a:rPr lang="en-US" b="1" dirty="0" err="1">
                <a:solidFill>
                  <a:srgbClr val="C00000"/>
                </a:solidFill>
              </a:rPr>
              <a:t>ios</a:t>
            </a:r>
            <a:r>
              <a:rPr lang="en-US" b="1" dirty="0">
                <a:solidFill>
                  <a:srgbClr val="C00000"/>
                </a:solidFill>
              </a:rPr>
              <a:t>::end);</a:t>
            </a:r>
          </a:p>
          <a:p>
            <a:pPr>
              <a:buNone/>
            </a:pPr>
            <a:r>
              <a:rPr lang="en-US" b="1" dirty="0" err="1"/>
              <a:t>i.put</a:t>
            </a:r>
            <a:r>
              <a:rPr lang="en-US" b="1" dirty="0"/>
              <a:t>(</a:t>
            </a:r>
            <a:r>
              <a:rPr lang="en-US" b="1" dirty="0" err="1"/>
              <a:t>ch</a:t>
            </a:r>
            <a:r>
              <a:rPr lang="en-US" b="1" dirty="0"/>
              <a:t>);	</a:t>
            </a:r>
            <a:r>
              <a:rPr lang="en-US" i="1" dirty="0">
                <a:solidFill>
                  <a:schemeClr val="bg1">
                    <a:lumMod val="65000"/>
                  </a:schemeClr>
                </a:solidFill>
              </a:rPr>
              <a:t>// writes J at fourth from last position</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2C290-D862-0B07-767A-25757DEA1489}"/>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E140CA4D-64EF-11A7-26A5-507CBD992B4E}"/>
              </a:ext>
            </a:extLst>
          </p:cNvPr>
          <p:cNvSpPr>
            <a:spLocks noGrp="1"/>
          </p:cNvSpPr>
          <p:nvPr>
            <p:ph idx="1"/>
          </p:nvPr>
        </p:nvSpPr>
        <p:spPr/>
        <p:txBody>
          <a:bodyPr>
            <a:normAutofit fontScale="92500" lnSpcReduction="10000"/>
          </a:bodyPr>
          <a:lstStyle/>
          <a:p>
            <a:pPr marL="0" indent="0">
              <a:buNone/>
            </a:pPr>
            <a:r>
              <a:rPr lang="en-US" sz="1800" b="1" dirty="0"/>
              <a:t>#include&lt;iostream&gt;</a:t>
            </a:r>
          </a:p>
          <a:p>
            <a:pPr marL="0" indent="0">
              <a:buNone/>
            </a:pPr>
            <a:r>
              <a:rPr lang="en-US" sz="1800" b="1" dirty="0"/>
              <a:t>#include&lt;fstream&gt;</a:t>
            </a:r>
          </a:p>
          <a:p>
            <a:pPr marL="0" indent="0">
              <a:buNone/>
            </a:pPr>
            <a:r>
              <a:rPr lang="en-US" sz="1800" b="1" dirty="0"/>
              <a:t>using namespace std;</a:t>
            </a:r>
          </a:p>
          <a:p>
            <a:pPr marL="0" indent="0">
              <a:buNone/>
            </a:pPr>
            <a:r>
              <a:rPr lang="en-US" sz="1800" b="1" dirty="0"/>
              <a:t>int main() {</a:t>
            </a:r>
          </a:p>
          <a:p>
            <a:pPr marL="0" indent="0">
              <a:buNone/>
            </a:pPr>
            <a:r>
              <a:rPr lang="en-US" sz="1800" b="1" dirty="0"/>
              <a:t>   </a:t>
            </a:r>
            <a:r>
              <a:rPr lang="en-US" sz="1800" b="1" dirty="0" err="1"/>
              <a:t>fstream</a:t>
            </a:r>
            <a:r>
              <a:rPr lang="en-US" sz="1800" b="1" dirty="0"/>
              <a:t> </a:t>
            </a:r>
            <a:r>
              <a:rPr lang="en-US" sz="1800" b="1" dirty="0" err="1"/>
              <a:t>fp</a:t>
            </a:r>
            <a:r>
              <a:rPr lang="en-US" sz="1800" b="1" dirty="0"/>
              <a:t>;</a:t>
            </a:r>
          </a:p>
          <a:p>
            <a:pPr marL="0" indent="0">
              <a:buNone/>
            </a:pPr>
            <a:r>
              <a:rPr lang="en-US" sz="1800" b="1" dirty="0"/>
              <a:t>   char </a:t>
            </a:r>
            <a:r>
              <a:rPr lang="en-US" sz="1800" b="1" dirty="0" err="1"/>
              <a:t>buf</a:t>
            </a:r>
            <a:r>
              <a:rPr lang="en-US" sz="1800" b="1" dirty="0"/>
              <a:t>[100];</a:t>
            </a:r>
          </a:p>
          <a:p>
            <a:pPr marL="0" indent="0">
              <a:buNone/>
            </a:pPr>
            <a:r>
              <a:rPr lang="en-US" sz="1800" b="1" dirty="0"/>
              <a:t>   int pos;</a:t>
            </a:r>
          </a:p>
          <a:p>
            <a:pPr marL="0" indent="0">
              <a:buNone/>
            </a:pPr>
            <a:r>
              <a:rPr lang="en-US" sz="1800" b="1" dirty="0"/>
              <a:t>   // open a file in write mode with 'ate' flag (ate to move the pointer)</a:t>
            </a:r>
          </a:p>
          <a:p>
            <a:pPr marL="0" indent="0">
              <a:buNone/>
            </a:pPr>
            <a:r>
              <a:rPr lang="en-US" sz="1800" b="1" dirty="0"/>
              <a:t>   </a:t>
            </a:r>
            <a:r>
              <a:rPr lang="en-US" sz="1800" b="1" dirty="0" err="1"/>
              <a:t>fp.open</a:t>
            </a:r>
            <a:r>
              <a:rPr lang="en-US" sz="1800" b="1" dirty="0"/>
              <a:t>("pointer.txt", </a:t>
            </a:r>
            <a:r>
              <a:rPr lang="en-US" sz="1800" b="1" dirty="0" err="1"/>
              <a:t>ios</a:t>
            </a:r>
            <a:r>
              <a:rPr lang="en-US" sz="1800" b="1" dirty="0"/>
              <a:t> :: out | </a:t>
            </a:r>
            <a:r>
              <a:rPr lang="en-US" sz="1800" b="1" dirty="0" err="1"/>
              <a:t>ios</a:t>
            </a:r>
            <a:r>
              <a:rPr lang="en-US" sz="1800" b="1" dirty="0"/>
              <a:t> :: ate);</a:t>
            </a:r>
          </a:p>
          <a:p>
            <a:pPr marL="0" indent="0">
              <a:buNone/>
            </a:pPr>
            <a:r>
              <a:rPr lang="en-US" sz="1800" b="1" dirty="0"/>
              <a:t>   </a:t>
            </a:r>
            <a:r>
              <a:rPr lang="en-US" sz="1800" b="1" dirty="0" err="1"/>
              <a:t>cout</a:t>
            </a:r>
            <a:r>
              <a:rPr lang="en-US" sz="1800" b="1" dirty="0"/>
              <a:t> &lt;&lt; "\</a:t>
            </a:r>
            <a:r>
              <a:rPr lang="en-US" sz="1800" b="1" dirty="0" err="1"/>
              <a:t>nWriting</a:t>
            </a:r>
            <a:r>
              <a:rPr lang="en-US" sz="1800" b="1" dirty="0"/>
              <a:t> to a file ... " &lt;&lt; </a:t>
            </a:r>
            <a:r>
              <a:rPr lang="en-US" sz="1800" b="1" dirty="0" err="1"/>
              <a:t>endl</a:t>
            </a:r>
            <a:r>
              <a:rPr lang="en-US" sz="1800" b="1" dirty="0"/>
              <a:t>;</a:t>
            </a:r>
          </a:p>
          <a:p>
            <a:pPr marL="0" indent="0">
              <a:buNone/>
            </a:pPr>
            <a:r>
              <a:rPr lang="en-US" sz="1800" b="1" dirty="0"/>
              <a:t>   </a:t>
            </a:r>
            <a:r>
              <a:rPr lang="en-US" sz="1800" b="1" dirty="0" err="1"/>
              <a:t>fp</a:t>
            </a:r>
            <a:r>
              <a:rPr lang="en-US" sz="1800" b="1" dirty="0"/>
              <a:t> &lt;&lt; "This is a line" &lt;&lt; </a:t>
            </a:r>
            <a:r>
              <a:rPr lang="en-US" sz="1800" b="1" dirty="0" err="1"/>
              <a:t>endl</a:t>
            </a:r>
            <a:r>
              <a:rPr lang="en-US" sz="1800" b="1" dirty="0"/>
              <a:t>; // write a line to a file</a:t>
            </a:r>
          </a:p>
          <a:p>
            <a:pPr marL="0" indent="0">
              <a:buNone/>
            </a:pPr>
            <a:r>
              <a:rPr lang="en-US" sz="1800" b="1" dirty="0"/>
              <a:t>   </a:t>
            </a:r>
            <a:r>
              <a:rPr lang="en-US" sz="1800" b="1" dirty="0" err="1"/>
              <a:t>fp</a:t>
            </a:r>
            <a:r>
              <a:rPr lang="en-US" sz="1800" b="1" dirty="0"/>
              <a:t> &lt;&lt; "This is a another line" &lt;&lt; </a:t>
            </a:r>
            <a:r>
              <a:rPr lang="en-US" sz="1800" b="1" dirty="0" err="1"/>
              <a:t>endl</a:t>
            </a:r>
            <a:r>
              <a:rPr lang="en-US" sz="1800" b="1" dirty="0"/>
              <a:t>; // write another file</a:t>
            </a:r>
          </a:p>
          <a:p>
            <a:pPr marL="0" indent="0">
              <a:buNone/>
            </a:pPr>
            <a:r>
              <a:rPr lang="en-US" sz="1800" b="1" dirty="0"/>
              <a:t>   pos = </a:t>
            </a:r>
            <a:r>
              <a:rPr lang="en-US" sz="1800" b="1" dirty="0" err="1"/>
              <a:t>fp.tellp</a:t>
            </a:r>
            <a:r>
              <a:rPr lang="en-US" sz="1800" b="1" dirty="0"/>
              <a:t>();</a:t>
            </a:r>
          </a:p>
          <a:p>
            <a:pPr marL="0" indent="0">
              <a:buNone/>
            </a:pPr>
            <a:r>
              <a:rPr lang="en-US" sz="1800" b="1" dirty="0"/>
              <a:t>   </a:t>
            </a:r>
            <a:r>
              <a:rPr lang="en-US" sz="1800" b="1" dirty="0" err="1"/>
              <a:t>cout</a:t>
            </a:r>
            <a:r>
              <a:rPr lang="en-US" sz="1800" b="1" dirty="0"/>
              <a:t> &lt;&lt; "Current position of put pointer : " &lt;&lt; pos &lt;&lt; </a:t>
            </a:r>
            <a:r>
              <a:rPr lang="en-US" sz="1800" b="1" dirty="0" err="1"/>
              <a:t>endl</a:t>
            </a:r>
            <a:r>
              <a:rPr lang="en-US" sz="1800" b="1" dirty="0"/>
              <a:t>;</a:t>
            </a:r>
          </a:p>
          <a:p>
            <a:pPr marL="0" indent="0">
              <a:buNone/>
            </a:pPr>
            <a:r>
              <a:rPr lang="en-US" sz="1800" b="1" dirty="0"/>
              <a:t>   </a:t>
            </a:r>
          </a:p>
          <a:p>
            <a:pPr marL="0" indent="0">
              <a:buNone/>
            </a:pPr>
            <a:endParaRPr lang="en-PK" sz="1800" b="1" dirty="0"/>
          </a:p>
        </p:txBody>
      </p:sp>
    </p:spTree>
    <p:extLst>
      <p:ext uri="{BB962C8B-B14F-4D97-AF65-F5344CB8AC3E}">
        <p14:creationId xmlns:p14="http://schemas.microsoft.com/office/powerpoint/2010/main" val="205900301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0D5E4-3F22-F4F4-8AC7-EEE777C4C763}"/>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260D874D-32CC-D93B-6BEA-35E65A785CBF}"/>
              </a:ext>
            </a:extLst>
          </p:cNvPr>
          <p:cNvSpPr>
            <a:spLocks noGrp="1"/>
          </p:cNvSpPr>
          <p:nvPr>
            <p:ph idx="1"/>
          </p:nvPr>
        </p:nvSpPr>
        <p:spPr/>
        <p:txBody>
          <a:bodyPr>
            <a:normAutofit fontScale="92500" lnSpcReduction="20000"/>
          </a:bodyPr>
          <a:lstStyle/>
          <a:p>
            <a:pPr marL="0" indent="0">
              <a:buNone/>
            </a:pPr>
            <a:r>
              <a:rPr lang="en-US" sz="3200" b="1" dirty="0"/>
              <a:t>// move the pointer 10 bytes backward from current position </a:t>
            </a:r>
          </a:p>
          <a:p>
            <a:pPr marL="0" indent="0">
              <a:buNone/>
            </a:pPr>
            <a:r>
              <a:rPr lang="en-US" sz="3200" b="1" dirty="0"/>
              <a:t>   </a:t>
            </a:r>
            <a:r>
              <a:rPr lang="en-US" sz="3200" b="1" dirty="0" err="1"/>
              <a:t>fp.seekp</a:t>
            </a:r>
            <a:r>
              <a:rPr lang="en-US" sz="3200" b="1" dirty="0"/>
              <a:t>(-10, </a:t>
            </a:r>
            <a:r>
              <a:rPr lang="en-US" sz="3200" b="1" dirty="0" err="1"/>
              <a:t>ios</a:t>
            </a:r>
            <a:r>
              <a:rPr lang="en-US" sz="3200" b="1" dirty="0"/>
              <a:t> :: cur);</a:t>
            </a:r>
          </a:p>
          <a:p>
            <a:pPr marL="0" indent="0">
              <a:buNone/>
            </a:pPr>
            <a:r>
              <a:rPr lang="en-US" sz="3200" b="1" dirty="0"/>
              <a:t>   </a:t>
            </a:r>
            <a:r>
              <a:rPr lang="en-US" sz="3200" b="1" dirty="0" err="1"/>
              <a:t>fp</a:t>
            </a:r>
            <a:r>
              <a:rPr lang="en-US" sz="3200" b="1" dirty="0"/>
              <a:t> &lt;&lt; </a:t>
            </a:r>
            <a:r>
              <a:rPr lang="en-US" sz="3200" b="1" dirty="0" err="1"/>
              <a:t>endl</a:t>
            </a:r>
            <a:r>
              <a:rPr lang="en-US" sz="3200" b="1" dirty="0"/>
              <a:t> &lt;&lt; "Writing at a random location  ";</a:t>
            </a:r>
          </a:p>
          <a:p>
            <a:pPr marL="0" indent="0">
              <a:buNone/>
            </a:pPr>
            <a:r>
              <a:rPr lang="en-US" sz="3200" b="1" dirty="0"/>
              <a:t>   // move the pointer 7 bytes forward from beginning of the file</a:t>
            </a:r>
          </a:p>
          <a:p>
            <a:pPr marL="0" indent="0">
              <a:buNone/>
            </a:pPr>
            <a:r>
              <a:rPr lang="en-US" sz="3200" b="1" dirty="0"/>
              <a:t>   </a:t>
            </a:r>
            <a:r>
              <a:rPr lang="en-US" sz="3200" b="1" dirty="0" err="1"/>
              <a:t>fp.seekp</a:t>
            </a:r>
            <a:r>
              <a:rPr lang="en-US" sz="3200" b="1" dirty="0"/>
              <a:t>(7, </a:t>
            </a:r>
            <a:r>
              <a:rPr lang="en-US" sz="3200" b="1" dirty="0" err="1"/>
              <a:t>ios</a:t>
            </a:r>
            <a:r>
              <a:rPr lang="en-US" sz="3200" b="1" dirty="0"/>
              <a:t> :: beg);</a:t>
            </a:r>
          </a:p>
          <a:p>
            <a:pPr marL="0" indent="0">
              <a:buNone/>
            </a:pPr>
            <a:r>
              <a:rPr lang="en-US" sz="3200" b="1" dirty="0"/>
              <a:t>   </a:t>
            </a:r>
            <a:r>
              <a:rPr lang="en-US" sz="3200" b="1" dirty="0" err="1"/>
              <a:t>fp</a:t>
            </a:r>
            <a:r>
              <a:rPr lang="en-US" sz="3200" b="1" dirty="0"/>
              <a:t> &lt;&lt; " Hello World  ";</a:t>
            </a:r>
          </a:p>
          <a:p>
            <a:pPr marL="0" indent="0">
              <a:buNone/>
            </a:pPr>
            <a:r>
              <a:rPr lang="en-US" sz="3200" b="1" dirty="0"/>
              <a:t>   </a:t>
            </a:r>
            <a:r>
              <a:rPr lang="en-US" sz="3200" b="1" dirty="0" err="1"/>
              <a:t>fp.close</a:t>
            </a:r>
            <a:r>
              <a:rPr lang="en-US" sz="3200" b="1" dirty="0"/>
              <a:t>(); // file write complete</a:t>
            </a:r>
          </a:p>
          <a:p>
            <a:pPr marL="0" indent="0">
              <a:buNone/>
            </a:pPr>
            <a:r>
              <a:rPr lang="en-US" sz="3200" b="1" dirty="0"/>
              <a:t>   </a:t>
            </a:r>
            <a:r>
              <a:rPr lang="en-US" sz="3200" b="1" dirty="0" err="1"/>
              <a:t>cout</a:t>
            </a:r>
            <a:r>
              <a:rPr lang="en-US" sz="3200" b="1" dirty="0"/>
              <a:t> &lt;&lt; "Writing Complete ... " &lt;&lt; </a:t>
            </a:r>
            <a:r>
              <a:rPr lang="en-US" sz="3200" b="1" dirty="0" err="1"/>
              <a:t>endl</a:t>
            </a:r>
            <a:r>
              <a:rPr lang="en-US" sz="3200" b="1" dirty="0"/>
              <a:t>;</a:t>
            </a:r>
          </a:p>
          <a:p>
            <a:endParaRPr lang="en-PK" dirty="0"/>
          </a:p>
        </p:txBody>
      </p:sp>
    </p:spTree>
    <p:extLst>
      <p:ext uri="{BB962C8B-B14F-4D97-AF65-F5344CB8AC3E}">
        <p14:creationId xmlns:p14="http://schemas.microsoft.com/office/powerpoint/2010/main" val="401322915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AA5D3-239D-7313-8750-89A48B6B0003}"/>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3153BD0A-CC77-E05C-B0C2-19F92A1D7EF2}"/>
              </a:ext>
            </a:extLst>
          </p:cNvPr>
          <p:cNvSpPr>
            <a:spLocks noGrp="1"/>
          </p:cNvSpPr>
          <p:nvPr>
            <p:ph idx="1"/>
          </p:nvPr>
        </p:nvSpPr>
        <p:spPr/>
        <p:txBody>
          <a:bodyPr>
            <a:normAutofit fontScale="70000" lnSpcReduction="20000"/>
          </a:bodyPr>
          <a:lstStyle/>
          <a:p>
            <a:r>
              <a:rPr lang="en-US" dirty="0"/>
              <a:t> // open a file in read mode with 'ate' flag</a:t>
            </a:r>
          </a:p>
          <a:p>
            <a:r>
              <a:rPr lang="en-US" dirty="0"/>
              <a:t>   </a:t>
            </a:r>
            <a:r>
              <a:rPr lang="en-US" dirty="0" err="1"/>
              <a:t>fp.open</a:t>
            </a:r>
            <a:r>
              <a:rPr lang="en-US" dirty="0"/>
              <a:t>("pointer.txt", </a:t>
            </a:r>
            <a:r>
              <a:rPr lang="en-US" dirty="0" err="1"/>
              <a:t>ios</a:t>
            </a:r>
            <a:r>
              <a:rPr lang="en-US" dirty="0"/>
              <a:t> :: in | </a:t>
            </a:r>
            <a:r>
              <a:rPr lang="en-US" dirty="0" err="1"/>
              <a:t>ios</a:t>
            </a:r>
            <a:r>
              <a:rPr lang="en-US" dirty="0"/>
              <a:t> :: ate);</a:t>
            </a:r>
          </a:p>
          <a:p>
            <a:r>
              <a:rPr lang="en-US" dirty="0"/>
              <a:t>   </a:t>
            </a:r>
            <a:r>
              <a:rPr lang="en-US" dirty="0" err="1"/>
              <a:t>cout</a:t>
            </a:r>
            <a:r>
              <a:rPr lang="en-US" dirty="0"/>
              <a:t> &lt;&lt; "\</a:t>
            </a:r>
            <a:r>
              <a:rPr lang="en-US" dirty="0" err="1"/>
              <a:t>nReading</a:t>
            </a:r>
            <a:r>
              <a:rPr lang="en-US" dirty="0"/>
              <a:t> from the file ... " &lt;&lt; </a:t>
            </a:r>
            <a:r>
              <a:rPr lang="en-US" dirty="0" err="1"/>
              <a:t>endl</a:t>
            </a:r>
            <a:r>
              <a:rPr lang="en-US" dirty="0"/>
              <a:t>;</a:t>
            </a:r>
          </a:p>
          <a:p>
            <a:r>
              <a:rPr lang="en-US" dirty="0"/>
              <a:t>   </a:t>
            </a:r>
            <a:r>
              <a:rPr lang="en-US" dirty="0" err="1"/>
              <a:t>fp.seekg</a:t>
            </a:r>
            <a:r>
              <a:rPr lang="en-US" dirty="0"/>
              <a:t>(0); // move the get pointer to the beginning of the file</a:t>
            </a:r>
          </a:p>
          <a:p>
            <a:r>
              <a:rPr lang="en-US" dirty="0"/>
              <a:t>   // read all contents till the end of file</a:t>
            </a:r>
          </a:p>
          <a:p>
            <a:r>
              <a:rPr lang="en-US" dirty="0"/>
              <a:t>   while (!</a:t>
            </a:r>
            <a:r>
              <a:rPr lang="en-US" dirty="0" err="1"/>
              <a:t>fp.eof</a:t>
            </a:r>
            <a:r>
              <a:rPr lang="en-US" dirty="0"/>
              <a:t>()) {</a:t>
            </a:r>
          </a:p>
          <a:p>
            <a:r>
              <a:rPr lang="en-US" dirty="0"/>
              <a:t>      </a:t>
            </a:r>
            <a:r>
              <a:rPr lang="en-US" dirty="0" err="1"/>
              <a:t>fp.getline</a:t>
            </a:r>
            <a:r>
              <a:rPr lang="en-US" dirty="0"/>
              <a:t>(</a:t>
            </a:r>
            <a:r>
              <a:rPr lang="en-US" dirty="0" err="1"/>
              <a:t>buf</a:t>
            </a:r>
            <a:r>
              <a:rPr lang="en-US" dirty="0"/>
              <a:t>, 100);</a:t>
            </a:r>
          </a:p>
          <a:p>
            <a:r>
              <a:rPr lang="en-US" dirty="0"/>
              <a:t>      </a:t>
            </a:r>
            <a:r>
              <a:rPr lang="en-US" dirty="0" err="1"/>
              <a:t>cout</a:t>
            </a:r>
            <a:r>
              <a:rPr lang="en-US" dirty="0"/>
              <a:t> &lt;&lt; </a:t>
            </a:r>
            <a:r>
              <a:rPr lang="en-US" dirty="0" err="1"/>
              <a:t>buf</a:t>
            </a:r>
            <a:r>
              <a:rPr lang="en-US" dirty="0"/>
              <a:t> &lt;&lt; </a:t>
            </a:r>
            <a:r>
              <a:rPr lang="en-US" dirty="0" err="1"/>
              <a:t>endl</a:t>
            </a:r>
            <a:r>
              <a:rPr lang="en-US" dirty="0"/>
              <a:t>;</a:t>
            </a:r>
          </a:p>
          <a:p>
            <a:r>
              <a:rPr lang="en-US" dirty="0"/>
              <a:t>   }</a:t>
            </a:r>
          </a:p>
          <a:p>
            <a:r>
              <a:rPr lang="en-US" dirty="0"/>
              <a:t>   pos = </a:t>
            </a:r>
            <a:r>
              <a:rPr lang="en-US" dirty="0" err="1"/>
              <a:t>fp.tellg</a:t>
            </a:r>
            <a:r>
              <a:rPr lang="en-US" dirty="0"/>
              <a:t>();</a:t>
            </a:r>
          </a:p>
          <a:p>
            <a:r>
              <a:rPr lang="en-US" dirty="0"/>
              <a:t>   </a:t>
            </a:r>
            <a:r>
              <a:rPr lang="en-US" dirty="0" err="1"/>
              <a:t>cout</a:t>
            </a:r>
            <a:r>
              <a:rPr lang="en-US" dirty="0"/>
              <a:t> &lt;&lt; "\</a:t>
            </a:r>
            <a:r>
              <a:rPr lang="en-US" dirty="0" err="1"/>
              <a:t>nCurrent</a:t>
            </a:r>
            <a:r>
              <a:rPr lang="en-US" dirty="0"/>
              <a:t> Position of get pointer : " &lt;&lt; pos &lt;&lt; </a:t>
            </a:r>
            <a:r>
              <a:rPr lang="en-US" dirty="0" err="1"/>
              <a:t>endl</a:t>
            </a:r>
            <a:r>
              <a:rPr lang="en-US" dirty="0"/>
              <a:t>;</a:t>
            </a:r>
          </a:p>
          <a:p>
            <a:r>
              <a:rPr lang="en-US" dirty="0"/>
              <a:t>   return 0;</a:t>
            </a:r>
          </a:p>
          <a:p>
            <a:r>
              <a:rPr lang="en-US" dirty="0"/>
              <a:t>}</a:t>
            </a:r>
            <a:endParaRPr lang="en-PK" dirty="0"/>
          </a:p>
        </p:txBody>
      </p:sp>
    </p:spTree>
    <p:extLst>
      <p:ext uri="{BB962C8B-B14F-4D97-AF65-F5344CB8AC3E}">
        <p14:creationId xmlns:p14="http://schemas.microsoft.com/office/powerpoint/2010/main" val="404933188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5E0AC-2C54-F85A-BBB7-8EC22279B467}"/>
              </a:ext>
            </a:extLst>
          </p:cNvPr>
          <p:cNvSpPr>
            <a:spLocks noGrp="1"/>
          </p:cNvSpPr>
          <p:nvPr>
            <p:ph type="title"/>
          </p:nvPr>
        </p:nvSpPr>
        <p:spPr/>
        <p:txBody>
          <a:bodyPr/>
          <a:lstStyle/>
          <a:p>
            <a:endParaRPr lang="en-PK"/>
          </a:p>
        </p:txBody>
      </p:sp>
      <p:pic>
        <p:nvPicPr>
          <p:cNvPr id="5" name="Content Placeholder 4">
            <a:extLst>
              <a:ext uri="{FF2B5EF4-FFF2-40B4-BE49-F238E27FC236}">
                <a16:creationId xmlns:a16="http://schemas.microsoft.com/office/drawing/2014/main" id="{59E3B8CE-731E-CAE6-397D-639116EF404F}"/>
              </a:ext>
            </a:extLst>
          </p:cNvPr>
          <p:cNvPicPr>
            <a:picLocks noGrp="1" noChangeAspect="1"/>
          </p:cNvPicPr>
          <p:nvPr>
            <p:ph idx="1"/>
          </p:nvPr>
        </p:nvPicPr>
        <p:blipFill>
          <a:blip r:embed="rId2"/>
          <a:stretch>
            <a:fillRect/>
          </a:stretch>
        </p:blipFill>
        <p:spPr>
          <a:xfrm>
            <a:off x="1066801" y="2464790"/>
            <a:ext cx="6000966" cy="2796782"/>
          </a:xfrm>
        </p:spPr>
      </p:pic>
    </p:spTree>
    <p:extLst>
      <p:ext uri="{BB962C8B-B14F-4D97-AF65-F5344CB8AC3E}">
        <p14:creationId xmlns:p14="http://schemas.microsoft.com/office/powerpoint/2010/main" val="3181738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Classes for stream input and output</a:t>
            </a:r>
          </a:p>
        </p:txBody>
      </p:sp>
      <p:pic>
        <p:nvPicPr>
          <p:cNvPr id="4" name="Content Placeholder 3"/>
          <p:cNvPicPr>
            <a:picLocks noGrp="1" noChangeAspect="1"/>
          </p:cNvPicPr>
          <p:nvPr>
            <p:ph idx="1"/>
          </p:nvPr>
        </p:nvPicPr>
        <p:blipFill>
          <a:blip r:embed="rId2"/>
          <a:stretch>
            <a:fillRect/>
          </a:stretch>
        </p:blipFill>
        <p:spPr>
          <a:xfrm>
            <a:off x="1219200" y="2143919"/>
            <a:ext cx="6148387" cy="4028281"/>
          </a:xfrm>
          <a:prstGeom prst="rect">
            <a:avLst/>
          </a:prstGeom>
        </p:spPr>
      </p:pic>
    </p:spTree>
    <p:extLst>
      <p:ext uri="{BB962C8B-B14F-4D97-AF65-F5344CB8AC3E}">
        <p14:creationId xmlns:p14="http://schemas.microsoft.com/office/powerpoint/2010/main" val="1427833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dirty="0">
                <a:solidFill>
                  <a:srgbClr val="666666"/>
                </a:solidFill>
                <a:effectLst/>
                <a:latin typeface="Titillium Web"/>
              </a:rPr>
              <a:t>Stream Class Hierarchy</a:t>
            </a:r>
            <a:br>
              <a:rPr lang="en-US" b="1" i="0" dirty="0">
                <a:solidFill>
                  <a:srgbClr val="666666"/>
                </a:solidFill>
                <a:effectLst/>
                <a:latin typeface="Titillium Web"/>
              </a:rPr>
            </a:br>
            <a:endParaRPr lang="en-US" dirty="0"/>
          </a:p>
        </p:txBody>
      </p:sp>
      <p:pic>
        <p:nvPicPr>
          <p:cNvPr id="4" name="Content Placeholder 3"/>
          <p:cNvPicPr>
            <a:picLocks noGrp="1" noChangeAspect="1"/>
          </p:cNvPicPr>
          <p:nvPr>
            <p:ph idx="1"/>
          </p:nvPr>
        </p:nvPicPr>
        <p:blipFill>
          <a:blip r:embed="rId2"/>
          <a:stretch>
            <a:fillRect/>
          </a:stretch>
        </p:blipFill>
        <p:spPr>
          <a:xfrm>
            <a:off x="1785937" y="2024856"/>
            <a:ext cx="5572125" cy="3676650"/>
          </a:xfrm>
          <a:prstGeom prst="rect">
            <a:avLst/>
          </a:prstGeom>
        </p:spPr>
      </p:pic>
    </p:spTree>
    <p:extLst>
      <p:ext uri="{BB962C8B-B14F-4D97-AF65-F5344CB8AC3E}">
        <p14:creationId xmlns:p14="http://schemas.microsoft.com/office/powerpoint/2010/main" val="1906609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File I/O</a:t>
            </a:r>
          </a:p>
        </p:txBody>
      </p:sp>
      <p:sp>
        <p:nvSpPr>
          <p:cNvPr id="3" name="Content Placeholder 2"/>
          <p:cNvSpPr>
            <a:spLocks noGrp="1"/>
          </p:cNvSpPr>
          <p:nvPr>
            <p:ph idx="1"/>
          </p:nvPr>
        </p:nvSpPr>
        <p:spPr/>
        <p:txBody>
          <a:bodyPr/>
          <a:lstStyle/>
          <a:p>
            <a:r>
              <a:rPr lang="en-US" dirty="0"/>
              <a:t>To perform file I/O, you must include the header </a:t>
            </a:r>
            <a:r>
              <a:rPr lang="en-US" b="1" dirty="0"/>
              <a:t>&lt;</a:t>
            </a:r>
            <a:r>
              <a:rPr lang="en-US" b="1" dirty="0" err="1"/>
              <a:t>fstream</a:t>
            </a:r>
            <a:r>
              <a:rPr lang="en-US" b="1" dirty="0"/>
              <a:t>&gt; in your program</a:t>
            </a:r>
          </a:p>
          <a:p>
            <a:endParaRPr lang="en-US" b="1" dirty="0"/>
          </a:p>
          <a:p>
            <a:r>
              <a:rPr lang="en-US" dirty="0"/>
              <a:t>It defines several classes, including </a:t>
            </a:r>
            <a:r>
              <a:rPr lang="en-US" b="1" dirty="0" err="1"/>
              <a:t>ifstream</a:t>
            </a:r>
            <a:r>
              <a:rPr lang="en-US" b="1" dirty="0"/>
              <a:t>, </a:t>
            </a:r>
            <a:r>
              <a:rPr lang="en-US" b="1" dirty="0" err="1"/>
              <a:t>ofstream</a:t>
            </a:r>
            <a:r>
              <a:rPr lang="en-US" b="1" dirty="0"/>
              <a:t>, and </a:t>
            </a:r>
            <a:r>
              <a:rPr lang="en-US" b="1" dirty="0" err="1"/>
              <a:t>fstream</a:t>
            </a:r>
            <a:endParaRPr lang="en-US" b="1" dirty="0"/>
          </a:p>
          <a:p>
            <a:endParaRPr lang="en-US" b="1" dirty="0"/>
          </a:p>
          <a:p>
            <a:r>
              <a:rPr lang="en-US" dirty="0"/>
              <a:t>C++ views each file as a sequence of bytes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File Stream</a:t>
            </a:r>
          </a:p>
        </p:txBody>
      </p:sp>
      <p:sp>
        <p:nvSpPr>
          <p:cNvPr id="3" name="Content Placeholder 2"/>
          <p:cNvSpPr>
            <a:spLocks noGrp="1"/>
          </p:cNvSpPr>
          <p:nvPr>
            <p:ph idx="1"/>
          </p:nvPr>
        </p:nvSpPr>
        <p:spPr/>
        <p:txBody>
          <a:bodyPr/>
          <a:lstStyle/>
          <a:p>
            <a:r>
              <a:rPr lang="en-US" dirty="0"/>
              <a:t>There are three types of file streams: input, output, and input/output</a:t>
            </a:r>
          </a:p>
          <a:p>
            <a:endParaRPr lang="en-US" b="1" dirty="0"/>
          </a:p>
          <a:p>
            <a:pPr>
              <a:buNone/>
            </a:pPr>
            <a:r>
              <a:rPr lang="en-US" b="1" dirty="0"/>
              <a:t>	</a:t>
            </a:r>
            <a:r>
              <a:rPr lang="en-US" b="1" dirty="0" err="1"/>
              <a:t>ifstream</a:t>
            </a:r>
            <a:r>
              <a:rPr lang="en-US" b="1" dirty="0"/>
              <a:t>    in;	</a:t>
            </a:r>
            <a:r>
              <a:rPr lang="en-US" b="1" i="1" dirty="0">
                <a:solidFill>
                  <a:schemeClr val="bg1">
                    <a:lumMod val="75000"/>
                  </a:schemeClr>
                </a:solidFill>
              </a:rPr>
              <a:t>   // input stream object</a:t>
            </a:r>
          </a:p>
          <a:p>
            <a:pPr>
              <a:buNone/>
            </a:pPr>
            <a:r>
              <a:rPr lang="en-US" b="1" dirty="0"/>
              <a:t>	</a:t>
            </a:r>
            <a:r>
              <a:rPr lang="en-US" b="1" dirty="0" err="1"/>
              <a:t>ofstream</a:t>
            </a:r>
            <a:r>
              <a:rPr lang="en-US" b="1" dirty="0"/>
              <a:t>  out;	  </a:t>
            </a:r>
            <a:r>
              <a:rPr lang="en-US" b="1" i="1" dirty="0">
                <a:solidFill>
                  <a:schemeClr val="bg1">
                    <a:lumMod val="75000"/>
                  </a:schemeClr>
                </a:solidFill>
              </a:rPr>
              <a:t>// output stream object</a:t>
            </a:r>
          </a:p>
          <a:p>
            <a:pPr>
              <a:buNone/>
            </a:pPr>
            <a:r>
              <a:rPr lang="en-US" b="1" dirty="0"/>
              <a:t>	</a:t>
            </a:r>
            <a:r>
              <a:rPr lang="en-US" b="1" dirty="0" err="1"/>
              <a:t>fstream</a:t>
            </a:r>
            <a:r>
              <a:rPr lang="en-US" b="1" dirty="0"/>
              <a:t>	  </a:t>
            </a:r>
            <a:r>
              <a:rPr lang="en-US" b="1" dirty="0" err="1"/>
              <a:t>io</a:t>
            </a:r>
            <a:r>
              <a:rPr lang="en-US" b="1" dirty="0"/>
              <a:t>;	  </a:t>
            </a:r>
            <a:r>
              <a:rPr lang="en-US" b="1" i="1" dirty="0">
                <a:solidFill>
                  <a:schemeClr val="bg1">
                    <a:lumMod val="75000"/>
                  </a:schemeClr>
                </a:solidFill>
              </a:rPr>
              <a:t>// input/output stream object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685925" y="2272506"/>
            <a:ext cx="5772150" cy="3181350"/>
          </a:xfrm>
          <a:prstGeom prst="rect">
            <a:avLst/>
          </a:prstGeom>
        </p:spPr>
      </p:pic>
    </p:spTree>
    <p:extLst>
      <p:ext uri="{BB962C8B-B14F-4D97-AF65-F5344CB8AC3E}">
        <p14:creationId xmlns:p14="http://schemas.microsoft.com/office/powerpoint/2010/main" val="125385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524000" y="3144044"/>
            <a:ext cx="5748337" cy="1438275"/>
          </a:xfrm>
          <a:prstGeom prst="rect">
            <a:avLst/>
          </a:prstGeom>
        </p:spPr>
      </p:pic>
    </p:spTree>
    <p:extLst>
      <p:ext uri="{BB962C8B-B14F-4D97-AF65-F5344CB8AC3E}">
        <p14:creationId xmlns:p14="http://schemas.microsoft.com/office/powerpoint/2010/main" val="15360628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Ofstream</a:t>
            </a:r>
            <a:r>
              <a:rPr lang="en-US" b="1" dirty="0"/>
              <a:t> predefined methods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This class is used to prepare an object which performs write operations on file.</a:t>
            </a:r>
            <a:endParaRPr lang="en-US" dirty="0"/>
          </a:p>
          <a:p>
            <a:r>
              <a:rPr lang="en-US" b="1" dirty="0"/>
              <a:t>its predefined methods are </a:t>
            </a:r>
          </a:p>
          <a:p>
            <a:r>
              <a:rPr lang="en-US" b="1" dirty="0"/>
              <a:t>open()</a:t>
            </a:r>
          </a:p>
          <a:p>
            <a:r>
              <a:rPr lang="en-US" b="1" dirty="0"/>
              <a:t>write()</a:t>
            </a:r>
          </a:p>
          <a:p>
            <a:r>
              <a:rPr lang="en-US" b="1" dirty="0"/>
              <a:t>put()</a:t>
            </a:r>
          </a:p>
          <a:p>
            <a:r>
              <a:rPr lang="en-US" b="1" dirty="0" err="1"/>
              <a:t>seekp</a:t>
            </a:r>
            <a:r>
              <a:rPr lang="en-US" b="1" dirty="0"/>
              <a:t>()</a:t>
            </a:r>
          </a:p>
          <a:p>
            <a:r>
              <a:rPr lang="en-US" b="1" dirty="0"/>
              <a:t> </a:t>
            </a:r>
            <a:r>
              <a:rPr lang="en-US" b="1" dirty="0" err="1"/>
              <a:t>tellp</a:t>
            </a:r>
            <a:r>
              <a:rPr lang="en-US" b="1" dirty="0"/>
              <a:t>()</a:t>
            </a:r>
          </a:p>
          <a:p>
            <a:r>
              <a:rPr lang="en-US" b="1" dirty="0"/>
              <a:t>close()</a:t>
            </a:r>
            <a:endParaRPr lang="en-US" dirty="0"/>
          </a:p>
          <a:p>
            <a:endParaRPr lang="en-US" dirty="0"/>
          </a:p>
          <a:p>
            <a:endParaRPr lang="en-US" dirty="0"/>
          </a:p>
        </p:txBody>
      </p:sp>
    </p:spTree>
    <p:extLst>
      <p:ext uri="{BB962C8B-B14F-4D97-AF65-F5344CB8AC3E}">
        <p14:creationId xmlns:p14="http://schemas.microsoft.com/office/powerpoint/2010/main" val="42259384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ifstream</a:t>
            </a:r>
            <a:r>
              <a:rPr lang="en-US" b="1" dirty="0"/>
              <a:t> predefined methods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it is used to prepare an object which performs read operations on file.</a:t>
            </a:r>
            <a:endParaRPr lang="en-US" dirty="0"/>
          </a:p>
          <a:p>
            <a:r>
              <a:rPr lang="en-US" b="1" dirty="0"/>
              <a:t>Its predefined methods are </a:t>
            </a:r>
          </a:p>
          <a:p>
            <a:r>
              <a:rPr lang="en-US" b="1" dirty="0"/>
              <a:t>open()</a:t>
            </a:r>
          </a:p>
          <a:p>
            <a:r>
              <a:rPr lang="en-US" b="1" dirty="0"/>
              <a:t>read()</a:t>
            </a:r>
          </a:p>
          <a:p>
            <a:r>
              <a:rPr lang="en-US" b="1" dirty="0"/>
              <a:t>get()</a:t>
            </a:r>
          </a:p>
          <a:p>
            <a:r>
              <a:rPr lang="en-US" b="1" dirty="0" err="1"/>
              <a:t>getline</a:t>
            </a:r>
            <a:r>
              <a:rPr lang="en-US" b="1" dirty="0"/>
              <a:t>()</a:t>
            </a:r>
          </a:p>
          <a:p>
            <a:r>
              <a:rPr lang="en-US" b="1" dirty="0" err="1"/>
              <a:t>seekg</a:t>
            </a:r>
            <a:r>
              <a:rPr lang="en-US" b="1" dirty="0"/>
              <a:t>()</a:t>
            </a:r>
            <a:endParaRPr lang="en-US" dirty="0"/>
          </a:p>
          <a:p>
            <a:r>
              <a:rPr lang="en-US" b="1" dirty="0" err="1"/>
              <a:t>tellg</a:t>
            </a:r>
            <a:r>
              <a:rPr lang="en-US" b="1" dirty="0"/>
              <a:t>()</a:t>
            </a:r>
          </a:p>
          <a:p>
            <a:r>
              <a:rPr lang="en-US" b="1" dirty="0"/>
              <a:t>close()</a:t>
            </a:r>
            <a:endParaRPr lang="en-US" dirty="0"/>
          </a:p>
          <a:p>
            <a:endParaRPr lang="en-US" dirty="0"/>
          </a:p>
        </p:txBody>
      </p:sp>
    </p:spTree>
    <p:extLst>
      <p:ext uri="{BB962C8B-B14F-4D97-AF65-F5344CB8AC3E}">
        <p14:creationId xmlns:p14="http://schemas.microsoft.com/office/powerpoint/2010/main" val="2450009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fstream</a:t>
            </a:r>
            <a:r>
              <a:rPr lang="en-US" b="1" dirty="0"/>
              <a:t> predefined methods</a:t>
            </a:r>
            <a:endParaRPr lang="en-US" dirty="0"/>
          </a:p>
        </p:txBody>
      </p:sp>
      <p:sp>
        <p:nvSpPr>
          <p:cNvPr id="3" name="Content Placeholder 2"/>
          <p:cNvSpPr>
            <a:spLocks noGrp="1"/>
          </p:cNvSpPr>
          <p:nvPr>
            <p:ph idx="1"/>
          </p:nvPr>
        </p:nvSpPr>
        <p:spPr/>
        <p:txBody>
          <a:bodyPr/>
          <a:lstStyle/>
          <a:p>
            <a:r>
              <a:rPr lang="en-US" b="1" dirty="0"/>
              <a:t>It performs both read and write operations of file</a:t>
            </a:r>
            <a:endParaRPr lang="en-US" dirty="0"/>
          </a:p>
        </p:txBody>
      </p:sp>
    </p:spTree>
    <p:extLst>
      <p:ext uri="{BB962C8B-B14F-4D97-AF65-F5344CB8AC3E}">
        <p14:creationId xmlns:p14="http://schemas.microsoft.com/office/powerpoint/2010/main" val="1372965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F235A-69EC-4BF8-A5BF-62C9FAFFA690}"/>
              </a:ext>
            </a:extLst>
          </p:cNvPr>
          <p:cNvSpPr>
            <a:spLocks noGrp="1"/>
          </p:cNvSpPr>
          <p:nvPr>
            <p:ph type="title"/>
          </p:nvPr>
        </p:nvSpPr>
        <p:spPr/>
        <p:txBody>
          <a:bodyPr/>
          <a:lstStyle/>
          <a:p>
            <a:r>
              <a:rPr lang="en-US" dirty="0">
                <a:solidFill>
                  <a:srgbClr val="666666"/>
                </a:solidFill>
                <a:latin typeface="Titillium Web"/>
              </a:rPr>
              <a:t>S</a:t>
            </a:r>
            <a:r>
              <a:rPr lang="en-US" b="0" i="0" dirty="0">
                <a:solidFill>
                  <a:srgbClr val="666666"/>
                </a:solidFill>
                <a:effectLst/>
                <a:latin typeface="Titillium Web"/>
              </a:rPr>
              <a:t>tream</a:t>
            </a:r>
            <a:endParaRPr lang="en-US" dirty="0"/>
          </a:p>
        </p:txBody>
      </p:sp>
      <p:sp>
        <p:nvSpPr>
          <p:cNvPr id="3" name="Content Placeholder 2">
            <a:extLst>
              <a:ext uri="{FF2B5EF4-FFF2-40B4-BE49-F238E27FC236}">
                <a16:creationId xmlns:a16="http://schemas.microsoft.com/office/drawing/2014/main" id="{BFAF8A19-3E8F-4DAE-BFAF-936ED25670BA}"/>
              </a:ext>
            </a:extLst>
          </p:cNvPr>
          <p:cNvSpPr>
            <a:spLocks noGrp="1"/>
          </p:cNvSpPr>
          <p:nvPr>
            <p:ph idx="1"/>
          </p:nvPr>
        </p:nvSpPr>
        <p:spPr/>
        <p:txBody>
          <a:bodyPr>
            <a:normAutofit/>
          </a:bodyPr>
          <a:lstStyle/>
          <a:p>
            <a:pPr algn="l"/>
            <a:r>
              <a:rPr lang="en-US" b="0" i="0" dirty="0">
                <a:solidFill>
                  <a:srgbClr val="666666"/>
                </a:solidFill>
                <a:effectLst/>
                <a:latin typeface="Titillium Web"/>
              </a:rPr>
              <a:t>C++ Input/Output implement concept of stream . Stream is the sequences of bytes or flow of data , which acts as a source from which the input data can be obtained by a program or a destination to which the output data can be sent by the program.</a:t>
            </a:r>
          </a:p>
          <a:p>
            <a:pPr marL="0" indent="0">
              <a:buNone/>
            </a:pPr>
            <a:endParaRPr lang="en-US" dirty="0"/>
          </a:p>
        </p:txBody>
      </p:sp>
    </p:spTree>
    <p:extLst>
      <p:ext uri="{BB962C8B-B14F-4D97-AF65-F5344CB8AC3E}">
        <p14:creationId xmlns:p14="http://schemas.microsoft.com/office/powerpoint/2010/main" val="41832226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Reading from a file</a:t>
            </a:r>
          </a:p>
        </p:txBody>
      </p:sp>
      <p:sp>
        <p:nvSpPr>
          <p:cNvPr id="3" name="Content Placeholder 2"/>
          <p:cNvSpPr>
            <a:spLocks noGrp="1"/>
          </p:cNvSpPr>
          <p:nvPr>
            <p:ph idx="1"/>
          </p:nvPr>
        </p:nvSpPr>
        <p:spPr/>
        <p:txBody>
          <a:bodyPr/>
          <a:lstStyle/>
          <a:p>
            <a:pPr>
              <a:buNone/>
            </a:pPr>
            <a:r>
              <a:rPr lang="en-US" dirty="0"/>
              <a:t>	</a:t>
            </a:r>
            <a:r>
              <a:rPr lang="en-US" i="1" dirty="0">
                <a:solidFill>
                  <a:schemeClr val="bg1">
                    <a:lumMod val="50000"/>
                  </a:schemeClr>
                </a:solidFill>
              </a:rPr>
              <a:t>//open a file for reading using constructor</a:t>
            </a:r>
            <a:br>
              <a:rPr lang="en-US" dirty="0"/>
            </a:br>
            <a:r>
              <a:rPr lang="en-US" b="1" dirty="0" err="1"/>
              <a:t>ifstream</a:t>
            </a:r>
            <a:r>
              <a:rPr lang="en-US" b="1" dirty="0"/>
              <a:t>	in(“</a:t>
            </a:r>
            <a:r>
              <a:rPr lang="en-US" b="1" dirty="0" err="1"/>
              <a:t>myfile</a:t>
            </a:r>
            <a:r>
              <a:rPr lang="en-US" b="1" dirty="0"/>
              <a:t>”);</a:t>
            </a:r>
          </a:p>
          <a:p>
            <a:pPr>
              <a:buNone/>
            </a:pPr>
            <a:r>
              <a:rPr lang="en-US" dirty="0"/>
              <a:t>	</a:t>
            </a:r>
          </a:p>
          <a:p>
            <a:pPr>
              <a:buNone/>
            </a:pPr>
            <a:r>
              <a:rPr lang="en-US" dirty="0"/>
              <a:t>	</a:t>
            </a:r>
            <a:r>
              <a:rPr lang="en-US" i="1" dirty="0">
                <a:solidFill>
                  <a:schemeClr val="bg1">
                    <a:lumMod val="50000"/>
                  </a:schemeClr>
                </a:solidFill>
              </a:rPr>
              <a:t>//open a text file for reading</a:t>
            </a:r>
            <a:br>
              <a:rPr lang="en-US" dirty="0"/>
            </a:br>
            <a:r>
              <a:rPr lang="en-US" b="1" dirty="0" err="1"/>
              <a:t>ifstream</a:t>
            </a:r>
            <a:r>
              <a:rPr lang="en-US" b="1" dirty="0"/>
              <a:t> in(“myfile.txt”);</a:t>
            </a:r>
          </a:p>
          <a:p>
            <a:pPr>
              <a:buNone/>
            </a:pPr>
            <a:endParaRPr lang="en-US" dirty="0"/>
          </a:p>
          <a:p>
            <a:pPr>
              <a:buNone/>
            </a:pPr>
            <a:r>
              <a:rPr lang="en-US" dirty="0"/>
              <a:t>	if for some reason, file cannot be opened then </a:t>
            </a:r>
            <a:r>
              <a:rPr lang="en-US" dirty="0" err="1"/>
              <a:t>ifstream</a:t>
            </a:r>
            <a:r>
              <a:rPr lang="en-US" dirty="0"/>
              <a:t> object has the value </a:t>
            </a:r>
            <a:r>
              <a:rPr lang="en-US" b="1" i="1" dirty="0">
                <a:solidFill>
                  <a:srgbClr val="C00000"/>
                </a:solidFill>
              </a:rPr>
              <a:t>false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Alternate Syntax</a:t>
            </a:r>
          </a:p>
        </p:txBody>
      </p:sp>
      <p:sp>
        <p:nvSpPr>
          <p:cNvPr id="3" name="Content Placeholder 2"/>
          <p:cNvSpPr>
            <a:spLocks noGrp="1"/>
          </p:cNvSpPr>
          <p:nvPr>
            <p:ph idx="1"/>
          </p:nvPr>
        </p:nvSpPr>
        <p:spPr/>
        <p:txBody>
          <a:bodyPr/>
          <a:lstStyle/>
          <a:p>
            <a:r>
              <a:rPr lang="en-US" dirty="0"/>
              <a:t>An alternate way to open a file for read/write is by using open() function</a:t>
            </a:r>
          </a:p>
          <a:p>
            <a:endParaRPr lang="en-US" dirty="0"/>
          </a:p>
          <a:p>
            <a:pPr lvl="1">
              <a:buNone/>
            </a:pPr>
            <a:endParaRPr lang="en-US" dirty="0"/>
          </a:p>
          <a:p>
            <a:pPr>
              <a:buNone/>
            </a:pPr>
            <a:r>
              <a:rPr lang="en-US" dirty="0"/>
              <a:t>	</a:t>
            </a:r>
            <a:r>
              <a:rPr lang="en-US" b="1" dirty="0" err="1"/>
              <a:t>ofstream</a:t>
            </a:r>
            <a:r>
              <a:rPr lang="en-US" b="1" dirty="0"/>
              <a:t> out;</a:t>
            </a:r>
            <a:br>
              <a:rPr lang="en-US" b="1" dirty="0"/>
            </a:br>
            <a:r>
              <a:rPr lang="en-US" b="1" dirty="0" err="1"/>
              <a:t>out.open</a:t>
            </a:r>
            <a:r>
              <a:rPr lang="en-US" b="1" dirty="0"/>
              <a:t>("test", </a:t>
            </a:r>
            <a:r>
              <a:rPr lang="en-US" b="1" dirty="0" err="1"/>
              <a:t>ios</a:t>
            </a:r>
            <a:r>
              <a:rPr lang="en-US" b="1" dirty="0"/>
              <a:t>::out);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err="1"/>
              <a:t>ios</a:t>
            </a:r>
            <a:r>
              <a:rPr lang="en-US" sz="5400" b="1" dirty="0"/>
              <a:t> Modes</a:t>
            </a:r>
          </a:p>
        </p:txBody>
      </p:sp>
      <p:sp>
        <p:nvSpPr>
          <p:cNvPr id="5" name="Content Placeholder 4"/>
          <p:cNvSpPr>
            <a:spLocks noGrp="1"/>
          </p:cNvSpPr>
          <p:nvPr>
            <p:ph idx="1"/>
          </p:nvPr>
        </p:nvSpPr>
        <p:spPr/>
        <p:txBody>
          <a:bodyPr/>
          <a:lstStyle/>
          <a:p>
            <a:endParaRPr lang="en-US"/>
          </a:p>
        </p:txBody>
      </p:sp>
      <p:pic>
        <p:nvPicPr>
          <p:cNvPr id="6" name="Picture 5"/>
          <p:cNvPicPr>
            <a:picLocks noChangeAspect="1"/>
          </p:cNvPicPr>
          <p:nvPr/>
        </p:nvPicPr>
        <p:blipFill>
          <a:blip r:embed="rId3"/>
          <a:stretch>
            <a:fillRect/>
          </a:stretch>
        </p:blipFill>
        <p:spPr>
          <a:xfrm>
            <a:off x="400050" y="2700337"/>
            <a:ext cx="8343900" cy="1795463"/>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133600" y="2895600"/>
            <a:ext cx="5257800" cy="1828800"/>
          </a:xfrm>
          <a:prstGeom prst="rect">
            <a:avLst/>
          </a:prstGeom>
        </p:spPr>
      </p:pic>
    </p:spTree>
    <p:extLst>
      <p:ext uri="{BB962C8B-B14F-4D97-AF65-F5344CB8AC3E}">
        <p14:creationId xmlns:p14="http://schemas.microsoft.com/office/powerpoint/2010/main" val="1352226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0000"/>
                </a:solidFill>
                <a:latin typeface="Times New Roman" panose="02020603050405020304" pitchFamily="18" charset="0"/>
              </a:rPr>
              <a:t>Prototypes for the stream constructors and open functions</a:t>
            </a:r>
            <a:endParaRPr lang="en-US" dirty="0"/>
          </a:p>
        </p:txBody>
      </p:sp>
      <p:pic>
        <p:nvPicPr>
          <p:cNvPr id="5" name="Content Placeholder 4"/>
          <p:cNvPicPr>
            <a:picLocks noGrp="1" noChangeAspect="1"/>
          </p:cNvPicPr>
          <p:nvPr>
            <p:ph idx="1"/>
          </p:nvPr>
        </p:nvPicPr>
        <p:blipFill>
          <a:blip r:embed="rId2"/>
          <a:stretch>
            <a:fillRect/>
          </a:stretch>
        </p:blipFill>
        <p:spPr>
          <a:xfrm>
            <a:off x="1981200" y="2057400"/>
            <a:ext cx="4391025" cy="2009775"/>
          </a:xfrm>
          <a:prstGeom prst="rect">
            <a:avLst/>
          </a:prstGeom>
        </p:spPr>
      </p:pic>
      <p:sp>
        <p:nvSpPr>
          <p:cNvPr id="6" name="Rectangle 5"/>
          <p:cNvSpPr/>
          <p:nvPr/>
        </p:nvSpPr>
        <p:spPr>
          <a:xfrm>
            <a:off x="838200" y="4572000"/>
            <a:ext cx="8077200" cy="646331"/>
          </a:xfrm>
          <a:prstGeom prst="rect">
            <a:avLst/>
          </a:prstGeom>
        </p:spPr>
        <p:txBody>
          <a:bodyPr wrap="square">
            <a:spAutoFit/>
          </a:bodyPr>
          <a:lstStyle/>
          <a:p>
            <a:r>
              <a:rPr lang="en-US" b="1" dirty="0">
                <a:solidFill>
                  <a:srgbClr val="000000"/>
                </a:solidFill>
                <a:latin typeface="Times New Roman" panose="02020603050405020304" pitchFamily="18" charset="0"/>
              </a:rPr>
              <a:t>Prototypes for the stream constructors and open functions</a:t>
            </a:r>
            <a:r>
              <a:rPr lang="en-US" dirty="0">
                <a:solidFill>
                  <a:srgbClr val="000000"/>
                </a:solidFill>
                <a:latin typeface="Times New Roman" panose="02020603050405020304" pitchFamily="18" charset="0"/>
              </a:rPr>
              <a:t>. The function prototypes show the default open modes for the different kinds of file stream classes.</a:t>
            </a:r>
            <a:endParaRPr lang="en-US" dirty="0"/>
          </a:p>
        </p:txBody>
      </p:sp>
    </p:spTree>
    <p:extLst>
      <p:ext uri="{BB962C8B-B14F-4D97-AF65-F5344CB8AC3E}">
        <p14:creationId xmlns:p14="http://schemas.microsoft.com/office/powerpoint/2010/main" val="404218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OR</a:t>
            </a:r>
            <a:r>
              <a:rPr lang="en-US" dirty="0" err="1"/>
              <a:t>ing</a:t>
            </a:r>
            <a:endParaRPr lang="en-US" dirty="0"/>
          </a:p>
        </p:txBody>
      </p:sp>
      <p:sp>
        <p:nvSpPr>
          <p:cNvPr id="4" name="Rectangle 1"/>
          <p:cNvSpPr>
            <a:spLocks noGrp="1" noChangeArrowheads="1"/>
          </p:cNvSpPr>
          <p:nvPr>
            <p:ph idx="1"/>
          </p:nvPr>
        </p:nvSpPr>
        <p:spPr bwMode="auto">
          <a:xfrm>
            <a:off x="685800" y="1981200"/>
            <a:ext cx="6168676"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All these flags can be combined using the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bitwise operator OR (|). </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Rectangle 4"/>
          <p:cNvSpPr>
            <a:spLocks noChangeArrowheads="1"/>
          </p:cNvSpPr>
          <p:nvPr/>
        </p:nvSpPr>
        <p:spPr bwMode="auto">
          <a:xfrm>
            <a:off x="685800" y="3231306"/>
            <a:ext cx="7027565"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ofstream</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myfile</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myfile.open</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a:ln>
                  <a:noFill/>
                </a:ln>
                <a:solidFill>
                  <a:srgbClr val="600030"/>
                </a:solidFill>
                <a:effectLst/>
                <a:latin typeface="Times New Roman" panose="02020603050405020304" pitchFamily="18" charset="0"/>
                <a:cs typeface="Times New Roman" panose="02020603050405020304" pitchFamily="18" charset="0"/>
              </a:rPr>
              <a:t>"</a:t>
            </a:r>
            <a:r>
              <a:rPr kumimoji="0" lang="en-US" altLang="en-US" sz="2800" b="0" i="0" u="none" strike="noStrike" cap="none" normalizeH="0" baseline="0" dirty="0" err="1">
                <a:ln>
                  <a:noFill/>
                </a:ln>
                <a:solidFill>
                  <a:srgbClr val="600030"/>
                </a:solidFill>
                <a:effectLst/>
                <a:latin typeface="Times New Roman" panose="02020603050405020304" pitchFamily="18" charset="0"/>
                <a:cs typeface="Times New Roman" panose="02020603050405020304" pitchFamily="18" charset="0"/>
              </a:rPr>
              <a:t>example.bin</a:t>
            </a:r>
            <a:r>
              <a:rPr kumimoji="0" lang="en-US" altLang="en-US" sz="2800" b="0" i="0" u="none" strike="noStrike" cap="none" normalizeH="0" baseline="0" dirty="0">
                <a:ln>
                  <a:noFill/>
                </a:ln>
                <a:solidFill>
                  <a:srgbClr val="600030"/>
                </a:solidFill>
                <a:effectLst/>
                <a:latin typeface="Times New Roman" panose="02020603050405020304" pitchFamily="18" charset="0"/>
                <a:cs typeface="Times New Roman" panose="02020603050405020304" pitchFamily="18" charset="0"/>
              </a:rPr>
              <a:t>"</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ios</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::out | </a:t>
            </a:r>
            <a:r>
              <a:rPr kumimoji="0" lang="en-US" altLang="en-US" sz="2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ios</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::app );</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4759962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Closing a file</a:t>
            </a:r>
          </a:p>
        </p:txBody>
      </p:sp>
      <p:sp>
        <p:nvSpPr>
          <p:cNvPr id="3" name="Content Placeholder 2"/>
          <p:cNvSpPr>
            <a:spLocks noGrp="1"/>
          </p:cNvSpPr>
          <p:nvPr>
            <p:ph idx="1"/>
          </p:nvPr>
        </p:nvSpPr>
        <p:spPr/>
        <p:txBody>
          <a:bodyPr/>
          <a:lstStyle/>
          <a:p>
            <a:r>
              <a:rPr lang="en-US" dirty="0"/>
              <a:t>To close a file, we can use the member function </a:t>
            </a:r>
            <a:r>
              <a:rPr lang="en-US" b="1" dirty="0"/>
              <a:t>close( )</a:t>
            </a:r>
            <a:br>
              <a:rPr lang="en-US" b="1" dirty="0"/>
            </a:br>
            <a:endParaRPr lang="en-US" b="1" dirty="0"/>
          </a:p>
          <a:p>
            <a:endParaRPr lang="en-US" b="1" dirty="0"/>
          </a:p>
          <a:p>
            <a:pPr>
              <a:buNone/>
            </a:pPr>
            <a:r>
              <a:rPr lang="en-US" b="1" dirty="0"/>
              <a:t>	</a:t>
            </a:r>
            <a:r>
              <a:rPr lang="en-US" i="1" dirty="0"/>
              <a:t>Example:</a:t>
            </a:r>
          </a:p>
          <a:p>
            <a:pPr>
              <a:buNone/>
            </a:pPr>
            <a:r>
              <a:rPr lang="en-US" b="1" dirty="0"/>
              <a:t>	</a:t>
            </a:r>
            <a:r>
              <a:rPr lang="en-US" b="1" dirty="0" err="1"/>
              <a:t>mystream.close</a:t>
            </a:r>
            <a:r>
              <a:rPr lang="en-US" b="1" dirty="0"/>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Opening And Closing Files</a:t>
            </a:r>
            <a:br>
              <a:rPr lang="en-US" b="1" dirty="0"/>
            </a:br>
            <a:endParaRPr lang="en-US" dirty="0"/>
          </a:p>
        </p:txBody>
      </p:sp>
      <p:pic>
        <p:nvPicPr>
          <p:cNvPr id="4" name="Content Placeholder 3"/>
          <p:cNvPicPr>
            <a:picLocks noGrp="1" noChangeAspect="1"/>
          </p:cNvPicPr>
          <p:nvPr>
            <p:ph idx="1"/>
          </p:nvPr>
        </p:nvPicPr>
        <p:blipFill>
          <a:blip r:embed="rId2"/>
          <a:stretch>
            <a:fillRect/>
          </a:stretch>
        </p:blipFill>
        <p:spPr>
          <a:xfrm>
            <a:off x="457200" y="3122918"/>
            <a:ext cx="8229600" cy="1449082"/>
          </a:xfrm>
          <a:prstGeom prst="rect">
            <a:avLst/>
          </a:prstGeom>
        </p:spPr>
      </p:pic>
    </p:spTree>
    <p:extLst>
      <p:ext uri="{BB962C8B-B14F-4D97-AF65-F5344CB8AC3E}">
        <p14:creationId xmlns:p14="http://schemas.microsoft.com/office/powerpoint/2010/main" val="42334026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File open using constructor method</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#include &lt;</a:t>
            </a:r>
            <a:r>
              <a:rPr lang="en-US" dirty="0" err="1"/>
              <a:t>iostream</a:t>
            </a:r>
            <a:r>
              <a:rPr lang="en-US" dirty="0"/>
              <a:t>&gt;</a:t>
            </a:r>
          </a:p>
          <a:p>
            <a:r>
              <a:rPr lang="en-US" dirty="0"/>
              <a:t>#include &lt;</a:t>
            </a:r>
            <a:r>
              <a:rPr lang="en-US" dirty="0" err="1"/>
              <a:t>fstream</a:t>
            </a:r>
            <a:r>
              <a:rPr lang="en-US" dirty="0"/>
              <a:t>&gt;</a:t>
            </a:r>
          </a:p>
          <a:p>
            <a:r>
              <a:rPr lang="en-US" dirty="0"/>
              <a:t>using namespace </a:t>
            </a:r>
            <a:r>
              <a:rPr lang="en-US" dirty="0" err="1"/>
              <a:t>std</a:t>
            </a:r>
            <a:r>
              <a:rPr lang="en-US" dirty="0"/>
              <a:t>;</a:t>
            </a:r>
          </a:p>
          <a:p>
            <a:r>
              <a:rPr lang="en-US" dirty="0" err="1"/>
              <a:t>int</a:t>
            </a:r>
            <a:r>
              <a:rPr lang="en-US" dirty="0"/>
              <a:t> main(){</a:t>
            </a:r>
          </a:p>
          <a:p>
            <a:r>
              <a:rPr lang="en-US" dirty="0"/>
              <a:t>	</a:t>
            </a:r>
            <a:r>
              <a:rPr lang="en-US" dirty="0" err="1"/>
              <a:t>ofstream</a:t>
            </a:r>
            <a:r>
              <a:rPr lang="en-US" dirty="0"/>
              <a:t> f("XYZ");</a:t>
            </a:r>
          </a:p>
          <a:p>
            <a:r>
              <a:rPr lang="en-US" dirty="0"/>
              <a:t>	f &lt;&lt; "hello";</a:t>
            </a:r>
          </a:p>
          <a:p>
            <a:r>
              <a:rPr lang="en-US" dirty="0"/>
              <a:t>	</a:t>
            </a:r>
            <a:r>
              <a:rPr lang="en-US" dirty="0" err="1"/>
              <a:t>f.close</a:t>
            </a:r>
            <a:r>
              <a:rPr lang="en-US" dirty="0"/>
              <a:t>();	</a:t>
            </a:r>
          </a:p>
          <a:p>
            <a:r>
              <a:rPr lang="en-US" dirty="0"/>
              <a:t>}</a:t>
            </a:r>
          </a:p>
          <a:p>
            <a:endParaRPr lang="en-US" dirty="0"/>
          </a:p>
        </p:txBody>
      </p:sp>
    </p:spTree>
    <p:extLst>
      <p:ext uri="{BB962C8B-B14F-4D97-AF65-F5344CB8AC3E}">
        <p14:creationId xmlns:p14="http://schemas.microsoft.com/office/powerpoint/2010/main" val="9927365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Multiple File open using open method with same </a:t>
            </a:r>
            <a:r>
              <a:rPr lang="en-US" b="1" dirty="0" err="1"/>
              <a:t>filestream</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#include &lt;</a:t>
            </a:r>
            <a:r>
              <a:rPr lang="en-US" dirty="0" err="1"/>
              <a:t>iostream</a:t>
            </a:r>
            <a:r>
              <a:rPr lang="en-US" dirty="0"/>
              <a:t>&gt;</a:t>
            </a:r>
          </a:p>
          <a:p>
            <a:pPr marL="0" indent="0">
              <a:buNone/>
            </a:pPr>
            <a:r>
              <a:rPr lang="en-US" dirty="0"/>
              <a:t>#include &lt;</a:t>
            </a:r>
            <a:r>
              <a:rPr lang="en-US" dirty="0" err="1"/>
              <a:t>fstream</a:t>
            </a:r>
            <a:r>
              <a:rPr lang="en-US" dirty="0"/>
              <a:t>&gt;</a:t>
            </a:r>
          </a:p>
          <a:p>
            <a:pPr marL="0" indent="0">
              <a:buNone/>
            </a:pPr>
            <a:r>
              <a:rPr lang="en-US" dirty="0"/>
              <a:t>using namespace </a:t>
            </a:r>
            <a:r>
              <a:rPr lang="en-US" dirty="0" err="1"/>
              <a:t>std</a:t>
            </a:r>
            <a:r>
              <a:rPr lang="en-US" dirty="0"/>
              <a:t>;</a:t>
            </a:r>
          </a:p>
          <a:p>
            <a:pPr marL="0" indent="0">
              <a:buNone/>
            </a:pPr>
            <a:r>
              <a:rPr lang="en-US" dirty="0" err="1"/>
              <a:t>int</a:t>
            </a:r>
            <a:r>
              <a:rPr lang="en-US" dirty="0"/>
              <a:t> main(){</a:t>
            </a:r>
          </a:p>
          <a:p>
            <a:pPr marL="0" indent="0">
              <a:buNone/>
            </a:pPr>
            <a:r>
              <a:rPr lang="en-US" dirty="0"/>
              <a:t>	</a:t>
            </a:r>
            <a:r>
              <a:rPr lang="en-US" dirty="0" err="1"/>
              <a:t>ofstream</a:t>
            </a:r>
            <a:r>
              <a:rPr lang="en-US" dirty="0"/>
              <a:t> f;</a:t>
            </a:r>
          </a:p>
          <a:p>
            <a:pPr marL="0" indent="0">
              <a:buNone/>
            </a:pPr>
            <a:r>
              <a:rPr lang="en-US" dirty="0"/>
              <a:t>	</a:t>
            </a:r>
            <a:r>
              <a:rPr lang="en-US" dirty="0" err="1"/>
              <a:t>f.open</a:t>
            </a:r>
            <a:r>
              <a:rPr lang="en-US" dirty="0"/>
              <a:t>("file1");</a:t>
            </a:r>
          </a:p>
          <a:p>
            <a:pPr marL="0" indent="0">
              <a:buNone/>
            </a:pPr>
            <a:r>
              <a:rPr lang="en-US" dirty="0"/>
              <a:t>	f &lt;&lt; "hello";</a:t>
            </a:r>
          </a:p>
          <a:p>
            <a:pPr marL="0" indent="0">
              <a:buNone/>
            </a:pPr>
            <a:r>
              <a:rPr lang="en-US" dirty="0"/>
              <a:t>	</a:t>
            </a:r>
            <a:r>
              <a:rPr lang="en-US" dirty="0" err="1"/>
              <a:t>f.close</a:t>
            </a:r>
            <a:r>
              <a:rPr lang="en-US" dirty="0"/>
              <a:t>();//without close compiler implicitly close the file	</a:t>
            </a:r>
          </a:p>
          <a:p>
            <a:pPr marL="0" indent="0">
              <a:buNone/>
            </a:pPr>
            <a:r>
              <a:rPr lang="en-US" dirty="0"/>
              <a:t>//	 second file through the same file stream	</a:t>
            </a:r>
          </a:p>
          <a:p>
            <a:pPr marL="0" indent="0">
              <a:buNone/>
            </a:pPr>
            <a:r>
              <a:rPr lang="en-US" dirty="0"/>
              <a:t>	</a:t>
            </a:r>
            <a:r>
              <a:rPr lang="en-US" dirty="0" err="1"/>
              <a:t>f.open</a:t>
            </a:r>
            <a:r>
              <a:rPr lang="en-US" dirty="0"/>
              <a:t>("file2")	;</a:t>
            </a:r>
          </a:p>
          <a:p>
            <a:pPr marL="0" indent="0">
              <a:buNone/>
            </a:pPr>
            <a:r>
              <a:rPr lang="en-US" dirty="0"/>
              <a:t>	f&lt;&lt;"</a:t>
            </a:r>
            <a:r>
              <a:rPr lang="en-US" dirty="0" err="1"/>
              <a:t>i</a:t>
            </a:r>
            <a:r>
              <a:rPr lang="en-US" dirty="0"/>
              <a:t> am a student";</a:t>
            </a:r>
          </a:p>
          <a:p>
            <a:pPr marL="0" indent="0">
              <a:buNone/>
            </a:pPr>
            <a:r>
              <a:rPr lang="en-US" dirty="0"/>
              <a:t>	</a:t>
            </a:r>
            <a:r>
              <a:rPr lang="en-US" dirty="0" err="1"/>
              <a:t>f.close</a:t>
            </a:r>
            <a:r>
              <a:rPr lang="en-US" dirty="0"/>
              <a:t>();		</a:t>
            </a:r>
          </a:p>
          <a:p>
            <a:pPr marL="0" indent="0">
              <a:buNone/>
            </a:pPr>
            <a:r>
              <a:rPr lang="en-US" dirty="0"/>
              <a:t>}</a:t>
            </a:r>
          </a:p>
          <a:p>
            <a:endParaRPr lang="en-US" dirty="0"/>
          </a:p>
        </p:txBody>
      </p:sp>
    </p:spTree>
    <p:extLst>
      <p:ext uri="{BB962C8B-B14F-4D97-AF65-F5344CB8AC3E}">
        <p14:creationId xmlns:p14="http://schemas.microsoft.com/office/powerpoint/2010/main" val="144354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1FD15-F4D0-F097-ADC5-48A9005B54B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4FB99AD-C608-856B-F2C2-B79EBBD083D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449128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05407-6C3E-41AA-84FC-3EF37121C92E}"/>
              </a:ext>
            </a:extLst>
          </p:cNvPr>
          <p:cNvSpPr>
            <a:spLocks noGrp="1"/>
          </p:cNvSpPr>
          <p:nvPr>
            <p:ph type="title"/>
          </p:nvPr>
        </p:nvSpPr>
        <p:spPr/>
        <p:txBody>
          <a:bodyPr/>
          <a:lstStyle/>
          <a:p>
            <a:r>
              <a:rPr lang="en-US" dirty="0">
                <a:latin typeface="Times New Roman" panose="02020603050405020304" pitchFamily="18" charset="0"/>
                <a:ea typeface="Calibri" panose="020F0502020204030204" pitchFamily="34" charset="0"/>
                <a:cs typeface="Times New Roman" panose="02020603050405020304" pitchFamily="18" charset="0"/>
              </a:rPr>
              <a:t>formatted and unformatted IO</a:t>
            </a:r>
            <a:endParaRPr lang="en-US" dirty="0"/>
          </a:p>
        </p:txBody>
      </p:sp>
      <p:sp>
        <p:nvSpPr>
          <p:cNvPr id="3" name="Content Placeholder 2">
            <a:extLst>
              <a:ext uri="{FF2B5EF4-FFF2-40B4-BE49-F238E27FC236}">
                <a16:creationId xmlns:a16="http://schemas.microsoft.com/office/drawing/2014/main" id="{0D037380-B66B-4DAB-A48C-7666600404CC}"/>
              </a:ext>
            </a:extLst>
          </p:cNvPr>
          <p:cNvSpPr>
            <a:spLocks noGrp="1"/>
          </p:cNvSpPr>
          <p:nvPr>
            <p:ph idx="1"/>
          </p:nvPr>
        </p:nvSpPr>
        <p:spPr/>
        <p:txBody>
          <a:bodyPr>
            <a:normAutofit lnSpcReduction="10000"/>
          </a:bodyPr>
          <a:lstStyle/>
          <a:p>
            <a:pPr algn="just"/>
            <a:r>
              <a:rPr lang="en-US" sz="2800" dirty="0">
                <a:effectLst/>
                <a:latin typeface="Times New Roman" panose="02020603050405020304" pitchFamily="18" charset="0"/>
                <a:ea typeface="Calibri" panose="020F0502020204030204" pitchFamily="34" charset="0"/>
                <a:cs typeface="Times New Roman" panose="02020603050405020304" pitchFamily="18" charset="0"/>
              </a:rPr>
              <a:t>C++ provides both the formatted and unformatted IO functions. </a:t>
            </a:r>
          </a:p>
          <a:p>
            <a:pPr algn="just"/>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In formatted or high-level IO, bytes are grouped and converted to types such as int, double, string or user-defined types. </a:t>
            </a:r>
          </a:p>
          <a:p>
            <a:pPr algn="just"/>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In unformatted or low-level IO, bytes are treated as raw bytes and unconverted. </a:t>
            </a:r>
          </a:p>
          <a:p>
            <a:pPr algn="just"/>
            <a:r>
              <a:rPr lang="en-US" sz="2800" dirty="0">
                <a:effectLst/>
                <a:latin typeface="Times New Roman" panose="02020603050405020304" pitchFamily="18" charset="0"/>
                <a:ea typeface="Calibri" panose="020F0502020204030204" pitchFamily="34" charset="0"/>
                <a:cs typeface="Times New Roman" panose="02020603050405020304" pitchFamily="18" charset="0"/>
              </a:rPr>
              <a:t>Formatted IO operations are supported via overloading the stream insertion (&lt;&lt;) and stream extraction (&gt;&gt;) operators, </a:t>
            </a:r>
          </a:p>
          <a:p>
            <a:pPr algn="just"/>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93793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86E72-A8DF-4724-B5B3-61965F6F37D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39C99C9-CC3C-4AA8-9746-A63AAAAC5909}"/>
              </a:ext>
            </a:extLst>
          </p:cNvPr>
          <p:cNvSpPr>
            <a:spLocks noGrp="1"/>
          </p:cNvSpPr>
          <p:nvPr>
            <p:ph idx="1"/>
          </p:nvPr>
        </p:nvSpPr>
        <p:spPr/>
        <p:txBody>
          <a:bodyPr>
            <a:normAutofit/>
          </a:bodyPr>
          <a:lstStyle/>
          <a:p>
            <a:r>
              <a:rPr lang="en-US" dirty="0">
                <a:effectLst/>
                <a:latin typeface="Times New Roman" panose="02020603050405020304" pitchFamily="18" charset="0"/>
                <a:ea typeface="Calibri" panose="020F0502020204030204" pitchFamily="34" charset="0"/>
                <a:cs typeface="Times New Roman" panose="02020603050405020304" pitchFamily="18" charset="0"/>
              </a:rPr>
              <a:t>The &lt;&lt; and &gt;&gt; operators are overloaded to handle fundamental types (such as int and double), and classes (such as string). You can also overload these operators for your own user-defined types.</a:t>
            </a:r>
          </a:p>
          <a:p>
            <a:endParaRPr lang="en-US"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99982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Types of I/O</a:t>
            </a:r>
          </a:p>
        </p:txBody>
      </p:sp>
      <p:sp>
        <p:nvSpPr>
          <p:cNvPr id="3" name="Content Placeholder 2"/>
          <p:cNvSpPr>
            <a:spLocks noGrp="1"/>
          </p:cNvSpPr>
          <p:nvPr>
            <p:ph idx="1"/>
          </p:nvPr>
        </p:nvSpPr>
        <p:spPr/>
        <p:txBody>
          <a:bodyPr>
            <a:normAutofit/>
          </a:bodyPr>
          <a:lstStyle/>
          <a:p>
            <a:r>
              <a:rPr lang="en-US" dirty="0"/>
              <a:t>We can perform either formatted or unformatted I/O with file stream</a:t>
            </a:r>
          </a:p>
          <a:p>
            <a:r>
              <a:rPr lang="en-US" dirty="0"/>
              <a:t>Formatted output is carried out on streams via the stream insertion &lt;&lt; and stream extraction &gt;&gt; operators</a:t>
            </a:r>
          </a:p>
          <a:p>
            <a:r>
              <a:rPr lang="en-US" dirty="0"/>
              <a:t>Character translations are performed between console window and files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Formatted I/O</a:t>
            </a:r>
          </a:p>
        </p:txBody>
      </p:sp>
      <p:sp>
        <p:nvSpPr>
          <p:cNvPr id="3" name="Content Placeholder 2"/>
          <p:cNvSpPr>
            <a:spLocks noGrp="1"/>
          </p:cNvSpPr>
          <p:nvPr>
            <p:ph idx="1"/>
          </p:nvPr>
        </p:nvSpPr>
        <p:spPr/>
        <p:txBody>
          <a:bodyPr>
            <a:normAutofit fontScale="92500" lnSpcReduction="10000"/>
          </a:bodyPr>
          <a:lstStyle/>
          <a:p>
            <a:r>
              <a:rPr lang="en-US" dirty="0"/>
              <a:t>Formatted I/O can be performed by using extraction </a:t>
            </a:r>
            <a:r>
              <a:rPr lang="en-US" b="1" dirty="0"/>
              <a:t>&gt;&gt;</a:t>
            </a:r>
            <a:r>
              <a:rPr lang="en-US" dirty="0"/>
              <a:t> and insertion </a:t>
            </a:r>
            <a:r>
              <a:rPr lang="en-US" b="1" dirty="0"/>
              <a:t>&lt;&lt;</a:t>
            </a:r>
            <a:r>
              <a:rPr lang="en-US" dirty="0"/>
              <a:t> operators</a:t>
            </a:r>
          </a:p>
          <a:p>
            <a:endParaRPr lang="en-US" dirty="0"/>
          </a:p>
          <a:p>
            <a:r>
              <a:rPr lang="en-US" dirty="0"/>
              <a:t>All information is stored in the file in the same format as it would be displayed on the screen</a:t>
            </a:r>
          </a:p>
          <a:p>
            <a:endParaRPr lang="en-US" dirty="0"/>
          </a:p>
          <a:p>
            <a:r>
              <a:rPr lang="en-US" dirty="0"/>
              <a:t>When reading text files using the </a:t>
            </a:r>
            <a:r>
              <a:rPr lang="en-US" b="1" dirty="0"/>
              <a:t>&gt;&gt;</a:t>
            </a:r>
            <a:r>
              <a:rPr lang="en-US" dirty="0"/>
              <a:t> operator, certain character translations occur. For example, white-space characters are omitted</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Formatted output converts the internal binary representation of the data to ASCII characters which are written to the output file. Formatted input reads characters from the input file and converts them to internal form.</a:t>
            </a:r>
          </a:p>
          <a:p>
            <a:endParaRPr lang="en-US" dirty="0"/>
          </a:p>
        </p:txBody>
      </p:sp>
    </p:spTree>
    <p:extLst>
      <p:ext uri="{BB962C8B-B14F-4D97-AF65-F5344CB8AC3E}">
        <p14:creationId xmlns:p14="http://schemas.microsoft.com/office/powerpoint/2010/main" val="22704787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Advantages and Disadvantages of Formatted I/O</a:t>
            </a:r>
            <a:br>
              <a:rPr lang="en-US" b="1" dirty="0"/>
            </a:br>
            <a:endParaRPr lang="en-US" dirty="0"/>
          </a:p>
        </p:txBody>
      </p:sp>
      <p:sp>
        <p:nvSpPr>
          <p:cNvPr id="3" name="Content Placeholder 2"/>
          <p:cNvSpPr>
            <a:spLocks noGrp="1"/>
          </p:cNvSpPr>
          <p:nvPr>
            <p:ph idx="1"/>
          </p:nvPr>
        </p:nvSpPr>
        <p:spPr/>
        <p:txBody>
          <a:bodyPr/>
          <a:lstStyle/>
          <a:p>
            <a:r>
              <a:rPr lang="en-US" dirty="0"/>
              <a:t>Formatted input/output is very portable. It is a simple process to move formatted data files to various computers, even computers running different operating systems, as long as they all use the ASCII character set.</a:t>
            </a:r>
          </a:p>
          <a:p>
            <a:r>
              <a:rPr lang="en-US" dirty="0"/>
              <a:t> Formatted files are human readable and can be typed to the terminal screen or edited with a text editor.</a:t>
            </a:r>
          </a:p>
        </p:txBody>
      </p:sp>
    </p:spTree>
    <p:extLst>
      <p:ext uri="{BB962C8B-B14F-4D97-AF65-F5344CB8AC3E}">
        <p14:creationId xmlns:p14="http://schemas.microsoft.com/office/powerpoint/2010/main" val="412170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a:t>#include &lt;</a:t>
            </a:r>
            <a:r>
              <a:rPr lang="en-US" dirty="0" err="1"/>
              <a:t>iostream</a:t>
            </a:r>
            <a:r>
              <a:rPr lang="en-US" dirty="0"/>
              <a:t>&gt;</a:t>
            </a:r>
            <a:br>
              <a:rPr lang="en-US" dirty="0"/>
            </a:br>
            <a:r>
              <a:rPr lang="en-US" dirty="0"/>
              <a:t>#include &lt;</a:t>
            </a:r>
            <a:r>
              <a:rPr lang="en-US" dirty="0" err="1"/>
              <a:t>fstream</a:t>
            </a:r>
            <a:r>
              <a:rPr lang="en-US" dirty="0"/>
              <a:t>&gt;</a:t>
            </a:r>
            <a:br>
              <a:rPr lang="en-US" dirty="0"/>
            </a:br>
            <a:r>
              <a:rPr lang="en-US" dirty="0"/>
              <a:t>using namespace </a:t>
            </a:r>
            <a:r>
              <a:rPr lang="en-US" dirty="0" err="1"/>
              <a:t>std</a:t>
            </a:r>
            <a:r>
              <a:rPr lang="en-US" dirty="0"/>
              <a:t>;</a:t>
            </a:r>
            <a:br>
              <a:rPr lang="en-US" dirty="0"/>
            </a:br>
            <a:br>
              <a:rPr lang="en-US" dirty="0"/>
            </a:br>
            <a:r>
              <a:rPr lang="en-US" dirty="0" err="1"/>
              <a:t>int</a:t>
            </a:r>
            <a:r>
              <a:rPr lang="en-US" dirty="0"/>
              <a:t> main() {</a:t>
            </a:r>
            <a:br>
              <a:rPr lang="en-US" dirty="0"/>
            </a:br>
            <a:r>
              <a:rPr lang="en-US" dirty="0"/>
              <a:t>  // Create and open a text file</a:t>
            </a:r>
            <a:br>
              <a:rPr lang="en-US" dirty="0"/>
            </a:br>
            <a:r>
              <a:rPr lang="en-US" dirty="0"/>
              <a:t>  </a:t>
            </a:r>
            <a:r>
              <a:rPr lang="en-US" dirty="0" err="1"/>
              <a:t>ofstream</a:t>
            </a:r>
            <a:r>
              <a:rPr lang="en-US" dirty="0"/>
              <a:t> </a:t>
            </a:r>
            <a:r>
              <a:rPr lang="en-US" dirty="0" err="1"/>
              <a:t>MyFile</a:t>
            </a:r>
            <a:r>
              <a:rPr lang="en-US" dirty="0"/>
              <a:t>("filename.txt");</a:t>
            </a:r>
            <a:br>
              <a:rPr lang="en-US" dirty="0"/>
            </a:br>
            <a:br>
              <a:rPr lang="en-US" dirty="0"/>
            </a:br>
            <a:r>
              <a:rPr lang="en-US" dirty="0"/>
              <a:t>  // Write to the file using insertion operator</a:t>
            </a:r>
            <a:br>
              <a:rPr lang="en-US" dirty="0"/>
            </a:br>
            <a:r>
              <a:rPr lang="en-US" dirty="0"/>
              <a:t>  </a:t>
            </a:r>
            <a:r>
              <a:rPr lang="en-US" dirty="0" err="1"/>
              <a:t>MyFile</a:t>
            </a:r>
            <a:r>
              <a:rPr lang="en-US" dirty="0"/>
              <a:t> &lt;&lt; "Files can be tricky, but it is fun enough!";</a:t>
            </a:r>
            <a:br>
              <a:rPr lang="en-US" dirty="0"/>
            </a:br>
            <a:br>
              <a:rPr lang="en-US" dirty="0"/>
            </a:br>
            <a:r>
              <a:rPr lang="en-US" dirty="0"/>
              <a:t>  // Close the file</a:t>
            </a:r>
            <a:br>
              <a:rPr lang="en-US" dirty="0"/>
            </a:br>
            <a:r>
              <a:rPr lang="en-US" dirty="0"/>
              <a:t>  </a:t>
            </a:r>
            <a:r>
              <a:rPr lang="en-US" dirty="0" err="1"/>
              <a:t>MyFile.close</a:t>
            </a:r>
            <a:r>
              <a:rPr lang="en-US" dirty="0"/>
              <a:t>();</a:t>
            </a:r>
            <a:br>
              <a:rPr lang="en-US" dirty="0"/>
            </a:br>
            <a:r>
              <a:rPr lang="en-US" dirty="0"/>
              <a:t>}</a:t>
            </a:r>
          </a:p>
        </p:txBody>
      </p:sp>
      <p:sp>
        <p:nvSpPr>
          <p:cNvPr id="4" name="Rectangle 1"/>
          <p:cNvSpPr>
            <a:spLocks noGrp="1" noChangeArrowheads="1"/>
          </p:cNvSpPr>
          <p:nvPr>
            <p:ph type="title"/>
          </p:nvPr>
        </p:nvSpPr>
        <p:spPr bwMode="auto">
          <a:xfrm>
            <a:off x="457200" y="553751"/>
            <a:ext cx="853810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To write to the file, use the insertion operator (</a:t>
            </a:r>
            <a:r>
              <a:rPr kumimoji="0" lang="en-US" altLang="en-US" sz="32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&lt;&lt;</a:t>
            </a:r>
            <a:r>
              <a:rPr kumimoji="0" lang="en-US" altLang="en-US" sz="3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996775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stretch>
            <a:fillRect/>
          </a:stretch>
        </p:blipFill>
        <p:spPr>
          <a:xfrm>
            <a:off x="457200" y="1600200"/>
            <a:ext cx="8229600" cy="4215861"/>
          </a:xfrm>
          <a:prstGeom prst="rect">
            <a:avLst/>
          </a:prstGeom>
        </p:spPr>
      </p:pic>
    </p:spTree>
    <p:extLst>
      <p:ext uri="{BB962C8B-B14F-4D97-AF65-F5344CB8AC3E}">
        <p14:creationId xmlns:p14="http://schemas.microsoft.com/office/powerpoint/2010/main" val="39065049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z="5400" b="1" dirty="0"/>
              <a:t>Example for reading file</a:t>
            </a:r>
            <a:endParaRPr lang="en-US" b="1" dirty="0"/>
          </a:p>
        </p:txBody>
      </p:sp>
      <p:sp>
        <p:nvSpPr>
          <p:cNvPr id="3" name="Content Placeholder 2"/>
          <p:cNvSpPr>
            <a:spLocks noGrp="1"/>
          </p:cNvSpPr>
          <p:nvPr>
            <p:ph idx="1"/>
          </p:nvPr>
        </p:nvSpPr>
        <p:spPr>
          <a:xfrm>
            <a:off x="228600" y="1143000"/>
            <a:ext cx="8458200" cy="5715000"/>
          </a:xfrm>
        </p:spPr>
        <p:txBody>
          <a:bodyPr>
            <a:noAutofit/>
          </a:bodyPr>
          <a:lstStyle/>
          <a:p>
            <a:pPr>
              <a:buNone/>
            </a:pPr>
            <a:r>
              <a:rPr lang="en-US" sz="2000" b="1" dirty="0"/>
              <a:t>#include &lt;</a:t>
            </a:r>
            <a:r>
              <a:rPr lang="en-US" sz="2000" b="1" dirty="0" err="1"/>
              <a:t>iostream</a:t>
            </a:r>
            <a:r>
              <a:rPr lang="en-US" sz="2000" b="1" dirty="0"/>
              <a:t>&gt;</a:t>
            </a:r>
          </a:p>
          <a:p>
            <a:pPr>
              <a:buNone/>
            </a:pPr>
            <a:r>
              <a:rPr lang="en-US" sz="2000" b="1" dirty="0"/>
              <a:t>#include &lt;</a:t>
            </a:r>
            <a:r>
              <a:rPr lang="en-US" sz="2000" b="1" dirty="0" err="1"/>
              <a:t>fstream</a:t>
            </a:r>
            <a:r>
              <a:rPr lang="en-US" sz="2000" b="1" dirty="0"/>
              <a:t>&gt;</a:t>
            </a:r>
          </a:p>
          <a:p>
            <a:pPr>
              <a:buNone/>
            </a:pPr>
            <a:r>
              <a:rPr lang="en-US" sz="2000" b="1" dirty="0"/>
              <a:t>using namespace </a:t>
            </a:r>
            <a:r>
              <a:rPr lang="en-US" sz="2000" b="1" dirty="0" err="1"/>
              <a:t>std</a:t>
            </a:r>
            <a:r>
              <a:rPr lang="en-US" sz="2000" b="1" dirty="0"/>
              <a:t>;</a:t>
            </a:r>
          </a:p>
          <a:p>
            <a:pPr>
              <a:buNone/>
            </a:pPr>
            <a:r>
              <a:rPr lang="en-US" sz="2000" b="1" dirty="0" err="1"/>
              <a:t>int</a:t>
            </a:r>
            <a:r>
              <a:rPr lang="en-US" sz="2000" b="1" dirty="0"/>
              <a:t> main(){ </a:t>
            </a:r>
          </a:p>
          <a:p>
            <a:pPr>
              <a:buNone/>
            </a:pPr>
            <a:r>
              <a:rPr lang="en-US" sz="2000" b="1" dirty="0"/>
              <a:t>	</a:t>
            </a:r>
            <a:r>
              <a:rPr lang="en-US" sz="2000" b="1" dirty="0" err="1"/>
              <a:t>ifstream</a:t>
            </a:r>
            <a:r>
              <a:rPr lang="en-US" sz="2000" b="1" dirty="0"/>
              <a:t> in("File2");</a:t>
            </a:r>
          </a:p>
          <a:p>
            <a:pPr>
              <a:buNone/>
            </a:pPr>
            <a:r>
              <a:rPr lang="en-US" sz="2000" b="1" dirty="0"/>
              <a:t>	if(!in){</a:t>
            </a:r>
          </a:p>
          <a:p>
            <a:pPr>
              <a:buNone/>
            </a:pPr>
            <a:r>
              <a:rPr lang="en-US" sz="2000" b="1" dirty="0"/>
              <a:t>	 </a:t>
            </a:r>
            <a:r>
              <a:rPr lang="en-US" sz="2000" b="1" dirty="0" err="1"/>
              <a:t>cout</a:t>
            </a:r>
            <a:r>
              <a:rPr lang="en-US" sz="2000" b="1" dirty="0"/>
              <a:t> &lt;&lt; "Failed to open file." &lt;&lt; </a:t>
            </a:r>
            <a:r>
              <a:rPr lang="en-US" sz="2000" b="1" dirty="0" err="1"/>
              <a:t>endl</a:t>
            </a:r>
            <a:r>
              <a:rPr lang="en-US" sz="2000" b="1" dirty="0"/>
              <a:t>;</a:t>
            </a:r>
          </a:p>
          <a:p>
            <a:pPr>
              <a:buNone/>
            </a:pPr>
            <a:r>
              <a:rPr lang="en-US" sz="2000" b="1" dirty="0"/>
              <a:t>	  return 1; }</a:t>
            </a:r>
          </a:p>
          <a:p>
            <a:pPr>
              <a:buNone/>
            </a:pPr>
            <a:r>
              <a:rPr lang="en-US" sz="2000" b="1" dirty="0"/>
              <a:t>	char c[20];</a:t>
            </a:r>
          </a:p>
          <a:p>
            <a:pPr>
              <a:buNone/>
            </a:pPr>
            <a:r>
              <a:rPr lang="en-US" sz="2000" b="1" dirty="0"/>
              <a:t>	  in &gt;&gt; c ;</a:t>
            </a:r>
          </a:p>
          <a:p>
            <a:pPr>
              <a:buNone/>
            </a:pPr>
            <a:r>
              <a:rPr lang="en-US" sz="2000" b="1" dirty="0"/>
              <a:t>	  </a:t>
            </a:r>
            <a:r>
              <a:rPr lang="en-US" sz="2000" b="1" dirty="0" err="1"/>
              <a:t>cout</a:t>
            </a:r>
            <a:r>
              <a:rPr lang="en-US" sz="2000" b="1" dirty="0"/>
              <a:t> &lt;&lt; c &lt;&lt; </a:t>
            </a:r>
            <a:r>
              <a:rPr lang="en-US" sz="2000" b="1" dirty="0" err="1"/>
              <a:t>endl</a:t>
            </a:r>
            <a:r>
              <a:rPr lang="en-US" sz="2000" b="1" dirty="0"/>
              <a:t>;</a:t>
            </a:r>
          </a:p>
          <a:p>
            <a:pPr>
              <a:buNone/>
            </a:pPr>
            <a:r>
              <a:rPr lang="en-US" sz="2000" b="1" dirty="0"/>
              <a:t>	</a:t>
            </a:r>
            <a:r>
              <a:rPr lang="en-US" sz="2000" b="1" dirty="0" err="1"/>
              <a:t>in.close</a:t>
            </a:r>
            <a:r>
              <a:rPr lang="en-US" sz="2000" b="1" dirty="0"/>
              <a:t>();</a:t>
            </a:r>
          </a:p>
          <a:p>
            <a:pPr>
              <a:buNone/>
            </a:pPr>
            <a:r>
              <a:rPr lang="en-US" sz="2000" b="1" dirty="0"/>
              <a:t>	return 0;}</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4495800" y="1981200"/>
            <a:ext cx="3238500" cy="1924050"/>
          </a:xfrm>
          <a:prstGeom prst="rect">
            <a:avLst/>
          </a:prstGeom>
        </p:spPr>
      </p:pic>
      <p:pic>
        <p:nvPicPr>
          <p:cNvPr id="5" name="Picture 4"/>
          <p:cNvPicPr>
            <a:picLocks noChangeAspect="1"/>
          </p:cNvPicPr>
          <p:nvPr/>
        </p:nvPicPr>
        <p:blipFill>
          <a:blip r:embed="rId3"/>
          <a:stretch>
            <a:fillRect/>
          </a:stretch>
        </p:blipFill>
        <p:spPr>
          <a:xfrm>
            <a:off x="533400" y="1981200"/>
            <a:ext cx="3429000" cy="1247775"/>
          </a:xfrm>
          <a:prstGeom prst="rect">
            <a:avLst/>
          </a:prstGeom>
        </p:spPr>
      </p:pic>
    </p:spTree>
    <p:extLst>
      <p:ext uri="{BB962C8B-B14F-4D97-AF65-F5344CB8AC3E}">
        <p14:creationId xmlns:p14="http://schemas.microsoft.com/office/powerpoint/2010/main" val="51957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A0D5A-2487-4801-A4AF-6FFB6CC18B18}"/>
              </a:ext>
            </a:extLst>
          </p:cNvPr>
          <p:cNvSpPr>
            <a:spLocks noGrp="1"/>
          </p:cNvSpPr>
          <p:nvPr>
            <p:ph type="title"/>
          </p:nvPr>
        </p:nvSpPr>
        <p:spPr/>
        <p:txBody>
          <a:bodyPr/>
          <a:lstStyle/>
          <a:p>
            <a:r>
              <a:rPr lang="en-US" dirty="0">
                <a:solidFill>
                  <a:srgbClr val="666666"/>
                </a:solidFill>
                <a:latin typeface="Titillium Web"/>
              </a:rPr>
              <a:t>S</a:t>
            </a:r>
            <a:r>
              <a:rPr lang="en-US" b="0" i="0" dirty="0">
                <a:solidFill>
                  <a:srgbClr val="666666"/>
                </a:solidFill>
                <a:effectLst/>
                <a:latin typeface="Titillium Web"/>
              </a:rPr>
              <a:t>tream</a:t>
            </a:r>
            <a:endParaRPr lang="en-US" dirty="0"/>
          </a:p>
        </p:txBody>
      </p:sp>
      <p:sp>
        <p:nvSpPr>
          <p:cNvPr id="3" name="Content Placeholder 2">
            <a:extLst>
              <a:ext uri="{FF2B5EF4-FFF2-40B4-BE49-F238E27FC236}">
                <a16:creationId xmlns:a16="http://schemas.microsoft.com/office/drawing/2014/main" id="{F9287327-EBE6-42FF-B609-60E65530D893}"/>
              </a:ext>
            </a:extLst>
          </p:cNvPr>
          <p:cNvSpPr>
            <a:spLocks noGrp="1"/>
          </p:cNvSpPr>
          <p:nvPr>
            <p:ph idx="1"/>
          </p:nvPr>
        </p:nvSpPr>
        <p:spPr/>
        <p:txBody>
          <a:bodyPr/>
          <a:lstStyle/>
          <a:p>
            <a:r>
              <a:rPr lang="en-US" dirty="0"/>
              <a:t>A stream is an abstraction of a device where input/output operations are performed. You can represent a stream as either a destination or a source of characters of indefinite length.</a:t>
            </a:r>
          </a:p>
          <a:p>
            <a:r>
              <a:rPr lang="en-US" b="0" i="0" dirty="0">
                <a:solidFill>
                  <a:srgbClr val="000000"/>
                </a:solidFill>
                <a:effectLst/>
                <a:latin typeface="Times New Roman" panose="02020603050405020304" pitchFamily="18" charset="0"/>
              </a:rPr>
              <a:t> When we open a stream, one end is always attached to the program that opens the stream and the other end is attached to a file, which is accessed by its name.</a:t>
            </a:r>
            <a:endParaRPr lang="en-US" dirty="0"/>
          </a:p>
        </p:txBody>
      </p:sp>
    </p:spTree>
    <p:extLst>
      <p:ext uri="{BB962C8B-B14F-4D97-AF65-F5344CB8AC3E}">
        <p14:creationId xmlns:p14="http://schemas.microsoft.com/office/powerpoint/2010/main" val="28861191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dirty="0"/>
              <a:t>#include &lt;</a:t>
            </a:r>
            <a:r>
              <a:rPr lang="en-US" dirty="0" err="1"/>
              <a:t>iostream</a:t>
            </a:r>
            <a:r>
              <a:rPr lang="en-US" dirty="0"/>
              <a:t>&gt;</a:t>
            </a:r>
          </a:p>
          <a:p>
            <a:r>
              <a:rPr lang="en-US" dirty="0"/>
              <a:t>#include &lt;</a:t>
            </a:r>
            <a:r>
              <a:rPr lang="en-US" dirty="0" err="1"/>
              <a:t>fstream</a:t>
            </a:r>
            <a:r>
              <a:rPr lang="en-US" dirty="0"/>
              <a:t>&gt;</a:t>
            </a:r>
          </a:p>
          <a:p>
            <a:r>
              <a:rPr lang="en-US" dirty="0"/>
              <a:t>using namespace </a:t>
            </a:r>
            <a:r>
              <a:rPr lang="en-US" dirty="0" err="1"/>
              <a:t>std</a:t>
            </a:r>
            <a:r>
              <a:rPr lang="en-US" dirty="0"/>
              <a:t>;</a:t>
            </a:r>
          </a:p>
          <a:p>
            <a:r>
              <a:rPr lang="en-US" dirty="0" err="1"/>
              <a:t>int</a:t>
            </a:r>
            <a:r>
              <a:rPr lang="en-US" dirty="0"/>
              <a:t> main(){ </a:t>
            </a:r>
          </a:p>
          <a:p>
            <a:r>
              <a:rPr lang="en-US" dirty="0"/>
              <a:t>	</a:t>
            </a:r>
            <a:r>
              <a:rPr lang="en-US" dirty="0" err="1"/>
              <a:t>ifstream</a:t>
            </a:r>
            <a:r>
              <a:rPr lang="en-US" dirty="0"/>
              <a:t> in("File2");</a:t>
            </a:r>
          </a:p>
          <a:p>
            <a:r>
              <a:rPr lang="en-US" dirty="0"/>
              <a:t>	if(!in){</a:t>
            </a:r>
          </a:p>
          <a:p>
            <a:r>
              <a:rPr lang="en-US" dirty="0"/>
              <a:t>	 </a:t>
            </a:r>
            <a:r>
              <a:rPr lang="en-US" dirty="0" err="1"/>
              <a:t>cout</a:t>
            </a:r>
            <a:r>
              <a:rPr lang="en-US" dirty="0"/>
              <a:t> &lt;&lt; "Failed to open file." &lt;&lt; </a:t>
            </a:r>
            <a:r>
              <a:rPr lang="en-US" dirty="0" err="1"/>
              <a:t>endl</a:t>
            </a:r>
            <a:r>
              <a:rPr lang="en-US" dirty="0"/>
              <a:t>;</a:t>
            </a:r>
          </a:p>
          <a:p>
            <a:r>
              <a:rPr lang="en-US" dirty="0"/>
              <a:t>	  return 1; }</a:t>
            </a:r>
          </a:p>
          <a:p>
            <a:r>
              <a:rPr lang="en-US" dirty="0"/>
              <a:t>	char c[20];</a:t>
            </a:r>
          </a:p>
          <a:p>
            <a:r>
              <a:rPr lang="en-US" dirty="0"/>
              <a:t>	while(!</a:t>
            </a:r>
            <a:r>
              <a:rPr lang="en-US" dirty="0" err="1"/>
              <a:t>in.eof</a:t>
            </a:r>
            <a:r>
              <a:rPr lang="en-US" dirty="0"/>
              <a:t>()){</a:t>
            </a:r>
          </a:p>
          <a:p>
            <a:r>
              <a:rPr lang="en-US" dirty="0"/>
              <a:t>	  in &gt;&gt; c ;</a:t>
            </a:r>
          </a:p>
          <a:p>
            <a:r>
              <a:rPr lang="en-US" dirty="0"/>
              <a:t>	  </a:t>
            </a:r>
            <a:r>
              <a:rPr lang="en-US" dirty="0" err="1"/>
              <a:t>cout</a:t>
            </a:r>
            <a:r>
              <a:rPr lang="en-US" dirty="0"/>
              <a:t> &lt;&lt; c ;}</a:t>
            </a:r>
          </a:p>
          <a:p>
            <a:r>
              <a:rPr lang="en-US" dirty="0"/>
              <a:t>	</a:t>
            </a:r>
            <a:r>
              <a:rPr lang="en-US" dirty="0" err="1"/>
              <a:t>in.close</a:t>
            </a:r>
            <a:r>
              <a:rPr lang="en-US" dirty="0"/>
              <a:t>();</a:t>
            </a:r>
          </a:p>
          <a:p>
            <a:r>
              <a:rPr lang="en-US" dirty="0"/>
              <a:t>	return 0;}</a:t>
            </a:r>
          </a:p>
        </p:txBody>
      </p:sp>
    </p:spTree>
    <p:extLst>
      <p:ext uri="{BB962C8B-B14F-4D97-AF65-F5344CB8AC3E}">
        <p14:creationId xmlns:p14="http://schemas.microsoft.com/office/powerpoint/2010/main" val="25469878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stretch>
            <a:fillRect/>
          </a:stretch>
        </p:blipFill>
        <p:spPr>
          <a:xfrm>
            <a:off x="1524000" y="2743200"/>
            <a:ext cx="5524500" cy="2819399"/>
          </a:xfrm>
          <a:prstGeom prst="rect">
            <a:avLst/>
          </a:prstGeom>
        </p:spPr>
      </p:pic>
    </p:spTree>
    <p:extLst>
      <p:ext uri="{BB962C8B-B14F-4D97-AF65-F5344CB8AC3E}">
        <p14:creationId xmlns:p14="http://schemas.microsoft.com/office/powerpoint/2010/main" val="30529471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Writing to a file</a:t>
            </a:r>
          </a:p>
        </p:txBody>
      </p:sp>
      <p:sp>
        <p:nvSpPr>
          <p:cNvPr id="3" name="Content Placeholder 2"/>
          <p:cNvSpPr>
            <a:spLocks noGrp="1"/>
          </p:cNvSpPr>
          <p:nvPr>
            <p:ph idx="1"/>
          </p:nvPr>
        </p:nvSpPr>
        <p:spPr>
          <a:xfrm>
            <a:off x="457200" y="1600200"/>
            <a:ext cx="8229600" cy="4800600"/>
          </a:xfrm>
        </p:spPr>
        <p:txBody>
          <a:bodyPr>
            <a:normAutofit fontScale="92500" lnSpcReduction="10000"/>
          </a:bodyPr>
          <a:lstStyle/>
          <a:p>
            <a:pPr>
              <a:buNone/>
            </a:pPr>
            <a:r>
              <a:rPr lang="en-US" dirty="0"/>
              <a:t>	</a:t>
            </a:r>
            <a:r>
              <a:rPr lang="en-US" i="1" dirty="0">
                <a:solidFill>
                  <a:schemeClr val="bg1">
                    <a:lumMod val="50000"/>
                  </a:schemeClr>
                </a:solidFill>
              </a:rPr>
              <a:t>// open a file for writing</a:t>
            </a:r>
            <a:br>
              <a:rPr lang="en-US" dirty="0"/>
            </a:br>
            <a:r>
              <a:rPr lang="en-US" dirty="0" err="1"/>
              <a:t>ofstream</a:t>
            </a:r>
            <a:r>
              <a:rPr lang="en-US" dirty="0"/>
              <a:t> out(“</a:t>
            </a:r>
            <a:r>
              <a:rPr lang="en-US" dirty="0" err="1"/>
              <a:t>myfile</a:t>
            </a:r>
            <a:r>
              <a:rPr lang="en-US" dirty="0"/>
              <a:t>”);</a:t>
            </a:r>
          </a:p>
          <a:p>
            <a:pPr>
              <a:buNone/>
            </a:pPr>
            <a:endParaRPr lang="en-US" dirty="0"/>
          </a:p>
          <a:p>
            <a:pPr>
              <a:buNone/>
            </a:pPr>
            <a:r>
              <a:rPr lang="en-US" dirty="0"/>
              <a:t>	</a:t>
            </a:r>
            <a:r>
              <a:rPr lang="en-US" i="1" dirty="0">
                <a:solidFill>
                  <a:schemeClr val="bg1">
                    <a:lumMod val="50000"/>
                  </a:schemeClr>
                </a:solidFill>
              </a:rPr>
              <a:t>// open a text file for writing</a:t>
            </a:r>
            <a:br>
              <a:rPr lang="en-US" dirty="0"/>
            </a:br>
            <a:r>
              <a:rPr lang="en-US" dirty="0" err="1"/>
              <a:t>ofstream</a:t>
            </a:r>
            <a:r>
              <a:rPr lang="en-US" dirty="0"/>
              <a:t> out(“myfile.txt”);</a:t>
            </a:r>
          </a:p>
          <a:p>
            <a:pPr>
              <a:buNone/>
            </a:pPr>
            <a:br>
              <a:rPr lang="en-US" dirty="0"/>
            </a:br>
            <a:endParaRPr lang="en-US" dirty="0"/>
          </a:p>
          <a:p>
            <a:r>
              <a:rPr lang="en-US" dirty="0"/>
              <a:t>	If file does not already exist then it is created</a:t>
            </a:r>
          </a:p>
          <a:p>
            <a:r>
              <a:rPr lang="en-US" dirty="0"/>
              <a:t>	If the file cannot be opened or created, then 	</a:t>
            </a:r>
            <a:r>
              <a:rPr lang="en-US" dirty="0" err="1"/>
              <a:t>ofstream</a:t>
            </a:r>
            <a:r>
              <a:rPr lang="en-US" dirty="0"/>
              <a:t> object has the value </a:t>
            </a:r>
            <a:r>
              <a:rPr lang="en-US" b="1" i="1" dirty="0"/>
              <a:t>false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sz="5400" b="1" dirty="0"/>
              <a:t>Example</a:t>
            </a:r>
            <a:endParaRPr lang="en-US" b="1" dirty="0"/>
          </a:p>
        </p:txBody>
      </p:sp>
      <p:sp>
        <p:nvSpPr>
          <p:cNvPr id="3" name="Content Placeholder 2"/>
          <p:cNvSpPr>
            <a:spLocks noGrp="1"/>
          </p:cNvSpPr>
          <p:nvPr>
            <p:ph idx="1"/>
          </p:nvPr>
        </p:nvSpPr>
        <p:spPr>
          <a:xfrm>
            <a:off x="457200" y="1524000"/>
            <a:ext cx="8229600" cy="5105400"/>
          </a:xfrm>
        </p:spPr>
        <p:txBody>
          <a:bodyPr>
            <a:normAutofit fontScale="85000" lnSpcReduction="20000"/>
          </a:bodyPr>
          <a:lstStyle/>
          <a:p>
            <a:pPr>
              <a:buNone/>
            </a:pPr>
            <a:r>
              <a:rPr lang="en-US" b="1" dirty="0"/>
              <a:t>#include &lt;</a:t>
            </a:r>
            <a:r>
              <a:rPr lang="en-US" b="1" dirty="0" err="1"/>
              <a:t>iostream</a:t>
            </a:r>
            <a:r>
              <a:rPr lang="en-US" b="1" dirty="0"/>
              <a:t>&gt;</a:t>
            </a:r>
          </a:p>
          <a:p>
            <a:pPr>
              <a:buNone/>
            </a:pPr>
            <a:r>
              <a:rPr lang="en-US" b="1" dirty="0"/>
              <a:t>#include &lt;</a:t>
            </a:r>
            <a:r>
              <a:rPr lang="en-US" b="1" dirty="0" err="1"/>
              <a:t>fstream</a:t>
            </a:r>
            <a:r>
              <a:rPr lang="en-US" b="1" dirty="0"/>
              <a:t>&gt;</a:t>
            </a:r>
          </a:p>
          <a:p>
            <a:pPr>
              <a:buNone/>
            </a:pPr>
            <a:r>
              <a:rPr lang="en-US" b="1" dirty="0"/>
              <a:t>using namespace </a:t>
            </a:r>
            <a:r>
              <a:rPr lang="en-US" b="1" dirty="0" err="1"/>
              <a:t>std</a:t>
            </a:r>
            <a:r>
              <a:rPr lang="en-US" b="1" dirty="0"/>
              <a:t>;</a:t>
            </a:r>
          </a:p>
          <a:p>
            <a:pPr>
              <a:buNone/>
            </a:pPr>
            <a:r>
              <a:rPr lang="en-US" b="1" dirty="0" err="1"/>
              <a:t>int</a:t>
            </a:r>
            <a:r>
              <a:rPr lang="en-US" b="1" dirty="0"/>
              <a:t> main()</a:t>
            </a:r>
          </a:p>
          <a:p>
            <a:pPr>
              <a:buNone/>
            </a:pPr>
            <a:r>
              <a:rPr lang="en-US" b="1" dirty="0"/>
              <a:t>{</a:t>
            </a:r>
          </a:p>
          <a:p>
            <a:pPr>
              <a:buNone/>
            </a:pPr>
            <a:r>
              <a:rPr lang="en-US" b="1" dirty="0"/>
              <a:t>	</a:t>
            </a:r>
            <a:r>
              <a:rPr lang="en-US" b="1" dirty="0" err="1"/>
              <a:t>ofstream</a:t>
            </a:r>
            <a:r>
              <a:rPr lang="en-US" b="1" dirty="0"/>
              <a:t> out("Test.txt");</a:t>
            </a:r>
          </a:p>
          <a:p>
            <a:pPr>
              <a:buNone/>
            </a:pPr>
            <a:r>
              <a:rPr lang="en-US" b="1" dirty="0"/>
              <a:t>if(!out){ 	</a:t>
            </a:r>
          </a:p>
          <a:p>
            <a:pPr>
              <a:buNone/>
            </a:pPr>
            <a:r>
              <a:rPr lang="en-US" b="1" dirty="0" err="1"/>
              <a:t>cout</a:t>
            </a:r>
            <a:r>
              <a:rPr lang="en-US" b="1" dirty="0"/>
              <a:t> &lt;&lt; "File creation failed";	return 1;}</a:t>
            </a:r>
          </a:p>
          <a:p>
            <a:pPr>
              <a:buNone/>
            </a:pPr>
            <a:r>
              <a:rPr lang="en-US" b="1" dirty="0"/>
              <a:t>out &lt;&lt; "Ali " &lt;&lt; 100 &lt;&lt; </a:t>
            </a:r>
            <a:r>
              <a:rPr lang="en-US" b="1" dirty="0" err="1"/>
              <a:t>endl</a:t>
            </a:r>
            <a:r>
              <a:rPr lang="en-US" b="1" dirty="0"/>
              <a:t>;</a:t>
            </a:r>
          </a:p>
          <a:p>
            <a:pPr>
              <a:buNone/>
            </a:pPr>
            <a:r>
              <a:rPr lang="en-US" b="1" dirty="0"/>
              <a:t>out &lt;&lt; "</a:t>
            </a:r>
            <a:r>
              <a:rPr lang="en-US" b="1" dirty="0" err="1"/>
              <a:t>Abid</a:t>
            </a:r>
            <a:r>
              <a:rPr lang="en-US" b="1" dirty="0"/>
              <a:t> " &lt;&lt; 200 &lt;&lt; </a:t>
            </a:r>
            <a:r>
              <a:rPr lang="en-US" b="1" dirty="0" err="1"/>
              <a:t>endl</a:t>
            </a:r>
            <a:r>
              <a:rPr lang="en-US" b="1" dirty="0"/>
              <a:t>;</a:t>
            </a:r>
          </a:p>
          <a:p>
            <a:pPr>
              <a:buNone/>
            </a:pPr>
            <a:r>
              <a:rPr lang="en-US" b="1" dirty="0" err="1"/>
              <a:t>out.close</a:t>
            </a:r>
            <a:r>
              <a:rPr lang="en-US" b="1" dirty="0"/>
              <a:t>();return 0;</a:t>
            </a:r>
          </a:p>
          <a:p>
            <a:pPr>
              <a:buNone/>
            </a:pPr>
            <a:r>
              <a:rPr lang="en-US" b="1" dirty="0"/>
              <a:t>}</a:t>
            </a:r>
          </a:p>
          <a:p>
            <a:pPr>
              <a:buNone/>
            </a:pPr>
            <a:endParaRPr lang="en-US" b="1"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752725" y="2977356"/>
            <a:ext cx="3638550" cy="1771650"/>
          </a:xfrm>
          <a:prstGeom prst="rect">
            <a:avLst/>
          </a:prstGeom>
        </p:spPr>
      </p:pic>
    </p:spTree>
    <p:extLst>
      <p:ext uri="{BB962C8B-B14F-4D97-AF65-F5344CB8AC3E}">
        <p14:creationId xmlns:p14="http://schemas.microsoft.com/office/powerpoint/2010/main" val="36281161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File Read through char array</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#include &lt;</a:t>
            </a:r>
            <a:r>
              <a:rPr lang="en-US" dirty="0" err="1"/>
              <a:t>iostream</a:t>
            </a:r>
            <a:r>
              <a:rPr lang="en-US" dirty="0"/>
              <a:t>&gt;</a:t>
            </a:r>
          </a:p>
          <a:p>
            <a:pPr marL="0" indent="0">
              <a:buNone/>
            </a:pPr>
            <a:r>
              <a:rPr lang="en-US" dirty="0"/>
              <a:t>#include &lt;</a:t>
            </a:r>
            <a:r>
              <a:rPr lang="en-US" dirty="0" err="1"/>
              <a:t>fstream</a:t>
            </a:r>
            <a:r>
              <a:rPr lang="en-US" dirty="0"/>
              <a:t>&gt;</a:t>
            </a:r>
          </a:p>
          <a:p>
            <a:pPr marL="0" indent="0">
              <a:buNone/>
            </a:pPr>
            <a:r>
              <a:rPr lang="en-US" dirty="0"/>
              <a:t>using namespace </a:t>
            </a:r>
            <a:r>
              <a:rPr lang="en-US" dirty="0" err="1"/>
              <a:t>std</a:t>
            </a:r>
            <a:r>
              <a:rPr lang="en-US" dirty="0"/>
              <a:t>;</a:t>
            </a:r>
          </a:p>
          <a:p>
            <a:pPr marL="0" indent="0">
              <a:buNone/>
            </a:pPr>
            <a:r>
              <a:rPr lang="en-US" dirty="0" err="1"/>
              <a:t>int</a:t>
            </a:r>
            <a:r>
              <a:rPr lang="en-US" dirty="0"/>
              <a:t> main(){</a:t>
            </a:r>
          </a:p>
          <a:p>
            <a:pPr marL="0" indent="0">
              <a:buNone/>
            </a:pPr>
            <a:r>
              <a:rPr lang="en-US" dirty="0"/>
              <a:t>	char </a:t>
            </a:r>
            <a:r>
              <a:rPr lang="en-US" dirty="0" err="1"/>
              <a:t>str</a:t>
            </a:r>
            <a:r>
              <a:rPr lang="en-US" dirty="0"/>
              <a:t>[12];</a:t>
            </a:r>
          </a:p>
          <a:p>
            <a:pPr marL="0" indent="0">
              <a:buNone/>
            </a:pPr>
            <a:r>
              <a:rPr lang="en-US" dirty="0"/>
              <a:t>	</a:t>
            </a:r>
            <a:r>
              <a:rPr lang="en-US" dirty="0" err="1"/>
              <a:t>ifstream</a:t>
            </a:r>
            <a:r>
              <a:rPr lang="en-US" dirty="0"/>
              <a:t> f;</a:t>
            </a:r>
          </a:p>
          <a:p>
            <a:pPr marL="0" indent="0">
              <a:buNone/>
            </a:pPr>
            <a:r>
              <a:rPr lang="en-US" dirty="0"/>
              <a:t>	</a:t>
            </a:r>
            <a:r>
              <a:rPr lang="en-US" dirty="0" err="1"/>
              <a:t>f.open</a:t>
            </a:r>
            <a:r>
              <a:rPr lang="en-US" dirty="0"/>
              <a:t>("Test.txt");</a:t>
            </a:r>
          </a:p>
          <a:p>
            <a:pPr marL="0" indent="0">
              <a:buNone/>
            </a:pPr>
            <a:r>
              <a:rPr lang="en-US" dirty="0"/>
              <a:t>	while(f) //reading through file object</a:t>
            </a:r>
          </a:p>
          <a:p>
            <a:pPr marL="0" indent="0">
              <a:buNone/>
            </a:pPr>
            <a:r>
              <a:rPr lang="en-US" dirty="0"/>
              <a:t>{</a:t>
            </a:r>
          </a:p>
          <a:p>
            <a:pPr marL="0" indent="0">
              <a:buNone/>
            </a:pPr>
            <a:r>
              <a:rPr lang="en-US" dirty="0"/>
              <a:t>		</a:t>
            </a:r>
            <a:r>
              <a:rPr lang="en-US" dirty="0" err="1"/>
              <a:t>f.getline</a:t>
            </a:r>
            <a:r>
              <a:rPr lang="en-US" dirty="0"/>
              <a:t>(str,10);</a:t>
            </a:r>
          </a:p>
          <a:p>
            <a:pPr marL="0" indent="0">
              <a:buNone/>
            </a:pPr>
            <a:r>
              <a:rPr lang="en-US" dirty="0"/>
              <a:t>		</a:t>
            </a:r>
            <a:r>
              <a:rPr lang="en-US" dirty="0" err="1"/>
              <a:t>cout</a:t>
            </a:r>
            <a:r>
              <a:rPr lang="en-US" dirty="0"/>
              <a:t>&lt;&lt;</a:t>
            </a:r>
            <a:r>
              <a:rPr lang="en-US" dirty="0" err="1"/>
              <a:t>str</a:t>
            </a:r>
            <a:r>
              <a:rPr lang="en-US" dirty="0"/>
              <a:t>&lt;&lt; </a:t>
            </a:r>
            <a:r>
              <a:rPr lang="en-US" dirty="0" err="1"/>
              <a:t>endl</a:t>
            </a:r>
            <a:r>
              <a:rPr lang="en-US" dirty="0"/>
              <a:t>;	}	</a:t>
            </a:r>
          </a:p>
          <a:p>
            <a:pPr marL="0" indent="0">
              <a:buNone/>
            </a:pPr>
            <a:r>
              <a:rPr lang="en-US" dirty="0"/>
              <a:t>	</a:t>
            </a:r>
            <a:r>
              <a:rPr lang="en-US" dirty="0" err="1"/>
              <a:t>f.close</a:t>
            </a:r>
            <a:r>
              <a:rPr lang="en-US" dirty="0"/>
              <a:t>();}</a:t>
            </a:r>
          </a:p>
          <a:p>
            <a:endParaRPr lang="en-US" dirty="0"/>
          </a:p>
        </p:txBody>
      </p:sp>
    </p:spTree>
    <p:extLst>
      <p:ext uri="{BB962C8B-B14F-4D97-AF65-F5344CB8AC3E}">
        <p14:creationId xmlns:p14="http://schemas.microsoft.com/office/powerpoint/2010/main" val="10371463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262187" y="3134519"/>
            <a:ext cx="4619625" cy="1457325"/>
          </a:xfrm>
          <a:prstGeom prst="rect">
            <a:avLst/>
          </a:prstGeom>
        </p:spPr>
      </p:pic>
    </p:spTree>
    <p:extLst>
      <p:ext uri="{BB962C8B-B14F-4D97-AF65-F5344CB8AC3E}">
        <p14:creationId xmlns:p14="http://schemas.microsoft.com/office/powerpoint/2010/main" val="19247426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File Read through string object</a:t>
            </a:r>
            <a:endParaRPr lang="en-US" dirty="0"/>
          </a:p>
        </p:txBody>
      </p:sp>
      <p:sp>
        <p:nvSpPr>
          <p:cNvPr id="3" name="Content Placeholder 2"/>
          <p:cNvSpPr>
            <a:spLocks noGrp="1"/>
          </p:cNvSpPr>
          <p:nvPr>
            <p:ph idx="1"/>
          </p:nvPr>
        </p:nvSpPr>
        <p:spPr/>
        <p:txBody>
          <a:bodyPr>
            <a:normAutofit fontScale="77500" lnSpcReduction="20000"/>
          </a:bodyPr>
          <a:lstStyle/>
          <a:p>
            <a:r>
              <a:rPr lang="en-US" dirty="0"/>
              <a:t>#include &lt;</a:t>
            </a:r>
            <a:r>
              <a:rPr lang="en-US" dirty="0" err="1"/>
              <a:t>iostream</a:t>
            </a:r>
            <a:r>
              <a:rPr lang="en-US" dirty="0"/>
              <a:t>&gt;</a:t>
            </a:r>
          </a:p>
          <a:p>
            <a:r>
              <a:rPr lang="en-US" dirty="0"/>
              <a:t>#include &lt;</a:t>
            </a:r>
            <a:r>
              <a:rPr lang="en-US" dirty="0" err="1"/>
              <a:t>fstream</a:t>
            </a:r>
            <a:r>
              <a:rPr lang="en-US" dirty="0"/>
              <a:t>&gt;</a:t>
            </a:r>
          </a:p>
          <a:p>
            <a:r>
              <a:rPr lang="en-US" dirty="0"/>
              <a:t>using namespace </a:t>
            </a:r>
            <a:r>
              <a:rPr lang="en-US" dirty="0" err="1"/>
              <a:t>std</a:t>
            </a:r>
            <a:r>
              <a:rPr lang="en-US" dirty="0"/>
              <a:t>;</a:t>
            </a:r>
          </a:p>
          <a:p>
            <a:r>
              <a:rPr lang="en-US" dirty="0" err="1"/>
              <a:t>int</a:t>
            </a:r>
            <a:r>
              <a:rPr lang="en-US" dirty="0"/>
              <a:t> main(){</a:t>
            </a:r>
          </a:p>
          <a:p>
            <a:r>
              <a:rPr lang="en-US" dirty="0"/>
              <a:t>	string </a:t>
            </a:r>
            <a:r>
              <a:rPr lang="en-US" dirty="0" err="1"/>
              <a:t>str</a:t>
            </a:r>
            <a:r>
              <a:rPr lang="en-US" dirty="0"/>
              <a:t>;</a:t>
            </a:r>
          </a:p>
          <a:p>
            <a:r>
              <a:rPr lang="en-US" dirty="0"/>
              <a:t>	</a:t>
            </a:r>
            <a:r>
              <a:rPr lang="en-US" dirty="0" err="1"/>
              <a:t>ifstream</a:t>
            </a:r>
            <a:r>
              <a:rPr lang="en-US" dirty="0"/>
              <a:t> f;</a:t>
            </a:r>
          </a:p>
          <a:p>
            <a:r>
              <a:rPr lang="en-US" dirty="0"/>
              <a:t>	</a:t>
            </a:r>
            <a:r>
              <a:rPr lang="en-US" dirty="0" err="1"/>
              <a:t>f.open</a:t>
            </a:r>
            <a:r>
              <a:rPr lang="en-US" dirty="0"/>
              <a:t>("Test.txt");</a:t>
            </a:r>
          </a:p>
          <a:p>
            <a:r>
              <a:rPr lang="en-US" dirty="0"/>
              <a:t>	while(f){</a:t>
            </a:r>
          </a:p>
          <a:p>
            <a:r>
              <a:rPr lang="en-US" dirty="0"/>
              <a:t>		</a:t>
            </a:r>
            <a:r>
              <a:rPr lang="en-US" dirty="0" err="1"/>
              <a:t>getline</a:t>
            </a:r>
            <a:r>
              <a:rPr lang="en-US" dirty="0"/>
              <a:t>(</a:t>
            </a:r>
            <a:r>
              <a:rPr lang="en-US" dirty="0" err="1"/>
              <a:t>f,str</a:t>
            </a:r>
            <a:r>
              <a:rPr lang="en-US" dirty="0"/>
              <a:t>);</a:t>
            </a:r>
          </a:p>
          <a:p>
            <a:r>
              <a:rPr lang="en-US" dirty="0"/>
              <a:t>		</a:t>
            </a:r>
            <a:r>
              <a:rPr lang="en-US" dirty="0" err="1"/>
              <a:t>cout</a:t>
            </a:r>
            <a:r>
              <a:rPr lang="en-US" dirty="0"/>
              <a:t>&lt;&lt;</a:t>
            </a:r>
            <a:r>
              <a:rPr lang="en-US" dirty="0" err="1"/>
              <a:t>str</a:t>
            </a:r>
            <a:r>
              <a:rPr lang="en-US" dirty="0"/>
              <a:t>&lt;&lt;</a:t>
            </a:r>
            <a:r>
              <a:rPr lang="en-US" dirty="0" err="1"/>
              <a:t>endl</a:t>
            </a:r>
            <a:r>
              <a:rPr lang="en-US" dirty="0"/>
              <a:t>;	}</a:t>
            </a:r>
          </a:p>
          <a:p>
            <a:r>
              <a:rPr lang="en-US" dirty="0"/>
              <a:t>	</a:t>
            </a:r>
            <a:r>
              <a:rPr lang="en-US" dirty="0" err="1"/>
              <a:t>f.close</a:t>
            </a:r>
            <a:r>
              <a:rPr lang="en-US" dirty="0"/>
              <a:t>();}</a:t>
            </a:r>
          </a:p>
        </p:txBody>
      </p:sp>
    </p:spTree>
    <p:extLst>
      <p:ext uri="{BB962C8B-B14F-4D97-AF65-F5344CB8AC3E}">
        <p14:creationId xmlns:p14="http://schemas.microsoft.com/office/powerpoint/2010/main" val="19971576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File Read through string object</a:t>
            </a:r>
            <a:br>
              <a:rPr lang="en-US" dirty="0"/>
            </a:b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#include &lt;</a:t>
            </a:r>
            <a:r>
              <a:rPr lang="en-US" dirty="0" err="1"/>
              <a:t>iostream</a:t>
            </a:r>
            <a:r>
              <a:rPr lang="en-US" dirty="0"/>
              <a:t>&gt;</a:t>
            </a:r>
          </a:p>
          <a:p>
            <a:pPr marL="0" indent="0">
              <a:buNone/>
            </a:pPr>
            <a:r>
              <a:rPr lang="en-US" dirty="0"/>
              <a:t>#include &lt;</a:t>
            </a:r>
            <a:r>
              <a:rPr lang="en-US" dirty="0" err="1"/>
              <a:t>fstream</a:t>
            </a:r>
            <a:r>
              <a:rPr lang="en-US" dirty="0"/>
              <a:t>&gt;</a:t>
            </a:r>
          </a:p>
          <a:p>
            <a:pPr marL="0" indent="0">
              <a:buNone/>
            </a:pPr>
            <a:r>
              <a:rPr lang="en-US" dirty="0"/>
              <a:t>using namespace </a:t>
            </a:r>
            <a:r>
              <a:rPr lang="en-US" dirty="0" err="1"/>
              <a:t>std</a:t>
            </a:r>
            <a:r>
              <a:rPr lang="en-US" dirty="0"/>
              <a:t>;</a:t>
            </a:r>
          </a:p>
          <a:p>
            <a:pPr marL="0" indent="0">
              <a:buNone/>
            </a:pPr>
            <a:r>
              <a:rPr lang="en-US" dirty="0" err="1"/>
              <a:t>int</a:t>
            </a:r>
            <a:r>
              <a:rPr lang="en-US" dirty="0"/>
              <a:t> main(){</a:t>
            </a:r>
          </a:p>
          <a:p>
            <a:pPr marL="0" indent="0">
              <a:buNone/>
            </a:pPr>
            <a:r>
              <a:rPr lang="en-US" dirty="0"/>
              <a:t>	string </a:t>
            </a:r>
            <a:r>
              <a:rPr lang="en-US" dirty="0" err="1"/>
              <a:t>str</a:t>
            </a:r>
            <a:r>
              <a:rPr lang="en-US" dirty="0"/>
              <a:t>;</a:t>
            </a:r>
          </a:p>
          <a:p>
            <a:pPr marL="0" indent="0">
              <a:buNone/>
            </a:pPr>
            <a:r>
              <a:rPr lang="en-US" dirty="0"/>
              <a:t>	</a:t>
            </a:r>
            <a:r>
              <a:rPr lang="en-US" dirty="0" err="1"/>
              <a:t>ifstream</a:t>
            </a:r>
            <a:r>
              <a:rPr lang="en-US" dirty="0"/>
              <a:t> f;</a:t>
            </a:r>
          </a:p>
          <a:p>
            <a:pPr marL="0" indent="0">
              <a:buNone/>
            </a:pPr>
            <a:r>
              <a:rPr lang="en-US" dirty="0"/>
              <a:t>	</a:t>
            </a:r>
            <a:r>
              <a:rPr lang="en-US" dirty="0" err="1"/>
              <a:t>f.open</a:t>
            </a:r>
            <a:r>
              <a:rPr lang="en-US" dirty="0"/>
              <a:t>("abc.txt");</a:t>
            </a:r>
          </a:p>
          <a:p>
            <a:pPr marL="0" indent="0">
              <a:buNone/>
            </a:pPr>
            <a:r>
              <a:rPr lang="en-US" dirty="0"/>
              <a:t>	while(</a:t>
            </a:r>
            <a:r>
              <a:rPr lang="en-US" dirty="0" err="1"/>
              <a:t>getline</a:t>
            </a:r>
            <a:r>
              <a:rPr lang="en-US" dirty="0"/>
              <a:t>(</a:t>
            </a:r>
            <a:r>
              <a:rPr lang="en-US" dirty="0" err="1"/>
              <a:t>f,str</a:t>
            </a:r>
            <a:r>
              <a:rPr lang="en-US" dirty="0"/>
              <a:t>)){</a:t>
            </a:r>
          </a:p>
          <a:p>
            <a:pPr marL="0" indent="0">
              <a:buNone/>
            </a:pPr>
            <a:r>
              <a:rPr lang="en-US" dirty="0"/>
              <a:t>		</a:t>
            </a:r>
          </a:p>
          <a:p>
            <a:pPr marL="0" indent="0">
              <a:buNone/>
            </a:pPr>
            <a:r>
              <a:rPr lang="en-US" dirty="0"/>
              <a:t>		</a:t>
            </a:r>
            <a:r>
              <a:rPr lang="en-US" dirty="0" err="1"/>
              <a:t>cout</a:t>
            </a:r>
            <a:r>
              <a:rPr lang="en-US" dirty="0"/>
              <a:t>&lt;&lt;</a:t>
            </a:r>
            <a:r>
              <a:rPr lang="en-US" dirty="0" err="1"/>
              <a:t>str</a:t>
            </a:r>
            <a:r>
              <a:rPr lang="en-US" dirty="0"/>
              <a:t>&lt;&lt;</a:t>
            </a:r>
            <a:r>
              <a:rPr lang="en-US" dirty="0" err="1"/>
              <a:t>endl</a:t>
            </a:r>
            <a:r>
              <a:rPr lang="en-US" dirty="0"/>
              <a:t>;</a:t>
            </a:r>
          </a:p>
          <a:p>
            <a:pPr marL="0" indent="0">
              <a:buNone/>
            </a:pPr>
            <a:r>
              <a:rPr lang="en-US" dirty="0"/>
              <a:t>	}</a:t>
            </a:r>
          </a:p>
          <a:p>
            <a:pPr marL="0" indent="0">
              <a:buNone/>
            </a:pPr>
            <a:r>
              <a:rPr lang="en-US" dirty="0"/>
              <a:t>	</a:t>
            </a:r>
          </a:p>
          <a:p>
            <a:pPr marL="0" indent="0">
              <a:buNone/>
            </a:pPr>
            <a:r>
              <a:rPr lang="en-US" dirty="0"/>
              <a:t>	</a:t>
            </a:r>
            <a:r>
              <a:rPr lang="en-US" dirty="0" err="1"/>
              <a:t>f.close</a:t>
            </a:r>
            <a:r>
              <a:rPr lang="en-US" dirty="0"/>
              <a:t>();</a:t>
            </a:r>
          </a:p>
          <a:p>
            <a:pPr marL="0" indent="0">
              <a:buNone/>
            </a:pPr>
            <a:r>
              <a:rPr lang="en-US" dirty="0"/>
              <a:t>}</a:t>
            </a:r>
          </a:p>
          <a:p>
            <a:endParaRPr lang="en-US" dirty="0"/>
          </a:p>
        </p:txBody>
      </p:sp>
    </p:spTree>
    <p:extLst>
      <p:ext uri="{BB962C8B-B14F-4D97-AF65-F5344CB8AC3E}">
        <p14:creationId xmlns:p14="http://schemas.microsoft.com/office/powerpoint/2010/main" val="35091043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262187" y="3134519"/>
            <a:ext cx="4619625" cy="1457325"/>
          </a:xfrm>
          <a:prstGeom prst="rect">
            <a:avLst/>
          </a:prstGeom>
        </p:spPr>
      </p:pic>
    </p:spTree>
    <p:extLst>
      <p:ext uri="{BB962C8B-B14F-4D97-AF65-F5344CB8AC3E}">
        <p14:creationId xmlns:p14="http://schemas.microsoft.com/office/powerpoint/2010/main" val="2346660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D83E2-A4DC-4697-A585-3D8911C51099}"/>
              </a:ext>
            </a:extLst>
          </p:cNvPr>
          <p:cNvSpPr>
            <a:spLocks noGrp="1"/>
          </p:cNvSpPr>
          <p:nvPr>
            <p:ph type="title"/>
          </p:nvPr>
        </p:nvSpPr>
        <p:spPr/>
        <p:txBody>
          <a:bodyPr/>
          <a:lstStyle/>
          <a:p>
            <a:r>
              <a:rPr lang="en-US" dirty="0">
                <a:solidFill>
                  <a:srgbClr val="666666"/>
                </a:solidFill>
                <a:latin typeface="Titillium Web"/>
              </a:rPr>
              <a:t>S</a:t>
            </a:r>
            <a:r>
              <a:rPr lang="en-US" b="0" i="0" dirty="0">
                <a:solidFill>
                  <a:srgbClr val="666666"/>
                </a:solidFill>
                <a:effectLst/>
                <a:latin typeface="Titillium Web"/>
              </a:rPr>
              <a:t>tream</a:t>
            </a:r>
            <a:endParaRPr lang="en-US" dirty="0"/>
          </a:p>
        </p:txBody>
      </p:sp>
      <p:sp>
        <p:nvSpPr>
          <p:cNvPr id="3" name="Content Placeholder 2">
            <a:extLst>
              <a:ext uri="{FF2B5EF4-FFF2-40B4-BE49-F238E27FC236}">
                <a16:creationId xmlns:a16="http://schemas.microsoft.com/office/drawing/2014/main" id="{6E58BB40-3021-4E16-A217-6BB7770999D3}"/>
              </a:ext>
            </a:extLst>
          </p:cNvPr>
          <p:cNvSpPr>
            <a:spLocks noGrp="1"/>
          </p:cNvSpPr>
          <p:nvPr>
            <p:ph idx="1"/>
          </p:nvPr>
        </p:nvSpPr>
        <p:spPr/>
        <p:txBody>
          <a:bodyPr>
            <a:normAutofit lnSpcReduction="10000"/>
          </a:bodyPr>
          <a:lstStyle/>
          <a:p>
            <a:pPr algn="l"/>
            <a:r>
              <a:rPr lang="en-US" b="1" i="0" dirty="0">
                <a:solidFill>
                  <a:srgbClr val="666666"/>
                </a:solidFill>
                <a:effectLst/>
                <a:latin typeface="Titillium Web"/>
              </a:rPr>
              <a:t>Input Stream :</a:t>
            </a:r>
          </a:p>
          <a:p>
            <a:pPr algn="l"/>
            <a:r>
              <a:rPr lang="en-US" b="0" i="0" dirty="0">
                <a:solidFill>
                  <a:srgbClr val="666666"/>
                </a:solidFill>
                <a:effectLst/>
                <a:latin typeface="Titillium Web"/>
              </a:rPr>
              <a:t>It is flow of data bytes from a device (</a:t>
            </a:r>
            <a:r>
              <a:rPr lang="en-US" b="0" i="0" dirty="0" err="1">
                <a:solidFill>
                  <a:srgbClr val="666666"/>
                </a:solidFill>
                <a:effectLst/>
                <a:latin typeface="Titillium Web"/>
              </a:rPr>
              <a:t>e.g</a:t>
            </a:r>
            <a:r>
              <a:rPr lang="en-US" b="0" i="0" dirty="0">
                <a:solidFill>
                  <a:srgbClr val="666666"/>
                </a:solidFill>
                <a:effectLst/>
                <a:latin typeface="Titillium Web"/>
              </a:rPr>
              <a:t> Keyboard , disk drive) to main memory (when we read/take file’s data into a program variable)</a:t>
            </a:r>
          </a:p>
          <a:p>
            <a:pPr algn="l"/>
            <a:r>
              <a:rPr lang="en-US" b="1" i="0" dirty="0">
                <a:solidFill>
                  <a:srgbClr val="666666"/>
                </a:solidFill>
                <a:effectLst/>
                <a:latin typeface="Titillium Web"/>
              </a:rPr>
              <a:t>Output Stream :</a:t>
            </a:r>
          </a:p>
          <a:p>
            <a:pPr algn="l"/>
            <a:r>
              <a:rPr lang="en-US" b="0" i="0" dirty="0">
                <a:solidFill>
                  <a:srgbClr val="666666"/>
                </a:solidFill>
                <a:effectLst/>
                <a:latin typeface="Titillium Web"/>
              </a:rPr>
              <a:t>It is flow of data bytes from main memory (</a:t>
            </a:r>
            <a:r>
              <a:rPr lang="en-US" b="0" i="0" dirty="0" err="1">
                <a:solidFill>
                  <a:srgbClr val="666666"/>
                </a:solidFill>
                <a:effectLst/>
                <a:latin typeface="Titillium Web"/>
              </a:rPr>
              <a:t>i.e</a:t>
            </a:r>
            <a:r>
              <a:rPr lang="en-US" b="0" i="0" dirty="0">
                <a:solidFill>
                  <a:srgbClr val="666666"/>
                </a:solidFill>
                <a:effectLst/>
                <a:latin typeface="Titillium Web"/>
              </a:rPr>
              <a:t> program) to a device(when we store/write variable’s data into a file)</a:t>
            </a:r>
          </a:p>
        </p:txBody>
      </p:sp>
    </p:spTree>
    <p:extLst>
      <p:ext uri="{BB962C8B-B14F-4D97-AF65-F5344CB8AC3E}">
        <p14:creationId xmlns:p14="http://schemas.microsoft.com/office/powerpoint/2010/main" val="15205540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File read and write</a:t>
            </a:r>
            <a:br>
              <a:rPr lang="en-US" dirty="0"/>
            </a:b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#include &lt;</a:t>
            </a:r>
            <a:r>
              <a:rPr lang="en-US" dirty="0" err="1"/>
              <a:t>iostream</a:t>
            </a:r>
            <a:r>
              <a:rPr lang="en-US" dirty="0"/>
              <a:t>&gt;</a:t>
            </a:r>
          </a:p>
          <a:p>
            <a:pPr marL="0" indent="0">
              <a:buNone/>
            </a:pPr>
            <a:r>
              <a:rPr lang="en-US" dirty="0"/>
              <a:t>#include &lt;</a:t>
            </a:r>
            <a:r>
              <a:rPr lang="en-US" dirty="0" err="1"/>
              <a:t>fstream</a:t>
            </a:r>
            <a:r>
              <a:rPr lang="en-US" dirty="0"/>
              <a:t>&gt;</a:t>
            </a:r>
          </a:p>
          <a:p>
            <a:pPr marL="0" indent="0">
              <a:buNone/>
            </a:pPr>
            <a:r>
              <a:rPr lang="en-US" dirty="0"/>
              <a:t>using namespace </a:t>
            </a:r>
            <a:r>
              <a:rPr lang="en-US" dirty="0" err="1"/>
              <a:t>std</a:t>
            </a:r>
            <a:r>
              <a:rPr lang="en-US" dirty="0"/>
              <a:t>;</a:t>
            </a:r>
          </a:p>
          <a:p>
            <a:pPr marL="0" indent="0">
              <a:buNone/>
            </a:pPr>
            <a:r>
              <a:rPr lang="en-US" dirty="0" err="1"/>
              <a:t>int</a:t>
            </a:r>
            <a:r>
              <a:rPr lang="en-US" dirty="0"/>
              <a:t> main(){</a:t>
            </a:r>
          </a:p>
          <a:p>
            <a:pPr marL="0" indent="0">
              <a:buNone/>
            </a:pPr>
            <a:r>
              <a:rPr lang="en-US" dirty="0"/>
              <a:t>	</a:t>
            </a:r>
            <a:r>
              <a:rPr lang="en-US" dirty="0" err="1"/>
              <a:t>fstream</a:t>
            </a:r>
            <a:r>
              <a:rPr lang="en-US" dirty="0"/>
              <a:t> file;</a:t>
            </a:r>
          </a:p>
          <a:p>
            <a:pPr marL="0" indent="0">
              <a:buNone/>
            </a:pPr>
            <a:r>
              <a:rPr lang="en-US" dirty="0"/>
              <a:t>	</a:t>
            </a:r>
            <a:r>
              <a:rPr lang="en-US" dirty="0" err="1"/>
              <a:t>file.open</a:t>
            </a:r>
            <a:r>
              <a:rPr lang="en-US" dirty="0"/>
              <a:t>("smple.txt",</a:t>
            </a:r>
            <a:r>
              <a:rPr lang="en-US" dirty="0" err="1"/>
              <a:t>ios</a:t>
            </a:r>
            <a:r>
              <a:rPr lang="en-US" dirty="0"/>
              <a:t>::out);</a:t>
            </a:r>
          </a:p>
          <a:p>
            <a:pPr marL="0" indent="0">
              <a:buNone/>
            </a:pPr>
            <a:r>
              <a:rPr lang="en-US" dirty="0"/>
              <a:t>	</a:t>
            </a:r>
          </a:p>
          <a:p>
            <a:pPr marL="0" indent="0">
              <a:buNone/>
            </a:pPr>
            <a:r>
              <a:rPr lang="en-US" dirty="0"/>
              <a:t>	if(!file){</a:t>
            </a:r>
          </a:p>
          <a:p>
            <a:pPr marL="0" indent="0">
              <a:buNone/>
            </a:pPr>
            <a:r>
              <a:rPr lang="en-US" dirty="0"/>
              <a:t>		</a:t>
            </a:r>
            <a:r>
              <a:rPr lang="en-US" dirty="0" err="1"/>
              <a:t>cout</a:t>
            </a:r>
            <a:r>
              <a:rPr lang="en-US" dirty="0"/>
              <a:t>&lt;&lt;"error";</a:t>
            </a:r>
          </a:p>
          <a:p>
            <a:pPr marL="0" indent="0">
              <a:buNone/>
            </a:pPr>
            <a:r>
              <a:rPr lang="en-US" dirty="0"/>
              <a:t>		return 0;</a:t>
            </a:r>
          </a:p>
          <a:p>
            <a:pPr marL="0" indent="0">
              <a:buNone/>
            </a:pPr>
            <a:r>
              <a:rPr lang="en-US" dirty="0"/>
              <a:t>	}</a:t>
            </a:r>
          </a:p>
          <a:p>
            <a:pPr marL="0" indent="0">
              <a:buNone/>
            </a:pPr>
            <a:r>
              <a:rPr lang="en-US" dirty="0"/>
              <a:t>	</a:t>
            </a:r>
            <a:r>
              <a:rPr lang="en-US" dirty="0" err="1"/>
              <a:t>cout</a:t>
            </a:r>
            <a:r>
              <a:rPr lang="en-US" dirty="0"/>
              <a:t> &lt;&lt;"File created" &lt;&lt; </a:t>
            </a:r>
            <a:r>
              <a:rPr lang="en-US" dirty="0" err="1"/>
              <a:t>endl</a:t>
            </a:r>
            <a:r>
              <a:rPr lang="en-US" dirty="0"/>
              <a:t>;</a:t>
            </a:r>
          </a:p>
          <a:p>
            <a:pPr marL="0" indent="0">
              <a:buNone/>
            </a:pPr>
            <a:r>
              <a:rPr lang="en-US" dirty="0"/>
              <a:t>	file &lt;&lt; "hi </a:t>
            </a:r>
            <a:r>
              <a:rPr lang="en-US" dirty="0" err="1"/>
              <a:t>i</a:t>
            </a:r>
            <a:r>
              <a:rPr lang="en-US" dirty="0"/>
              <a:t> am";</a:t>
            </a:r>
          </a:p>
          <a:p>
            <a:pPr marL="0" indent="0">
              <a:buNone/>
            </a:pPr>
            <a:r>
              <a:rPr lang="en-US" dirty="0"/>
              <a:t>	</a:t>
            </a:r>
            <a:r>
              <a:rPr lang="en-US" dirty="0" err="1"/>
              <a:t>file.close</a:t>
            </a:r>
            <a:r>
              <a:rPr lang="en-US" dirty="0"/>
              <a:t>();}</a:t>
            </a:r>
          </a:p>
        </p:txBody>
      </p:sp>
    </p:spTree>
    <p:extLst>
      <p:ext uri="{BB962C8B-B14F-4D97-AF65-F5344CB8AC3E}">
        <p14:creationId xmlns:p14="http://schemas.microsoft.com/office/powerpoint/2010/main" val="10454325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File read and write</a:t>
            </a:r>
            <a:br>
              <a:rPr lang="en-US" dirty="0"/>
            </a:b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err="1"/>
              <a:t>file.open</a:t>
            </a:r>
            <a:r>
              <a:rPr lang="en-US" dirty="0"/>
              <a:t>("smple.txt",</a:t>
            </a:r>
            <a:r>
              <a:rPr lang="en-US" dirty="0" err="1"/>
              <a:t>ios</a:t>
            </a:r>
            <a:r>
              <a:rPr lang="en-US" dirty="0"/>
              <a:t>::in);</a:t>
            </a:r>
          </a:p>
          <a:p>
            <a:pPr marL="0" indent="0">
              <a:buNone/>
            </a:pPr>
            <a:r>
              <a:rPr lang="en-US" dirty="0"/>
              <a:t>	if(!file){</a:t>
            </a:r>
          </a:p>
          <a:p>
            <a:pPr marL="0" indent="0">
              <a:buNone/>
            </a:pPr>
            <a:r>
              <a:rPr lang="en-US" dirty="0"/>
              <a:t>		</a:t>
            </a:r>
            <a:r>
              <a:rPr lang="en-US" dirty="0" err="1"/>
              <a:t>cout</a:t>
            </a:r>
            <a:r>
              <a:rPr lang="en-US" dirty="0"/>
              <a:t>&lt;&lt;"error";</a:t>
            </a:r>
          </a:p>
          <a:p>
            <a:pPr marL="0" indent="0">
              <a:buNone/>
            </a:pPr>
            <a:r>
              <a:rPr lang="en-US" dirty="0"/>
              <a:t>		return 0;</a:t>
            </a:r>
          </a:p>
          <a:p>
            <a:pPr marL="0" indent="0">
              <a:buNone/>
            </a:pPr>
            <a:r>
              <a:rPr lang="en-US" dirty="0"/>
              <a:t>	}</a:t>
            </a:r>
          </a:p>
          <a:p>
            <a:pPr marL="0" indent="0">
              <a:buNone/>
            </a:pPr>
            <a:r>
              <a:rPr lang="en-US" dirty="0"/>
              <a:t>	char </a:t>
            </a:r>
            <a:r>
              <a:rPr lang="en-US" dirty="0" err="1"/>
              <a:t>ch</a:t>
            </a:r>
            <a:r>
              <a:rPr lang="en-US" dirty="0"/>
              <a:t>[40];</a:t>
            </a:r>
          </a:p>
          <a:p>
            <a:pPr marL="0" indent="0">
              <a:buNone/>
            </a:pPr>
            <a:r>
              <a:rPr lang="en-US" dirty="0"/>
              <a:t>	</a:t>
            </a:r>
            <a:r>
              <a:rPr lang="en-US" dirty="0" err="1"/>
              <a:t>cout</a:t>
            </a:r>
            <a:r>
              <a:rPr lang="en-US" dirty="0"/>
              <a:t> &lt;&lt;"contents are: ";</a:t>
            </a:r>
          </a:p>
          <a:p>
            <a:pPr marL="0" indent="0">
              <a:buNone/>
            </a:pPr>
            <a:r>
              <a:rPr lang="en-US" dirty="0"/>
              <a:t>	while(!</a:t>
            </a:r>
            <a:r>
              <a:rPr lang="en-US" dirty="0" err="1"/>
              <a:t>file.eof</a:t>
            </a:r>
            <a:r>
              <a:rPr lang="en-US" dirty="0"/>
              <a:t>()) //reading through </a:t>
            </a:r>
            <a:r>
              <a:rPr lang="en-US" dirty="0" err="1"/>
              <a:t>eof</a:t>
            </a:r>
            <a:endParaRPr lang="en-US" dirty="0"/>
          </a:p>
          <a:p>
            <a:pPr marL="0" indent="0">
              <a:buNone/>
            </a:pPr>
            <a:r>
              <a:rPr lang="en-US" dirty="0"/>
              <a:t>{</a:t>
            </a:r>
          </a:p>
          <a:p>
            <a:pPr marL="0" indent="0">
              <a:buNone/>
            </a:pPr>
            <a:r>
              <a:rPr lang="en-US" dirty="0"/>
              <a:t>		//file&gt;&gt;</a:t>
            </a:r>
            <a:r>
              <a:rPr lang="en-US" dirty="0" err="1"/>
              <a:t>ch</a:t>
            </a:r>
            <a:r>
              <a:rPr lang="en-US" dirty="0"/>
              <a:t>; white spaces omitted</a:t>
            </a:r>
          </a:p>
          <a:p>
            <a:pPr marL="0" indent="0">
              <a:buNone/>
            </a:pPr>
            <a:r>
              <a:rPr lang="en-US" dirty="0"/>
              <a:t>		</a:t>
            </a:r>
            <a:r>
              <a:rPr lang="en-US" dirty="0" err="1"/>
              <a:t>file.getline</a:t>
            </a:r>
            <a:r>
              <a:rPr lang="en-US" dirty="0"/>
              <a:t>(ch,40);</a:t>
            </a:r>
          </a:p>
          <a:p>
            <a:pPr marL="0" indent="0">
              <a:buNone/>
            </a:pPr>
            <a:r>
              <a:rPr lang="en-US" dirty="0"/>
              <a:t>		</a:t>
            </a:r>
            <a:r>
              <a:rPr lang="en-US" dirty="0" err="1"/>
              <a:t>cout</a:t>
            </a:r>
            <a:r>
              <a:rPr lang="en-US" dirty="0"/>
              <a:t>&lt;&lt;</a:t>
            </a:r>
            <a:r>
              <a:rPr lang="en-US" dirty="0" err="1"/>
              <a:t>ch</a:t>
            </a:r>
            <a:r>
              <a:rPr lang="en-US" dirty="0"/>
              <a:t> ;</a:t>
            </a:r>
          </a:p>
          <a:p>
            <a:pPr marL="0" indent="0">
              <a:buNone/>
            </a:pPr>
            <a:r>
              <a:rPr lang="en-US" dirty="0"/>
              <a:t>	}</a:t>
            </a:r>
          </a:p>
          <a:p>
            <a:pPr marL="0" indent="0">
              <a:buNone/>
            </a:pPr>
            <a:r>
              <a:rPr lang="en-US" dirty="0"/>
              <a:t>	</a:t>
            </a:r>
            <a:r>
              <a:rPr lang="en-US" dirty="0" err="1"/>
              <a:t>file.close</a:t>
            </a:r>
            <a:r>
              <a:rPr lang="en-US" dirty="0"/>
              <a:t>();</a:t>
            </a:r>
          </a:p>
          <a:p>
            <a:pPr marL="0" indent="0">
              <a:buNone/>
            </a:pPr>
            <a:r>
              <a:rPr lang="en-US" dirty="0"/>
              <a:t>	return 0;</a:t>
            </a:r>
          </a:p>
          <a:p>
            <a:pPr marL="0" indent="0">
              <a:buNone/>
            </a:pPr>
            <a:r>
              <a:rPr lang="en-US" dirty="0"/>
              <a:t>}</a:t>
            </a:r>
          </a:p>
          <a:p>
            <a:endParaRPr lang="en-US" dirty="0"/>
          </a:p>
        </p:txBody>
      </p:sp>
    </p:spTree>
    <p:extLst>
      <p:ext uri="{BB962C8B-B14F-4D97-AF65-F5344CB8AC3E}">
        <p14:creationId xmlns:p14="http://schemas.microsoft.com/office/powerpoint/2010/main" val="10824088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117A1-006D-15C2-5379-ED496D2BC1C8}"/>
              </a:ext>
            </a:extLst>
          </p:cNvPr>
          <p:cNvSpPr>
            <a:spLocks noGrp="1"/>
          </p:cNvSpPr>
          <p:nvPr>
            <p:ph type="title"/>
          </p:nvPr>
        </p:nvSpPr>
        <p:spPr/>
        <p:txBody>
          <a:bodyPr/>
          <a:lstStyle/>
          <a:p>
            <a:r>
              <a:rPr lang="en-US" dirty="0"/>
              <a:t>File read write w/o closing</a:t>
            </a:r>
          </a:p>
        </p:txBody>
      </p:sp>
      <p:sp>
        <p:nvSpPr>
          <p:cNvPr id="3" name="Content Placeholder 2">
            <a:extLst>
              <a:ext uri="{FF2B5EF4-FFF2-40B4-BE49-F238E27FC236}">
                <a16:creationId xmlns:a16="http://schemas.microsoft.com/office/drawing/2014/main" id="{12935817-C103-0F24-1A70-247816E6928E}"/>
              </a:ext>
            </a:extLst>
          </p:cNvPr>
          <p:cNvSpPr>
            <a:spLocks noGrp="1"/>
          </p:cNvSpPr>
          <p:nvPr>
            <p:ph idx="1"/>
          </p:nvPr>
        </p:nvSpPr>
        <p:spPr/>
        <p:txBody>
          <a:bodyPr>
            <a:normAutofit fontScale="40000" lnSpcReduction="20000"/>
          </a:bodyPr>
          <a:lstStyle/>
          <a:p>
            <a:pPr marL="0" indent="0">
              <a:buNone/>
            </a:pPr>
            <a:r>
              <a:rPr lang="en-US" dirty="0"/>
              <a:t>#include &lt;iostream&gt;</a:t>
            </a:r>
          </a:p>
          <a:p>
            <a:pPr marL="0" indent="0">
              <a:buNone/>
            </a:pPr>
            <a:r>
              <a:rPr lang="en-US" dirty="0"/>
              <a:t>#include &lt;</a:t>
            </a:r>
            <a:r>
              <a:rPr lang="en-US" dirty="0" err="1"/>
              <a:t>fstream</a:t>
            </a:r>
            <a:r>
              <a:rPr lang="en-US" dirty="0"/>
              <a:t>&gt;</a:t>
            </a:r>
          </a:p>
          <a:p>
            <a:pPr marL="0" indent="0">
              <a:buNone/>
            </a:pPr>
            <a:r>
              <a:rPr lang="en-US" dirty="0"/>
              <a:t>using namespace std;</a:t>
            </a:r>
          </a:p>
          <a:p>
            <a:pPr marL="0" indent="0">
              <a:buNone/>
            </a:pPr>
            <a:r>
              <a:rPr lang="en-US" dirty="0"/>
              <a:t>int main() {</a:t>
            </a:r>
          </a:p>
          <a:p>
            <a:pPr marL="0" indent="0">
              <a:buNone/>
            </a:pPr>
            <a:r>
              <a:rPr lang="en-US" dirty="0"/>
              <a:t>    </a:t>
            </a:r>
            <a:r>
              <a:rPr lang="en-US" dirty="0" err="1"/>
              <a:t>fstream</a:t>
            </a:r>
            <a:r>
              <a:rPr lang="en-US" dirty="0"/>
              <a:t> f;</a:t>
            </a:r>
          </a:p>
          <a:p>
            <a:pPr marL="0" indent="0">
              <a:buNone/>
            </a:pPr>
            <a:r>
              <a:rPr lang="en-US" dirty="0"/>
              <a:t>    </a:t>
            </a:r>
            <a:r>
              <a:rPr lang="en-US" dirty="0" err="1"/>
              <a:t>f.open</a:t>
            </a:r>
            <a:r>
              <a:rPr lang="en-US" dirty="0"/>
              <a:t>("</a:t>
            </a:r>
            <a:r>
              <a:rPr lang="en-US" dirty="0" err="1"/>
              <a:t>oop</a:t>
            </a:r>
            <a:r>
              <a:rPr lang="en-US" dirty="0"/>
              <a:t>", </a:t>
            </a:r>
            <a:r>
              <a:rPr lang="en-US" dirty="0" err="1"/>
              <a:t>ios</a:t>
            </a:r>
            <a:r>
              <a:rPr lang="en-US" dirty="0"/>
              <a:t>::in | </a:t>
            </a:r>
            <a:r>
              <a:rPr lang="en-US" dirty="0" err="1"/>
              <a:t>ios</a:t>
            </a:r>
            <a:r>
              <a:rPr lang="en-US" dirty="0"/>
              <a:t>::out | </a:t>
            </a:r>
            <a:r>
              <a:rPr lang="en-US" dirty="0" err="1"/>
              <a:t>ios</a:t>
            </a:r>
            <a:r>
              <a:rPr lang="en-US" dirty="0"/>
              <a:t>::ate);  </a:t>
            </a:r>
          </a:p>
          <a:p>
            <a:pPr marL="0" indent="0">
              <a:buNone/>
            </a:pPr>
            <a:r>
              <a:rPr lang="en-US" dirty="0"/>
              <a:t>    if (!f) {</a:t>
            </a:r>
          </a:p>
          <a:p>
            <a:pPr marL="0" indent="0">
              <a:buNone/>
            </a:pPr>
            <a:r>
              <a:rPr lang="en-US" dirty="0"/>
              <a:t>        </a:t>
            </a:r>
            <a:r>
              <a:rPr lang="en-US" dirty="0" err="1"/>
              <a:t>cout</a:t>
            </a:r>
            <a:r>
              <a:rPr lang="en-US" dirty="0"/>
              <a:t> &lt;&lt; "Failed to open file.";</a:t>
            </a:r>
          </a:p>
          <a:p>
            <a:pPr marL="0" indent="0">
              <a:buNone/>
            </a:pPr>
            <a:r>
              <a:rPr lang="en-US" dirty="0"/>
              <a:t>        return 1;</a:t>
            </a:r>
          </a:p>
          <a:p>
            <a:pPr marL="0" indent="0">
              <a:buNone/>
            </a:pPr>
            <a:r>
              <a:rPr lang="en-US" dirty="0"/>
              <a:t>    }</a:t>
            </a:r>
          </a:p>
          <a:p>
            <a:pPr marL="0" indent="0">
              <a:buNone/>
            </a:pPr>
            <a:r>
              <a:rPr lang="en-US" dirty="0"/>
              <a:t>    f &lt;&lt; "hello </a:t>
            </a:r>
            <a:r>
              <a:rPr lang="en-US" dirty="0" err="1"/>
              <a:t>oop</a:t>
            </a:r>
            <a:r>
              <a:rPr lang="en-US" dirty="0"/>
              <a:t> class. ";</a:t>
            </a:r>
          </a:p>
          <a:p>
            <a:pPr marL="0" indent="0">
              <a:buNone/>
            </a:pPr>
            <a:endParaRPr lang="en-US" dirty="0"/>
          </a:p>
          <a:p>
            <a:pPr marL="0" indent="0">
              <a:buNone/>
            </a:pPr>
            <a:r>
              <a:rPr lang="en-US" dirty="0"/>
              <a:t>    </a:t>
            </a:r>
            <a:r>
              <a:rPr lang="en-US" dirty="0" err="1"/>
              <a:t>f.seekg</a:t>
            </a:r>
            <a:r>
              <a:rPr lang="en-US" dirty="0"/>
              <a:t>(0);  </a:t>
            </a:r>
          </a:p>
          <a:p>
            <a:pPr marL="0" indent="0">
              <a:buNone/>
            </a:pPr>
            <a:r>
              <a:rPr lang="en-US" dirty="0"/>
              <a:t>    string s;</a:t>
            </a:r>
          </a:p>
          <a:p>
            <a:pPr marL="0" indent="0">
              <a:buNone/>
            </a:pPr>
            <a:r>
              <a:rPr lang="en-US" dirty="0"/>
              <a:t>    while (</a:t>
            </a:r>
            <a:r>
              <a:rPr lang="en-US" dirty="0" err="1"/>
              <a:t>getline</a:t>
            </a:r>
            <a:r>
              <a:rPr lang="en-US" dirty="0"/>
              <a:t>(f, s)) {</a:t>
            </a:r>
          </a:p>
          <a:p>
            <a:pPr marL="0" indent="0">
              <a:buNone/>
            </a:pPr>
            <a:r>
              <a:rPr lang="en-US" dirty="0"/>
              <a:t>        </a:t>
            </a:r>
            <a:r>
              <a:rPr lang="en-US" dirty="0" err="1"/>
              <a:t>cout</a:t>
            </a:r>
            <a:r>
              <a:rPr lang="en-US" dirty="0"/>
              <a:t> &lt;&lt; s &lt;&lt; </a:t>
            </a:r>
            <a:r>
              <a:rPr lang="en-US" dirty="0" err="1"/>
              <a:t>endl</a:t>
            </a:r>
            <a:r>
              <a:rPr lang="en-US" dirty="0"/>
              <a:t>;</a:t>
            </a:r>
          </a:p>
          <a:p>
            <a:pPr marL="0" indent="0">
              <a:buNone/>
            </a:pPr>
            <a:r>
              <a:rPr lang="en-US" dirty="0"/>
              <a:t>    }</a:t>
            </a:r>
          </a:p>
          <a:p>
            <a:pPr marL="0" indent="0">
              <a:buNone/>
            </a:pPr>
            <a:endParaRPr lang="en-US" dirty="0"/>
          </a:p>
          <a:p>
            <a:pPr marL="0" indent="0">
              <a:buNone/>
            </a:pPr>
            <a:r>
              <a:rPr lang="en-US" dirty="0"/>
              <a:t>    </a:t>
            </a:r>
            <a:r>
              <a:rPr lang="en-US" dirty="0" err="1"/>
              <a:t>f.close</a:t>
            </a:r>
            <a:r>
              <a:rPr lang="en-US" dirty="0"/>
              <a:t>();</a:t>
            </a:r>
          </a:p>
          <a:p>
            <a:pPr marL="0" indent="0">
              <a:buNone/>
            </a:pPr>
            <a:r>
              <a:rPr lang="en-US" dirty="0"/>
              <a:t>    return 0;</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30598656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Unformatted I/O</a:t>
            </a:r>
          </a:p>
        </p:txBody>
      </p:sp>
      <p:sp>
        <p:nvSpPr>
          <p:cNvPr id="3" name="Content Placeholder 2"/>
          <p:cNvSpPr>
            <a:spLocks noGrp="1"/>
          </p:cNvSpPr>
          <p:nvPr>
            <p:ph idx="1"/>
          </p:nvPr>
        </p:nvSpPr>
        <p:spPr/>
        <p:txBody>
          <a:bodyPr>
            <a:normAutofit fontScale="92500" lnSpcReduction="20000"/>
          </a:bodyPr>
          <a:lstStyle/>
          <a:p>
            <a:r>
              <a:rPr lang="en-US" dirty="0"/>
              <a:t>When we need to store unformatted (raw) binary data (not text) in a file, we can make use of the following set of functions</a:t>
            </a:r>
          </a:p>
          <a:p>
            <a:endParaRPr lang="en-US" dirty="0"/>
          </a:p>
          <a:p>
            <a:r>
              <a:rPr lang="en-US" dirty="0"/>
              <a:t>When performing binary operations on a file, we open it using the </a:t>
            </a:r>
            <a:r>
              <a:rPr lang="en-US" b="1" dirty="0" err="1"/>
              <a:t>ios</a:t>
            </a:r>
            <a:r>
              <a:rPr lang="en-US" b="1" dirty="0"/>
              <a:t>::binary </a:t>
            </a:r>
            <a:r>
              <a:rPr lang="en-US" dirty="0"/>
              <a:t>mode </a:t>
            </a:r>
            <a:r>
              <a:rPr lang="en-US" dirty="0" err="1"/>
              <a:t>specifier</a:t>
            </a:r>
            <a:endParaRPr lang="en-US" dirty="0"/>
          </a:p>
          <a:p>
            <a:endParaRPr lang="en-US" dirty="0"/>
          </a:p>
          <a:p>
            <a:r>
              <a:rPr lang="en-US" dirty="0"/>
              <a:t>Although unformatted file functions can work on text files, some character translations may still occur</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Unformatted I/O</a:t>
            </a:r>
            <a:endParaRPr lang="en-US" dirty="0"/>
          </a:p>
        </p:txBody>
      </p:sp>
      <p:sp>
        <p:nvSpPr>
          <p:cNvPr id="3" name="Content Placeholder 2"/>
          <p:cNvSpPr>
            <a:spLocks noGrp="1"/>
          </p:cNvSpPr>
          <p:nvPr>
            <p:ph idx="1"/>
          </p:nvPr>
        </p:nvSpPr>
        <p:spPr/>
        <p:txBody>
          <a:bodyPr/>
          <a:lstStyle/>
          <a:p>
            <a:r>
              <a:rPr lang="en-US" dirty="0"/>
              <a:t>Unformatted </a:t>
            </a:r>
            <a:r>
              <a:rPr lang="en-US" dirty="0" err="1"/>
              <a:t>Input/Output</a:t>
            </a:r>
            <a:r>
              <a:rPr lang="en-US" dirty="0"/>
              <a:t> is the most basic form of input/output. Unformatted input/output transfers the internal binary representation of the data directly between memory and the file</a:t>
            </a:r>
          </a:p>
        </p:txBody>
      </p:sp>
    </p:spTree>
    <p:extLst>
      <p:ext uri="{BB962C8B-B14F-4D97-AF65-F5344CB8AC3E}">
        <p14:creationId xmlns:p14="http://schemas.microsoft.com/office/powerpoint/2010/main" val="5507987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Unformatted I/O</a:t>
            </a:r>
            <a:endParaRPr lang="en-US" dirty="0"/>
          </a:p>
        </p:txBody>
      </p:sp>
      <p:sp>
        <p:nvSpPr>
          <p:cNvPr id="3" name="Content Placeholder 2"/>
          <p:cNvSpPr>
            <a:spLocks noGrp="1"/>
          </p:cNvSpPr>
          <p:nvPr>
            <p:ph idx="1"/>
          </p:nvPr>
        </p:nvSpPr>
        <p:spPr/>
        <p:txBody>
          <a:bodyPr>
            <a:normAutofit/>
          </a:bodyPr>
          <a:lstStyle/>
          <a:p>
            <a:endParaRPr lang="en-US" sz="2800" dirty="0"/>
          </a:p>
          <a:p>
            <a:r>
              <a:rPr lang="en-US" sz="2800" dirty="0"/>
              <a:t>The unformatted output functions (e.g., put(), write()) outputs the bytes as they are, without format conversion.</a:t>
            </a:r>
          </a:p>
          <a:p>
            <a:pPr marL="0" indent="0">
              <a:buNone/>
            </a:pPr>
            <a:endParaRPr lang="en-US" sz="2800" dirty="0"/>
          </a:p>
          <a:p>
            <a:r>
              <a:rPr lang="en-US" sz="2800" dirty="0"/>
              <a:t>In </a:t>
            </a:r>
            <a:r>
              <a:rPr lang="en-US" sz="2800" dirty="0" err="1"/>
              <a:t>unformatting</a:t>
            </a:r>
            <a:r>
              <a:rPr lang="en-US" sz="2800" dirty="0"/>
              <a:t> input, such as get(), </a:t>
            </a:r>
            <a:r>
              <a:rPr lang="en-US" sz="2800" dirty="0" err="1"/>
              <a:t>getline</a:t>
            </a:r>
            <a:r>
              <a:rPr lang="en-US" sz="2800" dirty="0"/>
              <a:t>(), read(), it reads the characters as they are, without conversion.</a:t>
            </a:r>
          </a:p>
          <a:p>
            <a:pPr marL="0" indent="0">
              <a:buNone/>
            </a:pPr>
            <a:endParaRPr lang="en-US" sz="2800" dirty="0"/>
          </a:p>
          <a:p>
            <a:endParaRPr lang="en-US" sz="2800" dirty="0"/>
          </a:p>
        </p:txBody>
      </p:sp>
    </p:spTree>
    <p:extLst>
      <p:ext uri="{BB962C8B-B14F-4D97-AF65-F5344CB8AC3E}">
        <p14:creationId xmlns:p14="http://schemas.microsoft.com/office/powerpoint/2010/main" val="20484037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Advantages and Disadvantages of Unformatted I/O</a:t>
            </a:r>
            <a:br>
              <a:rPr lang="en-US" b="1" dirty="0"/>
            </a:br>
            <a:endParaRPr lang="en-US" dirty="0"/>
          </a:p>
        </p:txBody>
      </p:sp>
      <p:sp>
        <p:nvSpPr>
          <p:cNvPr id="3" name="Content Placeholder 2"/>
          <p:cNvSpPr>
            <a:spLocks noGrp="1"/>
          </p:cNvSpPr>
          <p:nvPr>
            <p:ph idx="1"/>
          </p:nvPr>
        </p:nvSpPr>
        <p:spPr/>
        <p:txBody>
          <a:bodyPr>
            <a:normAutofit/>
          </a:bodyPr>
          <a:lstStyle/>
          <a:p>
            <a:r>
              <a:rPr lang="en-US" sz="2400" dirty="0"/>
              <a:t>Unformatted input/output is the simplest and most efficient form of input/output. It is usually the most compact way to store data. Unformatted input/output is the least portable form of input/output. Unformatted data files can only be moved easily to and from computers that share the same internal data representation.</a:t>
            </a:r>
          </a:p>
          <a:p>
            <a:r>
              <a:rPr lang="en-US" sz="2400" dirty="0"/>
              <a:t>Unformatted input/output is not directly human readable, so you cannot type it out on a terminal screen or edit it with a text editor.</a:t>
            </a:r>
          </a:p>
        </p:txBody>
      </p:sp>
    </p:spTree>
    <p:extLst>
      <p:ext uri="{BB962C8B-B14F-4D97-AF65-F5344CB8AC3E}">
        <p14:creationId xmlns:p14="http://schemas.microsoft.com/office/powerpoint/2010/main" val="487055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Get/Put Functions</a:t>
            </a:r>
          </a:p>
        </p:txBody>
      </p:sp>
      <p:sp>
        <p:nvSpPr>
          <p:cNvPr id="3" name="Content Placeholder 2"/>
          <p:cNvSpPr>
            <a:spLocks noGrp="1"/>
          </p:cNvSpPr>
          <p:nvPr>
            <p:ph idx="1"/>
          </p:nvPr>
        </p:nvSpPr>
        <p:spPr>
          <a:xfrm>
            <a:off x="457200" y="1600200"/>
            <a:ext cx="8229600" cy="4724400"/>
          </a:xfrm>
        </p:spPr>
        <p:txBody>
          <a:bodyPr>
            <a:normAutofit/>
          </a:bodyPr>
          <a:lstStyle/>
          <a:p>
            <a:r>
              <a:rPr lang="en-US" dirty="0"/>
              <a:t>The functions get() and put() reads and writes a single character to a file, respectively</a:t>
            </a:r>
            <a:endParaRPr lang="en-US" b="1" dirty="0"/>
          </a:p>
          <a:p>
            <a:endParaRPr lang="en-US" b="1" dirty="0"/>
          </a:p>
          <a:p>
            <a:endParaRPr lang="en-US" b="1" dirty="0"/>
          </a:p>
          <a:p>
            <a:pPr>
              <a:buNone/>
            </a:pPr>
            <a:endParaRPr lang="en-US" i="1"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get() Function</a:t>
            </a:r>
          </a:p>
        </p:txBody>
      </p:sp>
      <p:sp>
        <p:nvSpPr>
          <p:cNvPr id="3" name="Content Placeholder 2"/>
          <p:cNvSpPr>
            <a:spLocks noGrp="1"/>
          </p:cNvSpPr>
          <p:nvPr>
            <p:ph idx="1"/>
          </p:nvPr>
        </p:nvSpPr>
        <p:spPr/>
        <p:txBody>
          <a:bodyPr/>
          <a:lstStyle/>
          <a:p>
            <a:r>
              <a:rPr lang="en-US" dirty="0" err="1"/>
              <a:t>istream</a:t>
            </a:r>
            <a:r>
              <a:rPr lang="en-US" dirty="0"/>
              <a:t> &amp;get(char &amp;</a:t>
            </a:r>
            <a:r>
              <a:rPr lang="en-US" i="1" dirty="0" err="1"/>
              <a:t>ch</a:t>
            </a:r>
            <a:r>
              <a:rPr lang="en-US" i="1" dirty="0"/>
              <a:t>);</a:t>
            </a:r>
          </a:p>
          <a:p>
            <a:endParaRPr lang="en-US" i="1" dirty="0"/>
          </a:p>
          <a:p>
            <a:endParaRPr lang="en-US" i="1" dirty="0"/>
          </a:p>
          <a:p>
            <a:r>
              <a:rPr lang="en-US" dirty="0"/>
              <a:t>The </a:t>
            </a:r>
            <a:r>
              <a:rPr lang="en-US" b="1" dirty="0"/>
              <a:t>get( ) function reads a single character from the invoking stream and puts that </a:t>
            </a:r>
            <a:r>
              <a:rPr lang="en-US" dirty="0"/>
              <a:t>value in </a:t>
            </a:r>
            <a:r>
              <a:rPr lang="en-US" i="1" dirty="0" err="1"/>
              <a:t>ch</a:t>
            </a:r>
            <a:r>
              <a:rPr lang="en-US" i="1" dirty="0"/>
              <a:t>. It returns a reference to the stream</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Example</a:t>
            </a:r>
          </a:p>
        </p:txBody>
      </p:sp>
      <p:sp>
        <p:nvSpPr>
          <p:cNvPr id="3" name="Content Placeholder 2"/>
          <p:cNvSpPr>
            <a:spLocks noGrp="1"/>
          </p:cNvSpPr>
          <p:nvPr>
            <p:ph idx="1"/>
          </p:nvPr>
        </p:nvSpPr>
        <p:spPr>
          <a:xfrm>
            <a:off x="228600" y="1524000"/>
            <a:ext cx="8229600" cy="5181600"/>
          </a:xfrm>
        </p:spPr>
        <p:txBody>
          <a:bodyPr>
            <a:normAutofit fontScale="70000" lnSpcReduction="20000"/>
          </a:bodyPr>
          <a:lstStyle/>
          <a:p>
            <a:pPr>
              <a:buNone/>
            </a:pPr>
            <a:r>
              <a:rPr lang="en-US" b="1" dirty="0"/>
              <a:t>#include &lt;</a:t>
            </a:r>
            <a:r>
              <a:rPr lang="en-US" b="1" dirty="0" err="1"/>
              <a:t>iostream</a:t>
            </a:r>
            <a:r>
              <a:rPr lang="en-US" b="1" dirty="0"/>
              <a:t>&gt;</a:t>
            </a:r>
          </a:p>
          <a:p>
            <a:pPr>
              <a:buNone/>
            </a:pPr>
            <a:r>
              <a:rPr lang="en-US" b="1" dirty="0"/>
              <a:t>#include &lt;</a:t>
            </a:r>
            <a:r>
              <a:rPr lang="en-US" b="1" dirty="0" err="1"/>
              <a:t>fstream</a:t>
            </a:r>
            <a:r>
              <a:rPr lang="en-US" b="1" dirty="0"/>
              <a:t>&gt;</a:t>
            </a:r>
          </a:p>
          <a:p>
            <a:pPr>
              <a:buNone/>
            </a:pPr>
            <a:r>
              <a:rPr lang="en-US" b="1" dirty="0"/>
              <a:t>using namespace </a:t>
            </a:r>
            <a:r>
              <a:rPr lang="en-US" b="1" dirty="0" err="1"/>
              <a:t>std</a:t>
            </a:r>
            <a:r>
              <a:rPr lang="en-US" b="1" dirty="0"/>
              <a:t>;</a:t>
            </a:r>
          </a:p>
          <a:p>
            <a:pPr>
              <a:buNone/>
            </a:pPr>
            <a:r>
              <a:rPr lang="en-US" b="1" dirty="0" err="1"/>
              <a:t>int</a:t>
            </a:r>
            <a:r>
              <a:rPr lang="en-US" b="1" dirty="0"/>
              <a:t> main(){</a:t>
            </a:r>
          </a:p>
          <a:p>
            <a:pPr>
              <a:buNone/>
            </a:pPr>
            <a:r>
              <a:rPr lang="en-US" b="1" dirty="0"/>
              <a:t>	</a:t>
            </a:r>
            <a:r>
              <a:rPr lang="en-US" b="1" dirty="0" err="1"/>
              <a:t>ifstream</a:t>
            </a:r>
            <a:r>
              <a:rPr lang="en-US" b="1" dirty="0"/>
              <a:t> in("Test.txt");</a:t>
            </a:r>
          </a:p>
          <a:p>
            <a:pPr>
              <a:buNone/>
            </a:pPr>
            <a:r>
              <a:rPr lang="en-US" b="1" dirty="0"/>
              <a:t>		if(!in)	{</a:t>
            </a:r>
          </a:p>
          <a:p>
            <a:pPr>
              <a:buNone/>
            </a:pPr>
            <a:r>
              <a:rPr lang="en-US" b="1" dirty="0"/>
              <a:t>		</a:t>
            </a:r>
            <a:r>
              <a:rPr lang="en-US" b="1" dirty="0" err="1"/>
              <a:t>cout</a:t>
            </a:r>
            <a:r>
              <a:rPr lang="en-US" b="1" dirty="0"/>
              <a:t> &lt;&lt; "Failed to open file" &lt;&lt; </a:t>
            </a:r>
            <a:r>
              <a:rPr lang="en-US" b="1" dirty="0" err="1"/>
              <a:t>endl</a:t>
            </a:r>
            <a:r>
              <a:rPr lang="en-US" b="1" dirty="0"/>
              <a:t>;</a:t>
            </a:r>
          </a:p>
          <a:p>
            <a:pPr>
              <a:buNone/>
            </a:pPr>
            <a:r>
              <a:rPr lang="en-US" b="1" dirty="0"/>
              <a:t>		return 1;	}</a:t>
            </a:r>
          </a:p>
          <a:p>
            <a:pPr>
              <a:buNone/>
            </a:pPr>
            <a:r>
              <a:rPr lang="en-US" b="1" dirty="0"/>
              <a:t>		char c;</a:t>
            </a:r>
          </a:p>
          <a:p>
            <a:pPr>
              <a:buNone/>
            </a:pPr>
            <a:r>
              <a:rPr lang="en-US" b="1" dirty="0"/>
              <a:t>		while(in)	{</a:t>
            </a:r>
          </a:p>
          <a:p>
            <a:pPr>
              <a:buNone/>
            </a:pPr>
            <a:r>
              <a:rPr lang="en-US" b="1" dirty="0"/>
              <a:t>		</a:t>
            </a:r>
            <a:r>
              <a:rPr lang="en-US" b="1" dirty="0" err="1"/>
              <a:t>in.get</a:t>
            </a:r>
            <a:r>
              <a:rPr lang="en-US" b="1" dirty="0"/>
              <a:t>(c);</a:t>
            </a:r>
          </a:p>
          <a:p>
            <a:pPr>
              <a:buNone/>
            </a:pPr>
            <a:r>
              <a:rPr lang="en-US" b="1" dirty="0"/>
              <a:t>		</a:t>
            </a:r>
            <a:r>
              <a:rPr lang="en-US" b="1" dirty="0" err="1"/>
              <a:t>cout</a:t>
            </a:r>
            <a:r>
              <a:rPr lang="en-US" b="1" dirty="0"/>
              <a:t> &lt;&lt; c;	}	</a:t>
            </a:r>
          </a:p>
          <a:p>
            <a:pPr>
              <a:buNone/>
            </a:pPr>
            <a:r>
              <a:rPr lang="en-US" b="1" dirty="0"/>
              <a:t>	return 0;</a:t>
            </a:r>
          </a:p>
          <a:p>
            <a:pPr>
              <a:buNone/>
            </a:pPr>
            <a:r>
              <a:rPr lang="en-US" b="1" dirty="0"/>
              <a:t>}</a:t>
            </a:r>
          </a:p>
          <a:p>
            <a:pPr>
              <a:buNone/>
            </a:pPr>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B17B0-5637-4C99-9806-AC2279014F07}"/>
              </a:ext>
            </a:extLst>
          </p:cNvPr>
          <p:cNvSpPr>
            <a:spLocks noGrp="1"/>
          </p:cNvSpPr>
          <p:nvPr>
            <p:ph type="title"/>
          </p:nvPr>
        </p:nvSpPr>
        <p:spPr/>
        <p:txBody>
          <a:bodyPr/>
          <a:lstStyle/>
          <a:p>
            <a:r>
              <a:rPr lang="en-US" dirty="0">
                <a:solidFill>
                  <a:srgbClr val="666666"/>
                </a:solidFill>
                <a:latin typeface="Titillium Web"/>
              </a:rPr>
              <a:t>S</a:t>
            </a:r>
            <a:r>
              <a:rPr lang="en-US" b="0" i="0" dirty="0">
                <a:solidFill>
                  <a:srgbClr val="666666"/>
                </a:solidFill>
                <a:effectLst/>
                <a:latin typeface="Titillium Web"/>
              </a:rPr>
              <a:t>tream</a:t>
            </a:r>
            <a:endParaRPr lang="en-US" dirty="0"/>
          </a:p>
        </p:txBody>
      </p:sp>
      <p:pic>
        <p:nvPicPr>
          <p:cNvPr id="4" name="Content Placeholder 3">
            <a:extLst>
              <a:ext uri="{FF2B5EF4-FFF2-40B4-BE49-F238E27FC236}">
                <a16:creationId xmlns:a16="http://schemas.microsoft.com/office/drawing/2014/main" id="{05959E01-59B2-44AA-A35D-97BBA86E18F6}"/>
              </a:ext>
            </a:extLst>
          </p:cNvPr>
          <p:cNvPicPr>
            <a:picLocks noGrp="1" noChangeAspect="1"/>
          </p:cNvPicPr>
          <p:nvPr>
            <p:ph idx="1"/>
          </p:nvPr>
        </p:nvPicPr>
        <p:blipFill>
          <a:blip r:embed="rId2"/>
          <a:stretch>
            <a:fillRect/>
          </a:stretch>
        </p:blipFill>
        <p:spPr>
          <a:xfrm>
            <a:off x="990600" y="2400890"/>
            <a:ext cx="6639352" cy="3618910"/>
          </a:xfrm>
          <a:prstGeom prst="rect">
            <a:avLst/>
          </a:prstGeom>
        </p:spPr>
      </p:pic>
    </p:spTree>
    <p:extLst>
      <p:ext uri="{BB962C8B-B14F-4D97-AF65-F5344CB8AC3E}">
        <p14:creationId xmlns:p14="http://schemas.microsoft.com/office/powerpoint/2010/main" val="22266971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114550" y="3058319"/>
            <a:ext cx="4914900" cy="1609725"/>
          </a:xfrm>
          <a:prstGeom prst="rect">
            <a:avLst/>
          </a:prstGeom>
        </p:spPr>
      </p:pic>
    </p:spTree>
    <p:extLst>
      <p:ext uri="{BB962C8B-B14F-4D97-AF65-F5344CB8AC3E}">
        <p14:creationId xmlns:p14="http://schemas.microsoft.com/office/powerpoint/2010/main" val="35099038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put() Function</a:t>
            </a:r>
          </a:p>
        </p:txBody>
      </p:sp>
      <p:sp>
        <p:nvSpPr>
          <p:cNvPr id="3" name="Content Placeholder 2"/>
          <p:cNvSpPr>
            <a:spLocks noGrp="1"/>
          </p:cNvSpPr>
          <p:nvPr>
            <p:ph idx="1"/>
          </p:nvPr>
        </p:nvSpPr>
        <p:spPr/>
        <p:txBody>
          <a:bodyPr/>
          <a:lstStyle/>
          <a:p>
            <a:r>
              <a:rPr lang="en-US" dirty="0" err="1"/>
              <a:t>ostream</a:t>
            </a:r>
            <a:r>
              <a:rPr lang="en-US" dirty="0"/>
              <a:t> &amp;put(char </a:t>
            </a:r>
            <a:r>
              <a:rPr lang="en-US" i="1" dirty="0" err="1"/>
              <a:t>ch</a:t>
            </a:r>
            <a:r>
              <a:rPr lang="en-US" i="1" dirty="0"/>
              <a:t>);</a:t>
            </a:r>
          </a:p>
          <a:p>
            <a:endParaRPr lang="en-US" i="1" dirty="0"/>
          </a:p>
          <a:p>
            <a:endParaRPr lang="en-US" i="1" dirty="0"/>
          </a:p>
          <a:p>
            <a:r>
              <a:rPr lang="en-US" i="1" dirty="0"/>
              <a:t>The </a:t>
            </a:r>
            <a:r>
              <a:rPr lang="en-US" b="1" i="1" dirty="0"/>
              <a:t>put( ) function writes </a:t>
            </a:r>
            <a:r>
              <a:rPr lang="en-US" b="1" i="1" dirty="0" err="1"/>
              <a:t>ch</a:t>
            </a:r>
            <a:r>
              <a:rPr lang="en-US" b="1" i="1" dirty="0"/>
              <a:t> to the </a:t>
            </a:r>
            <a:r>
              <a:rPr lang="en-US" dirty="0"/>
              <a:t>stream and returns a reference to the stream</a:t>
            </a:r>
          </a:p>
          <a:p>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a:t>Example</a:t>
            </a:r>
            <a:endParaRPr lang="en-US" b="1" dirty="0"/>
          </a:p>
        </p:txBody>
      </p:sp>
      <p:sp>
        <p:nvSpPr>
          <p:cNvPr id="3" name="Content Placeholder 2"/>
          <p:cNvSpPr>
            <a:spLocks noGrp="1"/>
          </p:cNvSpPr>
          <p:nvPr>
            <p:ph idx="1"/>
          </p:nvPr>
        </p:nvSpPr>
        <p:spPr>
          <a:xfrm>
            <a:off x="1066800" y="2133600"/>
            <a:ext cx="8229600" cy="5029200"/>
          </a:xfrm>
        </p:spPr>
        <p:txBody>
          <a:bodyPr>
            <a:noAutofit/>
          </a:bodyPr>
          <a:lstStyle/>
          <a:p>
            <a:pPr>
              <a:buNone/>
            </a:pPr>
            <a:r>
              <a:rPr lang="en-US" sz="1400" b="1" dirty="0"/>
              <a:t>#include &lt;</a:t>
            </a:r>
            <a:r>
              <a:rPr lang="en-US" sz="1400" b="1" dirty="0" err="1"/>
              <a:t>iostream</a:t>
            </a:r>
            <a:r>
              <a:rPr lang="en-US" sz="1400" b="1" dirty="0"/>
              <a:t>&gt;</a:t>
            </a:r>
          </a:p>
          <a:p>
            <a:pPr>
              <a:buNone/>
            </a:pPr>
            <a:r>
              <a:rPr lang="en-US" sz="1400" b="1" dirty="0"/>
              <a:t>#include &lt;</a:t>
            </a:r>
            <a:r>
              <a:rPr lang="en-US" sz="1400" b="1" dirty="0" err="1"/>
              <a:t>fstream</a:t>
            </a:r>
            <a:r>
              <a:rPr lang="en-US" sz="1400" b="1" dirty="0"/>
              <a:t>&gt;</a:t>
            </a:r>
          </a:p>
          <a:p>
            <a:pPr>
              <a:buNone/>
            </a:pPr>
            <a:r>
              <a:rPr lang="en-US" sz="1400" b="1" dirty="0"/>
              <a:t>using namespace </a:t>
            </a:r>
            <a:r>
              <a:rPr lang="en-US" sz="1400" b="1" dirty="0" err="1"/>
              <a:t>std</a:t>
            </a:r>
            <a:r>
              <a:rPr lang="en-US" sz="1400" b="1" dirty="0"/>
              <a:t>;</a:t>
            </a:r>
          </a:p>
          <a:p>
            <a:pPr>
              <a:buNone/>
            </a:pPr>
            <a:r>
              <a:rPr lang="en-US" sz="1400" b="1" dirty="0" err="1"/>
              <a:t>int</a:t>
            </a:r>
            <a:r>
              <a:rPr lang="en-US" sz="1400" b="1" dirty="0"/>
              <a:t> main(){</a:t>
            </a:r>
          </a:p>
          <a:p>
            <a:pPr>
              <a:buNone/>
            </a:pPr>
            <a:r>
              <a:rPr lang="en-US" sz="1400" b="1" dirty="0" err="1"/>
              <a:t>ofstream</a:t>
            </a:r>
            <a:r>
              <a:rPr lang="en-US" sz="1400" b="1" dirty="0"/>
              <a:t> o("newfile.txt");</a:t>
            </a:r>
          </a:p>
          <a:p>
            <a:pPr>
              <a:buNone/>
            </a:pPr>
            <a:r>
              <a:rPr lang="en-US" sz="1400" b="1" dirty="0"/>
              <a:t>	if(!o){</a:t>
            </a:r>
          </a:p>
          <a:p>
            <a:pPr>
              <a:buNone/>
            </a:pPr>
            <a:r>
              <a:rPr lang="en-US" sz="1400" b="1" dirty="0"/>
              <a:t>		</a:t>
            </a:r>
            <a:r>
              <a:rPr lang="en-US" sz="1400" b="1" dirty="0" err="1"/>
              <a:t>cout</a:t>
            </a:r>
            <a:r>
              <a:rPr lang="en-US" sz="1400" b="1" dirty="0"/>
              <a:t> &lt;&lt; "Failed to open file" &lt;&lt; </a:t>
            </a:r>
            <a:r>
              <a:rPr lang="en-US" sz="1400" b="1" dirty="0" err="1"/>
              <a:t>endl</a:t>
            </a:r>
            <a:r>
              <a:rPr lang="en-US" sz="1400" b="1" dirty="0"/>
              <a:t>;</a:t>
            </a:r>
          </a:p>
          <a:p>
            <a:pPr>
              <a:buNone/>
            </a:pPr>
            <a:r>
              <a:rPr lang="en-US" sz="1400" b="1" dirty="0"/>
              <a:t>		return 1;	}</a:t>
            </a:r>
          </a:p>
          <a:p>
            <a:pPr>
              <a:buNone/>
            </a:pPr>
            <a:r>
              <a:rPr lang="en-US" sz="1400" b="1" dirty="0"/>
              <a:t>		for(</a:t>
            </a:r>
            <a:r>
              <a:rPr lang="en-US" sz="1400" b="1" dirty="0" err="1"/>
              <a:t>int</a:t>
            </a:r>
            <a:r>
              <a:rPr lang="en-US" sz="1400" b="1" dirty="0"/>
              <a:t> </a:t>
            </a:r>
            <a:r>
              <a:rPr lang="en-US" sz="1400" b="1" dirty="0" err="1"/>
              <a:t>i</a:t>
            </a:r>
            <a:r>
              <a:rPr lang="en-US" sz="1400" b="1" dirty="0"/>
              <a:t> = 65; </a:t>
            </a:r>
            <a:r>
              <a:rPr lang="en-US" sz="1400" b="1" dirty="0" err="1"/>
              <a:t>i</a:t>
            </a:r>
            <a:r>
              <a:rPr lang="en-US" sz="1400" b="1" dirty="0"/>
              <a:t> &lt; 90; </a:t>
            </a:r>
            <a:r>
              <a:rPr lang="en-US" sz="1400" b="1" dirty="0" err="1"/>
              <a:t>i</a:t>
            </a:r>
            <a:r>
              <a:rPr lang="en-US" sz="1400" b="1" dirty="0"/>
              <a:t>++){</a:t>
            </a:r>
          </a:p>
          <a:p>
            <a:pPr>
              <a:buNone/>
            </a:pPr>
            <a:r>
              <a:rPr lang="en-US" sz="1400" b="1" dirty="0"/>
              <a:t>		</a:t>
            </a:r>
            <a:r>
              <a:rPr lang="en-US" sz="1400" b="1" dirty="0" err="1"/>
              <a:t>o.put</a:t>
            </a:r>
            <a:r>
              <a:rPr lang="en-US" sz="1400" b="1" dirty="0"/>
              <a:t>(</a:t>
            </a:r>
            <a:r>
              <a:rPr lang="en-US" sz="1400" b="1" dirty="0" err="1"/>
              <a:t>i</a:t>
            </a:r>
            <a:r>
              <a:rPr lang="en-US" sz="1400" b="1" dirty="0"/>
              <a:t>);}</a:t>
            </a:r>
          </a:p>
          <a:p>
            <a:pPr>
              <a:buNone/>
            </a:pPr>
            <a:r>
              <a:rPr lang="en-US" sz="1400" b="1" dirty="0"/>
              <a:t>		</a:t>
            </a:r>
            <a:r>
              <a:rPr lang="en-US" sz="1400" b="1" dirty="0" err="1"/>
              <a:t>o.close</a:t>
            </a:r>
            <a:r>
              <a:rPr lang="en-US" sz="1400" b="1" dirty="0"/>
              <a:t>();</a:t>
            </a:r>
          </a:p>
          <a:p>
            <a:pPr>
              <a:buNone/>
            </a:pPr>
            <a:r>
              <a:rPr lang="en-US" sz="1400" b="1" dirty="0"/>
              <a:t>	return 0;</a:t>
            </a:r>
          </a:p>
          <a:p>
            <a:pPr>
              <a:buNone/>
            </a:pPr>
            <a:r>
              <a:rPr lang="en-US" sz="1400" b="1" dirty="0"/>
              <a:t>}</a:t>
            </a:r>
          </a:p>
          <a:p>
            <a:pPr>
              <a:buNone/>
            </a:pPr>
            <a:endParaRPr lang="en-US" sz="1400" b="1"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166937" y="3001169"/>
            <a:ext cx="4810125" cy="1724025"/>
          </a:xfrm>
          <a:prstGeom prst="rect">
            <a:avLst/>
          </a:prstGeom>
        </p:spPr>
      </p:pic>
    </p:spTree>
    <p:extLst>
      <p:ext uri="{BB962C8B-B14F-4D97-AF65-F5344CB8AC3E}">
        <p14:creationId xmlns:p14="http://schemas.microsoft.com/office/powerpoint/2010/main" val="322961901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B7D62-7F08-301F-7974-4AEB270F5D2D}"/>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C66005CF-BE95-73A7-16B6-E13CD6F715B5}"/>
              </a:ext>
            </a:extLst>
          </p:cNvPr>
          <p:cNvGraphicFramePr>
            <a:graphicFrameLocks noGrp="1"/>
          </p:cNvGraphicFramePr>
          <p:nvPr>
            <p:ph idx="1"/>
          </p:nvPr>
        </p:nvGraphicFramePr>
        <p:xfrm>
          <a:off x="457200" y="3314541"/>
          <a:ext cx="8229600" cy="1097280"/>
        </p:xfrm>
        <a:graphic>
          <a:graphicData uri="http://schemas.openxmlformats.org/drawingml/2006/table">
            <a:tbl>
              <a:tblPr/>
              <a:tblGrid>
                <a:gridCol w="4114800">
                  <a:extLst>
                    <a:ext uri="{9D8B030D-6E8A-4147-A177-3AD203B41FA5}">
                      <a16:colId xmlns:a16="http://schemas.microsoft.com/office/drawing/2014/main" val="1161111908"/>
                    </a:ext>
                  </a:extLst>
                </a:gridCol>
                <a:gridCol w="4114800">
                  <a:extLst>
                    <a:ext uri="{9D8B030D-6E8A-4147-A177-3AD203B41FA5}">
                      <a16:colId xmlns:a16="http://schemas.microsoft.com/office/drawing/2014/main" val="3101149945"/>
                    </a:ext>
                  </a:extLst>
                </a:gridCol>
              </a:tblGrid>
              <a:tr h="0">
                <a:tc>
                  <a:txBody>
                    <a:bodyPr/>
                    <a:lstStyle/>
                    <a:p>
                      <a:r>
                        <a:rPr lang="en-US"/>
                        <a:t>Function</a:t>
                      </a:r>
                    </a:p>
                  </a:txBody>
                  <a:tcPr anchor="ctr">
                    <a:lnL>
                      <a:noFill/>
                    </a:lnL>
                    <a:lnR>
                      <a:noFill/>
                    </a:lnR>
                    <a:lnT>
                      <a:noFill/>
                    </a:lnT>
                    <a:lnB>
                      <a:noFill/>
                    </a:lnB>
                    <a:noFill/>
                  </a:tcPr>
                </a:tc>
                <a:tc>
                  <a:txBody>
                    <a:bodyPr/>
                    <a:lstStyle/>
                    <a:p>
                      <a:r>
                        <a:rPr lang="en-US"/>
                        <a:t>Purpose</a:t>
                      </a:r>
                    </a:p>
                  </a:txBody>
                  <a:tcPr anchor="ctr">
                    <a:lnL>
                      <a:noFill/>
                    </a:lnL>
                    <a:lnR>
                      <a:noFill/>
                    </a:lnR>
                    <a:lnT>
                      <a:noFill/>
                    </a:lnT>
                    <a:lnB>
                      <a:noFill/>
                    </a:lnB>
                    <a:noFill/>
                  </a:tcPr>
                </a:tc>
                <a:extLst>
                  <a:ext uri="{0D108BD9-81ED-4DB2-BD59-A6C34878D82A}">
                    <a16:rowId xmlns:a16="http://schemas.microsoft.com/office/drawing/2014/main" val="426774885"/>
                  </a:ext>
                </a:extLst>
              </a:tr>
              <a:tr h="0">
                <a:tc>
                  <a:txBody>
                    <a:bodyPr/>
                    <a:lstStyle/>
                    <a:p>
                      <a:r>
                        <a:rPr lang="en-US"/>
                        <a:t>get()</a:t>
                      </a:r>
                    </a:p>
                  </a:txBody>
                  <a:tcPr anchor="ctr">
                    <a:lnL>
                      <a:noFill/>
                    </a:lnL>
                    <a:lnR>
                      <a:noFill/>
                    </a:lnR>
                    <a:lnT>
                      <a:noFill/>
                    </a:lnT>
                    <a:lnB>
                      <a:noFill/>
                    </a:lnB>
                    <a:noFill/>
                  </a:tcPr>
                </a:tc>
                <a:tc>
                  <a:txBody>
                    <a:bodyPr/>
                    <a:lstStyle/>
                    <a:p>
                      <a:r>
                        <a:rPr lang="en-US"/>
                        <a:t>Reads a </a:t>
                      </a:r>
                      <a:r>
                        <a:rPr lang="en-US" b="1"/>
                        <a:t>single character</a:t>
                      </a:r>
                      <a:endParaRPr lang="en-US"/>
                    </a:p>
                  </a:txBody>
                  <a:tcPr anchor="ctr">
                    <a:lnL>
                      <a:noFill/>
                    </a:lnL>
                    <a:lnR>
                      <a:noFill/>
                    </a:lnR>
                    <a:lnT>
                      <a:noFill/>
                    </a:lnT>
                    <a:lnB>
                      <a:noFill/>
                    </a:lnB>
                    <a:noFill/>
                  </a:tcPr>
                </a:tc>
                <a:extLst>
                  <a:ext uri="{0D108BD9-81ED-4DB2-BD59-A6C34878D82A}">
                    <a16:rowId xmlns:a16="http://schemas.microsoft.com/office/drawing/2014/main" val="3319419732"/>
                  </a:ext>
                </a:extLst>
              </a:tr>
              <a:tr h="0">
                <a:tc>
                  <a:txBody>
                    <a:bodyPr/>
                    <a:lstStyle/>
                    <a:p>
                      <a:r>
                        <a:rPr lang="en-US"/>
                        <a:t>put()</a:t>
                      </a:r>
                    </a:p>
                  </a:txBody>
                  <a:tcPr anchor="ctr">
                    <a:lnL>
                      <a:noFill/>
                    </a:lnL>
                    <a:lnR>
                      <a:noFill/>
                    </a:lnR>
                    <a:lnT>
                      <a:noFill/>
                    </a:lnT>
                    <a:lnB>
                      <a:noFill/>
                    </a:lnB>
                    <a:noFill/>
                  </a:tcPr>
                </a:tc>
                <a:tc>
                  <a:txBody>
                    <a:bodyPr/>
                    <a:lstStyle/>
                    <a:p>
                      <a:r>
                        <a:rPr lang="en-US" dirty="0"/>
                        <a:t>Writes a </a:t>
                      </a:r>
                      <a:r>
                        <a:rPr lang="en-US" b="1" dirty="0"/>
                        <a:t>single character</a:t>
                      </a:r>
                      <a:endParaRPr lang="en-US" dirty="0"/>
                    </a:p>
                  </a:txBody>
                  <a:tcPr anchor="ctr">
                    <a:lnL>
                      <a:noFill/>
                    </a:lnL>
                    <a:lnR>
                      <a:noFill/>
                    </a:lnR>
                    <a:lnT>
                      <a:noFill/>
                    </a:lnT>
                    <a:lnB>
                      <a:noFill/>
                    </a:lnB>
                    <a:noFill/>
                  </a:tcPr>
                </a:tc>
                <a:extLst>
                  <a:ext uri="{0D108BD9-81ED-4DB2-BD59-A6C34878D82A}">
                    <a16:rowId xmlns:a16="http://schemas.microsoft.com/office/drawing/2014/main" val="2777351350"/>
                  </a:ext>
                </a:extLst>
              </a:tr>
            </a:tbl>
          </a:graphicData>
        </a:graphic>
      </p:graphicFrame>
      <p:sp>
        <p:nvSpPr>
          <p:cNvPr id="7" name="TextBox 6">
            <a:extLst>
              <a:ext uri="{FF2B5EF4-FFF2-40B4-BE49-F238E27FC236}">
                <a16:creationId xmlns:a16="http://schemas.microsoft.com/office/drawing/2014/main" id="{35E2D977-BCAA-E0C7-7E5A-32F30833E6F5}"/>
              </a:ext>
            </a:extLst>
          </p:cNvPr>
          <p:cNvSpPr txBox="1"/>
          <p:nvPr/>
        </p:nvSpPr>
        <p:spPr>
          <a:xfrm>
            <a:off x="478971" y="1752600"/>
            <a:ext cx="4572000" cy="147732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get() and put() are for single characters, not full objects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These functions are for low-level character input/output: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p:txBody>
      </p:sp>
    </p:spTree>
    <p:extLst>
      <p:ext uri="{BB962C8B-B14F-4D97-AF65-F5344CB8AC3E}">
        <p14:creationId xmlns:p14="http://schemas.microsoft.com/office/powerpoint/2010/main" val="273579093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Read/Write Functions</a:t>
            </a:r>
          </a:p>
        </p:txBody>
      </p:sp>
      <p:sp>
        <p:nvSpPr>
          <p:cNvPr id="3" name="Content Placeholder 2"/>
          <p:cNvSpPr>
            <a:spLocks noGrp="1"/>
          </p:cNvSpPr>
          <p:nvPr>
            <p:ph idx="1"/>
          </p:nvPr>
        </p:nvSpPr>
        <p:spPr/>
        <p:txBody>
          <a:bodyPr/>
          <a:lstStyle/>
          <a:p>
            <a:r>
              <a:rPr lang="en-US" dirty="0"/>
              <a:t>The functions </a:t>
            </a:r>
            <a:r>
              <a:rPr lang="en-US" b="1" dirty="0"/>
              <a:t>read() </a:t>
            </a:r>
            <a:r>
              <a:rPr lang="en-US" dirty="0"/>
              <a:t>and </a:t>
            </a:r>
            <a:r>
              <a:rPr lang="en-US" b="1" dirty="0"/>
              <a:t>write() </a:t>
            </a:r>
            <a:r>
              <a:rPr lang="en-US" dirty="0"/>
              <a:t>are similar to get() and put() except that we can read and write entire blocks of bytes (e.g. character array) in a file</a:t>
            </a:r>
          </a:p>
          <a:p>
            <a:endParaRPr lang="en-US" dirty="0"/>
          </a:p>
          <a:p>
            <a:pPr>
              <a:buNone/>
            </a:pPr>
            <a:r>
              <a:rPr lang="en-US" b="1" dirty="0" err="1"/>
              <a:t>istream</a:t>
            </a:r>
            <a:r>
              <a:rPr lang="en-US" b="1" dirty="0"/>
              <a:t> &amp;read(char </a:t>
            </a:r>
            <a:r>
              <a:rPr lang="en-US" b="1" i="1" dirty="0"/>
              <a:t>*</a:t>
            </a:r>
            <a:r>
              <a:rPr lang="en-US" b="1" i="1" dirty="0" err="1"/>
              <a:t>buf</a:t>
            </a:r>
            <a:r>
              <a:rPr lang="en-US" b="1" i="1" dirty="0"/>
              <a:t>, </a:t>
            </a:r>
            <a:r>
              <a:rPr lang="en-US" b="1" i="1" dirty="0" err="1"/>
              <a:t>int</a:t>
            </a:r>
            <a:r>
              <a:rPr lang="en-US" b="1" i="1" dirty="0"/>
              <a:t> num);</a:t>
            </a:r>
          </a:p>
          <a:p>
            <a:pPr>
              <a:buNone/>
            </a:pPr>
            <a:r>
              <a:rPr lang="en-US" b="1" dirty="0" err="1"/>
              <a:t>ostream</a:t>
            </a:r>
            <a:r>
              <a:rPr lang="en-US" b="1" dirty="0"/>
              <a:t> &amp;write(const char </a:t>
            </a:r>
            <a:r>
              <a:rPr lang="en-US" b="1" i="1" dirty="0"/>
              <a:t>*</a:t>
            </a:r>
            <a:r>
              <a:rPr lang="en-US" b="1" i="1" dirty="0" err="1"/>
              <a:t>buf</a:t>
            </a:r>
            <a:r>
              <a:rPr lang="en-US" b="1" i="1" dirty="0"/>
              <a:t>, </a:t>
            </a:r>
            <a:r>
              <a:rPr lang="en-US" b="1" i="1" dirty="0" err="1"/>
              <a:t>int</a:t>
            </a:r>
            <a:r>
              <a:rPr lang="en-US" b="1" i="1" dirty="0"/>
              <a:t> num);</a:t>
            </a:r>
            <a:endParaRPr lang="en-US" b="1"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a:t>Example</a:t>
            </a:r>
            <a:endParaRPr lang="en-US" b="1" dirty="0"/>
          </a:p>
        </p:txBody>
      </p:sp>
      <p:sp>
        <p:nvSpPr>
          <p:cNvPr id="3" name="Content Placeholder 2"/>
          <p:cNvSpPr>
            <a:spLocks noGrp="1"/>
          </p:cNvSpPr>
          <p:nvPr>
            <p:ph idx="1"/>
          </p:nvPr>
        </p:nvSpPr>
        <p:spPr/>
        <p:txBody>
          <a:bodyPr>
            <a:normAutofit fontScale="77500" lnSpcReduction="20000"/>
          </a:bodyPr>
          <a:lstStyle/>
          <a:p>
            <a:pPr>
              <a:buNone/>
            </a:pPr>
            <a:r>
              <a:rPr lang="en-US" dirty="0"/>
              <a:t>	</a:t>
            </a:r>
            <a:r>
              <a:rPr lang="en-US" b="1" i="1" dirty="0">
                <a:solidFill>
                  <a:schemeClr val="bg1">
                    <a:lumMod val="65000"/>
                  </a:schemeClr>
                </a:solidFill>
              </a:rPr>
              <a:t>// Writing block (array) of characters</a:t>
            </a:r>
          </a:p>
          <a:p>
            <a:pPr>
              <a:buNone/>
            </a:pPr>
            <a:r>
              <a:rPr lang="en-US" b="1" dirty="0"/>
              <a:t>	char </a:t>
            </a:r>
            <a:r>
              <a:rPr lang="en-US" b="1" dirty="0" err="1"/>
              <a:t>chW</a:t>
            </a:r>
            <a:r>
              <a:rPr lang="en-US" b="1" dirty="0"/>
              <a:t>[20] = {'T', 'h', '</a:t>
            </a:r>
            <a:r>
              <a:rPr lang="en-US" b="1" dirty="0" err="1"/>
              <a:t>i</a:t>
            </a:r>
            <a:r>
              <a:rPr lang="en-US" b="1" dirty="0"/>
              <a:t>', 's', '</a:t>
            </a:r>
            <a:r>
              <a:rPr lang="en-US" b="1" dirty="0" err="1"/>
              <a:t>i</a:t>
            </a:r>
            <a:r>
              <a:rPr lang="en-US" b="1" dirty="0"/>
              <a:t>', 's', 'a', '</a:t>
            </a:r>
            <a:r>
              <a:rPr lang="en-US" b="1" dirty="0" err="1"/>
              <a:t>t','e','s','t</a:t>
            </a:r>
            <a:r>
              <a:rPr lang="en-US" b="1" dirty="0"/>
              <a:t>'};</a:t>
            </a:r>
          </a:p>
          <a:p>
            <a:pPr>
              <a:buNone/>
            </a:pPr>
            <a:r>
              <a:rPr lang="en-US" b="1" dirty="0"/>
              <a:t>	</a:t>
            </a:r>
            <a:r>
              <a:rPr lang="en-US" b="1" dirty="0" err="1"/>
              <a:t>o.write</a:t>
            </a:r>
            <a:r>
              <a:rPr lang="en-US" b="1" dirty="0"/>
              <a:t>(</a:t>
            </a:r>
            <a:r>
              <a:rPr lang="en-US" b="1" dirty="0" err="1"/>
              <a:t>chW</a:t>
            </a:r>
            <a:r>
              <a:rPr lang="en-US" b="1" dirty="0"/>
              <a:t>, 20);</a:t>
            </a:r>
          </a:p>
          <a:p>
            <a:pPr>
              <a:buNone/>
            </a:pPr>
            <a:endParaRPr lang="en-US" b="1" dirty="0"/>
          </a:p>
          <a:p>
            <a:pPr>
              <a:buNone/>
            </a:pPr>
            <a:r>
              <a:rPr lang="en-US" b="1" dirty="0"/>
              <a:t>	</a:t>
            </a:r>
            <a:r>
              <a:rPr lang="en-US" b="1" i="1" dirty="0">
                <a:solidFill>
                  <a:schemeClr val="bg1">
                    <a:lumMod val="65000"/>
                  </a:schemeClr>
                </a:solidFill>
              </a:rPr>
              <a:t>// Reading block (array) of characters</a:t>
            </a:r>
          </a:p>
          <a:p>
            <a:pPr>
              <a:buNone/>
            </a:pPr>
            <a:r>
              <a:rPr lang="en-US" b="1" dirty="0"/>
              <a:t>	char </a:t>
            </a:r>
            <a:r>
              <a:rPr lang="en-US" b="1" dirty="0" err="1"/>
              <a:t>chR</a:t>
            </a:r>
            <a:r>
              <a:rPr lang="en-US" b="1" dirty="0"/>
              <a:t>[20];</a:t>
            </a:r>
          </a:p>
          <a:p>
            <a:pPr>
              <a:buNone/>
            </a:pPr>
            <a:r>
              <a:rPr lang="en-US" b="1" dirty="0"/>
              <a:t>	</a:t>
            </a:r>
            <a:r>
              <a:rPr lang="en-US" b="1" dirty="0" err="1"/>
              <a:t>i.read</a:t>
            </a:r>
            <a:r>
              <a:rPr lang="en-US" b="1" dirty="0"/>
              <a:t>(</a:t>
            </a:r>
            <a:r>
              <a:rPr lang="en-US" b="1" dirty="0" err="1"/>
              <a:t>chR</a:t>
            </a:r>
            <a:r>
              <a:rPr lang="en-US" b="1" dirty="0"/>
              <a:t>, 20);</a:t>
            </a:r>
          </a:p>
          <a:p>
            <a:pPr>
              <a:buNone/>
            </a:pPr>
            <a:r>
              <a:rPr lang="en-US" b="1" dirty="0"/>
              <a:t>	for(</a:t>
            </a:r>
            <a:r>
              <a:rPr lang="en-US" b="1" dirty="0" err="1"/>
              <a:t>int</a:t>
            </a:r>
            <a:r>
              <a:rPr lang="en-US" b="1" dirty="0"/>
              <a:t> </a:t>
            </a:r>
            <a:r>
              <a:rPr lang="en-US" b="1" dirty="0" err="1"/>
              <a:t>i</a:t>
            </a:r>
            <a:r>
              <a:rPr lang="en-US" b="1" dirty="0"/>
              <a:t> = 0; </a:t>
            </a:r>
            <a:r>
              <a:rPr lang="en-US" b="1" dirty="0" err="1"/>
              <a:t>i</a:t>
            </a:r>
            <a:r>
              <a:rPr lang="en-US" b="1" dirty="0"/>
              <a:t> &lt; 20; </a:t>
            </a:r>
            <a:r>
              <a:rPr lang="en-US" b="1" dirty="0" err="1"/>
              <a:t>i</a:t>
            </a:r>
            <a:r>
              <a:rPr lang="en-US" b="1" dirty="0"/>
              <a:t>++)</a:t>
            </a:r>
          </a:p>
          <a:p>
            <a:pPr>
              <a:buNone/>
            </a:pPr>
            <a:r>
              <a:rPr lang="en-US" b="1" dirty="0"/>
              <a:t>	{</a:t>
            </a:r>
          </a:p>
          <a:p>
            <a:pPr>
              <a:buNone/>
            </a:pPr>
            <a:r>
              <a:rPr lang="en-US" b="1" dirty="0"/>
              <a:t>		</a:t>
            </a:r>
            <a:r>
              <a:rPr lang="en-US" b="1" dirty="0" err="1"/>
              <a:t>cout</a:t>
            </a:r>
            <a:r>
              <a:rPr lang="en-US" b="1" dirty="0"/>
              <a:t> &lt;&lt; </a:t>
            </a:r>
            <a:r>
              <a:rPr lang="en-US" b="1" dirty="0" err="1"/>
              <a:t>chR</a:t>
            </a:r>
            <a:r>
              <a:rPr lang="en-US" b="1" dirty="0"/>
              <a:t>[</a:t>
            </a:r>
            <a:r>
              <a:rPr lang="en-US" b="1" dirty="0" err="1"/>
              <a:t>i</a:t>
            </a:r>
            <a:r>
              <a:rPr lang="en-US" b="1" dirty="0"/>
              <a:t>];</a:t>
            </a:r>
          </a:p>
          <a:p>
            <a:pPr>
              <a:buNone/>
            </a:pPr>
            <a:r>
              <a:rPr lang="en-US" b="1" dirty="0"/>
              <a:t>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dirty="0"/>
              <a:t>#include &lt;</a:t>
            </a:r>
            <a:r>
              <a:rPr lang="en-US" dirty="0" err="1"/>
              <a:t>iostream</a:t>
            </a:r>
            <a:r>
              <a:rPr lang="en-US" dirty="0"/>
              <a:t>&gt;</a:t>
            </a:r>
          </a:p>
          <a:p>
            <a:pPr marL="0" indent="0">
              <a:buNone/>
            </a:pPr>
            <a:r>
              <a:rPr lang="en-US" dirty="0"/>
              <a:t>#include &lt;</a:t>
            </a:r>
            <a:r>
              <a:rPr lang="en-US" dirty="0" err="1"/>
              <a:t>fstream</a:t>
            </a:r>
            <a:r>
              <a:rPr lang="en-US" dirty="0"/>
              <a:t>&gt;</a:t>
            </a:r>
          </a:p>
          <a:p>
            <a:pPr marL="0" indent="0">
              <a:buNone/>
            </a:pPr>
            <a:r>
              <a:rPr lang="en-US" dirty="0"/>
              <a:t>using namespace </a:t>
            </a:r>
            <a:r>
              <a:rPr lang="en-US" dirty="0" err="1"/>
              <a:t>std</a:t>
            </a:r>
            <a:r>
              <a:rPr lang="en-US" dirty="0"/>
              <a:t>;</a:t>
            </a:r>
          </a:p>
          <a:p>
            <a:pPr marL="0" indent="0">
              <a:buNone/>
            </a:pPr>
            <a:r>
              <a:rPr lang="en-US" dirty="0" err="1"/>
              <a:t>int</a:t>
            </a:r>
            <a:r>
              <a:rPr lang="en-US" dirty="0"/>
              <a:t> main(){</a:t>
            </a:r>
          </a:p>
          <a:p>
            <a:pPr marL="0" indent="0">
              <a:buNone/>
            </a:pPr>
            <a:r>
              <a:rPr lang="en-US" dirty="0" err="1"/>
              <a:t>fstream</a:t>
            </a:r>
            <a:r>
              <a:rPr lang="en-US" dirty="0"/>
              <a:t> in("Test.txt");</a:t>
            </a:r>
          </a:p>
          <a:p>
            <a:pPr marL="0" indent="0">
              <a:buNone/>
            </a:pPr>
            <a:r>
              <a:rPr lang="en-US" dirty="0"/>
              <a:t>		char </a:t>
            </a:r>
            <a:r>
              <a:rPr lang="en-US" dirty="0" err="1"/>
              <a:t>chW</a:t>
            </a:r>
            <a:r>
              <a:rPr lang="en-US" dirty="0"/>
              <a:t>[20] = {'T', 'h', '</a:t>
            </a:r>
            <a:r>
              <a:rPr lang="en-US" dirty="0" err="1"/>
              <a:t>i</a:t>
            </a:r>
            <a:r>
              <a:rPr lang="en-US" dirty="0"/>
              <a:t>', 's', '</a:t>
            </a:r>
            <a:r>
              <a:rPr lang="en-US" dirty="0" err="1"/>
              <a:t>i</a:t>
            </a:r>
            <a:r>
              <a:rPr lang="en-US" dirty="0"/>
              <a:t>', 's', 'a', '</a:t>
            </a:r>
            <a:r>
              <a:rPr lang="en-US" dirty="0" err="1"/>
              <a:t>t','e','s','t</a:t>
            </a:r>
            <a:r>
              <a:rPr lang="en-US" dirty="0"/>
              <a:t>'};</a:t>
            </a:r>
          </a:p>
          <a:p>
            <a:pPr marL="0" indent="0">
              <a:buNone/>
            </a:pPr>
            <a:r>
              <a:rPr lang="en-US" dirty="0"/>
              <a:t>	</a:t>
            </a:r>
            <a:r>
              <a:rPr lang="en-US" dirty="0" err="1"/>
              <a:t>in.write</a:t>
            </a:r>
            <a:r>
              <a:rPr lang="en-US" dirty="0"/>
              <a:t>(</a:t>
            </a:r>
            <a:r>
              <a:rPr lang="en-US" dirty="0" err="1"/>
              <a:t>chW</a:t>
            </a:r>
            <a:r>
              <a:rPr lang="en-US" dirty="0"/>
              <a:t>, 20);</a:t>
            </a:r>
          </a:p>
          <a:p>
            <a:pPr marL="0" indent="0">
              <a:buNone/>
            </a:pPr>
            <a:r>
              <a:rPr lang="en-US" dirty="0"/>
              <a:t>	return 0;</a:t>
            </a:r>
          </a:p>
          <a:p>
            <a:pPr marL="0" indent="0">
              <a:buNone/>
            </a:pPr>
            <a:r>
              <a:rPr lang="en-US" dirty="0"/>
              <a:t>}</a:t>
            </a:r>
          </a:p>
          <a:p>
            <a:endParaRPr lang="en-US" dirty="0"/>
          </a:p>
        </p:txBody>
      </p:sp>
      <p:pic>
        <p:nvPicPr>
          <p:cNvPr id="4" name="Picture 3"/>
          <p:cNvPicPr>
            <a:picLocks noChangeAspect="1"/>
          </p:cNvPicPr>
          <p:nvPr/>
        </p:nvPicPr>
        <p:blipFill>
          <a:blip r:embed="rId2"/>
          <a:stretch>
            <a:fillRect/>
          </a:stretch>
        </p:blipFill>
        <p:spPr>
          <a:xfrm>
            <a:off x="5181600" y="1600200"/>
            <a:ext cx="2667000" cy="1876425"/>
          </a:xfrm>
          <a:prstGeom prst="rect">
            <a:avLst/>
          </a:prstGeom>
        </p:spPr>
      </p:pic>
    </p:spTree>
    <p:extLst>
      <p:ext uri="{BB962C8B-B14F-4D97-AF65-F5344CB8AC3E}">
        <p14:creationId xmlns:p14="http://schemas.microsoft.com/office/powerpoint/2010/main" val="255796307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B2892-67E7-0E39-0327-4D1B83F01A5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F138015-D83E-8E38-B094-A9327A247E27}"/>
              </a:ext>
            </a:extLst>
          </p:cNvPr>
          <p:cNvSpPr>
            <a:spLocks noGrp="1"/>
          </p:cNvSpPr>
          <p:nvPr>
            <p:ph idx="1"/>
          </p:nvPr>
        </p:nvSpPr>
        <p:spPr/>
        <p:txBody>
          <a:bodyPr>
            <a:normAutofit fontScale="62500" lnSpcReduction="20000"/>
          </a:bodyPr>
          <a:lstStyle/>
          <a:p>
            <a:r>
              <a:rPr lang="en-US" dirty="0"/>
              <a:t>#include &lt;iostream&gt;</a:t>
            </a:r>
          </a:p>
          <a:p>
            <a:r>
              <a:rPr lang="en-US" dirty="0"/>
              <a:t>#include &lt;</a:t>
            </a:r>
            <a:r>
              <a:rPr lang="en-US" dirty="0" err="1"/>
              <a:t>fstream</a:t>
            </a:r>
            <a:r>
              <a:rPr lang="en-US" dirty="0"/>
              <a:t>&gt;</a:t>
            </a:r>
          </a:p>
          <a:p>
            <a:r>
              <a:rPr lang="en-US" dirty="0"/>
              <a:t>#include &lt;string&gt;</a:t>
            </a:r>
          </a:p>
          <a:p>
            <a:r>
              <a:rPr lang="en-US" dirty="0"/>
              <a:t>using namespace std;</a:t>
            </a:r>
          </a:p>
          <a:p>
            <a:endParaRPr lang="en-US" dirty="0"/>
          </a:p>
          <a:p>
            <a:r>
              <a:rPr lang="en-US" dirty="0"/>
              <a:t>int main() {</a:t>
            </a:r>
          </a:p>
          <a:p>
            <a:r>
              <a:rPr lang="en-US" dirty="0"/>
              <a:t>    </a:t>
            </a:r>
            <a:r>
              <a:rPr lang="en-US" dirty="0" err="1"/>
              <a:t>ofstream</a:t>
            </a:r>
            <a:r>
              <a:rPr lang="en-US" dirty="0"/>
              <a:t> out("Test.txt", </a:t>
            </a:r>
            <a:r>
              <a:rPr lang="en-US" dirty="0" err="1"/>
              <a:t>ios</a:t>
            </a:r>
            <a:r>
              <a:rPr lang="en-US" dirty="0"/>
              <a:t>::binary);</a:t>
            </a:r>
          </a:p>
          <a:p>
            <a:endParaRPr lang="en-US" dirty="0"/>
          </a:p>
          <a:p>
            <a:r>
              <a:rPr lang="en-US" dirty="0"/>
              <a:t>    string msg = "This is a test";</a:t>
            </a:r>
          </a:p>
          <a:p>
            <a:r>
              <a:rPr lang="en-US" dirty="0"/>
              <a:t>    </a:t>
            </a:r>
            <a:r>
              <a:rPr lang="en-US" dirty="0" err="1"/>
              <a:t>out.write</a:t>
            </a:r>
            <a:r>
              <a:rPr lang="en-US" dirty="0"/>
              <a:t>(</a:t>
            </a:r>
            <a:r>
              <a:rPr lang="en-US" dirty="0" err="1"/>
              <a:t>msg.c_str</a:t>
            </a:r>
            <a:r>
              <a:rPr lang="en-US" dirty="0"/>
              <a:t>(), </a:t>
            </a:r>
            <a:r>
              <a:rPr lang="en-US" dirty="0" err="1"/>
              <a:t>msg.size</a:t>
            </a:r>
            <a:r>
              <a:rPr lang="en-US" dirty="0"/>
              <a:t>());  // write raw bytes of the string</a:t>
            </a:r>
          </a:p>
          <a:p>
            <a:endParaRPr lang="en-US" dirty="0"/>
          </a:p>
          <a:p>
            <a:r>
              <a:rPr lang="en-US" dirty="0"/>
              <a:t>    </a:t>
            </a:r>
            <a:r>
              <a:rPr lang="en-US" dirty="0" err="1"/>
              <a:t>out.close</a:t>
            </a:r>
            <a:r>
              <a:rPr lang="en-US" dirty="0"/>
              <a:t>();</a:t>
            </a:r>
          </a:p>
          <a:p>
            <a:r>
              <a:rPr lang="en-US" dirty="0"/>
              <a:t>    return 0;</a:t>
            </a:r>
          </a:p>
          <a:p>
            <a:r>
              <a:rPr lang="en-US" dirty="0"/>
              <a:t>}</a:t>
            </a:r>
          </a:p>
          <a:p>
            <a:endParaRPr lang="en-US" dirty="0"/>
          </a:p>
        </p:txBody>
      </p:sp>
    </p:spTree>
    <p:extLst>
      <p:ext uri="{BB962C8B-B14F-4D97-AF65-F5344CB8AC3E}">
        <p14:creationId xmlns:p14="http://schemas.microsoft.com/office/powerpoint/2010/main" val="173545712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#include &lt;</a:t>
            </a:r>
            <a:r>
              <a:rPr lang="en-US" dirty="0" err="1"/>
              <a:t>iostream</a:t>
            </a:r>
            <a:r>
              <a:rPr lang="en-US" dirty="0"/>
              <a:t>&gt;</a:t>
            </a:r>
          </a:p>
          <a:p>
            <a:r>
              <a:rPr lang="en-US" dirty="0"/>
              <a:t>#include &lt;</a:t>
            </a:r>
            <a:r>
              <a:rPr lang="en-US" dirty="0" err="1"/>
              <a:t>fstream</a:t>
            </a:r>
            <a:r>
              <a:rPr lang="en-US" dirty="0"/>
              <a:t>&gt;</a:t>
            </a:r>
          </a:p>
          <a:p>
            <a:r>
              <a:rPr lang="en-US" dirty="0"/>
              <a:t>using namespace </a:t>
            </a:r>
            <a:r>
              <a:rPr lang="en-US" dirty="0" err="1"/>
              <a:t>std</a:t>
            </a:r>
            <a:r>
              <a:rPr lang="en-US" dirty="0"/>
              <a:t>;</a:t>
            </a:r>
          </a:p>
          <a:p>
            <a:r>
              <a:rPr lang="en-US" dirty="0" err="1"/>
              <a:t>int</a:t>
            </a:r>
            <a:r>
              <a:rPr lang="en-US" dirty="0"/>
              <a:t> main(){</a:t>
            </a:r>
          </a:p>
          <a:p>
            <a:r>
              <a:rPr lang="en-US" dirty="0" err="1"/>
              <a:t>fstream</a:t>
            </a:r>
            <a:r>
              <a:rPr lang="en-US" dirty="0"/>
              <a:t> in("Test.txt");</a:t>
            </a:r>
          </a:p>
          <a:p>
            <a:r>
              <a:rPr lang="en-US" dirty="0"/>
              <a:t>		char </a:t>
            </a:r>
            <a:r>
              <a:rPr lang="en-US" dirty="0" err="1"/>
              <a:t>chR</a:t>
            </a:r>
            <a:r>
              <a:rPr lang="en-US" dirty="0"/>
              <a:t>[20];</a:t>
            </a:r>
          </a:p>
          <a:p>
            <a:r>
              <a:rPr lang="en-US" dirty="0"/>
              <a:t>	</a:t>
            </a:r>
            <a:r>
              <a:rPr lang="en-US" dirty="0" err="1"/>
              <a:t>in.read</a:t>
            </a:r>
            <a:r>
              <a:rPr lang="en-US" dirty="0"/>
              <a:t>(</a:t>
            </a:r>
            <a:r>
              <a:rPr lang="en-US" dirty="0" err="1"/>
              <a:t>chR</a:t>
            </a:r>
            <a:r>
              <a:rPr lang="en-US" dirty="0"/>
              <a:t>, 20);</a:t>
            </a:r>
          </a:p>
          <a:p>
            <a:r>
              <a:rPr lang="en-US" dirty="0"/>
              <a:t>	for(</a:t>
            </a:r>
            <a:r>
              <a:rPr lang="en-US" dirty="0" err="1"/>
              <a:t>int</a:t>
            </a:r>
            <a:r>
              <a:rPr lang="en-US" dirty="0"/>
              <a:t> </a:t>
            </a:r>
            <a:r>
              <a:rPr lang="en-US" dirty="0" err="1"/>
              <a:t>i</a:t>
            </a:r>
            <a:r>
              <a:rPr lang="en-US" dirty="0"/>
              <a:t> = 0; </a:t>
            </a:r>
            <a:r>
              <a:rPr lang="en-US" dirty="0" err="1"/>
              <a:t>i</a:t>
            </a:r>
            <a:r>
              <a:rPr lang="en-US" dirty="0"/>
              <a:t> &lt; 20; </a:t>
            </a:r>
            <a:r>
              <a:rPr lang="en-US" dirty="0" err="1"/>
              <a:t>i</a:t>
            </a:r>
            <a:r>
              <a:rPr lang="en-US" dirty="0"/>
              <a:t>++){</a:t>
            </a:r>
          </a:p>
          <a:p>
            <a:r>
              <a:rPr lang="en-US" dirty="0"/>
              <a:t>		</a:t>
            </a:r>
            <a:r>
              <a:rPr lang="en-US" dirty="0" err="1"/>
              <a:t>cout</a:t>
            </a:r>
            <a:r>
              <a:rPr lang="en-US" dirty="0"/>
              <a:t> &lt;&lt; </a:t>
            </a:r>
            <a:r>
              <a:rPr lang="en-US" dirty="0" err="1"/>
              <a:t>chR</a:t>
            </a:r>
            <a:r>
              <a:rPr lang="en-US" dirty="0"/>
              <a:t>[</a:t>
            </a:r>
            <a:r>
              <a:rPr lang="en-US" dirty="0" err="1"/>
              <a:t>i</a:t>
            </a:r>
            <a:r>
              <a:rPr lang="en-US" dirty="0"/>
              <a:t>];}</a:t>
            </a:r>
          </a:p>
          <a:p>
            <a:r>
              <a:rPr lang="en-US" dirty="0"/>
              <a:t>	return 0;</a:t>
            </a:r>
          </a:p>
          <a:p>
            <a:r>
              <a:rPr lang="en-US" dirty="0"/>
              <a:t>}</a:t>
            </a:r>
          </a:p>
          <a:p>
            <a:endParaRPr lang="en-US" dirty="0"/>
          </a:p>
        </p:txBody>
      </p:sp>
      <p:pic>
        <p:nvPicPr>
          <p:cNvPr id="4" name="Picture 3"/>
          <p:cNvPicPr>
            <a:picLocks noChangeAspect="1"/>
          </p:cNvPicPr>
          <p:nvPr/>
        </p:nvPicPr>
        <p:blipFill>
          <a:blip r:embed="rId2"/>
          <a:stretch>
            <a:fillRect/>
          </a:stretch>
        </p:blipFill>
        <p:spPr>
          <a:xfrm>
            <a:off x="4191000" y="1905000"/>
            <a:ext cx="4629150" cy="1504950"/>
          </a:xfrm>
          <a:prstGeom prst="rect">
            <a:avLst/>
          </a:prstGeom>
        </p:spPr>
      </p:pic>
    </p:spTree>
    <p:extLst>
      <p:ext uri="{BB962C8B-B14F-4D97-AF65-F5344CB8AC3E}">
        <p14:creationId xmlns:p14="http://schemas.microsoft.com/office/powerpoint/2010/main" val="485463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DC8C6-6AB9-4919-95AD-C8128B6ABE45}"/>
              </a:ext>
            </a:extLst>
          </p:cNvPr>
          <p:cNvSpPr>
            <a:spLocks noGrp="1"/>
          </p:cNvSpPr>
          <p:nvPr>
            <p:ph type="title"/>
          </p:nvPr>
        </p:nvSpPr>
        <p:spPr/>
        <p:txBody>
          <a:bodyPr/>
          <a:lstStyle/>
          <a:p>
            <a:r>
              <a:rPr lang="en-US" dirty="0">
                <a:solidFill>
                  <a:srgbClr val="666666"/>
                </a:solidFill>
                <a:latin typeface="Titillium Web"/>
              </a:rPr>
              <a:t>S</a:t>
            </a:r>
            <a:r>
              <a:rPr lang="en-US" b="0" i="0" dirty="0">
                <a:solidFill>
                  <a:srgbClr val="666666"/>
                </a:solidFill>
                <a:effectLst/>
                <a:latin typeface="Titillium Web"/>
              </a:rPr>
              <a:t>tream</a:t>
            </a:r>
            <a:endParaRPr lang="en-US" dirty="0"/>
          </a:p>
        </p:txBody>
      </p:sp>
      <p:sp>
        <p:nvSpPr>
          <p:cNvPr id="3" name="Content Placeholder 2">
            <a:extLst>
              <a:ext uri="{FF2B5EF4-FFF2-40B4-BE49-F238E27FC236}">
                <a16:creationId xmlns:a16="http://schemas.microsoft.com/office/drawing/2014/main" id="{CC1DD204-94E6-4B69-A4C1-728C76CB7A45}"/>
              </a:ext>
            </a:extLst>
          </p:cNvPr>
          <p:cNvSpPr>
            <a:spLocks noGrp="1"/>
          </p:cNvSpPr>
          <p:nvPr>
            <p:ph idx="1"/>
          </p:nvPr>
        </p:nvSpPr>
        <p:spPr/>
        <p:txBody>
          <a:bodyPr>
            <a:normAutofit lnSpcReduction="10000"/>
          </a:bodyPr>
          <a:lstStyle/>
          <a:p>
            <a:r>
              <a:rPr lang="en-US" b="0" i="0" dirty="0">
                <a:solidFill>
                  <a:srgbClr val="000000"/>
                </a:solidFill>
                <a:effectLst/>
                <a:latin typeface="Segoe UI" panose="020B0502040204020203" pitchFamily="34" charset="0"/>
              </a:rPr>
              <a:t> In input operations, Data bytes flow from an </a:t>
            </a:r>
            <a:r>
              <a:rPr lang="en-US" b="0" i="1" dirty="0">
                <a:solidFill>
                  <a:srgbClr val="000000"/>
                </a:solidFill>
                <a:effectLst/>
                <a:latin typeface="Segoe UI" panose="020B0502040204020203" pitchFamily="34" charset="0"/>
              </a:rPr>
              <a:t>input source</a:t>
            </a:r>
            <a:r>
              <a:rPr lang="en-US" b="0" i="0" dirty="0">
                <a:solidFill>
                  <a:srgbClr val="000000"/>
                </a:solidFill>
                <a:effectLst/>
                <a:latin typeface="Segoe UI" panose="020B0502040204020203" pitchFamily="34" charset="0"/>
              </a:rPr>
              <a:t> (such as keyboard, file, network or another program) into the program. </a:t>
            </a:r>
          </a:p>
          <a:p>
            <a:r>
              <a:rPr lang="en-US" b="0" i="0" dirty="0">
                <a:solidFill>
                  <a:srgbClr val="000000"/>
                </a:solidFill>
                <a:effectLst/>
                <a:latin typeface="Segoe UI" panose="020B0502040204020203" pitchFamily="34" charset="0"/>
              </a:rPr>
              <a:t>In output operations, data bytes flow from the program to an </a:t>
            </a:r>
            <a:r>
              <a:rPr lang="en-US" b="0" i="1" dirty="0">
                <a:solidFill>
                  <a:srgbClr val="000000"/>
                </a:solidFill>
                <a:effectLst/>
                <a:latin typeface="Segoe UI" panose="020B0502040204020203" pitchFamily="34" charset="0"/>
              </a:rPr>
              <a:t>output sink</a:t>
            </a:r>
            <a:r>
              <a:rPr lang="en-US" b="0" i="0" dirty="0">
                <a:solidFill>
                  <a:srgbClr val="000000"/>
                </a:solidFill>
                <a:effectLst/>
                <a:latin typeface="Segoe UI" panose="020B0502040204020203" pitchFamily="34" charset="0"/>
              </a:rPr>
              <a:t> (such as console, file, network or another program). Streams acts as an intermediaries between the programs and the actual IO devices</a:t>
            </a:r>
            <a:endParaRPr lang="en-US" dirty="0"/>
          </a:p>
        </p:txBody>
      </p:sp>
    </p:spTree>
    <p:extLst>
      <p:ext uri="{BB962C8B-B14F-4D97-AF65-F5344CB8AC3E}">
        <p14:creationId xmlns:p14="http://schemas.microsoft.com/office/powerpoint/2010/main" val="376349856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err="1"/>
              <a:t>eof</a:t>
            </a:r>
            <a:r>
              <a:rPr lang="en-US" sz="5400" b="1" dirty="0"/>
              <a:t>() Function</a:t>
            </a:r>
          </a:p>
        </p:txBody>
      </p:sp>
      <p:sp>
        <p:nvSpPr>
          <p:cNvPr id="3" name="Content Placeholder 2"/>
          <p:cNvSpPr>
            <a:spLocks noGrp="1"/>
          </p:cNvSpPr>
          <p:nvPr>
            <p:ph idx="1"/>
          </p:nvPr>
        </p:nvSpPr>
        <p:spPr/>
        <p:txBody>
          <a:bodyPr/>
          <a:lstStyle/>
          <a:p>
            <a:pPr>
              <a:buNone/>
            </a:pPr>
            <a:r>
              <a:rPr lang="en-US" b="1" dirty="0"/>
              <a:t>	</a:t>
            </a:r>
            <a:r>
              <a:rPr lang="en-US" b="1" dirty="0" err="1"/>
              <a:t>bool</a:t>
            </a:r>
            <a:r>
              <a:rPr lang="en-US" b="1" dirty="0"/>
              <a:t> </a:t>
            </a:r>
            <a:r>
              <a:rPr lang="en-US" b="1" dirty="0" err="1"/>
              <a:t>eof</a:t>
            </a:r>
            <a:r>
              <a:rPr lang="en-US" b="1" dirty="0"/>
              <a:t>( );</a:t>
            </a:r>
          </a:p>
          <a:p>
            <a:endParaRPr lang="en-US" dirty="0"/>
          </a:p>
          <a:p>
            <a:r>
              <a:rPr lang="en-US" dirty="0"/>
              <a:t>You can detect when the end of the file is reached by using the member function </a:t>
            </a:r>
            <a:r>
              <a:rPr lang="en-US" b="1" dirty="0" err="1"/>
              <a:t>eof</a:t>
            </a:r>
            <a:r>
              <a:rPr lang="en-US" b="1" dirty="0"/>
              <a:t>( )</a:t>
            </a:r>
          </a:p>
          <a:p>
            <a:endParaRPr lang="en-US" b="1" dirty="0"/>
          </a:p>
          <a:p>
            <a:r>
              <a:rPr lang="en-US" dirty="0"/>
              <a:t>It returns </a:t>
            </a:r>
            <a:r>
              <a:rPr lang="en-US" i="1" dirty="0"/>
              <a:t>true</a:t>
            </a:r>
            <a:r>
              <a:rPr lang="en-US" dirty="0"/>
              <a:t> when the end of the file has been reached; otherwise it returns </a:t>
            </a:r>
            <a:r>
              <a:rPr lang="en-US" i="1" dirty="0"/>
              <a:t>false</a:t>
            </a:r>
            <a:endParaRPr lang="en-US" b="1" i="1"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a:t>Example 1</a:t>
            </a:r>
            <a:endParaRPr lang="en-US" b="1" dirty="0"/>
          </a:p>
        </p:txBody>
      </p:sp>
      <p:sp>
        <p:nvSpPr>
          <p:cNvPr id="3" name="Content Placeholder 2"/>
          <p:cNvSpPr>
            <a:spLocks noGrp="1"/>
          </p:cNvSpPr>
          <p:nvPr>
            <p:ph idx="1"/>
          </p:nvPr>
        </p:nvSpPr>
        <p:spPr>
          <a:xfrm>
            <a:off x="457200" y="1600200"/>
            <a:ext cx="8229600" cy="4876800"/>
          </a:xfrm>
        </p:spPr>
        <p:txBody>
          <a:bodyPr>
            <a:normAutofit fontScale="47500" lnSpcReduction="20000"/>
          </a:bodyPr>
          <a:lstStyle/>
          <a:p>
            <a:pPr>
              <a:buNone/>
            </a:pPr>
            <a:r>
              <a:rPr lang="en-US" b="1" dirty="0" err="1"/>
              <a:t>int</a:t>
            </a:r>
            <a:r>
              <a:rPr lang="en-US" b="1" dirty="0"/>
              <a:t> main()</a:t>
            </a:r>
          </a:p>
          <a:p>
            <a:pPr>
              <a:buNone/>
            </a:pPr>
            <a:r>
              <a:rPr lang="en-US" b="1" dirty="0"/>
              <a:t>{</a:t>
            </a:r>
          </a:p>
          <a:p>
            <a:pPr>
              <a:buNone/>
            </a:pPr>
            <a:endParaRPr lang="en-US" b="1" dirty="0"/>
          </a:p>
          <a:p>
            <a:pPr>
              <a:buNone/>
            </a:pPr>
            <a:r>
              <a:rPr lang="en-US" b="1" dirty="0"/>
              <a:t>	</a:t>
            </a:r>
            <a:r>
              <a:rPr lang="en-US" b="1" dirty="0" err="1"/>
              <a:t>ifstream</a:t>
            </a:r>
            <a:r>
              <a:rPr lang="en-US" b="1" dirty="0"/>
              <a:t> </a:t>
            </a:r>
            <a:r>
              <a:rPr lang="en-US" b="1" dirty="0" err="1"/>
              <a:t>i</a:t>
            </a:r>
            <a:r>
              <a:rPr lang="en-US" b="1" dirty="0"/>
              <a:t>("myfile.txt");</a:t>
            </a:r>
          </a:p>
          <a:p>
            <a:pPr>
              <a:buNone/>
            </a:pPr>
            <a:r>
              <a:rPr lang="en-US" b="1" dirty="0"/>
              <a:t>	</a:t>
            </a:r>
          </a:p>
          <a:p>
            <a:pPr>
              <a:buNone/>
            </a:pPr>
            <a:r>
              <a:rPr lang="en-US" b="1" dirty="0"/>
              <a:t>	if(!</a:t>
            </a:r>
            <a:r>
              <a:rPr lang="en-US" b="1" dirty="0" err="1"/>
              <a:t>i</a:t>
            </a:r>
            <a:r>
              <a:rPr lang="en-US" b="1" dirty="0"/>
              <a:t>)</a:t>
            </a:r>
          </a:p>
          <a:p>
            <a:pPr>
              <a:buNone/>
            </a:pPr>
            <a:r>
              <a:rPr lang="en-US" b="1" dirty="0"/>
              <a:t>	{</a:t>
            </a:r>
          </a:p>
          <a:p>
            <a:pPr>
              <a:buNone/>
            </a:pPr>
            <a:r>
              <a:rPr lang="en-US" b="1" dirty="0"/>
              <a:t>		</a:t>
            </a:r>
            <a:r>
              <a:rPr lang="en-US" b="1" dirty="0" err="1"/>
              <a:t>cout</a:t>
            </a:r>
            <a:r>
              <a:rPr lang="en-US" b="1" dirty="0"/>
              <a:t> &lt;&lt; "Failed to open file" &lt;&lt; </a:t>
            </a:r>
            <a:r>
              <a:rPr lang="en-US" b="1" dirty="0" err="1"/>
              <a:t>endl</a:t>
            </a:r>
            <a:r>
              <a:rPr lang="en-US" b="1" dirty="0"/>
              <a:t>;</a:t>
            </a:r>
          </a:p>
          <a:p>
            <a:pPr>
              <a:buNone/>
            </a:pPr>
            <a:r>
              <a:rPr lang="en-US" b="1" dirty="0"/>
              <a:t>		return 1;</a:t>
            </a:r>
          </a:p>
          <a:p>
            <a:pPr>
              <a:buNone/>
            </a:pPr>
            <a:r>
              <a:rPr lang="en-US" b="1" dirty="0"/>
              <a:t>	}</a:t>
            </a:r>
          </a:p>
          <a:p>
            <a:pPr>
              <a:buNone/>
            </a:pPr>
            <a:r>
              <a:rPr lang="en-US" b="1" dirty="0"/>
              <a:t>	</a:t>
            </a:r>
          </a:p>
          <a:p>
            <a:pPr>
              <a:buNone/>
            </a:pPr>
            <a:r>
              <a:rPr lang="en-US" b="1" dirty="0"/>
              <a:t>	char c;</a:t>
            </a:r>
          </a:p>
          <a:p>
            <a:pPr>
              <a:buNone/>
            </a:pPr>
            <a:r>
              <a:rPr lang="en-US" b="1" dirty="0"/>
              <a:t>	</a:t>
            </a:r>
          </a:p>
          <a:p>
            <a:pPr>
              <a:buNone/>
            </a:pPr>
            <a:r>
              <a:rPr lang="en-US" b="1" dirty="0"/>
              <a:t>	for(</a:t>
            </a:r>
            <a:r>
              <a:rPr lang="en-US" b="1" dirty="0" err="1"/>
              <a:t>int</a:t>
            </a:r>
            <a:r>
              <a:rPr lang="en-US" b="1" dirty="0"/>
              <a:t> x = 0; x &lt; 50; x++)</a:t>
            </a:r>
          </a:p>
          <a:p>
            <a:pPr>
              <a:buNone/>
            </a:pPr>
            <a:r>
              <a:rPr lang="en-US" b="1" dirty="0"/>
              <a:t>	{</a:t>
            </a:r>
          </a:p>
          <a:p>
            <a:pPr>
              <a:buNone/>
            </a:pPr>
            <a:r>
              <a:rPr lang="en-US" b="1" dirty="0"/>
              <a:t>		</a:t>
            </a:r>
            <a:r>
              <a:rPr lang="en-US" b="1" dirty="0" err="1"/>
              <a:t>i.get</a:t>
            </a:r>
            <a:r>
              <a:rPr lang="en-US" b="1" dirty="0"/>
              <a:t>(c);</a:t>
            </a:r>
          </a:p>
          <a:p>
            <a:pPr>
              <a:buNone/>
            </a:pPr>
            <a:r>
              <a:rPr lang="en-US" b="1" dirty="0"/>
              <a:t>		</a:t>
            </a:r>
            <a:r>
              <a:rPr lang="en-US" b="1" dirty="0" err="1"/>
              <a:t>cout</a:t>
            </a:r>
            <a:r>
              <a:rPr lang="en-US" b="1" dirty="0"/>
              <a:t> &lt;&lt; c;</a:t>
            </a:r>
          </a:p>
          <a:p>
            <a:pPr>
              <a:buNone/>
            </a:pPr>
            <a:r>
              <a:rPr lang="en-US" b="1" dirty="0"/>
              <a:t>	}</a:t>
            </a:r>
          </a:p>
          <a:p>
            <a:pPr>
              <a:buNone/>
            </a:pPr>
            <a:r>
              <a:rPr lang="en-US" b="1" dirty="0"/>
              <a:t>	</a:t>
            </a:r>
          </a:p>
          <a:p>
            <a:pPr>
              <a:buNone/>
            </a:pPr>
            <a:r>
              <a:rPr lang="en-US" b="1" dirty="0"/>
              <a:t>	return 0;</a:t>
            </a:r>
          </a:p>
          <a:p>
            <a:pPr>
              <a:buNone/>
            </a:pPr>
            <a:r>
              <a:rPr lang="en-US" b="1" dirty="0"/>
              <a:t>}</a:t>
            </a:r>
          </a:p>
        </p:txBody>
      </p:sp>
      <p:sp>
        <p:nvSpPr>
          <p:cNvPr id="4" name="TextBox 3"/>
          <p:cNvSpPr txBox="1"/>
          <p:nvPr/>
        </p:nvSpPr>
        <p:spPr>
          <a:xfrm>
            <a:off x="5181600" y="2133600"/>
            <a:ext cx="3048000" cy="646331"/>
          </a:xfrm>
          <a:prstGeom prst="rect">
            <a:avLst/>
          </a:prstGeom>
          <a:noFill/>
          <a:ln>
            <a:solidFill>
              <a:srgbClr val="FF0000"/>
            </a:solidFill>
          </a:ln>
        </p:spPr>
        <p:txBody>
          <a:bodyPr wrap="square" rtlCol="0">
            <a:spAutoFit/>
          </a:bodyPr>
          <a:lstStyle/>
          <a:p>
            <a:r>
              <a:rPr lang="en-US" b="1" dirty="0"/>
              <a:t>myfile.txt contains text: “Hello”</a:t>
            </a:r>
          </a:p>
        </p:txBody>
      </p:sp>
      <p:sp>
        <p:nvSpPr>
          <p:cNvPr id="5" name="TextBox 4"/>
          <p:cNvSpPr txBox="1"/>
          <p:nvPr/>
        </p:nvSpPr>
        <p:spPr>
          <a:xfrm>
            <a:off x="5029200" y="3200400"/>
            <a:ext cx="3352800" cy="646331"/>
          </a:xfrm>
          <a:prstGeom prst="rect">
            <a:avLst/>
          </a:prstGeom>
          <a:noFill/>
          <a:ln>
            <a:solidFill>
              <a:srgbClr val="FF0000"/>
            </a:solidFill>
          </a:ln>
        </p:spPr>
        <p:txBody>
          <a:bodyPr wrap="square" rtlCol="0">
            <a:spAutoFit/>
          </a:bodyPr>
          <a:lstStyle/>
          <a:p>
            <a:r>
              <a:rPr lang="en-US" b="1" i="1" dirty="0">
                <a:solidFill>
                  <a:schemeClr val="bg1">
                    <a:lumMod val="50000"/>
                  </a:schemeClr>
                </a:solidFill>
              </a:rPr>
              <a:t>Output:</a:t>
            </a:r>
          </a:p>
          <a:p>
            <a:r>
              <a:rPr lang="en-US" b="1" dirty="0" err="1"/>
              <a:t>Helloooooo</a:t>
            </a:r>
            <a:endParaRPr lang="en-US" b="1"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z="5400" b="1" dirty="0"/>
              <a:t>Example 2</a:t>
            </a:r>
            <a:endParaRPr lang="en-US" b="1" dirty="0"/>
          </a:p>
        </p:txBody>
      </p:sp>
      <p:sp>
        <p:nvSpPr>
          <p:cNvPr id="3" name="Content Placeholder 2"/>
          <p:cNvSpPr>
            <a:spLocks noGrp="1"/>
          </p:cNvSpPr>
          <p:nvPr>
            <p:ph idx="1"/>
          </p:nvPr>
        </p:nvSpPr>
        <p:spPr>
          <a:xfrm>
            <a:off x="533400" y="838200"/>
            <a:ext cx="8229600" cy="5638800"/>
          </a:xfrm>
        </p:spPr>
        <p:txBody>
          <a:bodyPr>
            <a:noAutofit/>
          </a:bodyPr>
          <a:lstStyle/>
          <a:p>
            <a:pPr>
              <a:buNone/>
            </a:pPr>
            <a:r>
              <a:rPr lang="en-US" sz="1300" b="1" dirty="0" err="1"/>
              <a:t>int</a:t>
            </a:r>
            <a:r>
              <a:rPr lang="en-US" sz="1300" b="1" dirty="0"/>
              <a:t> main()</a:t>
            </a:r>
          </a:p>
          <a:p>
            <a:pPr>
              <a:buNone/>
            </a:pPr>
            <a:r>
              <a:rPr lang="en-US" sz="1300" b="1" dirty="0"/>
              <a:t>{</a:t>
            </a:r>
          </a:p>
          <a:p>
            <a:pPr>
              <a:buNone/>
            </a:pPr>
            <a:endParaRPr lang="en-US" sz="1300" b="1" dirty="0"/>
          </a:p>
          <a:p>
            <a:pPr>
              <a:buNone/>
            </a:pPr>
            <a:r>
              <a:rPr lang="en-US" sz="1300" b="1" dirty="0"/>
              <a:t>	</a:t>
            </a:r>
            <a:r>
              <a:rPr lang="en-US" sz="1300" b="1" dirty="0" err="1"/>
              <a:t>ifstream</a:t>
            </a:r>
            <a:r>
              <a:rPr lang="en-US" sz="1300" b="1" dirty="0"/>
              <a:t> in("myfile.txt");</a:t>
            </a:r>
          </a:p>
          <a:p>
            <a:pPr>
              <a:buNone/>
            </a:pPr>
            <a:r>
              <a:rPr lang="en-US" sz="1300" b="1" dirty="0"/>
              <a:t>	</a:t>
            </a:r>
          </a:p>
          <a:p>
            <a:pPr>
              <a:buNone/>
            </a:pPr>
            <a:r>
              <a:rPr lang="en-US" sz="1300" b="1" dirty="0"/>
              <a:t>	if(!in)</a:t>
            </a:r>
          </a:p>
          <a:p>
            <a:pPr>
              <a:buNone/>
            </a:pPr>
            <a:r>
              <a:rPr lang="en-US" sz="1300" b="1" dirty="0"/>
              <a:t>	{</a:t>
            </a:r>
          </a:p>
          <a:p>
            <a:pPr>
              <a:buNone/>
            </a:pPr>
            <a:r>
              <a:rPr lang="en-US" sz="1300" b="1" dirty="0"/>
              <a:t>		</a:t>
            </a:r>
            <a:r>
              <a:rPr lang="en-US" sz="1300" b="1" dirty="0" err="1"/>
              <a:t>cout</a:t>
            </a:r>
            <a:r>
              <a:rPr lang="en-US" sz="1300" b="1" dirty="0"/>
              <a:t> &lt;&lt; "Failed to open file" &lt;&lt; </a:t>
            </a:r>
            <a:r>
              <a:rPr lang="en-US" sz="1300" b="1" dirty="0" err="1"/>
              <a:t>endl</a:t>
            </a:r>
            <a:r>
              <a:rPr lang="en-US" sz="1300" b="1" dirty="0"/>
              <a:t>;</a:t>
            </a:r>
          </a:p>
          <a:p>
            <a:pPr>
              <a:buNone/>
            </a:pPr>
            <a:r>
              <a:rPr lang="en-US" sz="1300" b="1" dirty="0"/>
              <a:t>		return 1;</a:t>
            </a:r>
          </a:p>
          <a:p>
            <a:pPr>
              <a:buNone/>
            </a:pPr>
            <a:r>
              <a:rPr lang="en-US" sz="1300" b="1" dirty="0"/>
              <a:t>	}</a:t>
            </a:r>
          </a:p>
          <a:p>
            <a:pPr>
              <a:buNone/>
            </a:pPr>
            <a:endParaRPr lang="en-US" sz="1300" b="1" dirty="0"/>
          </a:p>
          <a:p>
            <a:pPr>
              <a:buNone/>
            </a:pPr>
            <a:r>
              <a:rPr lang="en-US" sz="1300" b="1" dirty="0"/>
              <a:t>	char c;</a:t>
            </a:r>
          </a:p>
          <a:p>
            <a:pPr>
              <a:buNone/>
            </a:pPr>
            <a:r>
              <a:rPr lang="en-US" sz="1300" b="1" dirty="0"/>
              <a:t>	for(</a:t>
            </a:r>
            <a:r>
              <a:rPr lang="en-US" sz="1300" b="1" dirty="0" err="1"/>
              <a:t>int</a:t>
            </a:r>
            <a:r>
              <a:rPr lang="en-US" sz="1300" b="1" dirty="0"/>
              <a:t> x = 0; x &lt; 10; x++)</a:t>
            </a:r>
          </a:p>
          <a:p>
            <a:pPr>
              <a:buNone/>
            </a:pPr>
            <a:r>
              <a:rPr lang="en-US" sz="1300" b="1" dirty="0"/>
              <a:t>	{</a:t>
            </a:r>
          </a:p>
          <a:p>
            <a:pPr>
              <a:buNone/>
            </a:pPr>
            <a:r>
              <a:rPr lang="en-US" sz="1300" b="1" dirty="0"/>
              <a:t>		</a:t>
            </a:r>
            <a:r>
              <a:rPr lang="en-US" sz="1300" b="1" dirty="0">
                <a:solidFill>
                  <a:srgbClr val="C00000"/>
                </a:solidFill>
              </a:rPr>
              <a:t>if(in.eof())</a:t>
            </a:r>
          </a:p>
          <a:p>
            <a:pPr>
              <a:buNone/>
            </a:pPr>
            <a:r>
              <a:rPr lang="en-US" sz="1300" b="1" dirty="0">
                <a:solidFill>
                  <a:srgbClr val="C00000"/>
                </a:solidFill>
              </a:rPr>
              <a:t>			break;</a:t>
            </a:r>
          </a:p>
          <a:p>
            <a:pPr>
              <a:buNone/>
            </a:pPr>
            <a:r>
              <a:rPr lang="en-US" sz="1300" b="1" dirty="0"/>
              <a:t>		</a:t>
            </a:r>
          </a:p>
          <a:p>
            <a:pPr>
              <a:buNone/>
            </a:pPr>
            <a:r>
              <a:rPr lang="en-US" sz="1300" b="1" dirty="0"/>
              <a:t>		</a:t>
            </a:r>
            <a:r>
              <a:rPr lang="en-US" sz="1300" b="1" dirty="0" err="1"/>
              <a:t>in.get</a:t>
            </a:r>
            <a:r>
              <a:rPr lang="en-US" sz="1300" b="1" dirty="0"/>
              <a:t>(c);</a:t>
            </a:r>
          </a:p>
          <a:p>
            <a:pPr>
              <a:buNone/>
            </a:pPr>
            <a:r>
              <a:rPr lang="en-US" sz="1300" b="1" dirty="0"/>
              <a:t>		</a:t>
            </a:r>
            <a:r>
              <a:rPr lang="en-US" sz="1300" b="1" dirty="0" err="1"/>
              <a:t>cout</a:t>
            </a:r>
            <a:r>
              <a:rPr lang="en-US" sz="1300" b="1" dirty="0"/>
              <a:t> &lt;&lt; c;</a:t>
            </a:r>
            <a:br>
              <a:rPr lang="en-US" sz="1300" b="1" dirty="0"/>
            </a:br>
            <a:r>
              <a:rPr lang="en-US" sz="1300" b="1" dirty="0"/>
              <a:t>}</a:t>
            </a:r>
          </a:p>
          <a:p>
            <a:pPr>
              <a:buNone/>
            </a:pPr>
            <a:r>
              <a:rPr lang="en-US" sz="1300" b="1" dirty="0"/>
              <a:t>	</a:t>
            </a:r>
          </a:p>
          <a:p>
            <a:pPr>
              <a:buNone/>
            </a:pPr>
            <a:r>
              <a:rPr lang="en-US" sz="1300" b="1" dirty="0"/>
              <a:t>	return 0;</a:t>
            </a:r>
          </a:p>
          <a:p>
            <a:pPr>
              <a:buNone/>
            </a:pPr>
            <a:r>
              <a:rPr lang="en-US" sz="1300" b="1" dirty="0"/>
              <a:t>}</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flawed behavior</a:t>
            </a:r>
          </a:p>
        </p:txBody>
      </p:sp>
      <p:sp>
        <p:nvSpPr>
          <p:cNvPr id="3" name="Content Placeholder 2"/>
          <p:cNvSpPr>
            <a:spLocks noGrp="1"/>
          </p:cNvSpPr>
          <p:nvPr>
            <p:ph idx="1"/>
          </p:nvPr>
        </p:nvSpPr>
        <p:spPr/>
        <p:txBody>
          <a:bodyPr>
            <a:normAutofit fontScale="85000" lnSpcReduction="20000"/>
          </a:bodyPr>
          <a:lstStyle/>
          <a:p>
            <a:r>
              <a:rPr lang="en-US" dirty="0"/>
              <a:t>Unfortunately, the behavior of the </a:t>
            </a:r>
            <a:r>
              <a:rPr lang="en-US" dirty="0" err="1"/>
              <a:t>eof</a:t>
            </a:r>
            <a:r>
              <a:rPr lang="en-US" dirty="0"/>
              <a:t>( ) function is not as straightforward as we might expect. The function does not actually test the file to see if there is more data to read. Instead, the </a:t>
            </a:r>
            <a:r>
              <a:rPr lang="en-US" dirty="0" err="1"/>
              <a:t>eof</a:t>
            </a:r>
            <a:r>
              <a:rPr lang="en-US" dirty="0"/>
              <a:t>( ) function returns the current value of the </a:t>
            </a:r>
            <a:r>
              <a:rPr lang="en-US" dirty="0" err="1"/>
              <a:t>eof</a:t>
            </a:r>
            <a:r>
              <a:rPr lang="en-US" dirty="0"/>
              <a:t>-bit (one of the stream's state flags), which is set by the last </a:t>
            </a:r>
            <a:r>
              <a:rPr lang="en-US" i="1" dirty="0"/>
              <a:t>read</a:t>
            </a:r>
            <a:r>
              <a:rPr lang="en-US" dirty="0"/>
              <a:t> function to run. That means that the value that </a:t>
            </a:r>
            <a:r>
              <a:rPr lang="en-US" dirty="0" err="1"/>
              <a:t>eof</a:t>
            </a:r>
            <a:r>
              <a:rPr lang="en-US" dirty="0"/>
              <a:t>( ) returns depends on the outcome of a different, previously run, function. This unexpected behavior is usually only a problem when reading single characters from a file - functions reading more complex data generally set the </a:t>
            </a:r>
            <a:r>
              <a:rPr lang="en-US" dirty="0" err="1"/>
              <a:t>eof</a:t>
            </a:r>
            <a:r>
              <a:rPr lang="en-US" dirty="0"/>
              <a:t>-bit as a part of the read operation.</a:t>
            </a:r>
          </a:p>
        </p:txBody>
      </p:sp>
    </p:spTree>
    <p:extLst>
      <p:ext uri="{BB962C8B-B14F-4D97-AF65-F5344CB8AC3E}">
        <p14:creationId xmlns:p14="http://schemas.microsoft.com/office/powerpoint/2010/main" val="2093671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flawed behavior</a:t>
            </a:r>
          </a:p>
        </p:txBody>
      </p:sp>
      <p:sp>
        <p:nvSpPr>
          <p:cNvPr id="3" name="Content Placeholder 2"/>
          <p:cNvSpPr>
            <a:spLocks noGrp="1"/>
          </p:cNvSpPr>
          <p:nvPr>
            <p:ph idx="1"/>
          </p:nvPr>
        </p:nvSpPr>
        <p:spPr/>
        <p:txBody>
          <a:bodyPr>
            <a:normAutofit fontScale="47500" lnSpcReduction="20000"/>
          </a:bodyPr>
          <a:lstStyle/>
          <a:p>
            <a:r>
              <a:rPr lang="en-US" dirty="0"/>
              <a:t>#include &lt;</a:t>
            </a:r>
            <a:r>
              <a:rPr lang="en-US" dirty="0" err="1"/>
              <a:t>iostream</a:t>
            </a:r>
            <a:r>
              <a:rPr lang="en-US" dirty="0"/>
              <a:t>&gt;</a:t>
            </a:r>
          </a:p>
          <a:p>
            <a:r>
              <a:rPr lang="en-US" dirty="0"/>
              <a:t>#include &lt;</a:t>
            </a:r>
            <a:r>
              <a:rPr lang="en-US" dirty="0" err="1"/>
              <a:t>fstream</a:t>
            </a:r>
            <a:r>
              <a:rPr lang="en-US" dirty="0"/>
              <a:t>&gt;</a:t>
            </a:r>
          </a:p>
          <a:p>
            <a:r>
              <a:rPr lang="en-US" dirty="0"/>
              <a:t>using namespace </a:t>
            </a:r>
            <a:r>
              <a:rPr lang="en-US" dirty="0" err="1"/>
              <a:t>std</a:t>
            </a:r>
            <a:r>
              <a:rPr lang="en-US" dirty="0"/>
              <a:t>;</a:t>
            </a:r>
          </a:p>
          <a:p>
            <a:endParaRPr lang="en-US" dirty="0"/>
          </a:p>
          <a:p>
            <a:r>
              <a:rPr lang="en-US" dirty="0" err="1"/>
              <a:t>int</a:t>
            </a:r>
            <a:r>
              <a:rPr lang="en-US" dirty="0"/>
              <a:t> main()</a:t>
            </a:r>
          </a:p>
          <a:p>
            <a:r>
              <a:rPr lang="en-US" dirty="0"/>
              <a:t>{</a:t>
            </a:r>
          </a:p>
          <a:p>
            <a:r>
              <a:rPr lang="en-US" dirty="0"/>
              <a:t>	</a:t>
            </a:r>
            <a:r>
              <a:rPr lang="en-US" dirty="0" err="1"/>
              <a:t>ifstream</a:t>
            </a:r>
            <a:r>
              <a:rPr lang="en-US" dirty="0"/>
              <a:t> in("</a:t>
            </a:r>
            <a:r>
              <a:rPr lang="en-US" dirty="0" err="1"/>
              <a:t>my_file</a:t>
            </a:r>
            <a:r>
              <a:rPr lang="en-US" dirty="0"/>
              <a:t>");</a:t>
            </a:r>
          </a:p>
          <a:p>
            <a:r>
              <a:rPr lang="en-US" dirty="0"/>
              <a:t>	char c;</a:t>
            </a:r>
          </a:p>
          <a:p>
            <a:endParaRPr lang="en-US" dirty="0"/>
          </a:p>
          <a:p>
            <a:r>
              <a:rPr lang="en-US" dirty="0"/>
              <a:t>	while (!</a:t>
            </a:r>
            <a:r>
              <a:rPr lang="en-US" dirty="0" err="1"/>
              <a:t>in.eof</a:t>
            </a:r>
            <a:r>
              <a:rPr lang="en-US" dirty="0"/>
              <a:t>())</a:t>
            </a:r>
          </a:p>
          <a:p>
            <a:r>
              <a:rPr lang="en-US" dirty="0"/>
              <a:t>	{</a:t>
            </a:r>
          </a:p>
          <a:p>
            <a:r>
              <a:rPr lang="en-US" dirty="0"/>
              <a:t>		in &gt;&gt; c;</a:t>
            </a:r>
          </a:p>
          <a:p>
            <a:r>
              <a:rPr lang="en-US" dirty="0"/>
              <a:t>		</a:t>
            </a:r>
            <a:r>
              <a:rPr lang="en-US" dirty="0" err="1"/>
              <a:t>cout</a:t>
            </a:r>
            <a:r>
              <a:rPr lang="en-US" dirty="0"/>
              <a:t>  &lt;&lt; c ;</a:t>
            </a:r>
          </a:p>
          <a:p>
            <a:r>
              <a:rPr lang="en-US" dirty="0"/>
              <a:t>	}</a:t>
            </a:r>
          </a:p>
          <a:p>
            <a:endParaRPr lang="en-US" dirty="0"/>
          </a:p>
          <a:p>
            <a:r>
              <a:rPr lang="en-US" dirty="0"/>
              <a:t>	return 0;</a:t>
            </a:r>
          </a:p>
          <a:p>
            <a:r>
              <a:rPr lang="en-US" dirty="0"/>
              <a:t>}</a:t>
            </a:r>
          </a:p>
        </p:txBody>
      </p:sp>
    </p:spTree>
    <p:extLst>
      <p:ext uri="{BB962C8B-B14F-4D97-AF65-F5344CB8AC3E}">
        <p14:creationId xmlns:p14="http://schemas.microsoft.com/office/powerpoint/2010/main" val="152491919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Duplication of last char</a:t>
            </a:r>
          </a:p>
        </p:txBody>
      </p:sp>
      <p:pic>
        <p:nvPicPr>
          <p:cNvPr id="4" name="Content Placeholder 3"/>
          <p:cNvPicPr>
            <a:picLocks noGrp="1" noChangeAspect="1"/>
          </p:cNvPicPr>
          <p:nvPr>
            <p:ph idx="1"/>
          </p:nvPr>
        </p:nvPicPr>
        <p:blipFill>
          <a:blip r:embed="rId2"/>
          <a:stretch>
            <a:fillRect/>
          </a:stretch>
        </p:blipFill>
        <p:spPr>
          <a:xfrm>
            <a:off x="2019300" y="2582069"/>
            <a:ext cx="5105400" cy="2562225"/>
          </a:xfrm>
          <a:prstGeom prst="rect">
            <a:avLst/>
          </a:prstGeom>
        </p:spPr>
      </p:pic>
    </p:spTree>
    <p:extLst>
      <p:ext uri="{BB962C8B-B14F-4D97-AF65-F5344CB8AC3E}">
        <p14:creationId xmlns:p14="http://schemas.microsoft.com/office/powerpoint/2010/main" val="242574079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ignore() Function</a:t>
            </a:r>
          </a:p>
        </p:txBody>
      </p:sp>
      <p:sp>
        <p:nvSpPr>
          <p:cNvPr id="3" name="Content Placeholder 2"/>
          <p:cNvSpPr>
            <a:spLocks noGrp="1"/>
          </p:cNvSpPr>
          <p:nvPr>
            <p:ph idx="1"/>
          </p:nvPr>
        </p:nvSpPr>
        <p:spPr/>
        <p:txBody>
          <a:bodyPr/>
          <a:lstStyle/>
          <a:p>
            <a:pPr>
              <a:buNone/>
            </a:pPr>
            <a:r>
              <a:rPr lang="en-US" b="1" dirty="0" err="1"/>
              <a:t>istream</a:t>
            </a:r>
            <a:r>
              <a:rPr lang="en-US" b="1" dirty="0"/>
              <a:t> &amp;ignore(</a:t>
            </a:r>
            <a:r>
              <a:rPr lang="en-US" b="1" dirty="0" err="1"/>
              <a:t>int</a:t>
            </a:r>
            <a:r>
              <a:rPr lang="en-US" b="1" dirty="0"/>
              <a:t> </a:t>
            </a:r>
            <a:r>
              <a:rPr lang="en-US" i="1" dirty="0" err="1"/>
              <a:t>num_of_char</a:t>
            </a:r>
            <a:r>
              <a:rPr lang="en-US" b="1" i="1" dirty="0"/>
              <a:t>, </a:t>
            </a:r>
            <a:r>
              <a:rPr lang="en-US" b="1" dirty="0"/>
              <a:t>char</a:t>
            </a:r>
            <a:r>
              <a:rPr lang="en-US" b="1" i="1" dirty="0"/>
              <a:t> </a:t>
            </a:r>
            <a:r>
              <a:rPr lang="en-US" i="1" dirty="0"/>
              <a:t>delimiter</a:t>
            </a:r>
            <a:r>
              <a:rPr lang="en-US" b="1" i="1" dirty="0"/>
              <a:t>)</a:t>
            </a:r>
          </a:p>
          <a:p>
            <a:pPr>
              <a:buNone/>
            </a:pPr>
            <a:endParaRPr lang="en-US" b="1" i="1" dirty="0"/>
          </a:p>
          <a:p>
            <a:r>
              <a:rPr lang="en-US" dirty="0"/>
              <a:t>It reads and discards characters until either </a:t>
            </a:r>
            <a:r>
              <a:rPr lang="en-US" i="1" dirty="0"/>
              <a:t>num characters have been ignored (1 by </a:t>
            </a:r>
            <a:r>
              <a:rPr lang="en-US" dirty="0"/>
              <a:t>default) or the character specified by </a:t>
            </a:r>
            <a:r>
              <a:rPr lang="en-US" i="1" dirty="0" err="1"/>
              <a:t>delim</a:t>
            </a:r>
            <a:r>
              <a:rPr lang="en-US" i="1" dirty="0"/>
              <a:t> is encountered (</a:t>
            </a:r>
            <a:r>
              <a:rPr lang="en-US" b="1" i="1" dirty="0"/>
              <a:t>EOF by default)</a:t>
            </a:r>
            <a:endParaRPr lang="en-US" b="1"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marL="0" indent="0">
              <a:buNone/>
            </a:pPr>
            <a:r>
              <a:rPr lang="en-US" dirty="0"/>
              <a:t>#include &lt;</a:t>
            </a:r>
            <a:r>
              <a:rPr lang="en-US" dirty="0" err="1"/>
              <a:t>iostream</a:t>
            </a:r>
            <a:r>
              <a:rPr lang="en-US" dirty="0"/>
              <a:t>&gt;</a:t>
            </a:r>
          </a:p>
          <a:p>
            <a:pPr marL="0" indent="0">
              <a:buNone/>
            </a:pPr>
            <a:r>
              <a:rPr lang="en-US" dirty="0"/>
              <a:t>#include &lt;</a:t>
            </a:r>
            <a:r>
              <a:rPr lang="en-US" dirty="0" err="1"/>
              <a:t>fstream</a:t>
            </a:r>
            <a:r>
              <a:rPr lang="en-US" dirty="0"/>
              <a:t>&gt;</a:t>
            </a:r>
          </a:p>
          <a:p>
            <a:pPr marL="0" indent="0">
              <a:buNone/>
            </a:pPr>
            <a:r>
              <a:rPr lang="en-US" dirty="0"/>
              <a:t>using namespace </a:t>
            </a:r>
            <a:r>
              <a:rPr lang="en-US" dirty="0" err="1"/>
              <a:t>std</a:t>
            </a:r>
            <a:r>
              <a:rPr lang="en-US" dirty="0"/>
              <a:t>;</a:t>
            </a:r>
          </a:p>
          <a:p>
            <a:pPr marL="0" indent="0">
              <a:buNone/>
            </a:pPr>
            <a:r>
              <a:rPr lang="en-US" dirty="0" err="1"/>
              <a:t>int</a:t>
            </a:r>
            <a:r>
              <a:rPr lang="en-US" dirty="0"/>
              <a:t> main(){</a:t>
            </a:r>
          </a:p>
          <a:p>
            <a:pPr marL="0" indent="0">
              <a:buNone/>
            </a:pPr>
            <a:r>
              <a:rPr lang="en-US" dirty="0" err="1"/>
              <a:t>ifstream</a:t>
            </a:r>
            <a:r>
              <a:rPr lang="en-US" dirty="0"/>
              <a:t> in("Test.txt");</a:t>
            </a:r>
          </a:p>
          <a:p>
            <a:pPr marL="0" indent="0">
              <a:buNone/>
            </a:pPr>
            <a:r>
              <a:rPr lang="en-US" dirty="0"/>
              <a:t>		if(!in)	{</a:t>
            </a:r>
          </a:p>
          <a:p>
            <a:pPr marL="0" indent="0">
              <a:buNone/>
            </a:pPr>
            <a:r>
              <a:rPr lang="en-US" dirty="0"/>
              <a:t>		</a:t>
            </a:r>
            <a:r>
              <a:rPr lang="en-US" dirty="0" err="1"/>
              <a:t>cout</a:t>
            </a:r>
            <a:r>
              <a:rPr lang="en-US" dirty="0"/>
              <a:t> &lt;&lt; "Failed to open file" &lt;&lt; </a:t>
            </a:r>
            <a:r>
              <a:rPr lang="en-US" dirty="0" err="1"/>
              <a:t>endl</a:t>
            </a:r>
            <a:r>
              <a:rPr lang="en-US" dirty="0"/>
              <a:t>;</a:t>
            </a:r>
          </a:p>
          <a:p>
            <a:pPr marL="0" indent="0">
              <a:buNone/>
            </a:pPr>
            <a:r>
              <a:rPr lang="en-US" dirty="0"/>
              <a:t>		return 1;	}	</a:t>
            </a:r>
          </a:p>
          <a:p>
            <a:pPr marL="0" indent="0">
              <a:buNone/>
            </a:pPr>
            <a:r>
              <a:rPr lang="en-US" dirty="0"/>
              <a:t>	char c;	</a:t>
            </a:r>
          </a:p>
          <a:p>
            <a:pPr marL="0" indent="0">
              <a:buNone/>
            </a:pPr>
            <a:r>
              <a:rPr lang="en-US" dirty="0"/>
              <a:t>	</a:t>
            </a:r>
            <a:r>
              <a:rPr lang="en-US" dirty="0" err="1"/>
              <a:t>in.ignore</a:t>
            </a:r>
            <a:r>
              <a:rPr lang="en-US" dirty="0"/>
              <a:t>();// </a:t>
            </a:r>
            <a:r>
              <a:rPr lang="en-US" i="1" dirty="0"/>
              <a:t>1 character by </a:t>
            </a:r>
            <a:r>
              <a:rPr lang="en-US" dirty="0"/>
              <a:t>default 	</a:t>
            </a:r>
          </a:p>
          <a:p>
            <a:pPr marL="0" indent="0">
              <a:buNone/>
            </a:pPr>
            <a:r>
              <a:rPr lang="en-US" dirty="0"/>
              <a:t>	while(in)	{</a:t>
            </a:r>
          </a:p>
          <a:p>
            <a:pPr marL="0" indent="0">
              <a:buNone/>
            </a:pPr>
            <a:r>
              <a:rPr lang="en-US" dirty="0"/>
              <a:t>		</a:t>
            </a:r>
            <a:r>
              <a:rPr lang="en-US" dirty="0" err="1"/>
              <a:t>in.get</a:t>
            </a:r>
            <a:r>
              <a:rPr lang="en-US" dirty="0"/>
              <a:t>(c);</a:t>
            </a:r>
          </a:p>
          <a:p>
            <a:pPr marL="0" indent="0">
              <a:buNone/>
            </a:pPr>
            <a:r>
              <a:rPr lang="en-US" dirty="0"/>
              <a:t>		</a:t>
            </a:r>
            <a:r>
              <a:rPr lang="en-US" dirty="0" err="1"/>
              <a:t>cout</a:t>
            </a:r>
            <a:r>
              <a:rPr lang="en-US" dirty="0"/>
              <a:t> &lt;&lt; c;	}	</a:t>
            </a:r>
          </a:p>
          <a:p>
            <a:pPr marL="0" indent="0">
              <a:buNone/>
            </a:pPr>
            <a:r>
              <a:rPr lang="en-US" dirty="0"/>
              <a:t>	return 0;</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317416979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276475" y="2848769"/>
            <a:ext cx="4591050" cy="2028825"/>
          </a:xfrm>
          <a:prstGeom prst="rect">
            <a:avLst/>
          </a:prstGeom>
        </p:spPr>
      </p:pic>
    </p:spTree>
    <p:extLst>
      <p:ext uri="{BB962C8B-B14F-4D97-AF65-F5344CB8AC3E}">
        <p14:creationId xmlns:p14="http://schemas.microsoft.com/office/powerpoint/2010/main" val="228465071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n-US" sz="5400" b="1" dirty="0"/>
              <a:t>Example</a:t>
            </a:r>
            <a:endParaRPr lang="en-US" b="1" dirty="0"/>
          </a:p>
        </p:txBody>
      </p:sp>
      <p:sp>
        <p:nvSpPr>
          <p:cNvPr id="3" name="Content Placeholder 2"/>
          <p:cNvSpPr>
            <a:spLocks noGrp="1"/>
          </p:cNvSpPr>
          <p:nvPr>
            <p:ph idx="1"/>
          </p:nvPr>
        </p:nvSpPr>
        <p:spPr>
          <a:xfrm>
            <a:off x="457200" y="1447800"/>
            <a:ext cx="8229600" cy="5105400"/>
          </a:xfrm>
        </p:spPr>
        <p:txBody>
          <a:bodyPr>
            <a:noAutofit/>
          </a:bodyPr>
          <a:lstStyle/>
          <a:p>
            <a:pPr>
              <a:buNone/>
            </a:pPr>
            <a:r>
              <a:rPr lang="en-US" sz="1200" b="1" dirty="0" err="1"/>
              <a:t>int</a:t>
            </a:r>
            <a:r>
              <a:rPr lang="en-US" sz="1200" b="1" dirty="0"/>
              <a:t> main()</a:t>
            </a:r>
          </a:p>
          <a:p>
            <a:pPr>
              <a:buNone/>
            </a:pPr>
            <a:r>
              <a:rPr lang="en-US" sz="1200" b="1" dirty="0"/>
              <a:t>{</a:t>
            </a:r>
          </a:p>
          <a:p>
            <a:pPr>
              <a:buNone/>
            </a:pPr>
            <a:endParaRPr lang="en-US" sz="1200" b="1" dirty="0"/>
          </a:p>
          <a:p>
            <a:pPr>
              <a:buNone/>
            </a:pPr>
            <a:r>
              <a:rPr lang="en-US" sz="1200" b="1" dirty="0"/>
              <a:t>	</a:t>
            </a:r>
            <a:r>
              <a:rPr lang="en-US" sz="1200" b="1" dirty="0" err="1"/>
              <a:t>ifstream</a:t>
            </a:r>
            <a:r>
              <a:rPr lang="en-US" sz="1200" b="1" dirty="0"/>
              <a:t> in("myfile.txt");</a:t>
            </a:r>
          </a:p>
          <a:p>
            <a:pPr>
              <a:buNone/>
            </a:pPr>
            <a:r>
              <a:rPr lang="en-US" sz="1200" b="1" dirty="0"/>
              <a:t>	</a:t>
            </a:r>
          </a:p>
          <a:p>
            <a:pPr>
              <a:buNone/>
            </a:pPr>
            <a:r>
              <a:rPr lang="en-US" sz="1200" b="1" dirty="0"/>
              <a:t>	if(!in)</a:t>
            </a:r>
          </a:p>
          <a:p>
            <a:pPr>
              <a:buNone/>
            </a:pPr>
            <a:r>
              <a:rPr lang="en-US" sz="1200" b="1" dirty="0"/>
              <a:t>	{</a:t>
            </a:r>
          </a:p>
          <a:p>
            <a:pPr>
              <a:buNone/>
            </a:pPr>
            <a:r>
              <a:rPr lang="en-US" sz="1200" b="1" dirty="0"/>
              <a:t>		</a:t>
            </a:r>
            <a:r>
              <a:rPr lang="en-US" sz="1200" b="1" dirty="0" err="1"/>
              <a:t>cout</a:t>
            </a:r>
            <a:r>
              <a:rPr lang="en-US" sz="1200" b="1" dirty="0"/>
              <a:t> &lt;&lt; "Failed to open file" &lt;&lt; </a:t>
            </a:r>
            <a:r>
              <a:rPr lang="en-US" sz="1200" b="1" dirty="0" err="1"/>
              <a:t>endl</a:t>
            </a:r>
            <a:r>
              <a:rPr lang="en-US" sz="1200" b="1" dirty="0"/>
              <a:t>;</a:t>
            </a:r>
          </a:p>
          <a:p>
            <a:pPr>
              <a:buNone/>
            </a:pPr>
            <a:r>
              <a:rPr lang="en-US" sz="1200" b="1" dirty="0"/>
              <a:t>		return 1;</a:t>
            </a:r>
          </a:p>
          <a:p>
            <a:pPr>
              <a:buNone/>
            </a:pPr>
            <a:r>
              <a:rPr lang="en-US" sz="1200" b="1" dirty="0"/>
              <a:t>	}</a:t>
            </a:r>
          </a:p>
          <a:p>
            <a:pPr>
              <a:buNone/>
            </a:pPr>
            <a:r>
              <a:rPr lang="en-US" sz="1200" b="1" dirty="0"/>
              <a:t>	</a:t>
            </a:r>
          </a:p>
          <a:p>
            <a:pPr>
              <a:buNone/>
            </a:pPr>
            <a:r>
              <a:rPr lang="en-US" sz="1200" b="1" dirty="0"/>
              <a:t>	char c;</a:t>
            </a:r>
          </a:p>
          <a:p>
            <a:pPr>
              <a:buNone/>
            </a:pPr>
            <a:r>
              <a:rPr lang="en-US" sz="1200" b="1" dirty="0"/>
              <a:t>	</a:t>
            </a:r>
          </a:p>
          <a:p>
            <a:pPr>
              <a:buNone/>
            </a:pPr>
            <a:r>
              <a:rPr lang="en-US" sz="1200" b="1" dirty="0"/>
              <a:t>	</a:t>
            </a:r>
            <a:r>
              <a:rPr lang="en-US" sz="1200" b="1" dirty="0" err="1"/>
              <a:t>in.ignore</a:t>
            </a:r>
            <a:r>
              <a:rPr lang="en-US" sz="1200" b="1" dirty="0"/>
              <a:t>(5, ' ');</a:t>
            </a:r>
          </a:p>
          <a:p>
            <a:pPr>
              <a:buNone/>
            </a:pPr>
            <a:r>
              <a:rPr lang="en-US" sz="1200" b="1" dirty="0"/>
              <a:t>	</a:t>
            </a:r>
          </a:p>
          <a:p>
            <a:pPr>
              <a:buNone/>
            </a:pPr>
            <a:r>
              <a:rPr lang="en-US" sz="1200" b="1" dirty="0"/>
              <a:t>	while(in)</a:t>
            </a:r>
          </a:p>
          <a:p>
            <a:pPr>
              <a:buNone/>
            </a:pPr>
            <a:r>
              <a:rPr lang="en-US" sz="1200" b="1" dirty="0"/>
              <a:t>	{</a:t>
            </a:r>
          </a:p>
          <a:p>
            <a:pPr>
              <a:buNone/>
            </a:pPr>
            <a:r>
              <a:rPr lang="en-US" sz="1200" b="1" dirty="0"/>
              <a:t>		</a:t>
            </a:r>
            <a:r>
              <a:rPr lang="en-US" sz="1200" b="1" dirty="0" err="1"/>
              <a:t>in.get</a:t>
            </a:r>
            <a:r>
              <a:rPr lang="en-US" sz="1200" b="1" dirty="0"/>
              <a:t>(c);</a:t>
            </a:r>
          </a:p>
          <a:p>
            <a:pPr>
              <a:buNone/>
            </a:pPr>
            <a:r>
              <a:rPr lang="en-US" sz="1200" b="1" dirty="0"/>
              <a:t>		</a:t>
            </a:r>
            <a:r>
              <a:rPr lang="en-US" sz="1200" b="1" dirty="0" err="1"/>
              <a:t>cout</a:t>
            </a:r>
            <a:r>
              <a:rPr lang="en-US" sz="1200" b="1" dirty="0"/>
              <a:t> &lt;&lt; c;</a:t>
            </a:r>
          </a:p>
          <a:p>
            <a:pPr>
              <a:buNone/>
            </a:pPr>
            <a:r>
              <a:rPr lang="en-US" sz="1200" b="1" dirty="0"/>
              <a:t>	}</a:t>
            </a:r>
          </a:p>
          <a:p>
            <a:pPr>
              <a:buNone/>
            </a:pPr>
            <a:r>
              <a:rPr lang="en-US" sz="1200" b="1" dirty="0"/>
              <a:t>	</a:t>
            </a:r>
          </a:p>
          <a:p>
            <a:pPr>
              <a:buNone/>
            </a:pPr>
            <a:r>
              <a:rPr lang="en-US" sz="1200" b="1" dirty="0"/>
              <a:t>	return 0;</a:t>
            </a:r>
          </a:p>
          <a:p>
            <a:pPr>
              <a:buNone/>
            </a:pPr>
            <a:r>
              <a:rPr lang="en-US" sz="1200" b="1" dirty="0"/>
              <a:t>}</a:t>
            </a:r>
          </a:p>
        </p:txBody>
      </p:sp>
      <p:sp>
        <p:nvSpPr>
          <p:cNvPr id="4" name="TextBox 3"/>
          <p:cNvSpPr txBox="1"/>
          <p:nvPr/>
        </p:nvSpPr>
        <p:spPr>
          <a:xfrm>
            <a:off x="5029200" y="1752600"/>
            <a:ext cx="3048000" cy="646331"/>
          </a:xfrm>
          <a:prstGeom prst="rect">
            <a:avLst/>
          </a:prstGeom>
          <a:noFill/>
          <a:ln>
            <a:solidFill>
              <a:srgbClr val="FF0000"/>
            </a:solidFill>
          </a:ln>
        </p:spPr>
        <p:txBody>
          <a:bodyPr wrap="square" rtlCol="0">
            <a:spAutoFit/>
          </a:bodyPr>
          <a:lstStyle/>
          <a:p>
            <a:r>
              <a:rPr lang="en-US" b="1" dirty="0"/>
              <a:t>myfile.txt contains text: “Hello this is test”</a:t>
            </a:r>
          </a:p>
        </p:txBody>
      </p:sp>
      <p:sp>
        <p:nvSpPr>
          <p:cNvPr id="5" name="TextBox 4"/>
          <p:cNvSpPr txBox="1"/>
          <p:nvPr/>
        </p:nvSpPr>
        <p:spPr>
          <a:xfrm>
            <a:off x="4876800" y="2819400"/>
            <a:ext cx="3352800" cy="646331"/>
          </a:xfrm>
          <a:prstGeom prst="rect">
            <a:avLst/>
          </a:prstGeom>
          <a:noFill/>
          <a:ln>
            <a:solidFill>
              <a:srgbClr val="FF0000"/>
            </a:solidFill>
          </a:ln>
        </p:spPr>
        <p:txBody>
          <a:bodyPr wrap="square" rtlCol="0">
            <a:spAutoFit/>
          </a:bodyPr>
          <a:lstStyle/>
          <a:p>
            <a:r>
              <a:rPr lang="en-US" b="1" i="1" dirty="0">
                <a:solidFill>
                  <a:schemeClr val="bg1">
                    <a:lumMod val="50000"/>
                  </a:schemeClr>
                </a:solidFill>
              </a:rPr>
              <a:t>Output:</a:t>
            </a:r>
          </a:p>
          <a:p>
            <a:r>
              <a:rPr lang="en-US" b="1" dirty="0"/>
              <a:t>this is </a:t>
            </a:r>
            <a:r>
              <a:rPr lang="en-US" b="1" dirty="0" err="1"/>
              <a:t>testt</a:t>
            </a:r>
            <a:endParaRPr 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5251F-BD5E-42BF-93FB-7E446511C1E4}"/>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A3256152-E4E9-4A98-A3F9-6A913584FFF8}"/>
              </a:ext>
            </a:extLst>
          </p:cNvPr>
          <p:cNvPicPr>
            <a:picLocks noGrp="1" noChangeAspect="1"/>
          </p:cNvPicPr>
          <p:nvPr>
            <p:ph idx="1"/>
          </p:nvPr>
        </p:nvPicPr>
        <p:blipFill>
          <a:blip r:embed="rId2"/>
          <a:stretch>
            <a:fillRect/>
          </a:stretch>
        </p:blipFill>
        <p:spPr>
          <a:xfrm>
            <a:off x="1219200" y="2148681"/>
            <a:ext cx="6781800" cy="3429000"/>
          </a:xfrm>
        </p:spPr>
      </p:pic>
    </p:spTree>
    <p:extLst>
      <p:ext uri="{BB962C8B-B14F-4D97-AF65-F5344CB8AC3E}">
        <p14:creationId xmlns:p14="http://schemas.microsoft.com/office/powerpoint/2010/main" val="143051369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marL="0" indent="0">
              <a:buNone/>
            </a:pPr>
            <a:r>
              <a:rPr lang="en-US" dirty="0"/>
              <a:t>#include &lt;</a:t>
            </a:r>
            <a:r>
              <a:rPr lang="en-US" dirty="0" err="1"/>
              <a:t>iostream</a:t>
            </a:r>
            <a:r>
              <a:rPr lang="en-US" dirty="0"/>
              <a:t>&gt;</a:t>
            </a:r>
          </a:p>
          <a:p>
            <a:pPr marL="0" indent="0">
              <a:buNone/>
            </a:pPr>
            <a:r>
              <a:rPr lang="en-US" dirty="0"/>
              <a:t>#include &lt;</a:t>
            </a:r>
            <a:r>
              <a:rPr lang="en-US" dirty="0" err="1"/>
              <a:t>fstream</a:t>
            </a:r>
            <a:r>
              <a:rPr lang="en-US" dirty="0"/>
              <a:t>&gt;</a:t>
            </a:r>
          </a:p>
          <a:p>
            <a:pPr marL="0" indent="0">
              <a:buNone/>
            </a:pPr>
            <a:r>
              <a:rPr lang="en-US" dirty="0"/>
              <a:t>using namespace </a:t>
            </a:r>
            <a:r>
              <a:rPr lang="en-US" dirty="0" err="1"/>
              <a:t>std</a:t>
            </a:r>
            <a:r>
              <a:rPr lang="en-US" dirty="0"/>
              <a:t>;</a:t>
            </a:r>
          </a:p>
          <a:p>
            <a:pPr marL="0" indent="0">
              <a:buNone/>
            </a:pPr>
            <a:r>
              <a:rPr lang="en-US" dirty="0" err="1"/>
              <a:t>int</a:t>
            </a:r>
            <a:r>
              <a:rPr lang="en-US" dirty="0"/>
              <a:t> main(){</a:t>
            </a:r>
          </a:p>
          <a:p>
            <a:pPr marL="0" indent="0">
              <a:buNone/>
            </a:pPr>
            <a:r>
              <a:rPr lang="en-US" dirty="0" err="1"/>
              <a:t>ifstream</a:t>
            </a:r>
            <a:r>
              <a:rPr lang="en-US" dirty="0"/>
              <a:t> in("Test.txt");</a:t>
            </a:r>
          </a:p>
          <a:p>
            <a:pPr marL="0" indent="0">
              <a:buNone/>
            </a:pPr>
            <a:r>
              <a:rPr lang="en-US" dirty="0"/>
              <a:t>		if(!in)	{</a:t>
            </a:r>
          </a:p>
          <a:p>
            <a:pPr marL="0" indent="0">
              <a:buNone/>
            </a:pPr>
            <a:r>
              <a:rPr lang="en-US" dirty="0"/>
              <a:t>		</a:t>
            </a:r>
            <a:r>
              <a:rPr lang="en-US" dirty="0" err="1"/>
              <a:t>cout</a:t>
            </a:r>
            <a:r>
              <a:rPr lang="en-US" dirty="0"/>
              <a:t> &lt;&lt; "Failed to open file" &lt;&lt; </a:t>
            </a:r>
            <a:r>
              <a:rPr lang="en-US" dirty="0" err="1"/>
              <a:t>endl</a:t>
            </a:r>
            <a:r>
              <a:rPr lang="en-US" dirty="0"/>
              <a:t>;</a:t>
            </a:r>
          </a:p>
          <a:p>
            <a:pPr marL="0" indent="0">
              <a:buNone/>
            </a:pPr>
            <a:r>
              <a:rPr lang="en-US" dirty="0"/>
              <a:t>		return 1;	}	</a:t>
            </a:r>
          </a:p>
          <a:p>
            <a:pPr marL="0" indent="0">
              <a:buNone/>
            </a:pPr>
            <a:r>
              <a:rPr lang="en-US" dirty="0"/>
              <a:t>	char c;	</a:t>
            </a:r>
          </a:p>
          <a:p>
            <a:pPr marL="0" indent="0">
              <a:buNone/>
            </a:pPr>
            <a:r>
              <a:rPr lang="en-US" dirty="0"/>
              <a:t>	</a:t>
            </a:r>
            <a:r>
              <a:rPr lang="en-US" dirty="0" err="1"/>
              <a:t>in.ignore</a:t>
            </a:r>
            <a:r>
              <a:rPr lang="en-US" dirty="0"/>
              <a:t>(6 , ' ');	</a:t>
            </a:r>
          </a:p>
          <a:p>
            <a:pPr marL="0" indent="0">
              <a:buNone/>
            </a:pPr>
            <a:r>
              <a:rPr lang="en-US" dirty="0"/>
              <a:t>	while(in)	{</a:t>
            </a:r>
          </a:p>
          <a:p>
            <a:pPr marL="0" indent="0">
              <a:buNone/>
            </a:pPr>
            <a:r>
              <a:rPr lang="en-US" dirty="0"/>
              <a:t>		</a:t>
            </a:r>
            <a:r>
              <a:rPr lang="en-US" dirty="0" err="1"/>
              <a:t>in.get</a:t>
            </a:r>
            <a:r>
              <a:rPr lang="en-US" dirty="0"/>
              <a:t>(c);</a:t>
            </a:r>
          </a:p>
          <a:p>
            <a:pPr marL="0" indent="0">
              <a:buNone/>
            </a:pPr>
            <a:r>
              <a:rPr lang="en-US" dirty="0"/>
              <a:t>		</a:t>
            </a:r>
            <a:r>
              <a:rPr lang="en-US" dirty="0" err="1"/>
              <a:t>cout</a:t>
            </a:r>
            <a:r>
              <a:rPr lang="en-US" dirty="0"/>
              <a:t> &lt;&lt; c;	}	</a:t>
            </a:r>
          </a:p>
          <a:p>
            <a:pPr marL="0" indent="0">
              <a:buNone/>
            </a:pPr>
            <a:r>
              <a:rPr lang="en-US" dirty="0"/>
              <a:t>	return 0;</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197523090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514600" y="1752600"/>
            <a:ext cx="3067050" cy="2105025"/>
          </a:xfrm>
          <a:prstGeom prst="rect">
            <a:avLst/>
          </a:prstGeom>
        </p:spPr>
      </p:pic>
      <p:pic>
        <p:nvPicPr>
          <p:cNvPr id="5" name="Picture 4"/>
          <p:cNvPicPr>
            <a:picLocks noChangeAspect="1"/>
          </p:cNvPicPr>
          <p:nvPr/>
        </p:nvPicPr>
        <p:blipFill>
          <a:blip r:embed="rId3"/>
          <a:stretch>
            <a:fillRect/>
          </a:stretch>
        </p:blipFill>
        <p:spPr>
          <a:xfrm>
            <a:off x="2133600" y="4192587"/>
            <a:ext cx="4724400" cy="1752600"/>
          </a:xfrm>
          <a:prstGeom prst="rect">
            <a:avLst/>
          </a:prstGeom>
        </p:spPr>
      </p:pic>
    </p:spTree>
    <p:extLst>
      <p:ext uri="{BB962C8B-B14F-4D97-AF65-F5344CB8AC3E}">
        <p14:creationId xmlns:p14="http://schemas.microsoft.com/office/powerpoint/2010/main" val="75199734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r>
              <a:rPr lang="en-US" dirty="0"/>
              <a:t>#include &lt;</a:t>
            </a:r>
            <a:r>
              <a:rPr lang="en-US" dirty="0" err="1"/>
              <a:t>iostream</a:t>
            </a:r>
            <a:r>
              <a:rPr lang="en-US" dirty="0"/>
              <a:t>&gt;</a:t>
            </a:r>
          </a:p>
          <a:p>
            <a:r>
              <a:rPr lang="en-US" dirty="0"/>
              <a:t>#include &lt;</a:t>
            </a:r>
            <a:r>
              <a:rPr lang="en-US" dirty="0" err="1"/>
              <a:t>fstream</a:t>
            </a:r>
            <a:r>
              <a:rPr lang="en-US" dirty="0"/>
              <a:t>&gt;</a:t>
            </a:r>
          </a:p>
          <a:p>
            <a:r>
              <a:rPr lang="en-US" dirty="0"/>
              <a:t>using namespace </a:t>
            </a:r>
            <a:r>
              <a:rPr lang="en-US" dirty="0" err="1"/>
              <a:t>std</a:t>
            </a:r>
            <a:r>
              <a:rPr lang="en-US" dirty="0"/>
              <a:t>;</a:t>
            </a:r>
          </a:p>
          <a:p>
            <a:r>
              <a:rPr lang="en-US" dirty="0" err="1"/>
              <a:t>int</a:t>
            </a:r>
            <a:r>
              <a:rPr lang="en-US" dirty="0"/>
              <a:t> main(){</a:t>
            </a:r>
          </a:p>
          <a:p>
            <a:r>
              <a:rPr lang="en-US" dirty="0" err="1"/>
              <a:t>ifstream</a:t>
            </a:r>
            <a:r>
              <a:rPr lang="en-US" dirty="0"/>
              <a:t> in("Test.txt");</a:t>
            </a:r>
          </a:p>
          <a:p>
            <a:r>
              <a:rPr lang="en-US" dirty="0"/>
              <a:t>		if(!in)	{</a:t>
            </a:r>
          </a:p>
          <a:p>
            <a:r>
              <a:rPr lang="en-US" dirty="0"/>
              <a:t>		</a:t>
            </a:r>
            <a:r>
              <a:rPr lang="en-US" dirty="0" err="1"/>
              <a:t>cout</a:t>
            </a:r>
            <a:r>
              <a:rPr lang="en-US" dirty="0"/>
              <a:t> &lt;&lt; "Failed to open file" &lt;&lt; </a:t>
            </a:r>
            <a:r>
              <a:rPr lang="en-US" dirty="0" err="1"/>
              <a:t>endl</a:t>
            </a:r>
            <a:r>
              <a:rPr lang="en-US" dirty="0"/>
              <a:t>;</a:t>
            </a:r>
          </a:p>
          <a:p>
            <a:r>
              <a:rPr lang="en-US" dirty="0"/>
              <a:t>		return 1;	}	</a:t>
            </a:r>
          </a:p>
          <a:p>
            <a:r>
              <a:rPr lang="en-US" dirty="0"/>
              <a:t>	char c;	</a:t>
            </a:r>
          </a:p>
          <a:p>
            <a:r>
              <a:rPr lang="en-US" dirty="0"/>
              <a:t>	</a:t>
            </a:r>
            <a:r>
              <a:rPr lang="en-US" dirty="0" err="1"/>
              <a:t>in.ignore</a:t>
            </a:r>
            <a:r>
              <a:rPr lang="en-US" dirty="0"/>
              <a:t>(5 , '</a:t>
            </a:r>
            <a:r>
              <a:rPr lang="en-US" dirty="0" err="1"/>
              <a:t>i</a:t>
            </a:r>
            <a:r>
              <a:rPr lang="en-US" dirty="0"/>
              <a:t>');	</a:t>
            </a:r>
          </a:p>
          <a:p>
            <a:r>
              <a:rPr lang="en-US" dirty="0"/>
              <a:t>	while(in)	{</a:t>
            </a:r>
          </a:p>
          <a:p>
            <a:r>
              <a:rPr lang="en-US" dirty="0"/>
              <a:t>		</a:t>
            </a:r>
            <a:r>
              <a:rPr lang="en-US" dirty="0" err="1"/>
              <a:t>in.get</a:t>
            </a:r>
            <a:r>
              <a:rPr lang="en-US" dirty="0"/>
              <a:t>(c);</a:t>
            </a:r>
          </a:p>
          <a:p>
            <a:r>
              <a:rPr lang="en-US" dirty="0"/>
              <a:t>		</a:t>
            </a:r>
            <a:r>
              <a:rPr lang="en-US" dirty="0" err="1"/>
              <a:t>cout</a:t>
            </a:r>
            <a:r>
              <a:rPr lang="en-US" dirty="0"/>
              <a:t> &lt;&lt; c;	}	</a:t>
            </a:r>
          </a:p>
          <a:p>
            <a:r>
              <a:rPr lang="en-US" dirty="0"/>
              <a:t>	return 0;</a:t>
            </a:r>
          </a:p>
          <a:p>
            <a:r>
              <a:rPr lang="en-US" dirty="0"/>
              <a:t>}</a:t>
            </a:r>
          </a:p>
          <a:p>
            <a:endParaRPr lang="en-US" dirty="0"/>
          </a:p>
        </p:txBody>
      </p:sp>
    </p:spTree>
    <p:extLst>
      <p:ext uri="{BB962C8B-B14F-4D97-AF65-F5344CB8AC3E}">
        <p14:creationId xmlns:p14="http://schemas.microsoft.com/office/powerpoint/2010/main" val="57552265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028825" y="2696369"/>
            <a:ext cx="5086350" cy="2333625"/>
          </a:xfrm>
          <a:prstGeom prst="rect">
            <a:avLst/>
          </a:prstGeom>
        </p:spPr>
      </p:pic>
    </p:spTree>
    <p:extLst>
      <p:ext uri="{BB962C8B-B14F-4D97-AF65-F5344CB8AC3E}">
        <p14:creationId xmlns:p14="http://schemas.microsoft.com/office/powerpoint/2010/main" val="150072776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40034-5707-4D15-88CA-F7CE82E6E79E}"/>
              </a:ext>
            </a:extLst>
          </p:cNvPr>
          <p:cNvSpPr>
            <a:spLocks noGrp="1"/>
          </p:cNvSpPr>
          <p:nvPr>
            <p:ph type="title"/>
          </p:nvPr>
        </p:nvSpPr>
        <p:spPr/>
        <p:txBody>
          <a:bodyPr>
            <a:normAutofit fontScale="90000"/>
          </a:bodyPr>
          <a:lstStyle/>
          <a:p>
            <a:r>
              <a:rPr lang="en-US" b="1" i="0" dirty="0">
                <a:solidFill>
                  <a:srgbClr val="708090"/>
                </a:solidFill>
                <a:effectLst/>
                <a:latin typeface="Roboto" panose="02000000000000000000" pitchFamily="2" charset="0"/>
              </a:rPr>
              <a:t>C++ Binary </a:t>
            </a:r>
            <a:r>
              <a:rPr lang="en-US" b="1" i="1" dirty="0">
                <a:solidFill>
                  <a:srgbClr val="708090"/>
                </a:solidFill>
                <a:effectLst/>
                <a:latin typeface="Roboto" panose="02000000000000000000" pitchFamily="2" charset="0"/>
              </a:rPr>
              <a:t>read()</a:t>
            </a:r>
            <a:r>
              <a:rPr lang="en-US" b="1" i="0" dirty="0">
                <a:solidFill>
                  <a:srgbClr val="708090"/>
                </a:solidFill>
                <a:effectLst/>
                <a:latin typeface="Roboto" panose="02000000000000000000" pitchFamily="2" charset="0"/>
              </a:rPr>
              <a:t> and </a:t>
            </a:r>
            <a:r>
              <a:rPr lang="en-US" b="1" i="1" dirty="0">
                <a:solidFill>
                  <a:srgbClr val="708090"/>
                </a:solidFill>
                <a:effectLst/>
                <a:latin typeface="Roboto" panose="02000000000000000000" pitchFamily="2" charset="0"/>
              </a:rPr>
              <a:t>write()</a:t>
            </a:r>
            <a:r>
              <a:rPr lang="en-US" b="1" i="0" dirty="0">
                <a:solidFill>
                  <a:srgbClr val="708090"/>
                </a:solidFill>
                <a:effectLst/>
                <a:latin typeface="Roboto" panose="02000000000000000000" pitchFamily="2" charset="0"/>
              </a:rPr>
              <a:t> Functions</a:t>
            </a:r>
            <a:endParaRPr lang="en-US" dirty="0"/>
          </a:p>
        </p:txBody>
      </p:sp>
      <p:sp>
        <p:nvSpPr>
          <p:cNvPr id="3" name="Content Placeholder 2">
            <a:extLst>
              <a:ext uri="{FF2B5EF4-FFF2-40B4-BE49-F238E27FC236}">
                <a16:creationId xmlns:a16="http://schemas.microsoft.com/office/drawing/2014/main" id="{56F741DE-3B30-4AD0-8EE2-BBB11B44B835}"/>
              </a:ext>
            </a:extLst>
          </p:cNvPr>
          <p:cNvSpPr>
            <a:spLocks noGrp="1"/>
          </p:cNvSpPr>
          <p:nvPr>
            <p:ph idx="1"/>
          </p:nvPr>
        </p:nvSpPr>
        <p:spPr/>
        <p:txBody>
          <a:bodyPr/>
          <a:lstStyle/>
          <a:p>
            <a:pPr algn="l">
              <a:buFont typeface="Arial" panose="020B0604020202020204" pitchFamily="34" charset="0"/>
              <a:buChar char="•"/>
            </a:pPr>
            <a:r>
              <a:rPr lang="en-US" b="0" i="0" dirty="0">
                <a:solidFill>
                  <a:srgbClr val="4E4646"/>
                </a:solidFill>
                <a:effectLst/>
                <a:latin typeface="Roboto" panose="02000000000000000000" pitchFamily="2" charset="0"/>
              </a:rPr>
              <a:t>Write an object of a class to this file, by using the </a:t>
            </a:r>
            <a:r>
              <a:rPr lang="en-US" b="1" i="1" dirty="0">
                <a:solidFill>
                  <a:srgbClr val="4E4646"/>
                </a:solidFill>
                <a:effectLst/>
                <a:latin typeface="Roboto" panose="02000000000000000000" pitchFamily="2" charset="0"/>
              </a:rPr>
              <a:t>write()</a:t>
            </a:r>
            <a:r>
              <a:rPr lang="en-US" b="0" i="0" dirty="0">
                <a:solidFill>
                  <a:srgbClr val="4E4646"/>
                </a:solidFill>
                <a:effectLst/>
                <a:latin typeface="Roboto" panose="02000000000000000000" pitchFamily="2" charset="0"/>
              </a:rPr>
              <a:t> function.</a:t>
            </a:r>
          </a:p>
          <a:p>
            <a:pPr algn="l">
              <a:buFont typeface="Arial" panose="020B0604020202020204" pitchFamily="34" charset="0"/>
              <a:buChar char="•"/>
            </a:pPr>
            <a:r>
              <a:rPr lang="de-DE" b="1" i="0" dirty="0">
                <a:effectLst/>
                <a:latin typeface="Menlo"/>
              </a:rPr>
              <a:t>write( (char *) &amp; ob, sizeof(ob));</a:t>
            </a:r>
            <a:endParaRPr lang="en-US" b="0" i="0" dirty="0">
              <a:effectLst/>
              <a:latin typeface="Roboto" panose="02000000000000000000" pitchFamily="2" charset="0"/>
            </a:endParaRPr>
          </a:p>
          <a:p>
            <a:pPr algn="l">
              <a:buFont typeface="Arial" panose="020B0604020202020204" pitchFamily="34" charset="0"/>
              <a:buChar char="•"/>
            </a:pPr>
            <a:r>
              <a:rPr lang="en-US" b="0" i="0" dirty="0">
                <a:solidFill>
                  <a:srgbClr val="4E4646"/>
                </a:solidFill>
                <a:effectLst/>
                <a:latin typeface="Roboto" panose="02000000000000000000" pitchFamily="2" charset="0"/>
              </a:rPr>
              <a:t>Read the stored object from the file, by using the </a:t>
            </a:r>
            <a:r>
              <a:rPr lang="en-US" b="1" i="1" dirty="0">
                <a:solidFill>
                  <a:srgbClr val="4E4646"/>
                </a:solidFill>
                <a:effectLst/>
                <a:latin typeface="Roboto" panose="02000000000000000000" pitchFamily="2" charset="0"/>
              </a:rPr>
              <a:t>read()</a:t>
            </a:r>
            <a:r>
              <a:rPr lang="en-US" b="0" i="0" dirty="0">
                <a:solidFill>
                  <a:srgbClr val="4E4646"/>
                </a:solidFill>
                <a:effectLst/>
                <a:latin typeface="Roboto" panose="02000000000000000000" pitchFamily="2" charset="0"/>
              </a:rPr>
              <a:t> function.</a:t>
            </a:r>
          </a:p>
          <a:p>
            <a:r>
              <a:rPr lang="en-US" b="1" i="0" dirty="0">
                <a:effectLst/>
                <a:latin typeface="Menlo"/>
              </a:rPr>
              <a:t>read( (char *) &amp; </a:t>
            </a:r>
            <a:r>
              <a:rPr lang="en-US" b="1" i="0" dirty="0" err="1">
                <a:effectLst/>
                <a:latin typeface="Menlo"/>
              </a:rPr>
              <a:t>ob</a:t>
            </a:r>
            <a:r>
              <a:rPr lang="en-US" b="1" i="0" dirty="0">
                <a:effectLst/>
                <a:latin typeface="Menlo"/>
              </a:rPr>
              <a:t>, </a:t>
            </a:r>
            <a:r>
              <a:rPr lang="en-US" b="1" i="0" dirty="0" err="1">
                <a:effectLst/>
                <a:latin typeface="Menlo"/>
              </a:rPr>
              <a:t>sizeof</a:t>
            </a:r>
            <a:r>
              <a:rPr lang="en-US" b="1" i="0" dirty="0">
                <a:effectLst/>
                <a:latin typeface="Menlo"/>
              </a:rPr>
              <a:t>(</a:t>
            </a:r>
            <a:r>
              <a:rPr lang="en-US" b="1" i="0" dirty="0" err="1">
                <a:effectLst/>
                <a:latin typeface="Menlo"/>
              </a:rPr>
              <a:t>ob</a:t>
            </a:r>
            <a:r>
              <a:rPr lang="en-US" b="1" i="0" dirty="0">
                <a:effectLst/>
                <a:latin typeface="Menlo"/>
              </a:rPr>
              <a:t>));</a:t>
            </a:r>
            <a:endParaRPr lang="en-US" dirty="0"/>
          </a:p>
        </p:txBody>
      </p:sp>
    </p:spTree>
    <p:extLst>
      <p:ext uri="{BB962C8B-B14F-4D97-AF65-F5344CB8AC3E}">
        <p14:creationId xmlns:p14="http://schemas.microsoft.com/office/powerpoint/2010/main" val="274767730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AADF5-B968-4E1C-B94A-1C410364F70A}"/>
              </a:ext>
            </a:extLst>
          </p:cNvPr>
          <p:cNvSpPr>
            <a:spLocks noGrp="1"/>
          </p:cNvSpPr>
          <p:nvPr>
            <p:ph type="title"/>
          </p:nvPr>
        </p:nvSpPr>
        <p:spPr/>
        <p:txBody>
          <a:bodyPr>
            <a:normAutofit fontScale="90000"/>
          </a:bodyPr>
          <a:lstStyle/>
          <a:p>
            <a:r>
              <a:rPr lang="en-US" b="1" i="0" dirty="0">
                <a:solidFill>
                  <a:srgbClr val="708090"/>
                </a:solidFill>
                <a:effectLst/>
                <a:latin typeface="Roboto" panose="02000000000000000000" pitchFamily="2" charset="0"/>
              </a:rPr>
              <a:t>C++ Binary </a:t>
            </a:r>
            <a:r>
              <a:rPr lang="en-US" b="1" i="1" dirty="0">
                <a:solidFill>
                  <a:srgbClr val="708090"/>
                </a:solidFill>
                <a:effectLst/>
                <a:latin typeface="Roboto" panose="02000000000000000000" pitchFamily="2" charset="0"/>
              </a:rPr>
              <a:t>read()</a:t>
            </a:r>
            <a:r>
              <a:rPr lang="en-US" b="1" i="0" dirty="0">
                <a:solidFill>
                  <a:srgbClr val="708090"/>
                </a:solidFill>
                <a:effectLst/>
                <a:latin typeface="Roboto" panose="02000000000000000000" pitchFamily="2" charset="0"/>
              </a:rPr>
              <a:t> and </a:t>
            </a:r>
            <a:r>
              <a:rPr lang="en-US" b="1" i="1" dirty="0">
                <a:solidFill>
                  <a:srgbClr val="708090"/>
                </a:solidFill>
                <a:effectLst/>
                <a:latin typeface="Roboto" panose="02000000000000000000" pitchFamily="2" charset="0"/>
              </a:rPr>
              <a:t>write()</a:t>
            </a:r>
            <a:r>
              <a:rPr lang="en-US" b="1" i="0" dirty="0">
                <a:solidFill>
                  <a:srgbClr val="708090"/>
                </a:solidFill>
                <a:effectLst/>
                <a:latin typeface="Roboto" panose="02000000000000000000" pitchFamily="2" charset="0"/>
              </a:rPr>
              <a:t> Functions</a:t>
            </a:r>
            <a:endParaRPr lang="en-US" dirty="0"/>
          </a:p>
        </p:txBody>
      </p:sp>
      <p:pic>
        <p:nvPicPr>
          <p:cNvPr id="5" name="Content Placeholder 4">
            <a:extLst>
              <a:ext uri="{FF2B5EF4-FFF2-40B4-BE49-F238E27FC236}">
                <a16:creationId xmlns:a16="http://schemas.microsoft.com/office/drawing/2014/main" id="{2CB0A697-AC2A-46DE-A52B-DDC4E4AE711D}"/>
              </a:ext>
            </a:extLst>
          </p:cNvPr>
          <p:cNvPicPr>
            <a:picLocks noGrp="1" noChangeAspect="1"/>
          </p:cNvPicPr>
          <p:nvPr>
            <p:ph idx="1"/>
          </p:nvPr>
        </p:nvPicPr>
        <p:blipFill>
          <a:blip r:embed="rId2"/>
          <a:stretch>
            <a:fillRect/>
          </a:stretch>
        </p:blipFill>
        <p:spPr>
          <a:xfrm>
            <a:off x="1514475" y="2239169"/>
            <a:ext cx="6115050" cy="3248025"/>
          </a:xfrm>
        </p:spPr>
      </p:pic>
    </p:spTree>
    <p:extLst>
      <p:ext uri="{BB962C8B-B14F-4D97-AF65-F5344CB8AC3E}">
        <p14:creationId xmlns:p14="http://schemas.microsoft.com/office/powerpoint/2010/main" val="383968826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Group 64">
            <a:extLst>
              <a:ext uri="{FF2B5EF4-FFF2-40B4-BE49-F238E27FC236}">
                <a16:creationId xmlns:a16="http://schemas.microsoft.com/office/drawing/2014/main" id="{091D088C-1235-DB44-5448-564E22BEB7F8}"/>
              </a:ext>
            </a:extLst>
          </p:cNvPr>
          <p:cNvGrpSpPr/>
          <p:nvPr/>
        </p:nvGrpSpPr>
        <p:grpSpPr>
          <a:xfrm>
            <a:off x="859609" y="171928"/>
            <a:ext cx="4022280" cy="4367520"/>
            <a:chOff x="859609" y="171928"/>
            <a:chExt cx="4022280" cy="436752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99A889D7-91D3-75D2-9A1E-7E6FC72402E1}"/>
                    </a:ext>
                  </a:extLst>
                </p14:cNvPr>
                <p14:cNvContentPartPr/>
                <p14:nvPr/>
              </p14:nvContentPartPr>
              <p14:xfrm>
                <a:off x="859609" y="426808"/>
                <a:ext cx="1005480" cy="500040"/>
              </p14:xfrm>
            </p:contentPart>
          </mc:Choice>
          <mc:Fallback>
            <p:pic>
              <p:nvPicPr>
                <p:cNvPr id="2" name="Ink 1">
                  <a:extLst>
                    <a:ext uri="{FF2B5EF4-FFF2-40B4-BE49-F238E27FC236}">
                      <a16:creationId xmlns:a16="http://schemas.microsoft.com/office/drawing/2014/main" id="{99A889D7-91D3-75D2-9A1E-7E6FC72402E1}"/>
                    </a:ext>
                  </a:extLst>
                </p:cNvPr>
                <p:cNvPicPr/>
                <p:nvPr/>
              </p:nvPicPr>
              <p:blipFill>
                <a:blip r:embed="rId3"/>
                <a:stretch>
                  <a:fillRect/>
                </a:stretch>
              </p:blipFill>
              <p:spPr>
                <a:xfrm>
                  <a:off x="853489" y="420688"/>
                  <a:ext cx="1017720" cy="5122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2BA14E08-CDB2-F8D6-C6F1-FD771219452B}"/>
                    </a:ext>
                  </a:extLst>
                </p14:cNvPr>
                <p14:cNvContentPartPr/>
                <p14:nvPr/>
              </p14:nvContentPartPr>
              <p14:xfrm>
                <a:off x="3779569" y="1263808"/>
                <a:ext cx="321120" cy="748080"/>
              </p14:xfrm>
            </p:contentPart>
          </mc:Choice>
          <mc:Fallback>
            <p:pic>
              <p:nvPicPr>
                <p:cNvPr id="6" name="Ink 5">
                  <a:extLst>
                    <a:ext uri="{FF2B5EF4-FFF2-40B4-BE49-F238E27FC236}">
                      <a16:creationId xmlns:a16="http://schemas.microsoft.com/office/drawing/2014/main" id="{2BA14E08-CDB2-F8D6-C6F1-FD771219452B}"/>
                    </a:ext>
                  </a:extLst>
                </p:cNvPr>
                <p:cNvPicPr/>
                <p:nvPr/>
              </p:nvPicPr>
              <p:blipFill>
                <a:blip r:embed="rId5"/>
                <a:stretch>
                  <a:fillRect/>
                </a:stretch>
              </p:blipFill>
              <p:spPr>
                <a:xfrm>
                  <a:off x="3773449" y="1257688"/>
                  <a:ext cx="333360" cy="7603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B72D8912-DB12-E524-D338-A6E4B16ADD50}"/>
                    </a:ext>
                  </a:extLst>
                </p14:cNvPr>
                <p14:cNvContentPartPr/>
                <p14:nvPr/>
              </p14:nvContentPartPr>
              <p14:xfrm>
                <a:off x="1264609" y="956728"/>
                <a:ext cx="581400" cy="464760"/>
              </p14:xfrm>
            </p:contentPart>
          </mc:Choice>
          <mc:Fallback>
            <p:pic>
              <p:nvPicPr>
                <p:cNvPr id="7" name="Ink 6">
                  <a:extLst>
                    <a:ext uri="{FF2B5EF4-FFF2-40B4-BE49-F238E27FC236}">
                      <a16:creationId xmlns:a16="http://schemas.microsoft.com/office/drawing/2014/main" id="{B72D8912-DB12-E524-D338-A6E4B16ADD50}"/>
                    </a:ext>
                  </a:extLst>
                </p:cNvPr>
                <p:cNvPicPr/>
                <p:nvPr/>
              </p:nvPicPr>
              <p:blipFill>
                <a:blip r:embed="rId7"/>
                <a:stretch>
                  <a:fillRect/>
                </a:stretch>
              </p:blipFill>
              <p:spPr>
                <a:xfrm>
                  <a:off x="1258489" y="950608"/>
                  <a:ext cx="593640" cy="477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76D81FB7-6F7C-5C57-73A5-C817113B68EB}"/>
                    </a:ext>
                  </a:extLst>
                </p14:cNvPr>
                <p14:cNvContentPartPr/>
                <p14:nvPr/>
              </p14:nvContentPartPr>
              <p14:xfrm>
                <a:off x="1619929" y="1109368"/>
                <a:ext cx="123840" cy="93960"/>
              </p14:xfrm>
            </p:contentPart>
          </mc:Choice>
          <mc:Fallback>
            <p:pic>
              <p:nvPicPr>
                <p:cNvPr id="8" name="Ink 7">
                  <a:extLst>
                    <a:ext uri="{FF2B5EF4-FFF2-40B4-BE49-F238E27FC236}">
                      <a16:creationId xmlns:a16="http://schemas.microsoft.com/office/drawing/2014/main" id="{76D81FB7-6F7C-5C57-73A5-C817113B68EB}"/>
                    </a:ext>
                  </a:extLst>
                </p:cNvPr>
                <p:cNvPicPr/>
                <p:nvPr/>
              </p:nvPicPr>
              <p:blipFill>
                <a:blip r:embed="rId9"/>
                <a:stretch>
                  <a:fillRect/>
                </a:stretch>
              </p:blipFill>
              <p:spPr>
                <a:xfrm>
                  <a:off x="1613809" y="1103248"/>
                  <a:ext cx="136080" cy="1062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DCFBEA51-7E40-411A-FA91-8C4857187667}"/>
                    </a:ext>
                  </a:extLst>
                </p14:cNvPr>
                <p14:cNvContentPartPr/>
                <p14:nvPr/>
              </p14:nvContentPartPr>
              <p14:xfrm>
                <a:off x="1175329" y="1130968"/>
                <a:ext cx="27360" cy="31320"/>
              </p14:xfrm>
            </p:contentPart>
          </mc:Choice>
          <mc:Fallback>
            <p:pic>
              <p:nvPicPr>
                <p:cNvPr id="9" name="Ink 8">
                  <a:extLst>
                    <a:ext uri="{FF2B5EF4-FFF2-40B4-BE49-F238E27FC236}">
                      <a16:creationId xmlns:a16="http://schemas.microsoft.com/office/drawing/2014/main" id="{DCFBEA51-7E40-411A-FA91-8C4857187667}"/>
                    </a:ext>
                  </a:extLst>
                </p:cNvPr>
                <p:cNvPicPr/>
                <p:nvPr/>
              </p:nvPicPr>
              <p:blipFill>
                <a:blip r:embed="rId11"/>
                <a:stretch>
                  <a:fillRect/>
                </a:stretch>
              </p:blipFill>
              <p:spPr>
                <a:xfrm>
                  <a:off x="1169209" y="1124848"/>
                  <a:ext cx="3960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3" name="Ink 2">
                  <a:extLst>
                    <a:ext uri="{FF2B5EF4-FFF2-40B4-BE49-F238E27FC236}">
                      <a16:creationId xmlns:a16="http://schemas.microsoft.com/office/drawing/2014/main" id="{14D83576-BA87-FE42-C0FA-E3DBB92D5FE8}"/>
                    </a:ext>
                  </a:extLst>
                </p14:cNvPr>
                <p14:cNvContentPartPr/>
                <p14:nvPr/>
              </p14:nvContentPartPr>
              <p14:xfrm>
                <a:off x="2180809" y="249328"/>
                <a:ext cx="291600" cy="398160"/>
              </p14:xfrm>
            </p:contentPart>
          </mc:Choice>
          <mc:Fallback>
            <p:pic>
              <p:nvPicPr>
                <p:cNvPr id="3" name="Ink 2">
                  <a:extLst>
                    <a:ext uri="{FF2B5EF4-FFF2-40B4-BE49-F238E27FC236}">
                      <a16:creationId xmlns:a16="http://schemas.microsoft.com/office/drawing/2014/main" id="{14D83576-BA87-FE42-C0FA-E3DBB92D5FE8}"/>
                    </a:ext>
                  </a:extLst>
                </p:cNvPr>
                <p:cNvPicPr/>
                <p:nvPr/>
              </p:nvPicPr>
              <p:blipFill>
                <a:blip r:embed="rId13"/>
                <a:stretch>
                  <a:fillRect/>
                </a:stretch>
              </p:blipFill>
              <p:spPr>
                <a:xfrm>
                  <a:off x="2174689" y="243208"/>
                  <a:ext cx="303840" cy="4104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4" name="Ink 3">
                  <a:extLst>
                    <a:ext uri="{FF2B5EF4-FFF2-40B4-BE49-F238E27FC236}">
                      <a16:creationId xmlns:a16="http://schemas.microsoft.com/office/drawing/2014/main" id="{CD463B75-90A9-3B6A-15F6-CFABEDF42CCF}"/>
                    </a:ext>
                  </a:extLst>
                </p14:cNvPr>
                <p14:cNvContentPartPr/>
                <p14:nvPr/>
              </p14:nvContentPartPr>
              <p14:xfrm>
                <a:off x="2176849" y="469648"/>
                <a:ext cx="148680" cy="66960"/>
              </p14:xfrm>
            </p:contentPart>
          </mc:Choice>
          <mc:Fallback>
            <p:pic>
              <p:nvPicPr>
                <p:cNvPr id="4" name="Ink 3">
                  <a:extLst>
                    <a:ext uri="{FF2B5EF4-FFF2-40B4-BE49-F238E27FC236}">
                      <a16:creationId xmlns:a16="http://schemas.microsoft.com/office/drawing/2014/main" id="{CD463B75-90A9-3B6A-15F6-CFABEDF42CCF}"/>
                    </a:ext>
                  </a:extLst>
                </p:cNvPr>
                <p:cNvPicPr/>
                <p:nvPr/>
              </p:nvPicPr>
              <p:blipFill>
                <a:blip r:embed="rId15"/>
                <a:stretch>
                  <a:fillRect/>
                </a:stretch>
              </p:blipFill>
              <p:spPr>
                <a:xfrm>
                  <a:off x="2170729" y="463528"/>
                  <a:ext cx="160920" cy="792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5" name="Ink 4">
                  <a:extLst>
                    <a:ext uri="{FF2B5EF4-FFF2-40B4-BE49-F238E27FC236}">
                      <a16:creationId xmlns:a16="http://schemas.microsoft.com/office/drawing/2014/main" id="{E27DFA5A-85D9-2105-AEBA-1FFB5E4E1373}"/>
                    </a:ext>
                  </a:extLst>
                </p14:cNvPr>
                <p14:cNvContentPartPr/>
                <p14:nvPr/>
              </p14:nvContentPartPr>
              <p14:xfrm>
                <a:off x="2926729" y="171928"/>
                <a:ext cx="241200" cy="388800"/>
              </p14:xfrm>
            </p:contentPart>
          </mc:Choice>
          <mc:Fallback>
            <p:pic>
              <p:nvPicPr>
                <p:cNvPr id="5" name="Ink 4">
                  <a:extLst>
                    <a:ext uri="{FF2B5EF4-FFF2-40B4-BE49-F238E27FC236}">
                      <a16:creationId xmlns:a16="http://schemas.microsoft.com/office/drawing/2014/main" id="{E27DFA5A-85D9-2105-AEBA-1FFB5E4E1373}"/>
                    </a:ext>
                  </a:extLst>
                </p:cNvPr>
                <p:cNvPicPr/>
                <p:nvPr/>
              </p:nvPicPr>
              <p:blipFill>
                <a:blip r:embed="rId17"/>
                <a:stretch>
                  <a:fillRect/>
                </a:stretch>
              </p:blipFill>
              <p:spPr>
                <a:xfrm>
                  <a:off x="2920609" y="165808"/>
                  <a:ext cx="253440" cy="4010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0" name="Ink 9">
                  <a:extLst>
                    <a:ext uri="{FF2B5EF4-FFF2-40B4-BE49-F238E27FC236}">
                      <a16:creationId xmlns:a16="http://schemas.microsoft.com/office/drawing/2014/main" id="{F3E49C64-EE94-2A16-6460-DEE559DA74EC}"/>
                    </a:ext>
                  </a:extLst>
                </p14:cNvPr>
                <p14:cNvContentPartPr/>
                <p14:nvPr/>
              </p14:nvContentPartPr>
              <p14:xfrm>
                <a:off x="2202769" y="967528"/>
                <a:ext cx="24840" cy="97920"/>
              </p14:xfrm>
            </p:contentPart>
          </mc:Choice>
          <mc:Fallback>
            <p:pic>
              <p:nvPicPr>
                <p:cNvPr id="10" name="Ink 9">
                  <a:extLst>
                    <a:ext uri="{FF2B5EF4-FFF2-40B4-BE49-F238E27FC236}">
                      <a16:creationId xmlns:a16="http://schemas.microsoft.com/office/drawing/2014/main" id="{F3E49C64-EE94-2A16-6460-DEE559DA74EC}"/>
                    </a:ext>
                  </a:extLst>
                </p:cNvPr>
                <p:cNvPicPr/>
                <p:nvPr/>
              </p:nvPicPr>
              <p:blipFill>
                <a:blip r:embed="rId19"/>
                <a:stretch>
                  <a:fillRect/>
                </a:stretch>
              </p:blipFill>
              <p:spPr>
                <a:xfrm>
                  <a:off x="2196649" y="961408"/>
                  <a:ext cx="37080" cy="1101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1" name="Ink 10">
                  <a:extLst>
                    <a:ext uri="{FF2B5EF4-FFF2-40B4-BE49-F238E27FC236}">
                      <a16:creationId xmlns:a16="http://schemas.microsoft.com/office/drawing/2014/main" id="{41098ED1-7CBB-687C-7331-3300234C7A2E}"/>
                    </a:ext>
                  </a:extLst>
                </p14:cNvPr>
                <p14:cNvContentPartPr/>
                <p14:nvPr/>
              </p14:nvContentPartPr>
              <p14:xfrm>
                <a:off x="2223289" y="959968"/>
                <a:ext cx="191520" cy="134640"/>
              </p14:xfrm>
            </p:contentPart>
          </mc:Choice>
          <mc:Fallback>
            <p:pic>
              <p:nvPicPr>
                <p:cNvPr id="11" name="Ink 10">
                  <a:extLst>
                    <a:ext uri="{FF2B5EF4-FFF2-40B4-BE49-F238E27FC236}">
                      <a16:creationId xmlns:a16="http://schemas.microsoft.com/office/drawing/2014/main" id="{41098ED1-7CBB-687C-7331-3300234C7A2E}"/>
                    </a:ext>
                  </a:extLst>
                </p:cNvPr>
                <p:cNvPicPr/>
                <p:nvPr/>
              </p:nvPicPr>
              <p:blipFill>
                <a:blip r:embed="rId21"/>
                <a:stretch>
                  <a:fillRect/>
                </a:stretch>
              </p:blipFill>
              <p:spPr>
                <a:xfrm>
                  <a:off x="2217169" y="953848"/>
                  <a:ext cx="203760" cy="1468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2" name="Ink 11">
                  <a:extLst>
                    <a:ext uri="{FF2B5EF4-FFF2-40B4-BE49-F238E27FC236}">
                      <a16:creationId xmlns:a16="http://schemas.microsoft.com/office/drawing/2014/main" id="{3CC899AA-EFD4-C375-F135-9B1976C60113}"/>
                    </a:ext>
                  </a:extLst>
                </p14:cNvPr>
                <p14:cNvContentPartPr/>
                <p14:nvPr/>
              </p14:nvContentPartPr>
              <p14:xfrm>
                <a:off x="2212849" y="822808"/>
                <a:ext cx="64080" cy="97560"/>
              </p14:xfrm>
            </p:contentPart>
          </mc:Choice>
          <mc:Fallback>
            <p:pic>
              <p:nvPicPr>
                <p:cNvPr id="12" name="Ink 11">
                  <a:extLst>
                    <a:ext uri="{FF2B5EF4-FFF2-40B4-BE49-F238E27FC236}">
                      <a16:creationId xmlns:a16="http://schemas.microsoft.com/office/drawing/2014/main" id="{3CC899AA-EFD4-C375-F135-9B1976C60113}"/>
                    </a:ext>
                  </a:extLst>
                </p:cNvPr>
                <p:cNvPicPr/>
                <p:nvPr/>
              </p:nvPicPr>
              <p:blipFill>
                <a:blip r:embed="rId23"/>
                <a:stretch>
                  <a:fillRect/>
                </a:stretch>
              </p:blipFill>
              <p:spPr>
                <a:xfrm>
                  <a:off x="2206729" y="816688"/>
                  <a:ext cx="76320" cy="1098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3" name="Ink 12">
                  <a:extLst>
                    <a:ext uri="{FF2B5EF4-FFF2-40B4-BE49-F238E27FC236}">
                      <a16:creationId xmlns:a16="http://schemas.microsoft.com/office/drawing/2014/main" id="{D6190231-9F2D-E0EE-2F03-5F566646D3ED}"/>
                    </a:ext>
                  </a:extLst>
                </p14:cNvPr>
                <p14:cNvContentPartPr/>
                <p14:nvPr/>
              </p14:nvContentPartPr>
              <p14:xfrm>
                <a:off x="2378449" y="629128"/>
                <a:ext cx="351720" cy="406080"/>
              </p14:xfrm>
            </p:contentPart>
          </mc:Choice>
          <mc:Fallback>
            <p:pic>
              <p:nvPicPr>
                <p:cNvPr id="13" name="Ink 12">
                  <a:extLst>
                    <a:ext uri="{FF2B5EF4-FFF2-40B4-BE49-F238E27FC236}">
                      <a16:creationId xmlns:a16="http://schemas.microsoft.com/office/drawing/2014/main" id="{D6190231-9F2D-E0EE-2F03-5F566646D3ED}"/>
                    </a:ext>
                  </a:extLst>
                </p:cNvPr>
                <p:cNvPicPr/>
                <p:nvPr/>
              </p:nvPicPr>
              <p:blipFill>
                <a:blip r:embed="rId25"/>
                <a:stretch>
                  <a:fillRect/>
                </a:stretch>
              </p:blipFill>
              <p:spPr>
                <a:xfrm>
                  <a:off x="2372329" y="623008"/>
                  <a:ext cx="363960" cy="4183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4" name="Ink 13">
                  <a:extLst>
                    <a:ext uri="{FF2B5EF4-FFF2-40B4-BE49-F238E27FC236}">
                      <a16:creationId xmlns:a16="http://schemas.microsoft.com/office/drawing/2014/main" id="{AD697C4B-083E-11FB-CCBC-FF1BDDE348C7}"/>
                    </a:ext>
                  </a:extLst>
                </p14:cNvPr>
                <p14:cNvContentPartPr/>
                <p14:nvPr/>
              </p14:nvContentPartPr>
              <p14:xfrm>
                <a:off x="2818009" y="708328"/>
                <a:ext cx="55800" cy="60120"/>
              </p14:xfrm>
            </p:contentPart>
          </mc:Choice>
          <mc:Fallback>
            <p:pic>
              <p:nvPicPr>
                <p:cNvPr id="14" name="Ink 13">
                  <a:extLst>
                    <a:ext uri="{FF2B5EF4-FFF2-40B4-BE49-F238E27FC236}">
                      <a16:creationId xmlns:a16="http://schemas.microsoft.com/office/drawing/2014/main" id="{AD697C4B-083E-11FB-CCBC-FF1BDDE348C7}"/>
                    </a:ext>
                  </a:extLst>
                </p:cNvPr>
                <p:cNvPicPr/>
                <p:nvPr/>
              </p:nvPicPr>
              <p:blipFill>
                <a:blip r:embed="rId27"/>
                <a:stretch>
                  <a:fillRect/>
                </a:stretch>
              </p:blipFill>
              <p:spPr>
                <a:xfrm>
                  <a:off x="2811889" y="702208"/>
                  <a:ext cx="68040" cy="723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5" name="Ink 14">
                  <a:extLst>
                    <a:ext uri="{FF2B5EF4-FFF2-40B4-BE49-F238E27FC236}">
                      <a16:creationId xmlns:a16="http://schemas.microsoft.com/office/drawing/2014/main" id="{FC4E301B-C3B4-C656-B54E-3D86B1E9F4CC}"/>
                    </a:ext>
                  </a:extLst>
                </p14:cNvPr>
                <p14:cNvContentPartPr/>
                <p14:nvPr/>
              </p14:nvContentPartPr>
              <p14:xfrm>
                <a:off x="2849689" y="863128"/>
                <a:ext cx="78840" cy="114480"/>
              </p14:xfrm>
            </p:contentPart>
          </mc:Choice>
          <mc:Fallback>
            <p:pic>
              <p:nvPicPr>
                <p:cNvPr id="15" name="Ink 14">
                  <a:extLst>
                    <a:ext uri="{FF2B5EF4-FFF2-40B4-BE49-F238E27FC236}">
                      <a16:creationId xmlns:a16="http://schemas.microsoft.com/office/drawing/2014/main" id="{FC4E301B-C3B4-C656-B54E-3D86B1E9F4CC}"/>
                    </a:ext>
                  </a:extLst>
                </p:cNvPr>
                <p:cNvPicPr/>
                <p:nvPr/>
              </p:nvPicPr>
              <p:blipFill>
                <a:blip r:embed="rId29"/>
                <a:stretch>
                  <a:fillRect/>
                </a:stretch>
              </p:blipFill>
              <p:spPr>
                <a:xfrm>
                  <a:off x="2843569" y="857008"/>
                  <a:ext cx="91080" cy="1267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8" name="Ink 17">
                  <a:extLst>
                    <a:ext uri="{FF2B5EF4-FFF2-40B4-BE49-F238E27FC236}">
                      <a16:creationId xmlns:a16="http://schemas.microsoft.com/office/drawing/2014/main" id="{237948A2-DCC1-7057-68B0-0A74ACCBC8B3}"/>
                    </a:ext>
                  </a:extLst>
                </p14:cNvPr>
                <p14:cNvContentPartPr/>
                <p14:nvPr/>
              </p14:nvContentPartPr>
              <p14:xfrm>
                <a:off x="1497889" y="1686808"/>
                <a:ext cx="151560" cy="278280"/>
              </p14:xfrm>
            </p:contentPart>
          </mc:Choice>
          <mc:Fallback>
            <p:pic>
              <p:nvPicPr>
                <p:cNvPr id="18" name="Ink 17">
                  <a:extLst>
                    <a:ext uri="{FF2B5EF4-FFF2-40B4-BE49-F238E27FC236}">
                      <a16:creationId xmlns:a16="http://schemas.microsoft.com/office/drawing/2014/main" id="{237948A2-DCC1-7057-68B0-0A74ACCBC8B3}"/>
                    </a:ext>
                  </a:extLst>
                </p:cNvPr>
                <p:cNvPicPr/>
                <p:nvPr/>
              </p:nvPicPr>
              <p:blipFill>
                <a:blip r:embed="rId31"/>
                <a:stretch>
                  <a:fillRect/>
                </a:stretch>
              </p:blipFill>
              <p:spPr>
                <a:xfrm>
                  <a:off x="1491769" y="1680688"/>
                  <a:ext cx="163800" cy="2905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9" name="Ink 18">
                  <a:extLst>
                    <a:ext uri="{FF2B5EF4-FFF2-40B4-BE49-F238E27FC236}">
                      <a16:creationId xmlns:a16="http://schemas.microsoft.com/office/drawing/2014/main" id="{75DCB809-7A42-97A0-073B-0C970726476B}"/>
                    </a:ext>
                  </a:extLst>
                </p14:cNvPr>
                <p14:cNvContentPartPr/>
                <p14:nvPr/>
              </p14:nvContentPartPr>
              <p14:xfrm>
                <a:off x="1695169" y="1621288"/>
                <a:ext cx="311760" cy="262080"/>
              </p14:xfrm>
            </p:contentPart>
          </mc:Choice>
          <mc:Fallback>
            <p:pic>
              <p:nvPicPr>
                <p:cNvPr id="19" name="Ink 18">
                  <a:extLst>
                    <a:ext uri="{FF2B5EF4-FFF2-40B4-BE49-F238E27FC236}">
                      <a16:creationId xmlns:a16="http://schemas.microsoft.com/office/drawing/2014/main" id="{75DCB809-7A42-97A0-073B-0C970726476B}"/>
                    </a:ext>
                  </a:extLst>
                </p:cNvPr>
                <p:cNvPicPr/>
                <p:nvPr/>
              </p:nvPicPr>
              <p:blipFill>
                <a:blip r:embed="rId33"/>
                <a:stretch>
                  <a:fillRect/>
                </a:stretch>
              </p:blipFill>
              <p:spPr>
                <a:xfrm>
                  <a:off x="1689049" y="1615168"/>
                  <a:ext cx="324000" cy="2743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0" name="Ink 19">
                  <a:extLst>
                    <a:ext uri="{FF2B5EF4-FFF2-40B4-BE49-F238E27FC236}">
                      <a16:creationId xmlns:a16="http://schemas.microsoft.com/office/drawing/2014/main" id="{57E7E2ED-1900-E92A-9A39-BB7544CBCD56}"/>
                    </a:ext>
                  </a:extLst>
                </p14:cNvPr>
                <p14:cNvContentPartPr/>
                <p14:nvPr/>
              </p14:nvContentPartPr>
              <p14:xfrm>
                <a:off x="1937449" y="1584928"/>
                <a:ext cx="15840" cy="5400"/>
              </p14:xfrm>
            </p:contentPart>
          </mc:Choice>
          <mc:Fallback>
            <p:pic>
              <p:nvPicPr>
                <p:cNvPr id="20" name="Ink 19">
                  <a:extLst>
                    <a:ext uri="{FF2B5EF4-FFF2-40B4-BE49-F238E27FC236}">
                      <a16:creationId xmlns:a16="http://schemas.microsoft.com/office/drawing/2014/main" id="{57E7E2ED-1900-E92A-9A39-BB7544CBCD56}"/>
                    </a:ext>
                  </a:extLst>
                </p:cNvPr>
                <p:cNvPicPr/>
                <p:nvPr/>
              </p:nvPicPr>
              <p:blipFill>
                <a:blip r:embed="rId35"/>
                <a:stretch>
                  <a:fillRect/>
                </a:stretch>
              </p:blipFill>
              <p:spPr>
                <a:xfrm>
                  <a:off x="1931329" y="1578808"/>
                  <a:ext cx="28080" cy="176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1" name="Ink 20">
                  <a:extLst>
                    <a:ext uri="{FF2B5EF4-FFF2-40B4-BE49-F238E27FC236}">
                      <a16:creationId xmlns:a16="http://schemas.microsoft.com/office/drawing/2014/main" id="{5C8AB130-59AB-3A18-BA59-736C2EA65CA5}"/>
                    </a:ext>
                  </a:extLst>
                </p14:cNvPr>
                <p14:cNvContentPartPr/>
                <p14:nvPr/>
              </p14:nvContentPartPr>
              <p14:xfrm>
                <a:off x="1649809" y="1755568"/>
                <a:ext cx="95040" cy="129240"/>
              </p14:xfrm>
            </p:contentPart>
          </mc:Choice>
          <mc:Fallback>
            <p:pic>
              <p:nvPicPr>
                <p:cNvPr id="21" name="Ink 20">
                  <a:extLst>
                    <a:ext uri="{FF2B5EF4-FFF2-40B4-BE49-F238E27FC236}">
                      <a16:creationId xmlns:a16="http://schemas.microsoft.com/office/drawing/2014/main" id="{5C8AB130-59AB-3A18-BA59-736C2EA65CA5}"/>
                    </a:ext>
                  </a:extLst>
                </p:cNvPr>
                <p:cNvPicPr/>
                <p:nvPr/>
              </p:nvPicPr>
              <p:blipFill>
                <a:blip r:embed="rId37"/>
                <a:stretch>
                  <a:fillRect/>
                </a:stretch>
              </p:blipFill>
              <p:spPr>
                <a:xfrm>
                  <a:off x="1643689" y="1749448"/>
                  <a:ext cx="10728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2" name="Ink 21">
                  <a:extLst>
                    <a:ext uri="{FF2B5EF4-FFF2-40B4-BE49-F238E27FC236}">
                      <a16:creationId xmlns:a16="http://schemas.microsoft.com/office/drawing/2014/main" id="{E76F9E7C-8CF1-5F2B-2912-5DE6448BCED7}"/>
                    </a:ext>
                  </a:extLst>
                </p14:cNvPr>
                <p14:cNvContentPartPr/>
                <p14:nvPr/>
              </p14:nvContentPartPr>
              <p14:xfrm>
                <a:off x="2076049" y="1488448"/>
                <a:ext cx="396000" cy="441000"/>
              </p14:xfrm>
            </p:contentPart>
          </mc:Choice>
          <mc:Fallback>
            <p:pic>
              <p:nvPicPr>
                <p:cNvPr id="22" name="Ink 21">
                  <a:extLst>
                    <a:ext uri="{FF2B5EF4-FFF2-40B4-BE49-F238E27FC236}">
                      <a16:creationId xmlns:a16="http://schemas.microsoft.com/office/drawing/2014/main" id="{E76F9E7C-8CF1-5F2B-2912-5DE6448BCED7}"/>
                    </a:ext>
                  </a:extLst>
                </p:cNvPr>
                <p:cNvPicPr/>
                <p:nvPr/>
              </p:nvPicPr>
              <p:blipFill>
                <a:blip r:embed="rId39"/>
                <a:stretch>
                  <a:fillRect/>
                </a:stretch>
              </p:blipFill>
              <p:spPr>
                <a:xfrm>
                  <a:off x="2069929" y="1482328"/>
                  <a:ext cx="408240" cy="4532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3" name="Ink 22">
                  <a:extLst>
                    <a:ext uri="{FF2B5EF4-FFF2-40B4-BE49-F238E27FC236}">
                      <a16:creationId xmlns:a16="http://schemas.microsoft.com/office/drawing/2014/main" id="{40090F3D-1AD4-C73E-E943-4DCE45A8E226}"/>
                    </a:ext>
                  </a:extLst>
                </p14:cNvPr>
                <p14:cNvContentPartPr/>
                <p14:nvPr/>
              </p14:nvContentPartPr>
              <p14:xfrm>
                <a:off x="2591209" y="1054648"/>
                <a:ext cx="752040" cy="337680"/>
              </p14:xfrm>
            </p:contentPart>
          </mc:Choice>
          <mc:Fallback>
            <p:pic>
              <p:nvPicPr>
                <p:cNvPr id="23" name="Ink 22">
                  <a:extLst>
                    <a:ext uri="{FF2B5EF4-FFF2-40B4-BE49-F238E27FC236}">
                      <a16:creationId xmlns:a16="http://schemas.microsoft.com/office/drawing/2014/main" id="{40090F3D-1AD4-C73E-E943-4DCE45A8E226}"/>
                    </a:ext>
                  </a:extLst>
                </p:cNvPr>
                <p:cNvPicPr/>
                <p:nvPr/>
              </p:nvPicPr>
              <p:blipFill>
                <a:blip r:embed="rId41"/>
                <a:stretch>
                  <a:fillRect/>
                </a:stretch>
              </p:blipFill>
              <p:spPr>
                <a:xfrm>
                  <a:off x="2585089" y="1048528"/>
                  <a:ext cx="764280" cy="3499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4" name="Ink 23">
                  <a:extLst>
                    <a:ext uri="{FF2B5EF4-FFF2-40B4-BE49-F238E27FC236}">
                      <a16:creationId xmlns:a16="http://schemas.microsoft.com/office/drawing/2014/main" id="{5D9C30F8-79B6-907A-AD33-CA27F36DA485}"/>
                    </a:ext>
                  </a:extLst>
                </p14:cNvPr>
                <p14:cNvContentPartPr/>
                <p14:nvPr/>
              </p14:nvContentPartPr>
              <p14:xfrm>
                <a:off x="3379609" y="854128"/>
                <a:ext cx="49320" cy="60120"/>
              </p14:xfrm>
            </p:contentPart>
          </mc:Choice>
          <mc:Fallback>
            <p:pic>
              <p:nvPicPr>
                <p:cNvPr id="24" name="Ink 23">
                  <a:extLst>
                    <a:ext uri="{FF2B5EF4-FFF2-40B4-BE49-F238E27FC236}">
                      <a16:creationId xmlns:a16="http://schemas.microsoft.com/office/drawing/2014/main" id="{5D9C30F8-79B6-907A-AD33-CA27F36DA485}"/>
                    </a:ext>
                  </a:extLst>
                </p:cNvPr>
                <p:cNvPicPr/>
                <p:nvPr/>
              </p:nvPicPr>
              <p:blipFill>
                <a:blip r:embed="rId43"/>
                <a:stretch>
                  <a:fillRect/>
                </a:stretch>
              </p:blipFill>
              <p:spPr>
                <a:xfrm>
                  <a:off x="3373489" y="848008"/>
                  <a:ext cx="61560" cy="723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5" name="Ink 24">
                  <a:extLst>
                    <a:ext uri="{FF2B5EF4-FFF2-40B4-BE49-F238E27FC236}">
                      <a16:creationId xmlns:a16="http://schemas.microsoft.com/office/drawing/2014/main" id="{178475AF-B6C1-463D-08AB-010DDF409AA8}"/>
                    </a:ext>
                  </a:extLst>
                </p14:cNvPr>
                <p14:cNvContentPartPr/>
                <p14:nvPr/>
              </p14:nvContentPartPr>
              <p14:xfrm>
                <a:off x="3418129" y="973648"/>
                <a:ext cx="97560" cy="126720"/>
              </p14:xfrm>
            </p:contentPart>
          </mc:Choice>
          <mc:Fallback>
            <p:pic>
              <p:nvPicPr>
                <p:cNvPr id="25" name="Ink 24">
                  <a:extLst>
                    <a:ext uri="{FF2B5EF4-FFF2-40B4-BE49-F238E27FC236}">
                      <a16:creationId xmlns:a16="http://schemas.microsoft.com/office/drawing/2014/main" id="{178475AF-B6C1-463D-08AB-010DDF409AA8}"/>
                    </a:ext>
                  </a:extLst>
                </p:cNvPr>
                <p:cNvPicPr/>
                <p:nvPr/>
              </p:nvPicPr>
              <p:blipFill>
                <a:blip r:embed="rId45"/>
                <a:stretch>
                  <a:fillRect/>
                </a:stretch>
              </p:blipFill>
              <p:spPr>
                <a:xfrm>
                  <a:off x="3412009" y="967528"/>
                  <a:ext cx="109800" cy="1389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7" name="Ink 26">
                  <a:extLst>
                    <a:ext uri="{FF2B5EF4-FFF2-40B4-BE49-F238E27FC236}">
                      <a16:creationId xmlns:a16="http://schemas.microsoft.com/office/drawing/2014/main" id="{C1384ED7-4D18-9ABE-CA0E-1C948FF741CE}"/>
                    </a:ext>
                  </a:extLst>
                </p14:cNvPr>
                <p14:cNvContentPartPr/>
                <p14:nvPr/>
              </p14:nvContentPartPr>
              <p14:xfrm>
                <a:off x="1882369" y="2124568"/>
                <a:ext cx="45000" cy="258120"/>
              </p14:xfrm>
            </p:contentPart>
          </mc:Choice>
          <mc:Fallback>
            <p:pic>
              <p:nvPicPr>
                <p:cNvPr id="27" name="Ink 26">
                  <a:extLst>
                    <a:ext uri="{FF2B5EF4-FFF2-40B4-BE49-F238E27FC236}">
                      <a16:creationId xmlns:a16="http://schemas.microsoft.com/office/drawing/2014/main" id="{C1384ED7-4D18-9ABE-CA0E-1C948FF741CE}"/>
                    </a:ext>
                  </a:extLst>
                </p:cNvPr>
                <p:cNvPicPr/>
                <p:nvPr/>
              </p:nvPicPr>
              <p:blipFill>
                <a:blip r:embed="rId47"/>
                <a:stretch>
                  <a:fillRect/>
                </a:stretch>
              </p:blipFill>
              <p:spPr>
                <a:xfrm>
                  <a:off x="1876249" y="2118448"/>
                  <a:ext cx="57240" cy="2703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8" name="Ink 27">
                  <a:extLst>
                    <a:ext uri="{FF2B5EF4-FFF2-40B4-BE49-F238E27FC236}">
                      <a16:creationId xmlns:a16="http://schemas.microsoft.com/office/drawing/2014/main" id="{DB0E5609-5B2E-C477-5292-AF4A83A60D04}"/>
                    </a:ext>
                  </a:extLst>
                </p14:cNvPr>
                <p14:cNvContentPartPr/>
                <p14:nvPr/>
              </p14:nvContentPartPr>
              <p14:xfrm>
                <a:off x="1936009" y="2113408"/>
                <a:ext cx="32760" cy="60480"/>
              </p14:xfrm>
            </p:contentPart>
          </mc:Choice>
          <mc:Fallback>
            <p:pic>
              <p:nvPicPr>
                <p:cNvPr id="28" name="Ink 27">
                  <a:extLst>
                    <a:ext uri="{FF2B5EF4-FFF2-40B4-BE49-F238E27FC236}">
                      <a16:creationId xmlns:a16="http://schemas.microsoft.com/office/drawing/2014/main" id="{DB0E5609-5B2E-C477-5292-AF4A83A60D04}"/>
                    </a:ext>
                  </a:extLst>
                </p:cNvPr>
                <p:cNvPicPr/>
                <p:nvPr/>
              </p:nvPicPr>
              <p:blipFill>
                <a:blip r:embed="rId49"/>
                <a:stretch>
                  <a:fillRect/>
                </a:stretch>
              </p:blipFill>
              <p:spPr>
                <a:xfrm>
                  <a:off x="1929889" y="2107288"/>
                  <a:ext cx="45000" cy="727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0" name="Ink 29">
                  <a:extLst>
                    <a:ext uri="{FF2B5EF4-FFF2-40B4-BE49-F238E27FC236}">
                      <a16:creationId xmlns:a16="http://schemas.microsoft.com/office/drawing/2014/main" id="{FA3A09AC-E7C8-5436-7626-20C6B4C19D04}"/>
                    </a:ext>
                  </a:extLst>
                </p14:cNvPr>
                <p14:cNvContentPartPr/>
                <p14:nvPr/>
              </p14:nvContentPartPr>
              <p14:xfrm>
                <a:off x="1842049" y="2084248"/>
                <a:ext cx="222120" cy="444960"/>
              </p14:xfrm>
            </p:contentPart>
          </mc:Choice>
          <mc:Fallback>
            <p:pic>
              <p:nvPicPr>
                <p:cNvPr id="30" name="Ink 29">
                  <a:extLst>
                    <a:ext uri="{FF2B5EF4-FFF2-40B4-BE49-F238E27FC236}">
                      <a16:creationId xmlns:a16="http://schemas.microsoft.com/office/drawing/2014/main" id="{FA3A09AC-E7C8-5436-7626-20C6B4C19D04}"/>
                    </a:ext>
                  </a:extLst>
                </p:cNvPr>
                <p:cNvPicPr/>
                <p:nvPr/>
              </p:nvPicPr>
              <p:blipFill>
                <a:blip r:embed="rId51"/>
                <a:stretch>
                  <a:fillRect/>
                </a:stretch>
              </p:blipFill>
              <p:spPr>
                <a:xfrm>
                  <a:off x="1835929" y="2078128"/>
                  <a:ext cx="234360" cy="4572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1" name="Ink 30">
                  <a:extLst>
                    <a:ext uri="{FF2B5EF4-FFF2-40B4-BE49-F238E27FC236}">
                      <a16:creationId xmlns:a16="http://schemas.microsoft.com/office/drawing/2014/main" id="{32750273-C0EC-7041-5148-BA79A203DE3E}"/>
                    </a:ext>
                  </a:extLst>
                </p14:cNvPr>
                <p14:cNvContentPartPr/>
                <p14:nvPr/>
              </p14:nvContentPartPr>
              <p14:xfrm>
                <a:off x="2092609" y="2076328"/>
                <a:ext cx="318240" cy="227880"/>
              </p14:xfrm>
            </p:contentPart>
          </mc:Choice>
          <mc:Fallback>
            <p:pic>
              <p:nvPicPr>
                <p:cNvPr id="31" name="Ink 30">
                  <a:extLst>
                    <a:ext uri="{FF2B5EF4-FFF2-40B4-BE49-F238E27FC236}">
                      <a16:creationId xmlns:a16="http://schemas.microsoft.com/office/drawing/2014/main" id="{32750273-C0EC-7041-5148-BA79A203DE3E}"/>
                    </a:ext>
                  </a:extLst>
                </p:cNvPr>
                <p:cNvPicPr/>
                <p:nvPr/>
              </p:nvPicPr>
              <p:blipFill>
                <a:blip r:embed="rId53"/>
                <a:stretch>
                  <a:fillRect/>
                </a:stretch>
              </p:blipFill>
              <p:spPr>
                <a:xfrm>
                  <a:off x="2086489" y="2070208"/>
                  <a:ext cx="330480" cy="2401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2" name="Ink 31">
                  <a:extLst>
                    <a:ext uri="{FF2B5EF4-FFF2-40B4-BE49-F238E27FC236}">
                      <a16:creationId xmlns:a16="http://schemas.microsoft.com/office/drawing/2014/main" id="{A8B470BF-74AC-531C-3A09-CF9C17D3D67B}"/>
                    </a:ext>
                  </a:extLst>
                </p14:cNvPr>
                <p14:cNvContentPartPr/>
                <p14:nvPr/>
              </p14:nvContentPartPr>
              <p14:xfrm>
                <a:off x="2294929" y="2047888"/>
                <a:ext cx="61920" cy="12600"/>
              </p14:xfrm>
            </p:contentPart>
          </mc:Choice>
          <mc:Fallback>
            <p:pic>
              <p:nvPicPr>
                <p:cNvPr id="32" name="Ink 31">
                  <a:extLst>
                    <a:ext uri="{FF2B5EF4-FFF2-40B4-BE49-F238E27FC236}">
                      <a16:creationId xmlns:a16="http://schemas.microsoft.com/office/drawing/2014/main" id="{A8B470BF-74AC-531C-3A09-CF9C17D3D67B}"/>
                    </a:ext>
                  </a:extLst>
                </p:cNvPr>
                <p:cNvPicPr/>
                <p:nvPr/>
              </p:nvPicPr>
              <p:blipFill>
                <a:blip r:embed="rId55"/>
                <a:stretch>
                  <a:fillRect/>
                </a:stretch>
              </p:blipFill>
              <p:spPr>
                <a:xfrm>
                  <a:off x="2288809" y="2041768"/>
                  <a:ext cx="7416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3" name="Ink 32">
                  <a:extLst>
                    <a:ext uri="{FF2B5EF4-FFF2-40B4-BE49-F238E27FC236}">
                      <a16:creationId xmlns:a16="http://schemas.microsoft.com/office/drawing/2014/main" id="{451D0478-AF52-0344-E1D2-B79CC27FE7A9}"/>
                    </a:ext>
                  </a:extLst>
                </p14:cNvPr>
                <p14:cNvContentPartPr/>
                <p14:nvPr/>
              </p14:nvContentPartPr>
              <p14:xfrm>
                <a:off x="2097289" y="2133928"/>
                <a:ext cx="100800" cy="113760"/>
              </p14:xfrm>
            </p:contentPart>
          </mc:Choice>
          <mc:Fallback>
            <p:pic>
              <p:nvPicPr>
                <p:cNvPr id="33" name="Ink 32">
                  <a:extLst>
                    <a:ext uri="{FF2B5EF4-FFF2-40B4-BE49-F238E27FC236}">
                      <a16:creationId xmlns:a16="http://schemas.microsoft.com/office/drawing/2014/main" id="{451D0478-AF52-0344-E1D2-B79CC27FE7A9}"/>
                    </a:ext>
                  </a:extLst>
                </p:cNvPr>
                <p:cNvPicPr/>
                <p:nvPr/>
              </p:nvPicPr>
              <p:blipFill>
                <a:blip r:embed="rId57"/>
                <a:stretch>
                  <a:fillRect/>
                </a:stretch>
              </p:blipFill>
              <p:spPr>
                <a:xfrm>
                  <a:off x="2091169" y="2127808"/>
                  <a:ext cx="11304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4" name="Ink 33">
                  <a:extLst>
                    <a:ext uri="{FF2B5EF4-FFF2-40B4-BE49-F238E27FC236}">
                      <a16:creationId xmlns:a16="http://schemas.microsoft.com/office/drawing/2014/main" id="{BD4E1F07-C8D9-39F1-5842-50264B2A7992}"/>
                    </a:ext>
                  </a:extLst>
                </p14:cNvPr>
                <p14:cNvContentPartPr/>
                <p14:nvPr/>
              </p14:nvContentPartPr>
              <p14:xfrm>
                <a:off x="2428489" y="1885168"/>
                <a:ext cx="395280" cy="469080"/>
              </p14:xfrm>
            </p:contentPart>
          </mc:Choice>
          <mc:Fallback>
            <p:pic>
              <p:nvPicPr>
                <p:cNvPr id="34" name="Ink 33">
                  <a:extLst>
                    <a:ext uri="{FF2B5EF4-FFF2-40B4-BE49-F238E27FC236}">
                      <a16:creationId xmlns:a16="http://schemas.microsoft.com/office/drawing/2014/main" id="{BD4E1F07-C8D9-39F1-5842-50264B2A7992}"/>
                    </a:ext>
                  </a:extLst>
                </p:cNvPr>
                <p:cNvPicPr/>
                <p:nvPr/>
              </p:nvPicPr>
              <p:blipFill>
                <a:blip r:embed="rId59"/>
                <a:stretch>
                  <a:fillRect/>
                </a:stretch>
              </p:blipFill>
              <p:spPr>
                <a:xfrm>
                  <a:off x="2422369" y="1879048"/>
                  <a:ext cx="407520" cy="4813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5" name="Ink 34">
                  <a:extLst>
                    <a:ext uri="{FF2B5EF4-FFF2-40B4-BE49-F238E27FC236}">
                      <a16:creationId xmlns:a16="http://schemas.microsoft.com/office/drawing/2014/main" id="{59C6B885-60F8-009C-4839-019A6CF3845E}"/>
                    </a:ext>
                  </a:extLst>
                </p14:cNvPr>
                <p14:cNvContentPartPr/>
                <p14:nvPr/>
              </p14:nvContentPartPr>
              <p14:xfrm>
                <a:off x="2949769" y="1166608"/>
                <a:ext cx="498240" cy="750240"/>
              </p14:xfrm>
            </p:contentPart>
          </mc:Choice>
          <mc:Fallback>
            <p:pic>
              <p:nvPicPr>
                <p:cNvPr id="35" name="Ink 34">
                  <a:extLst>
                    <a:ext uri="{FF2B5EF4-FFF2-40B4-BE49-F238E27FC236}">
                      <a16:creationId xmlns:a16="http://schemas.microsoft.com/office/drawing/2014/main" id="{59C6B885-60F8-009C-4839-019A6CF3845E}"/>
                    </a:ext>
                  </a:extLst>
                </p:cNvPr>
                <p:cNvPicPr/>
                <p:nvPr/>
              </p:nvPicPr>
              <p:blipFill>
                <a:blip r:embed="rId61"/>
                <a:stretch>
                  <a:fillRect/>
                </a:stretch>
              </p:blipFill>
              <p:spPr>
                <a:xfrm>
                  <a:off x="2943649" y="1160488"/>
                  <a:ext cx="510480" cy="7624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6" name="Ink 35">
                  <a:extLst>
                    <a:ext uri="{FF2B5EF4-FFF2-40B4-BE49-F238E27FC236}">
                      <a16:creationId xmlns:a16="http://schemas.microsoft.com/office/drawing/2014/main" id="{29ED26F8-EBF9-DD67-AB8F-8C8B7602C960}"/>
                    </a:ext>
                  </a:extLst>
                </p14:cNvPr>
                <p14:cNvContentPartPr/>
                <p14:nvPr/>
              </p14:nvContentPartPr>
              <p14:xfrm>
                <a:off x="3339649" y="1317448"/>
                <a:ext cx="149400" cy="99720"/>
              </p14:xfrm>
            </p:contentPart>
          </mc:Choice>
          <mc:Fallback>
            <p:pic>
              <p:nvPicPr>
                <p:cNvPr id="36" name="Ink 35">
                  <a:extLst>
                    <a:ext uri="{FF2B5EF4-FFF2-40B4-BE49-F238E27FC236}">
                      <a16:creationId xmlns:a16="http://schemas.microsoft.com/office/drawing/2014/main" id="{29ED26F8-EBF9-DD67-AB8F-8C8B7602C960}"/>
                    </a:ext>
                  </a:extLst>
                </p:cNvPr>
                <p:cNvPicPr/>
                <p:nvPr/>
              </p:nvPicPr>
              <p:blipFill>
                <a:blip r:embed="rId63"/>
                <a:stretch>
                  <a:fillRect/>
                </a:stretch>
              </p:blipFill>
              <p:spPr>
                <a:xfrm>
                  <a:off x="3333529" y="1311328"/>
                  <a:ext cx="161640" cy="1119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7" name="Ink 36">
                  <a:extLst>
                    <a:ext uri="{FF2B5EF4-FFF2-40B4-BE49-F238E27FC236}">
                      <a16:creationId xmlns:a16="http://schemas.microsoft.com/office/drawing/2014/main" id="{F679373C-9278-150B-3DB2-70E620438777}"/>
                    </a:ext>
                  </a:extLst>
                </p14:cNvPr>
                <p14:cNvContentPartPr/>
                <p14:nvPr/>
              </p14:nvContentPartPr>
              <p14:xfrm>
                <a:off x="3518569" y="1190008"/>
                <a:ext cx="236520" cy="155520"/>
              </p14:xfrm>
            </p:contentPart>
          </mc:Choice>
          <mc:Fallback>
            <p:pic>
              <p:nvPicPr>
                <p:cNvPr id="37" name="Ink 36">
                  <a:extLst>
                    <a:ext uri="{FF2B5EF4-FFF2-40B4-BE49-F238E27FC236}">
                      <a16:creationId xmlns:a16="http://schemas.microsoft.com/office/drawing/2014/main" id="{F679373C-9278-150B-3DB2-70E620438777}"/>
                    </a:ext>
                  </a:extLst>
                </p:cNvPr>
                <p:cNvPicPr/>
                <p:nvPr/>
              </p:nvPicPr>
              <p:blipFill>
                <a:blip r:embed="rId65"/>
                <a:stretch>
                  <a:fillRect/>
                </a:stretch>
              </p:blipFill>
              <p:spPr>
                <a:xfrm>
                  <a:off x="3512449" y="1183888"/>
                  <a:ext cx="248760" cy="16776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38" name="Ink 37">
                  <a:extLst>
                    <a:ext uri="{FF2B5EF4-FFF2-40B4-BE49-F238E27FC236}">
                      <a16:creationId xmlns:a16="http://schemas.microsoft.com/office/drawing/2014/main" id="{1459DEAC-CC61-076E-0807-75F01881F176}"/>
                    </a:ext>
                  </a:extLst>
                </p14:cNvPr>
                <p14:cNvContentPartPr/>
                <p14:nvPr/>
              </p14:nvContentPartPr>
              <p14:xfrm>
                <a:off x="3778849" y="1046728"/>
                <a:ext cx="43560" cy="71280"/>
              </p14:xfrm>
            </p:contentPart>
          </mc:Choice>
          <mc:Fallback>
            <p:pic>
              <p:nvPicPr>
                <p:cNvPr id="38" name="Ink 37">
                  <a:extLst>
                    <a:ext uri="{FF2B5EF4-FFF2-40B4-BE49-F238E27FC236}">
                      <a16:creationId xmlns:a16="http://schemas.microsoft.com/office/drawing/2014/main" id="{1459DEAC-CC61-076E-0807-75F01881F176}"/>
                    </a:ext>
                  </a:extLst>
                </p:cNvPr>
                <p:cNvPicPr/>
                <p:nvPr/>
              </p:nvPicPr>
              <p:blipFill>
                <a:blip r:embed="rId67"/>
                <a:stretch>
                  <a:fillRect/>
                </a:stretch>
              </p:blipFill>
              <p:spPr>
                <a:xfrm>
                  <a:off x="3772729" y="1040608"/>
                  <a:ext cx="55800" cy="8352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39" name="Ink 38">
                  <a:extLst>
                    <a:ext uri="{FF2B5EF4-FFF2-40B4-BE49-F238E27FC236}">
                      <a16:creationId xmlns:a16="http://schemas.microsoft.com/office/drawing/2014/main" id="{5E91F6F1-E69B-0731-FDFB-B854C18EA18E}"/>
                    </a:ext>
                  </a:extLst>
                </p14:cNvPr>
                <p14:cNvContentPartPr/>
                <p14:nvPr/>
              </p14:nvContentPartPr>
              <p14:xfrm>
                <a:off x="3843289" y="1155448"/>
                <a:ext cx="51120" cy="116280"/>
              </p14:xfrm>
            </p:contentPart>
          </mc:Choice>
          <mc:Fallback>
            <p:pic>
              <p:nvPicPr>
                <p:cNvPr id="39" name="Ink 38">
                  <a:extLst>
                    <a:ext uri="{FF2B5EF4-FFF2-40B4-BE49-F238E27FC236}">
                      <a16:creationId xmlns:a16="http://schemas.microsoft.com/office/drawing/2014/main" id="{5E91F6F1-E69B-0731-FDFB-B854C18EA18E}"/>
                    </a:ext>
                  </a:extLst>
                </p:cNvPr>
                <p:cNvPicPr/>
                <p:nvPr/>
              </p:nvPicPr>
              <p:blipFill>
                <a:blip r:embed="rId69"/>
                <a:stretch>
                  <a:fillRect/>
                </a:stretch>
              </p:blipFill>
              <p:spPr>
                <a:xfrm>
                  <a:off x="3837169" y="1149328"/>
                  <a:ext cx="63360" cy="12852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1" name="Ink 40">
                  <a:extLst>
                    <a:ext uri="{FF2B5EF4-FFF2-40B4-BE49-F238E27FC236}">
                      <a16:creationId xmlns:a16="http://schemas.microsoft.com/office/drawing/2014/main" id="{49DEC959-E3FF-76EA-8BC0-44D97A3F3EAA}"/>
                    </a:ext>
                  </a:extLst>
                </p14:cNvPr>
                <p14:cNvContentPartPr/>
                <p14:nvPr/>
              </p14:nvContentPartPr>
              <p14:xfrm>
                <a:off x="2254609" y="2231848"/>
                <a:ext cx="411480" cy="569880"/>
              </p14:xfrm>
            </p:contentPart>
          </mc:Choice>
          <mc:Fallback>
            <p:pic>
              <p:nvPicPr>
                <p:cNvPr id="41" name="Ink 40">
                  <a:extLst>
                    <a:ext uri="{FF2B5EF4-FFF2-40B4-BE49-F238E27FC236}">
                      <a16:creationId xmlns:a16="http://schemas.microsoft.com/office/drawing/2014/main" id="{49DEC959-E3FF-76EA-8BC0-44D97A3F3EAA}"/>
                    </a:ext>
                  </a:extLst>
                </p:cNvPr>
                <p:cNvPicPr/>
                <p:nvPr/>
              </p:nvPicPr>
              <p:blipFill>
                <a:blip r:embed="rId71"/>
                <a:stretch>
                  <a:fillRect/>
                </a:stretch>
              </p:blipFill>
              <p:spPr>
                <a:xfrm>
                  <a:off x="2248489" y="2225728"/>
                  <a:ext cx="423720" cy="5821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2" name="Ink 41">
                  <a:extLst>
                    <a:ext uri="{FF2B5EF4-FFF2-40B4-BE49-F238E27FC236}">
                      <a16:creationId xmlns:a16="http://schemas.microsoft.com/office/drawing/2014/main" id="{0D82EE2C-D9A7-07DF-3162-11A60E1B0247}"/>
                    </a:ext>
                  </a:extLst>
                </p14:cNvPr>
                <p14:cNvContentPartPr/>
                <p14:nvPr/>
              </p14:nvContentPartPr>
              <p14:xfrm>
                <a:off x="2436769" y="2354608"/>
                <a:ext cx="139680" cy="118080"/>
              </p14:xfrm>
            </p:contentPart>
          </mc:Choice>
          <mc:Fallback>
            <p:pic>
              <p:nvPicPr>
                <p:cNvPr id="42" name="Ink 41">
                  <a:extLst>
                    <a:ext uri="{FF2B5EF4-FFF2-40B4-BE49-F238E27FC236}">
                      <a16:creationId xmlns:a16="http://schemas.microsoft.com/office/drawing/2014/main" id="{0D82EE2C-D9A7-07DF-3162-11A60E1B0247}"/>
                    </a:ext>
                  </a:extLst>
                </p:cNvPr>
                <p:cNvPicPr/>
                <p:nvPr/>
              </p:nvPicPr>
              <p:blipFill>
                <a:blip r:embed="rId73"/>
                <a:stretch>
                  <a:fillRect/>
                </a:stretch>
              </p:blipFill>
              <p:spPr>
                <a:xfrm>
                  <a:off x="2430649" y="2348488"/>
                  <a:ext cx="151920" cy="13032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3" name="Ink 42">
                  <a:extLst>
                    <a:ext uri="{FF2B5EF4-FFF2-40B4-BE49-F238E27FC236}">
                      <a16:creationId xmlns:a16="http://schemas.microsoft.com/office/drawing/2014/main" id="{F1A2D83C-61FF-EE8E-6E75-DEE9A6489976}"/>
                    </a:ext>
                  </a:extLst>
                </p14:cNvPr>
                <p14:cNvContentPartPr/>
                <p14:nvPr/>
              </p14:nvContentPartPr>
              <p14:xfrm>
                <a:off x="2240929" y="2493568"/>
                <a:ext cx="33840" cy="47160"/>
              </p14:xfrm>
            </p:contentPart>
          </mc:Choice>
          <mc:Fallback>
            <p:pic>
              <p:nvPicPr>
                <p:cNvPr id="43" name="Ink 42">
                  <a:extLst>
                    <a:ext uri="{FF2B5EF4-FFF2-40B4-BE49-F238E27FC236}">
                      <a16:creationId xmlns:a16="http://schemas.microsoft.com/office/drawing/2014/main" id="{F1A2D83C-61FF-EE8E-6E75-DEE9A6489976}"/>
                    </a:ext>
                  </a:extLst>
                </p:cNvPr>
                <p:cNvPicPr/>
                <p:nvPr/>
              </p:nvPicPr>
              <p:blipFill>
                <a:blip r:embed="rId75"/>
                <a:stretch>
                  <a:fillRect/>
                </a:stretch>
              </p:blipFill>
              <p:spPr>
                <a:xfrm>
                  <a:off x="2234809" y="2487448"/>
                  <a:ext cx="46080" cy="5940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4" name="Ink 43">
                  <a:extLst>
                    <a:ext uri="{FF2B5EF4-FFF2-40B4-BE49-F238E27FC236}">
                      <a16:creationId xmlns:a16="http://schemas.microsoft.com/office/drawing/2014/main" id="{F89AEBEA-CF66-558B-FE46-3191ACB13255}"/>
                    </a:ext>
                  </a:extLst>
                </p14:cNvPr>
                <p14:cNvContentPartPr/>
                <p14:nvPr/>
              </p14:nvContentPartPr>
              <p14:xfrm>
                <a:off x="2995129" y="1903528"/>
                <a:ext cx="407880" cy="486720"/>
              </p14:xfrm>
            </p:contentPart>
          </mc:Choice>
          <mc:Fallback>
            <p:pic>
              <p:nvPicPr>
                <p:cNvPr id="44" name="Ink 43">
                  <a:extLst>
                    <a:ext uri="{FF2B5EF4-FFF2-40B4-BE49-F238E27FC236}">
                      <a16:creationId xmlns:a16="http://schemas.microsoft.com/office/drawing/2014/main" id="{F89AEBEA-CF66-558B-FE46-3191ACB13255}"/>
                    </a:ext>
                  </a:extLst>
                </p:cNvPr>
                <p:cNvPicPr/>
                <p:nvPr/>
              </p:nvPicPr>
              <p:blipFill>
                <a:blip r:embed="rId77"/>
                <a:stretch>
                  <a:fillRect/>
                </a:stretch>
              </p:blipFill>
              <p:spPr>
                <a:xfrm>
                  <a:off x="2989009" y="1897408"/>
                  <a:ext cx="420120" cy="4989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5" name="Ink 44">
                  <a:extLst>
                    <a:ext uri="{FF2B5EF4-FFF2-40B4-BE49-F238E27FC236}">
                      <a16:creationId xmlns:a16="http://schemas.microsoft.com/office/drawing/2014/main" id="{AA03CC39-7A77-AFFF-5F8E-ABAD2C72F5EA}"/>
                    </a:ext>
                  </a:extLst>
                </p14:cNvPr>
                <p14:cNvContentPartPr/>
                <p14:nvPr/>
              </p14:nvContentPartPr>
              <p14:xfrm>
                <a:off x="3360889" y="1834768"/>
                <a:ext cx="152640" cy="130320"/>
              </p14:xfrm>
            </p:contentPart>
          </mc:Choice>
          <mc:Fallback>
            <p:pic>
              <p:nvPicPr>
                <p:cNvPr id="45" name="Ink 44">
                  <a:extLst>
                    <a:ext uri="{FF2B5EF4-FFF2-40B4-BE49-F238E27FC236}">
                      <a16:creationId xmlns:a16="http://schemas.microsoft.com/office/drawing/2014/main" id="{AA03CC39-7A77-AFFF-5F8E-ABAD2C72F5EA}"/>
                    </a:ext>
                  </a:extLst>
                </p:cNvPr>
                <p:cNvPicPr/>
                <p:nvPr/>
              </p:nvPicPr>
              <p:blipFill>
                <a:blip r:embed="rId79"/>
                <a:stretch>
                  <a:fillRect/>
                </a:stretch>
              </p:blipFill>
              <p:spPr>
                <a:xfrm>
                  <a:off x="3354769" y="1828648"/>
                  <a:ext cx="164880" cy="14256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6" name="Ink 45">
                  <a:extLst>
                    <a:ext uri="{FF2B5EF4-FFF2-40B4-BE49-F238E27FC236}">
                      <a16:creationId xmlns:a16="http://schemas.microsoft.com/office/drawing/2014/main" id="{47FC39CB-6F8C-E2F0-4338-A5512A73EDE9}"/>
                    </a:ext>
                  </a:extLst>
                </p14:cNvPr>
                <p14:cNvContentPartPr/>
                <p14:nvPr/>
              </p14:nvContentPartPr>
              <p14:xfrm>
                <a:off x="3538729" y="1704448"/>
                <a:ext cx="34560" cy="53640"/>
              </p14:xfrm>
            </p:contentPart>
          </mc:Choice>
          <mc:Fallback>
            <p:pic>
              <p:nvPicPr>
                <p:cNvPr id="46" name="Ink 45">
                  <a:extLst>
                    <a:ext uri="{FF2B5EF4-FFF2-40B4-BE49-F238E27FC236}">
                      <a16:creationId xmlns:a16="http://schemas.microsoft.com/office/drawing/2014/main" id="{47FC39CB-6F8C-E2F0-4338-A5512A73EDE9}"/>
                    </a:ext>
                  </a:extLst>
                </p:cNvPr>
                <p:cNvPicPr/>
                <p:nvPr/>
              </p:nvPicPr>
              <p:blipFill>
                <a:blip r:embed="rId81"/>
                <a:stretch>
                  <a:fillRect/>
                </a:stretch>
              </p:blipFill>
              <p:spPr>
                <a:xfrm>
                  <a:off x="3532609" y="1698328"/>
                  <a:ext cx="46800" cy="658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47" name="Ink 46">
                  <a:extLst>
                    <a:ext uri="{FF2B5EF4-FFF2-40B4-BE49-F238E27FC236}">
                      <a16:creationId xmlns:a16="http://schemas.microsoft.com/office/drawing/2014/main" id="{47D18E05-153D-EB31-50D8-409BB462C58E}"/>
                    </a:ext>
                  </a:extLst>
                </p14:cNvPr>
                <p14:cNvContentPartPr/>
                <p14:nvPr/>
              </p14:nvContentPartPr>
              <p14:xfrm>
                <a:off x="3578329" y="1798048"/>
                <a:ext cx="39600" cy="140040"/>
              </p14:xfrm>
            </p:contentPart>
          </mc:Choice>
          <mc:Fallback>
            <p:pic>
              <p:nvPicPr>
                <p:cNvPr id="47" name="Ink 46">
                  <a:extLst>
                    <a:ext uri="{FF2B5EF4-FFF2-40B4-BE49-F238E27FC236}">
                      <a16:creationId xmlns:a16="http://schemas.microsoft.com/office/drawing/2014/main" id="{47D18E05-153D-EB31-50D8-409BB462C58E}"/>
                    </a:ext>
                  </a:extLst>
                </p:cNvPr>
                <p:cNvPicPr/>
                <p:nvPr/>
              </p:nvPicPr>
              <p:blipFill>
                <a:blip r:embed="rId83"/>
                <a:stretch>
                  <a:fillRect/>
                </a:stretch>
              </p:blipFill>
              <p:spPr>
                <a:xfrm>
                  <a:off x="3572209" y="1791928"/>
                  <a:ext cx="5184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49" name="Ink 48">
                  <a:extLst>
                    <a:ext uri="{FF2B5EF4-FFF2-40B4-BE49-F238E27FC236}">
                      <a16:creationId xmlns:a16="http://schemas.microsoft.com/office/drawing/2014/main" id="{E56C7194-1297-2673-5DFC-0ED336E36C5F}"/>
                    </a:ext>
                  </a:extLst>
                </p14:cNvPr>
                <p14:cNvContentPartPr/>
                <p14:nvPr/>
              </p14:nvContentPartPr>
              <p14:xfrm>
                <a:off x="1558009" y="3486088"/>
                <a:ext cx="596880" cy="375480"/>
              </p14:xfrm>
            </p:contentPart>
          </mc:Choice>
          <mc:Fallback>
            <p:pic>
              <p:nvPicPr>
                <p:cNvPr id="49" name="Ink 48">
                  <a:extLst>
                    <a:ext uri="{FF2B5EF4-FFF2-40B4-BE49-F238E27FC236}">
                      <a16:creationId xmlns:a16="http://schemas.microsoft.com/office/drawing/2014/main" id="{E56C7194-1297-2673-5DFC-0ED336E36C5F}"/>
                    </a:ext>
                  </a:extLst>
                </p:cNvPr>
                <p:cNvPicPr/>
                <p:nvPr/>
              </p:nvPicPr>
              <p:blipFill>
                <a:blip r:embed="rId85"/>
                <a:stretch>
                  <a:fillRect/>
                </a:stretch>
              </p:blipFill>
              <p:spPr>
                <a:xfrm>
                  <a:off x="1551889" y="3479968"/>
                  <a:ext cx="609120" cy="38772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0" name="Ink 49">
                  <a:extLst>
                    <a:ext uri="{FF2B5EF4-FFF2-40B4-BE49-F238E27FC236}">
                      <a16:creationId xmlns:a16="http://schemas.microsoft.com/office/drawing/2014/main" id="{1DFE7BD0-D50F-7DA5-D050-399246BA137B}"/>
                    </a:ext>
                  </a:extLst>
                </p14:cNvPr>
                <p14:cNvContentPartPr/>
                <p14:nvPr/>
              </p14:nvContentPartPr>
              <p14:xfrm>
                <a:off x="2041849" y="3424528"/>
                <a:ext cx="30240" cy="9720"/>
              </p14:xfrm>
            </p:contentPart>
          </mc:Choice>
          <mc:Fallback>
            <p:pic>
              <p:nvPicPr>
                <p:cNvPr id="50" name="Ink 49">
                  <a:extLst>
                    <a:ext uri="{FF2B5EF4-FFF2-40B4-BE49-F238E27FC236}">
                      <a16:creationId xmlns:a16="http://schemas.microsoft.com/office/drawing/2014/main" id="{1DFE7BD0-D50F-7DA5-D050-399246BA137B}"/>
                    </a:ext>
                  </a:extLst>
                </p:cNvPr>
                <p:cNvPicPr/>
                <p:nvPr/>
              </p:nvPicPr>
              <p:blipFill>
                <a:blip r:embed="rId87"/>
                <a:stretch>
                  <a:fillRect/>
                </a:stretch>
              </p:blipFill>
              <p:spPr>
                <a:xfrm>
                  <a:off x="2035729" y="3418408"/>
                  <a:ext cx="4248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1" name="Ink 50">
                  <a:extLst>
                    <a:ext uri="{FF2B5EF4-FFF2-40B4-BE49-F238E27FC236}">
                      <a16:creationId xmlns:a16="http://schemas.microsoft.com/office/drawing/2014/main" id="{46703AC2-7688-195A-5702-01338D0D89D4}"/>
                    </a:ext>
                  </a:extLst>
                </p14:cNvPr>
                <p14:cNvContentPartPr/>
                <p14:nvPr/>
              </p14:nvContentPartPr>
              <p14:xfrm>
                <a:off x="2196649" y="3334168"/>
                <a:ext cx="166680" cy="115920"/>
              </p14:xfrm>
            </p:contentPart>
          </mc:Choice>
          <mc:Fallback>
            <p:pic>
              <p:nvPicPr>
                <p:cNvPr id="51" name="Ink 50">
                  <a:extLst>
                    <a:ext uri="{FF2B5EF4-FFF2-40B4-BE49-F238E27FC236}">
                      <a16:creationId xmlns:a16="http://schemas.microsoft.com/office/drawing/2014/main" id="{46703AC2-7688-195A-5702-01338D0D89D4}"/>
                    </a:ext>
                  </a:extLst>
                </p:cNvPr>
                <p:cNvPicPr/>
                <p:nvPr/>
              </p:nvPicPr>
              <p:blipFill>
                <a:blip r:embed="rId89"/>
                <a:stretch>
                  <a:fillRect/>
                </a:stretch>
              </p:blipFill>
              <p:spPr>
                <a:xfrm>
                  <a:off x="2190529" y="3328048"/>
                  <a:ext cx="178920" cy="12816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2" name="Ink 51">
                  <a:extLst>
                    <a:ext uri="{FF2B5EF4-FFF2-40B4-BE49-F238E27FC236}">
                      <a16:creationId xmlns:a16="http://schemas.microsoft.com/office/drawing/2014/main" id="{6942F2F5-4E6D-9E71-7866-8F558D3CE458}"/>
                    </a:ext>
                  </a:extLst>
                </p14:cNvPr>
                <p14:cNvContentPartPr/>
                <p14:nvPr/>
              </p14:nvContentPartPr>
              <p14:xfrm>
                <a:off x="2554489" y="3013768"/>
                <a:ext cx="140400" cy="253800"/>
              </p14:xfrm>
            </p:contentPart>
          </mc:Choice>
          <mc:Fallback>
            <p:pic>
              <p:nvPicPr>
                <p:cNvPr id="52" name="Ink 51">
                  <a:extLst>
                    <a:ext uri="{FF2B5EF4-FFF2-40B4-BE49-F238E27FC236}">
                      <a16:creationId xmlns:a16="http://schemas.microsoft.com/office/drawing/2014/main" id="{6942F2F5-4E6D-9E71-7866-8F558D3CE458}"/>
                    </a:ext>
                  </a:extLst>
                </p:cNvPr>
                <p:cNvPicPr/>
                <p:nvPr/>
              </p:nvPicPr>
              <p:blipFill>
                <a:blip r:embed="rId91"/>
                <a:stretch>
                  <a:fillRect/>
                </a:stretch>
              </p:blipFill>
              <p:spPr>
                <a:xfrm>
                  <a:off x="2548369" y="3007648"/>
                  <a:ext cx="152640" cy="26604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3" name="Ink 52">
                  <a:extLst>
                    <a:ext uri="{FF2B5EF4-FFF2-40B4-BE49-F238E27FC236}">
                      <a16:creationId xmlns:a16="http://schemas.microsoft.com/office/drawing/2014/main" id="{73A6042A-4C60-AEFA-5A4D-6B0885A0EE71}"/>
                    </a:ext>
                  </a:extLst>
                </p14:cNvPr>
                <p14:cNvContentPartPr/>
                <p14:nvPr/>
              </p14:nvContentPartPr>
              <p14:xfrm>
                <a:off x="2805049" y="2914048"/>
                <a:ext cx="156960" cy="153000"/>
              </p14:xfrm>
            </p:contentPart>
          </mc:Choice>
          <mc:Fallback>
            <p:pic>
              <p:nvPicPr>
                <p:cNvPr id="53" name="Ink 52">
                  <a:extLst>
                    <a:ext uri="{FF2B5EF4-FFF2-40B4-BE49-F238E27FC236}">
                      <a16:creationId xmlns:a16="http://schemas.microsoft.com/office/drawing/2014/main" id="{73A6042A-4C60-AEFA-5A4D-6B0885A0EE71}"/>
                    </a:ext>
                  </a:extLst>
                </p:cNvPr>
                <p:cNvPicPr/>
                <p:nvPr/>
              </p:nvPicPr>
              <p:blipFill>
                <a:blip r:embed="rId93"/>
                <a:stretch>
                  <a:fillRect/>
                </a:stretch>
              </p:blipFill>
              <p:spPr>
                <a:xfrm>
                  <a:off x="2798929" y="2907928"/>
                  <a:ext cx="169200" cy="16524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4" name="Ink 53">
                  <a:extLst>
                    <a:ext uri="{FF2B5EF4-FFF2-40B4-BE49-F238E27FC236}">
                      <a16:creationId xmlns:a16="http://schemas.microsoft.com/office/drawing/2014/main" id="{B1A3E25E-078D-D7FC-168F-6708CA990EBA}"/>
                    </a:ext>
                  </a:extLst>
                </p14:cNvPr>
                <p14:cNvContentPartPr/>
                <p14:nvPr/>
              </p14:nvContentPartPr>
              <p14:xfrm>
                <a:off x="3187369" y="2586088"/>
                <a:ext cx="238680" cy="300960"/>
              </p14:xfrm>
            </p:contentPart>
          </mc:Choice>
          <mc:Fallback>
            <p:pic>
              <p:nvPicPr>
                <p:cNvPr id="54" name="Ink 53">
                  <a:extLst>
                    <a:ext uri="{FF2B5EF4-FFF2-40B4-BE49-F238E27FC236}">
                      <a16:creationId xmlns:a16="http://schemas.microsoft.com/office/drawing/2014/main" id="{B1A3E25E-078D-D7FC-168F-6708CA990EBA}"/>
                    </a:ext>
                  </a:extLst>
                </p:cNvPr>
                <p:cNvPicPr/>
                <p:nvPr/>
              </p:nvPicPr>
              <p:blipFill>
                <a:blip r:embed="rId95"/>
                <a:stretch>
                  <a:fillRect/>
                </a:stretch>
              </p:blipFill>
              <p:spPr>
                <a:xfrm>
                  <a:off x="3181249" y="2579968"/>
                  <a:ext cx="250920" cy="31320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5" name="Ink 54">
                  <a:extLst>
                    <a:ext uri="{FF2B5EF4-FFF2-40B4-BE49-F238E27FC236}">
                      <a16:creationId xmlns:a16="http://schemas.microsoft.com/office/drawing/2014/main" id="{5092CEE3-24A0-B525-50DA-57B77A95DBD9}"/>
                    </a:ext>
                  </a:extLst>
                </p14:cNvPr>
                <p14:cNvContentPartPr/>
                <p14:nvPr/>
              </p14:nvContentPartPr>
              <p14:xfrm>
                <a:off x="1886329" y="4246408"/>
                <a:ext cx="326160" cy="293040"/>
              </p14:xfrm>
            </p:contentPart>
          </mc:Choice>
          <mc:Fallback>
            <p:pic>
              <p:nvPicPr>
                <p:cNvPr id="55" name="Ink 54">
                  <a:extLst>
                    <a:ext uri="{FF2B5EF4-FFF2-40B4-BE49-F238E27FC236}">
                      <a16:creationId xmlns:a16="http://schemas.microsoft.com/office/drawing/2014/main" id="{5092CEE3-24A0-B525-50DA-57B77A95DBD9}"/>
                    </a:ext>
                  </a:extLst>
                </p:cNvPr>
                <p:cNvPicPr/>
                <p:nvPr/>
              </p:nvPicPr>
              <p:blipFill>
                <a:blip r:embed="rId97"/>
                <a:stretch>
                  <a:fillRect/>
                </a:stretch>
              </p:blipFill>
              <p:spPr>
                <a:xfrm>
                  <a:off x="1880209" y="4240288"/>
                  <a:ext cx="338400" cy="30528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56" name="Ink 55">
                  <a:extLst>
                    <a:ext uri="{FF2B5EF4-FFF2-40B4-BE49-F238E27FC236}">
                      <a16:creationId xmlns:a16="http://schemas.microsoft.com/office/drawing/2014/main" id="{35541513-7D89-B16A-5042-C692C95E24D4}"/>
                    </a:ext>
                  </a:extLst>
                </p14:cNvPr>
                <p14:cNvContentPartPr/>
                <p14:nvPr/>
              </p14:nvContentPartPr>
              <p14:xfrm>
                <a:off x="2030689" y="4370608"/>
                <a:ext cx="88200" cy="95040"/>
              </p14:xfrm>
            </p:contentPart>
          </mc:Choice>
          <mc:Fallback>
            <p:pic>
              <p:nvPicPr>
                <p:cNvPr id="56" name="Ink 55">
                  <a:extLst>
                    <a:ext uri="{FF2B5EF4-FFF2-40B4-BE49-F238E27FC236}">
                      <a16:creationId xmlns:a16="http://schemas.microsoft.com/office/drawing/2014/main" id="{35541513-7D89-B16A-5042-C692C95E24D4}"/>
                    </a:ext>
                  </a:extLst>
                </p:cNvPr>
                <p:cNvPicPr/>
                <p:nvPr/>
              </p:nvPicPr>
              <p:blipFill>
                <a:blip r:embed="rId99"/>
                <a:stretch>
                  <a:fillRect/>
                </a:stretch>
              </p:blipFill>
              <p:spPr>
                <a:xfrm>
                  <a:off x="2024569" y="4364488"/>
                  <a:ext cx="100440" cy="10728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57" name="Ink 56">
                  <a:extLst>
                    <a:ext uri="{FF2B5EF4-FFF2-40B4-BE49-F238E27FC236}">
                      <a16:creationId xmlns:a16="http://schemas.microsoft.com/office/drawing/2014/main" id="{A30DCEA1-C58C-AC2C-4AB5-C3D18FD5ECA5}"/>
                    </a:ext>
                  </a:extLst>
                </p14:cNvPr>
                <p14:cNvContentPartPr/>
                <p14:nvPr/>
              </p14:nvContentPartPr>
              <p14:xfrm>
                <a:off x="2695609" y="3837448"/>
                <a:ext cx="210600" cy="236880"/>
              </p14:xfrm>
            </p:contentPart>
          </mc:Choice>
          <mc:Fallback>
            <p:pic>
              <p:nvPicPr>
                <p:cNvPr id="57" name="Ink 56">
                  <a:extLst>
                    <a:ext uri="{FF2B5EF4-FFF2-40B4-BE49-F238E27FC236}">
                      <a16:creationId xmlns:a16="http://schemas.microsoft.com/office/drawing/2014/main" id="{A30DCEA1-C58C-AC2C-4AB5-C3D18FD5ECA5}"/>
                    </a:ext>
                  </a:extLst>
                </p:cNvPr>
                <p:cNvPicPr/>
                <p:nvPr/>
              </p:nvPicPr>
              <p:blipFill>
                <a:blip r:embed="rId101"/>
                <a:stretch>
                  <a:fillRect/>
                </a:stretch>
              </p:blipFill>
              <p:spPr>
                <a:xfrm>
                  <a:off x="2689489" y="3831328"/>
                  <a:ext cx="222840" cy="24912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58" name="Ink 57">
                  <a:extLst>
                    <a:ext uri="{FF2B5EF4-FFF2-40B4-BE49-F238E27FC236}">
                      <a16:creationId xmlns:a16="http://schemas.microsoft.com/office/drawing/2014/main" id="{854E9970-7F9D-71BE-7402-134814CB7FAD}"/>
                    </a:ext>
                  </a:extLst>
                </p14:cNvPr>
                <p14:cNvContentPartPr/>
                <p14:nvPr/>
              </p14:nvContentPartPr>
              <p14:xfrm>
                <a:off x="2833489" y="3637648"/>
                <a:ext cx="243720" cy="158040"/>
              </p14:xfrm>
            </p:contentPart>
          </mc:Choice>
          <mc:Fallback>
            <p:pic>
              <p:nvPicPr>
                <p:cNvPr id="58" name="Ink 57">
                  <a:extLst>
                    <a:ext uri="{FF2B5EF4-FFF2-40B4-BE49-F238E27FC236}">
                      <a16:creationId xmlns:a16="http://schemas.microsoft.com/office/drawing/2014/main" id="{854E9970-7F9D-71BE-7402-134814CB7FAD}"/>
                    </a:ext>
                  </a:extLst>
                </p:cNvPr>
                <p:cNvPicPr/>
                <p:nvPr/>
              </p:nvPicPr>
              <p:blipFill>
                <a:blip r:embed="rId103"/>
                <a:stretch>
                  <a:fillRect/>
                </a:stretch>
              </p:blipFill>
              <p:spPr>
                <a:xfrm>
                  <a:off x="2827369" y="3631528"/>
                  <a:ext cx="255960" cy="17028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59" name="Ink 58">
                  <a:extLst>
                    <a:ext uri="{FF2B5EF4-FFF2-40B4-BE49-F238E27FC236}">
                      <a16:creationId xmlns:a16="http://schemas.microsoft.com/office/drawing/2014/main" id="{0FFD1AC3-D33E-045D-3ECB-56B5C7AE9BA4}"/>
                    </a:ext>
                  </a:extLst>
                </p14:cNvPr>
                <p14:cNvContentPartPr/>
                <p14:nvPr/>
              </p14:nvContentPartPr>
              <p14:xfrm>
                <a:off x="3097369" y="3422728"/>
                <a:ext cx="101160" cy="170280"/>
              </p14:xfrm>
            </p:contentPart>
          </mc:Choice>
          <mc:Fallback>
            <p:pic>
              <p:nvPicPr>
                <p:cNvPr id="59" name="Ink 58">
                  <a:extLst>
                    <a:ext uri="{FF2B5EF4-FFF2-40B4-BE49-F238E27FC236}">
                      <a16:creationId xmlns:a16="http://schemas.microsoft.com/office/drawing/2014/main" id="{0FFD1AC3-D33E-045D-3ECB-56B5C7AE9BA4}"/>
                    </a:ext>
                  </a:extLst>
                </p:cNvPr>
                <p:cNvPicPr/>
                <p:nvPr/>
              </p:nvPicPr>
              <p:blipFill>
                <a:blip r:embed="rId105"/>
                <a:stretch>
                  <a:fillRect/>
                </a:stretch>
              </p:blipFill>
              <p:spPr>
                <a:xfrm>
                  <a:off x="3091249" y="3416608"/>
                  <a:ext cx="113400" cy="18252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0" name="Ink 59">
                  <a:extLst>
                    <a:ext uri="{FF2B5EF4-FFF2-40B4-BE49-F238E27FC236}">
                      <a16:creationId xmlns:a16="http://schemas.microsoft.com/office/drawing/2014/main" id="{A3E93DEA-3B66-97C6-003D-3B29B692B89B}"/>
                    </a:ext>
                  </a:extLst>
                </p14:cNvPr>
                <p14:cNvContentPartPr/>
                <p14:nvPr/>
              </p14:nvContentPartPr>
              <p14:xfrm>
                <a:off x="3062089" y="3464128"/>
                <a:ext cx="77400" cy="127080"/>
              </p14:xfrm>
            </p:contentPart>
          </mc:Choice>
          <mc:Fallback>
            <p:pic>
              <p:nvPicPr>
                <p:cNvPr id="60" name="Ink 59">
                  <a:extLst>
                    <a:ext uri="{FF2B5EF4-FFF2-40B4-BE49-F238E27FC236}">
                      <a16:creationId xmlns:a16="http://schemas.microsoft.com/office/drawing/2014/main" id="{A3E93DEA-3B66-97C6-003D-3B29B692B89B}"/>
                    </a:ext>
                  </a:extLst>
                </p:cNvPr>
                <p:cNvPicPr/>
                <p:nvPr/>
              </p:nvPicPr>
              <p:blipFill>
                <a:blip r:embed="rId107"/>
                <a:stretch>
                  <a:fillRect/>
                </a:stretch>
              </p:blipFill>
              <p:spPr>
                <a:xfrm>
                  <a:off x="3055969" y="3458008"/>
                  <a:ext cx="89640" cy="13932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1" name="Ink 60">
                  <a:extLst>
                    <a:ext uri="{FF2B5EF4-FFF2-40B4-BE49-F238E27FC236}">
                      <a16:creationId xmlns:a16="http://schemas.microsoft.com/office/drawing/2014/main" id="{362C1C11-245D-C8D9-A62A-11C5126AD57F}"/>
                    </a:ext>
                  </a:extLst>
                </p14:cNvPr>
                <p14:cNvContentPartPr/>
                <p14:nvPr/>
              </p14:nvContentPartPr>
              <p14:xfrm>
                <a:off x="3223369" y="3553048"/>
                <a:ext cx="89280" cy="64440"/>
              </p14:xfrm>
            </p:contentPart>
          </mc:Choice>
          <mc:Fallback>
            <p:pic>
              <p:nvPicPr>
                <p:cNvPr id="61" name="Ink 60">
                  <a:extLst>
                    <a:ext uri="{FF2B5EF4-FFF2-40B4-BE49-F238E27FC236}">
                      <a16:creationId xmlns:a16="http://schemas.microsoft.com/office/drawing/2014/main" id="{362C1C11-245D-C8D9-A62A-11C5126AD57F}"/>
                    </a:ext>
                  </a:extLst>
                </p:cNvPr>
                <p:cNvPicPr/>
                <p:nvPr/>
              </p:nvPicPr>
              <p:blipFill>
                <a:blip r:embed="rId109"/>
                <a:stretch>
                  <a:fillRect/>
                </a:stretch>
              </p:blipFill>
              <p:spPr>
                <a:xfrm>
                  <a:off x="3217249" y="3546928"/>
                  <a:ext cx="101520" cy="7668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2" name="Ink 61">
                  <a:extLst>
                    <a:ext uri="{FF2B5EF4-FFF2-40B4-BE49-F238E27FC236}">
                      <a16:creationId xmlns:a16="http://schemas.microsoft.com/office/drawing/2014/main" id="{75BE8E08-8D3B-263E-D61B-174E376171EA}"/>
                    </a:ext>
                  </a:extLst>
                </p14:cNvPr>
                <p14:cNvContentPartPr/>
                <p14:nvPr/>
              </p14:nvContentPartPr>
              <p14:xfrm>
                <a:off x="3406249" y="3254248"/>
                <a:ext cx="41040" cy="76320"/>
              </p14:xfrm>
            </p:contentPart>
          </mc:Choice>
          <mc:Fallback>
            <p:pic>
              <p:nvPicPr>
                <p:cNvPr id="62" name="Ink 61">
                  <a:extLst>
                    <a:ext uri="{FF2B5EF4-FFF2-40B4-BE49-F238E27FC236}">
                      <a16:creationId xmlns:a16="http://schemas.microsoft.com/office/drawing/2014/main" id="{75BE8E08-8D3B-263E-D61B-174E376171EA}"/>
                    </a:ext>
                  </a:extLst>
                </p:cNvPr>
                <p:cNvPicPr/>
                <p:nvPr/>
              </p:nvPicPr>
              <p:blipFill>
                <a:blip r:embed="rId111"/>
                <a:stretch>
                  <a:fillRect/>
                </a:stretch>
              </p:blipFill>
              <p:spPr>
                <a:xfrm>
                  <a:off x="3400129" y="3248128"/>
                  <a:ext cx="53280" cy="8856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63" name="Ink 62">
                  <a:extLst>
                    <a:ext uri="{FF2B5EF4-FFF2-40B4-BE49-F238E27FC236}">
                      <a16:creationId xmlns:a16="http://schemas.microsoft.com/office/drawing/2014/main" id="{ED3184B8-8E27-4732-636A-E98C836E3C1E}"/>
                    </a:ext>
                  </a:extLst>
                </p14:cNvPr>
                <p14:cNvContentPartPr/>
                <p14:nvPr/>
              </p14:nvContentPartPr>
              <p14:xfrm>
                <a:off x="3489409" y="3371248"/>
                <a:ext cx="46440" cy="60840"/>
              </p14:xfrm>
            </p:contentPart>
          </mc:Choice>
          <mc:Fallback>
            <p:pic>
              <p:nvPicPr>
                <p:cNvPr id="63" name="Ink 62">
                  <a:extLst>
                    <a:ext uri="{FF2B5EF4-FFF2-40B4-BE49-F238E27FC236}">
                      <a16:creationId xmlns:a16="http://schemas.microsoft.com/office/drawing/2014/main" id="{ED3184B8-8E27-4732-636A-E98C836E3C1E}"/>
                    </a:ext>
                  </a:extLst>
                </p:cNvPr>
                <p:cNvPicPr/>
                <p:nvPr/>
              </p:nvPicPr>
              <p:blipFill>
                <a:blip r:embed="rId113"/>
                <a:stretch>
                  <a:fillRect/>
                </a:stretch>
              </p:blipFill>
              <p:spPr>
                <a:xfrm>
                  <a:off x="3483289" y="3365128"/>
                  <a:ext cx="58680" cy="7308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64" name="Ink 63">
                  <a:extLst>
                    <a:ext uri="{FF2B5EF4-FFF2-40B4-BE49-F238E27FC236}">
                      <a16:creationId xmlns:a16="http://schemas.microsoft.com/office/drawing/2014/main" id="{5A9F45DB-311C-6A4F-6626-4C8DF0338B5B}"/>
                    </a:ext>
                  </a:extLst>
                </p14:cNvPr>
                <p14:cNvContentPartPr/>
                <p14:nvPr/>
              </p14:nvContentPartPr>
              <p14:xfrm>
                <a:off x="4302649" y="3434968"/>
                <a:ext cx="579240" cy="733320"/>
              </p14:xfrm>
            </p:contentPart>
          </mc:Choice>
          <mc:Fallback>
            <p:pic>
              <p:nvPicPr>
                <p:cNvPr id="64" name="Ink 63">
                  <a:extLst>
                    <a:ext uri="{FF2B5EF4-FFF2-40B4-BE49-F238E27FC236}">
                      <a16:creationId xmlns:a16="http://schemas.microsoft.com/office/drawing/2014/main" id="{5A9F45DB-311C-6A4F-6626-4C8DF0338B5B}"/>
                    </a:ext>
                  </a:extLst>
                </p:cNvPr>
                <p:cNvPicPr/>
                <p:nvPr/>
              </p:nvPicPr>
              <p:blipFill>
                <a:blip r:embed="rId115"/>
                <a:stretch>
                  <a:fillRect/>
                </a:stretch>
              </p:blipFill>
              <p:spPr>
                <a:xfrm>
                  <a:off x="4296529" y="3428848"/>
                  <a:ext cx="591480" cy="745560"/>
                </a:xfrm>
                <a:prstGeom prst="rect">
                  <a:avLst/>
                </a:prstGeom>
              </p:spPr>
            </p:pic>
          </mc:Fallback>
        </mc:AlternateContent>
      </p:grpSp>
      <p:grpSp>
        <p:nvGrpSpPr>
          <p:cNvPr id="68" name="Group 67">
            <a:extLst>
              <a:ext uri="{FF2B5EF4-FFF2-40B4-BE49-F238E27FC236}">
                <a16:creationId xmlns:a16="http://schemas.microsoft.com/office/drawing/2014/main" id="{7CEBE32B-8DC2-1F39-4B1B-ECF1D8A85370}"/>
              </a:ext>
            </a:extLst>
          </p:cNvPr>
          <p:cNvGrpSpPr/>
          <p:nvPr/>
        </p:nvGrpSpPr>
        <p:grpSpPr>
          <a:xfrm>
            <a:off x="4162249" y="1559728"/>
            <a:ext cx="241560" cy="600120"/>
            <a:chOff x="4162249" y="1559728"/>
            <a:chExt cx="241560" cy="600120"/>
          </a:xfrm>
        </p:grpSpPr>
        <mc:AlternateContent xmlns:mc="http://schemas.openxmlformats.org/markup-compatibility/2006">
          <mc:Choice xmlns:p14="http://schemas.microsoft.com/office/powerpoint/2010/main" Requires="p14">
            <p:contentPart p14:bwMode="auto" r:id="rId116">
              <p14:nvContentPartPr>
                <p14:cNvPr id="66" name="Ink 65">
                  <a:extLst>
                    <a:ext uri="{FF2B5EF4-FFF2-40B4-BE49-F238E27FC236}">
                      <a16:creationId xmlns:a16="http://schemas.microsoft.com/office/drawing/2014/main" id="{A9282670-17DE-871A-7F0C-50D2A652EE67}"/>
                    </a:ext>
                  </a:extLst>
                </p14:cNvPr>
                <p14:cNvContentPartPr/>
                <p14:nvPr/>
              </p14:nvContentPartPr>
              <p14:xfrm>
                <a:off x="4162249" y="1559728"/>
                <a:ext cx="52920" cy="181440"/>
              </p14:xfrm>
            </p:contentPart>
          </mc:Choice>
          <mc:Fallback>
            <p:pic>
              <p:nvPicPr>
                <p:cNvPr id="66" name="Ink 65">
                  <a:extLst>
                    <a:ext uri="{FF2B5EF4-FFF2-40B4-BE49-F238E27FC236}">
                      <a16:creationId xmlns:a16="http://schemas.microsoft.com/office/drawing/2014/main" id="{A9282670-17DE-871A-7F0C-50D2A652EE67}"/>
                    </a:ext>
                  </a:extLst>
                </p:cNvPr>
                <p:cNvPicPr/>
                <p:nvPr/>
              </p:nvPicPr>
              <p:blipFill>
                <a:blip r:embed="rId117"/>
                <a:stretch>
                  <a:fillRect/>
                </a:stretch>
              </p:blipFill>
              <p:spPr>
                <a:xfrm>
                  <a:off x="4156129" y="1553608"/>
                  <a:ext cx="65160" cy="19368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67" name="Ink 66">
                  <a:extLst>
                    <a:ext uri="{FF2B5EF4-FFF2-40B4-BE49-F238E27FC236}">
                      <a16:creationId xmlns:a16="http://schemas.microsoft.com/office/drawing/2014/main" id="{939A5352-9808-2271-1E63-A79ABF34A9FE}"/>
                    </a:ext>
                  </a:extLst>
                </p14:cNvPr>
                <p14:cNvContentPartPr/>
                <p14:nvPr/>
              </p14:nvContentPartPr>
              <p14:xfrm>
                <a:off x="4251529" y="1838728"/>
                <a:ext cx="152280" cy="321120"/>
              </p14:xfrm>
            </p:contentPart>
          </mc:Choice>
          <mc:Fallback>
            <p:pic>
              <p:nvPicPr>
                <p:cNvPr id="67" name="Ink 66">
                  <a:extLst>
                    <a:ext uri="{FF2B5EF4-FFF2-40B4-BE49-F238E27FC236}">
                      <a16:creationId xmlns:a16="http://schemas.microsoft.com/office/drawing/2014/main" id="{939A5352-9808-2271-1E63-A79ABF34A9FE}"/>
                    </a:ext>
                  </a:extLst>
                </p:cNvPr>
                <p:cNvPicPr/>
                <p:nvPr/>
              </p:nvPicPr>
              <p:blipFill>
                <a:blip r:embed="rId119"/>
                <a:stretch>
                  <a:fillRect/>
                </a:stretch>
              </p:blipFill>
              <p:spPr>
                <a:xfrm>
                  <a:off x="4245409" y="1832608"/>
                  <a:ext cx="164520" cy="333360"/>
                </a:xfrm>
                <a:prstGeom prst="rect">
                  <a:avLst/>
                </a:prstGeom>
              </p:spPr>
            </p:pic>
          </mc:Fallback>
        </mc:AlternateContent>
      </p:grpSp>
      <p:grpSp>
        <p:nvGrpSpPr>
          <p:cNvPr id="102" name="Group 101">
            <a:extLst>
              <a:ext uri="{FF2B5EF4-FFF2-40B4-BE49-F238E27FC236}">
                <a16:creationId xmlns:a16="http://schemas.microsoft.com/office/drawing/2014/main" id="{2A7FF333-2491-3B12-BDF1-09B1194247F6}"/>
              </a:ext>
            </a:extLst>
          </p:cNvPr>
          <p:cNvGrpSpPr/>
          <p:nvPr/>
        </p:nvGrpSpPr>
        <p:grpSpPr>
          <a:xfrm>
            <a:off x="6540769" y="2277568"/>
            <a:ext cx="1874160" cy="1291680"/>
            <a:chOff x="6540769" y="2277568"/>
            <a:chExt cx="1874160" cy="1291680"/>
          </a:xfrm>
        </p:grpSpPr>
        <mc:AlternateContent xmlns:mc="http://schemas.openxmlformats.org/markup-compatibility/2006">
          <mc:Choice xmlns:p14="http://schemas.microsoft.com/office/powerpoint/2010/main" Requires="p14">
            <p:contentPart p14:bwMode="auto" r:id="rId120">
              <p14:nvContentPartPr>
                <p14:cNvPr id="80" name="Ink 79">
                  <a:extLst>
                    <a:ext uri="{FF2B5EF4-FFF2-40B4-BE49-F238E27FC236}">
                      <a16:creationId xmlns:a16="http://schemas.microsoft.com/office/drawing/2014/main" id="{198116D0-4DB9-B499-F7E5-EF6401DA1BD1}"/>
                    </a:ext>
                  </a:extLst>
                </p14:cNvPr>
                <p14:cNvContentPartPr/>
                <p14:nvPr/>
              </p14:nvContentPartPr>
              <p14:xfrm>
                <a:off x="6553729" y="2771848"/>
                <a:ext cx="114840" cy="277200"/>
              </p14:xfrm>
            </p:contentPart>
          </mc:Choice>
          <mc:Fallback>
            <p:pic>
              <p:nvPicPr>
                <p:cNvPr id="80" name="Ink 79">
                  <a:extLst>
                    <a:ext uri="{FF2B5EF4-FFF2-40B4-BE49-F238E27FC236}">
                      <a16:creationId xmlns:a16="http://schemas.microsoft.com/office/drawing/2014/main" id="{198116D0-4DB9-B499-F7E5-EF6401DA1BD1}"/>
                    </a:ext>
                  </a:extLst>
                </p:cNvPr>
                <p:cNvPicPr/>
                <p:nvPr/>
              </p:nvPicPr>
              <p:blipFill>
                <a:blip r:embed="rId121"/>
                <a:stretch>
                  <a:fillRect/>
                </a:stretch>
              </p:blipFill>
              <p:spPr>
                <a:xfrm>
                  <a:off x="6547609" y="2765728"/>
                  <a:ext cx="127080" cy="28944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81" name="Ink 80">
                  <a:extLst>
                    <a:ext uri="{FF2B5EF4-FFF2-40B4-BE49-F238E27FC236}">
                      <a16:creationId xmlns:a16="http://schemas.microsoft.com/office/drawing/2014/main" id="{8E681FF6-B299-10C3-88A6-9FC5920037F1}"/>
                    </a:ext>
                  </a:extLst>
                </p14:cNvPr>
                <p14:cNvContentPartPr/>
                <p14:nvPr/>
              </p14:nvContentPartPr>
              <p14:xfrm>
                <a:off x="6540769" y="2765728"/>
                <a:ext cx="105480" cy="129600"/>
              </p14:xfrm>
            </p:contentPart>
          </mc:Choice>
          <mc:Fallback>
            <p:pic>
              <p:nvPicPr>
                <p:cNvPr id="81" name="Ink 80">
                  <a:extLst>
                    <a:ext uri="{FF2B5EF4-FFF2-40B4-BE49-F238E27FC236}">
                      <a16:creationId xmlns:a16="http://schemas.microsoft.com/office/drawing/2014/main" id="{8E681FF6-B299-10C3-88A6-9FC5920037F1}"/>
                    </a:ext>
                  </a:extLst>
                </p:cNvPr>
                <p:cNvPicPr/>
                <p:nvPr/>
              </p:nvPicPr>
              <p:blipFill>
                <a:blip r:embed="rId123"/>
                <a:stretch>
                  <a:fillRect/>
                </a:stretch>
              </p:blipFill>
              <p:spPr>
                <a:xfrm>
                  <a:off x="6534649" y="2759608"/>
                  <a:ext cx="11772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82" name="Ink 81">
                  <a:extLst>
                    <a:ext uri="{FF2B5EF4-FFF2-40B4-BE49-F238E27FC236}">
                      <a16:creationId xmlns:a16="http://schemas.microsoft.com/office/drawing/2014/main" id="{A4D87290-3741-559A-2E07-F4D3C30D66E5}"/>
                    </a:ext>
                  </a:extLst>
                </p14:cNvPr>
                <p14:cNvContentPartPr/>
                <p14:nvPr/>
              </p14:nvContentPartPr>
              <p14:xfrm>
                <a:off x="6744169" y="2462968"/>
                <a:ext cx="319680" cy="407160"/>
              </p14:xfrm>
            </p:contentPart>
          </mc:Choice>
          <mc:Fallback>
            <p:pic>
              <p:nvPicPr>
                <p:cNvPr id="82" name="Ink 81">
                  <a:extLst>
                    <a:ext uri="{FF2B5EF4-FFF2-40B4-BE49-F238E27FC236}">
                      <a16:creationId xmlns:a16="http://schemas.microsoft.com/office/drawing/2014/main" id="{A4D87290-3741-559A-2E07-F4D3C30D66E5}"/>
                    </a:ext>
                  </a:extLst>
                </p:cNvPr>
                <p:cNvPicPr/>
                <p:nvPr/>
              </p:nvPicPr>
              <p:blipFill>
                <a:blip r:embed="rId125"/>
                <a:stretch>
                  <a:fillRect/>
                </a:stretch>
              </p:blipFill>
              <p:spPr>
                <a:xfrm>
                  <a:off x="6738049" y="2456848"/>
                  <a:ext cx="331920" cy="41940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83" name="Ink 82">
                  <a:extLst>
                    <a:ext uri="{FF2B5EF4-FFF2-40B4-BE49-F238E27FC236}">
                      <a16:creationId xmlns:a16="http://schemas.microsoft.com/office/drawing/2014/main" id="{09AD2E43-7483-6E16-E6AA-3AE9DAB03881}"/>
                    </a:ext>
                  </a:extLst>
                </p14:cNvPr>
                <p14:cNvContentPartPr/>
                <p14:nvPr/>
              </p14:nvContentPartPr>
              <p14:xfrm>
                <a:off x="6923449" y="2603008"/>
                <a:ext cx="82440" cy="86760"/>
              </p14:xfrm>
            </p:contentPart>
          </mc:Choice>
          <mc:Fallback>
            <p:pic>
              <p:nvPicPr>
                <p:cNvPr id="83" name="Ink 82">
                  <a:extLst>
                    <a:ext uri="{FF2B5EF4-FFF2-40B4-BE49-F238E27FC236}">
                      <a16:creationId xmlns:a16="http://schemas.microsoft.com/office/drawing/2014/main" id="{09AD2E43-7483-6E16-E6AA-3AE9DAB03881}"/>
                    </a:ext>
                  </a:extLst>
                </p:cNvPr>
                <p:cNvPicPr/>
                <p:nvPr/>
              </p:nvPicPr>
              <p:blipFill>
                <a:blip r:embed="rId127"/>
                <a:stretch>
                  <a:fillRect/>
                </a:stretch>
              </p:blipFill>
              <p:spPr>
                <a:xfrm>
                  <a:off x="6917329" y="2596888"/>
                  <a:ext cx="94680" cy="9900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84" name="Ink 83">
                  <a:extLst>
                    <a:ext uri="{FF2B5EF4-FFF2-40B4-BE49-F238E27FC236}">
                      <a16:creationId xmlns:a16="http://schemas.microsoft.com/office/drawing/2014/main" id="{8AF690D8-C697-E382-2D20-A5EF56C1464C}"/>
                    </a:ext>
                  </a:extLst>
                </p14:cNvPr>
                <p14:cNvContentPartPr/>
                <p14:nvPr/>
              </p14:nvContentPartPr>
              <p14:xfrm>
                <a:off x="7135129" y="2445328"/>
                <a:ext cx="163440" cy="226440"/>
              </p14:xfrm>
            </p:contentPart>
          </mc:Choice>
          <mc:Fallback>
            <p:pic>
              <p:nvPicPr>
                <p:cNvPr id="84" name="Ink 83">
                  <a:extLst>
                    <a:ext uri="{FF2B5EF4-FFF2-40B4-BE49-F238E27FC236}">
                      <a16:creationId xmlns:a16="http://schemas.microsoft.com/office/drawing/2014/main" id="{8AF690D8-C697-E382-2D20-A5EF56C1464C}"/>
                    </a:ext>
                  </a:extLst>
                </p:cNvPr>
                <p:cNvPicPr/>
                <p:nvPr/>
              </p:nvPicPr>
              <p:blipFill>
                <a:blip r:embed="rId129"/>
                <a:stretch>
                  <a:fillRect/>
                </a:stretch>
              </p:blipFill>
              <p:spPr>
                <a:xfrm>
                  <a:off x="7129009" y="2439208"/>
                  <a:ext cx="175680" cy="23868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85" name="Ink 84">
                  <a:extLst>
                    <a:ext uri="{FF2B5EF4-FFF2-40B4-BE49-F238E27FC236}">
                      <a16:creationId xmlns:a16="http://schemas.microsoft.com/office/drawing/2014/main" id="{1575332E-D9F3-2167-D187-5CCBAEEA0D11}"/>
                    </a:ext>
                  </a:extLst>
                </p14:cNvPr>
                <p14:cNvContentPartPr/>
                <p14:nvPr/>
              </p14:nvContentPartPr>
              <p14:xfrm>
                <a:off x="7241329" y="2427688"/>
                <a:ext cx="99360" cy="189000"/>
              </p14:xfrm>
            </p:contentPart>
          </mc:Choice>
          <mc:Fallback>
            <p:pic>
              <p:nvPicPr>
                <p:cNvPr id="85" name="Ink 84">
                  <a:extLst>
                    <a:ext uri="{FF2B5EF4-FFF2-40B4-BE49-F238E27FC236}">
                      <a16:creationId xmlns:a16="http://schemas.microsoft.com/office/drawing/2014/main" id="{1575332E-D9F3-2167-D187-5CCBAEEA0D11}"/>
                    </a:ext>
                  </a:extLst>
                </p:cNvPr>
                <p:cNvPicPr/>
                <p:nvPr/>
              </p:nvPicPr>
              <p:blipFill>
                <a:blip r:embed="rId131"/>
                <a:stretch>
                  <a:fillRect/>
                </a:stretch>
              </p:blipFill>
              <p:spPr>
                <a:xfrm>
                  <a:off x="7235209" y="2421568"/>
                  <a:ext cx="111600" cy="20124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86" name="Ink 85">
                  <a:extLst>
                    <a:ext uri="{FF2B5EF4-FFF2-40B4-BE49-F238E27FC236}">
                      <a16:creationId xmlns:a16="http://schemas.microsoft.com/office/drawing/2014/main" id="{D14BD3F7-E49F-7BBF-B3A0-149AD91DB30F}"/>
                    </a:ext>
                  </a:extLst>
                </p14:cNvPr>
                <p14:cNvContentPartPr/>
                <p14:nvPr/>
              </p14:nvContentPartPr>
              <p14:xfrm>
                <a:off x="7427089" y="2277568"/>
                <a:ext cx="147600" cy="232560"/>
              </p14:xfrm>
            </p:contentPart>
          </mc:Choice>
          <mc:Fallback>
            <p:pic>
              <p:nvPicPr>
                <p:cNvPr id="86" name="Ink 85">
                  <a:extLst>
                    <a:ext uri="{FF2B5EF4-FFF2-40B4-BE49-F238E27FC236}">
                      <a16:creationId xmlns:a16="http://schemas.microsoft.com/office/drawing/2014/main" id="{D14BD3F7-E49F-7BBF-B3A0-149AD91DB30F}"/>
                    </a:ext>
                  </a:extLst>
                </p:cNvPr>
                <p:cNvPicPr/>
                <p:nvPr/>
              </p:nvPicPr>
              <p:blipFill>
                <a:blip r:embed="rId133"/>
                <a:stretch>
                  <a:fillRect/>
                </a:stretch>
              </p:blipFill>
              <p:spPr>
                <a:xfrm>
                  <a:off x="7420969" y="2271448"/>
                  <a:ext cx="159840" cy="24480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87" name="Ink 86">
                  <a:extLst>
                    <a:ext uri="{FF2B5EF4-FFF2-40B4-BE49-F238E27FC236}">
                      <a16:creationId xmlns:a16="http://schemas.microsoft.com/office/drawing/2014/main" id="{E61A7E0F-A07E-55EE-6D70-85ED34D30444}"/>
                    </a:ext>
                  </a:extLst>
                </p14:cNvPr>
                <p14:cNvContentPartPr/>
                <p14:nvPr/>
              </p14:nvContentPartPr>
              <p14:xfrm>
                <a:off x="7830649" y="2695168"/>
                <a:ext cx="243000" cy="708480"/>
              </p14:xfrm>
            </p:contentPart>
          </mc:Choice>
          <mc:Fallback>
            <p:pic>
              <p:nvPicPr>
                <p:cNvPr id="87" name="Ink 86">
                  <a:extLst>
                    <a:ext uri="{FF2B5EF4-FFF2-40B4-BE49-F238E27FC236}">
                      <a16:creationId xmlns:a16="http://schemas.microsoft.com/office/drawing/2014/main" id="{E61A7E0F-A07E-55EE-6D70-85ED34D30444}"/>
                    </a:ext>
                  </a:extLst>
                </p:cNvPr>
                <p:cNvPicPr/>
                <p:nvPr/>
              </p:nvPicPr>
              <p:blipFill>
                <a:blip r:embed="rId135"/>
                <a:stretch>
                  <a:fillRect/>
                </a:stretch>
              </p:blipFill>
              <p:spPr>
                <a:xfrm>
                  <a:off x="7824529" y="2689048"/>
                  <a:ext cx="255240" cy="72072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89" name="Ink 88">
                  <a:extLst>
                    <a:ext uri="{FF2B5EF4-FFF2-40B4-BE49-F238E27FC236}">
                      <a16:creationId xmlns:a16="http://schemas.microsoft.com/office/drawing/2014/main" id="{BF47332E-61F1-7645-AE46-592C64B39417}"/>
                    </a:ext>
                  </a:extLst>
                </p14:cNvPr>
                <p14:cNvContentPartPr/>
                <p14:nvPr/>
              </p14:nvContentPartPr>
              <p14:xfrm>
                <a:off x="6851449" y="3182248"/>
                <a:ext cx="293400" cy="142560"/>
              </p14:xfrm>
            </p:contentPart>
          </mc:Choice>
          <mc:Fallback>
            <p:pic>
              <p:nvPicPr>
                <p:cNvPr id="89" name="Ink 88">
                  <a:extLst>
                    <a:ext uri="{FF2B5EF4-FFF2-40B4-BE49-F238E27FC236}">
                      <a16:creationId xmlns:a16="http://schemas.microsoft.com/office/drawing/2014/main" id="{BF47332E-61F1-7645-AE46-592C64B39417}"/>
                    </a:ext>
                  </a:extLst>
                </p:cNvPr>
                <p:cNvPicPr/>
                <p:nvPr/>
              </p:nvPicPr>
              <p:blipFill>
                <a:blip r:embed="rId137"/>
                <a:stretch>
                  <a:fillRect/>
                </a:stretch>
              </p:blipFill>
              <p:spPr>
                <a:xfrm>
                  <a:off x="6845329" y="3176128"/>
                  <a:ext cx="305640" cy="15480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90" name="Ink 89">
                  <a:extLst>
                    <a:ext uri="{FF2B5EF4-FFF2-40B4-BE49-F238E27FC236}">
                      <a16:creationId xmlns:a16="http://schemas.microsoft.com/office/drawing/2014/main" id="{74E4802C-179B-BA06-7A13-9FACE77E72F7}"/>
                    </a:ext>
                  </a:extLst>
                </p14:cNvPr>
                <p14:cNvContentPartPr/>
                <p14:nvPr/>
              </p14:nvContentPartPr>
              <p14:xfrm>
                <a:off x="7123969" y="2838808"/>
                <a:ext cx="349560" cy="358920"/>
              </p14:xfrm>
            </p:contentPart>
          </mc:Choice>
          <mc:Fallback>
            <p:pic>
              <p:nvPicPr>
                <p:cNvPr id="90" name="Ink 89">
                  <a:extLst>
                    <a:ext uri="{FF2B5EF4-FFF2-40B4-BE49-F238E27FC236}">
                      <a16:creationId xmlns:a16="http://schemas.microsoft.com/office/drawing/2014/main" id="{74E4802C-179B-BA06-7A13-9FACE77E72F7}"/>
                    </a:ext>
                  </a:extLst>
                </p:cNvPr>
                <p:cNvPicPr/>
                <p:nvPr/>
              </p:nvPicPr>
              <p:blipFill>
                <a:blip r:embed="rId139"/>
                <a:stretch>
                  <a:fillRect/>
                </a:stretch>
              </p:blipFill>
              <p:spPr>
                <a:xfrm>
                  <a:off x="7117849" y="2832688"/>
                  <a:ext cx="361800" cy="37116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91" name="Ink 90">
                  <a:extLst>
                    <a:ext uri="{FF2B5EF4-FFF2-40B4-BE49-F238E27FC236}">
                      <a16:creationId xmlns:a16="http://schemas.microsoft.com/office/drawing/2014/main" id="{4AC38BFF-75F8-08B8-21AD-8F540B4CCD24}"/>
                    </a:ext>
                  </a:extLst>
                </p14:cNvPr>
                <p14:cNvContentPartPr/>
                <p14:nvPr/>
              </p14:nvContentPartPr>
              <p14:xfrm>
                <a:off x="7267609" y="2913688"/>
                <a:ext cx="115200" cy="64800"/>
              </p14:xfrm>
            </p:contentPart>
          </mc:Choice>
          <mc:Fallback>
            <p:pic>
              <p:nvPicPr>
                <p:cNvPr id="91" name="Ink 90">
                  <a:extLst>
                    <a:ext uri="{FF2B5EF4-FFF2-40B4-BE49-F238E27FC236}">
                      <a16:creationId xmlns:a16="http://schemas.microsoft.com/office/drawing/2014/main" id="{4AC38BFF-75F8-08B8-21AD-8F540B4CCD24}"/>
                    </a:ext>
                  </a:extLst>
                </p:cNvPr>
                <p:cNvPicPr/>
                <p:nvPr/>
              </p:nvPicPr>
              <p:blipFill>
                <a:blip r:embed="rId141"/>
                <a:stretch>
                  <a:fillRect/>
                </a:stretch>
              </p:blipFill>
              <p:spPr>
                <a:xfrm>
                  <a:off x="7261489" y="2907568"/>
                  <a:ext cx="127440" cy="7704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92" name="Ink 91">
                  <a:extLst>
                    <a:ext uri="{FF2B5EF4-FFF2-40B4-BE49-F238E27FC236}">
                      <a16:creationId xmlns:a16="http://schemas.microsoft.com/office/drawing/2014/main" id="{1BF8CF27-4378-47DB-4A19-55D9946FB9CE}"/>
                    </a:ext>
                  </a:extLst>
                </p14:cNvPr>
                <p14:cNvContentPartPr/>
                <p14:nvPr/>
              </p14:nvContentPartPr>
              <p14:xfrm>
                <a:off x="7547689" y="2693728"/>
                <a:ext cx="187200" cy="116640"/>
              </p14:xfrm>
            </p:contentPart>
          </mc:Choice>
          <mc:Fallback>
            <p:pic>
              <p:nvPicPr>
                <p:cNvPr id="92" name="Ink 91">
                  <a:extLst>
                    <a:ext uri="{FF2B5EF4-FFF2-40B4-BE49-F238E27FC236}">
                      <a16:creationId xmlns:a16="http://schemas.microsoft.com/office/drawing/2014/main" id="{1BF8CF27-4378-47DB-4A19-55D9946FB9CE}"/>
                    </a:ext>
                  </a:extLst>
                </p:cNvPr>
                <p:cNvPicPr/>
                <p:nvPr/>
              </p:nvPicPr>
              <p:blipFill>
                <a:blip r:embed="rId143"/>
                <a:stretch>
                  <a:fillRect/>
                </a:stretch>
              </p:blipFill>
              <p:spPr>
                <a:xfrm>
                  <a:off x="7541569" y="2687608"/>
                  <a:ext cx="199440" cy="12888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93" name="Ink 92">
                  <a:extLst>
                    <a:ext uri="{FF2B5EF4-FFF2-40B4-BE49-F238E27FC236}">
                      <a16:creationId xmlns:a16="http://schemas.microsoft.com/office/drawing/2014/main" id="{A5EA36EA-7558-ACBE-5134-BE9E6028FFD3}"/>
                    </a:ext>
                  </a:extLst>
                </p14:cNvPr>
                <p14:cNvContentPartPr/>
                <p14:nvPr/>
              </p14:nvContentPartPr>
              <p14:xfrm>
                <a:off x="7736689" y="2548288"/>
                <a:ext cx="149760" cy="105840"/>
              </p14:xfrm>
            </p:contentPart>
          </mc:Choice>
          <mc:Fallback>
            <p:pic>
              <p:nvPicPr>
                <p:cNvPr id="93" name="Ink 92">
                  <a:extLst>
                    <a:ext uri="{FF2B5EF4-FFF2-40B4-BE49-F238E27FC236}">
                      <a16:creationId xmlns:a16="http://schemas.microsoft.com/office/drawing/2014/main" id="{A5EA36EA-7558-ACBE-5134-BE9E6028FFD3}"/>
                    </a:ext>
                  </a:extLst>
                </p:cNvPr>
                <p:cNvPicPr/>
                <p:nvPr/>
              </p:nvPicPr>
              <p:blipFill>
                <a:blip r:embed="rId145"/>
                <a:stretch>
                  <a:fillRect/>
                </a:stretch>
              </p:blipFill>
              <p:spPr>
                <a:xfrm>
                  <a:off x="7730569" y="2542168"/>
                  <a:ext cx="162000" cy="11808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94" name="Ink 93">
                  <a:extLst>
                    <a:ext uri="{FF2B5EF4-FFF2-40B4-BE49-F238E27FC236}">
                      <a16:creationId xmlns:a16="http://schemas.microsoft.com/office/drawing/2014/main" id="{C69457AE-1D4C-3A18-E145-87E55956AD1B}"/>
                    </a:ext>
                  </a:extLst>
                </p14:cNvPr>
                <p14:cNvContentPartPr/>
                <p14:nvPr/>
              </p14:nvContentPartPr>
              <p14:xfrm>
                <a:off x="7979329" y="2375488"/>
                <a:ext cx="221400" cy="142560"/>
              </p14:xfrm>
            </p:contentPart>
          </mc:Choice>
          <mc:Fallback>
            <p:pic>
              <p:nvPicPr>
                <p:cNvPr id="94" name="Ink 93">
                  <a:extLst>
                    <a:ext uri="{FF2B5EF4-FFF2-40B4-BE49-F238E27FC236}">
                      <a16:creationId xmlns:a16="http://schemas.microsoft.com/office/drawing/2014/main" id="{C69457AE-1D4C-3A18-E145-87E55956AD1B}"/>
                    </a:ext>
                  </a:extLst>
                </p:cNvPr>
                <p:cNvPicPr/>
                <p:nvPr/>
              </p:nvPicPr>
              <p:blipFill>
                <a:blip r:embed="rId147"/>
                <a:stretch>
                  <a:fillRect/>
                </a:stretch>
              </p:blipFill>
              <p:spPr>
                <a:xfrm>
                  <a:off x="7973209" y="2369368"/>
                  <a:ext cx="233640" cy="15480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95" name="Ink 94">
                  <a:extLst>
                    <a:ext uri="{FF2B5EF4-FFF2-40B4-BE49-F238E27FC236}">
                      <a16:creationId xmlns:a16="http://schemas.microsoft.com/office/drawing/2014/main" id="{F20E8B7A-3CEA-92CA-21BE-95EAA097E35C}"/>
                    </a:ext>
                  </a:extLst>
                </p14:cNvPr>
                <p14:cNvContentPartPr/>
                <p14:nvPr/>
              </p14:nvContentPartPr>
              <p14:xfrm>
                <a:off x="8228809" y="2291248"/>
                <a:ext cx="114840" cy="60120"/>
              </p14:xfrm>
            </p:contentPart>
          </mc:Choice>
          <mc:Fallback>
            <p:pic>
              <p:nvPicPr>
                <p:cNvPr id="95" name="Ink 94">
                  <a:extLst>
                    <a:ext uri="{FF2B5EF4-FFF2-40B4-BE49-F238E27FC236}">
                      <a16:creationId xmlns:a16="http://schemas.microsoft.com/office/drawing/2014/main" id="{F20E8B7A-3CEA-92CA-21BE-95EAA097E35C}"/>
                    </a:ext>
                  </a:extLst>
                </p:cNvPr>
                <p:cNvPicPr/>
                <p:nvPr/>
              </p:nvPicPr>
              <p:blipFill>
                <a:blip r:embed="rId149"/>
                <a:stretch>
                  <a:fillRect/>
                </a:stretch>
              </p:blipFill>
              <p:spPr>
                <a:xfrm>
                  <a:off x="8222689" y="2285128"/>
                  <a:ext cx="127080" cy="7236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96" name="Ink 95">
                  <a:extLst>
                    <a:ext uri="{FF2B5EF4-FFF2-40B4-BE49-F238E27FC236}">
                      <a16:creationId xmlns:a16="http://schemas.microsoft.com/office/drawing/2014/main" id="{C5F51166-FE68-CE2F-8E16-9340144D90CB}"/>
                    </a:ext>
                  </a:extLst>
                </p14:cNvPr>
                <p14:cNvContentPartPr/>
                <p14:nvPr/>
              </p14:nvContentPartPr>
              <p14:xfrm>
                <a:off x="7186969" y="3066688"/>
                <a:ext cx="459720" cy="502560"/>
              </p14:xfrm>
            </p:contentPart>
          </mc:Choice>
          <mc:Fallback>
            <p:pic>
              <p:nvPicPr>
                <p:cNvPr id="96" name="Ink 95">
                  <a:extLst>
                    <a:ext uri="{FF2B5EF4-FFF2-40B4-BE49-F238E27FC236}">
                      <a16:creationId xmlns:a16="http://schemas.microsoft.com/office/drawing/2014/main" id="{C5F51166-FE68-CE2F-8E16-9340144D90CB}"/>
                    </a:ext>
                  </a:extLst>
                </p:cNvPr>
                <p:cNvPicPr/>
                <p:nvPr/>
              </p:nvPicPr>
              <p:blipFill>
                <a:blip r:embed="rId151"/>
                <a:stretch>
                  <a:fillRect/>
                </a:stretch>
              </p:blipFill>
              <p:spPr>
                <a:xfrm>
                  <a:off x="7180849" y="3060568"/>
                  <a:ext cx="471960" cy="51480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97" name="Ink 96">
                  <a:extLst>
                    <a:ext uri="{FF2B5EF4-FFF2-40B4-BE49-F238E27FC236}">
                      <a16:creationId xmlns:a16="http://schemas.microsoft.com/office/drawing/2014/main" id="{4D8C351C-F7B8-7B4B-FB94-BA4D0D24147B}"/>
                    </a:ext>
                  </a:extLst>
                </p14:cNvPr>
                <p14:cNvContentPartPr/>
                <p14:nvPr/>
              </p14:nvContentPartPr>
              <p14:xfrm>
                <a:off x="7579729" y="3172168"/>
                <a:ext cx="46440" cy="43560"/>
              </p14:xfrm>
            </p:contentPart>
          </mc:Choice>
          <mc:Fallback>
            <p:pic>
              <p:nvPicPr>
                <p:cNvPr id="97" name="Ink 96">
                  <a:extLst>
                    <a:ext uri="{FF2B5EF4-FFF2-40B4-BE49-F238E27FC236}">
                      <a16:creationId xmlns:a16="http://schemas.microsoft.com/office/drawing/2014/main" id="{4D8C351C-F7B8-7B4B-FB94-BA4D0D24147B}"/>
                    </a:ext>
                  </a:extLst>
                </p:cNvPr>
                <p:cNvPicPr/>
                <p:nvPr/>
              </p:nvPicPr>
              <p:blipFill>
                <a:blip r:embed="rId153"/>
                <a:stretch>
                  <a:fillRect/>
                </a:stretch>
              </p:blipFill>
              <p:spPr>
                <a:xfrm>
                  <a:off x="7573609" y="3166048"/>
                  <a:ext cx="5868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98" name="Ink 97">
                  <a:extLst>
                    <a:ext uri="{FF2B5EF4-FFF2-40B4-BE49-F238E27FC236}">
                      <a16:creationId xmlns:a16="http://schemas.microsoft.com/office/drawing/2014/main" id="{5189CE05-FB06-400D-F6A3-2DE61F556E00}"/>
                    </a:ext>
                  </a:extLst>
                </p14:cNvPr>
                <p14:cNvContentPartPr/>
                <p14:nvPr/>
              </p14:nvContentPartPr>
              <p14:xfrm>
                <a:off x="7775209" y="3021328"/>
                <a:ext cx="86400" cy="84600"/>
              </p14:xfrm>
            </p:contentPart>
          </mc:Choice>
          <mc:Fallback>
            <p:pic>
              <p:nvPicPr>
                <p:cNvPr id="98" name="Ink 97">
                  <a:extLst>
                    <a:ext uri="{FF2B5EF4-FFF2-40B4-BE49-F238E27FC236}">
                      <a16:creationId xmlns:a16="http://schemas.microsoft.com/office/drawing/2014/main" id="{5189CE05-FB06-400D-F6A3-2DE61F556E00}"/>
                    </a:ext>
                  </a:extLst>
                </p:cNvPr>
                <p:cNvPicPr/>
                <p:nvPr/>
              </p:nvPicPr>
              <p:blipFill>
                <a:blip r:embed="rId155"/>
                <a:stretch>
                  <a:fillRect/>
                </a:stretch>
              </p:blipFill>
              <p:spPr>
                <a:xfrm>
                  <a:off x="7769089" y="3015208"/>
                  <a:ext cx="98640" cy="9684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99" name="Ink 98">
                  <a:extLst>
                    <a:ext uri="{FF2B5EF4-FFF2-40B4-BE49-F238E27FC236}">
                      <a16:creationId xmlns:a16="http://schemas.microsoft.com/office/drawing/2014/main" id="{5496BA29-C07D-1134-B190-E330DC066A06}"/>
                    </a:ext>
                  </a:extLst>
                </p14:cNvPr>
                <p14:cNvContentPartPr/>
                <p14:nvPr/>
              </p14:nvContentPartPr>
              <p14:xfrm>
                <a:off x="7923889" y="2868328"/>
                <a:ext cx="95040" cy="97200"/>
              </p14:xfrm>
            </p:contentPart>
          </mc:Choice>
          <mc:Fallback>
            <p:pic>
              <p:nvPicPr>
                <p:cNvPr id="99" name="Ink 98">
                  <a:extLst>
                    <a:ext uri="{FF2B5EF4-FFF2-40B4-BE49-F238E27FC236}">
                      <a16:creationId xmlns:a16="http://schemas.microsoft.com/office/drawing/2014/main" id="{5496BA29-C07D-1134-B190-E330DC066A06}"/>
                    </a:ext>
                  </a:extLst>
                </p:cNvPr>
                <p:cNvPicPr/>
                <p:nvPr/>
              </p:nvPicPr>
              <p:blipFill>
                <a:blip r:embed="rId157"/>
                <a:stretch>
                  <a:fillRect/>
                </a:stretch>
              </p:blipFill>
              <p:spPr>
                <a:xfrm>
                  <a:off x="7917769" y="2862208"/>
                  <a:ext cx="107280" cy="10944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00" name="Ink 99">
                  <a:extLst>
                    <a:ext uri="{FF2B5EF4-FFF2-40B4-BE49-F238E27FC236}">
                      <a16:creationId xmlns:a16="http://schemas.microsoft.com/office/drawing/2014/main" id="{FDC73F69-573E-38DA-7942-29812C7109A9}"/>
                    </a:ext>
                  </a:extLst>
                </p14:cNvPr>
                <p14:cNvContentPartPr/>
                <p14:nvPr/>
              </p14:nvContentPartPr>
              <p14:xfrm>
                <a:off x="8137729" y="2682928"/>
                <a:ext cx="126360" cy="98640"/>
              </p14:xfrm>
            </p:contentPart>
          </mc:Choice>
          <mc:Fallback>
            <p:pic>
              <p:nvPicPr>
                <p:cNvPr id="100" name="Ink 99">
                  <a:extLst>
                    <a:ext uri="{FF2B5EF4-FFF2-40B4-BE49-F238E27FC236}">
                      <a16:creationId xmlns:a16="http://schemas.microsoft.com/office/drawing/2014/main" id="{FDC73F69-573E-38DA-7942-29812C7109A9}"/>
                    </a:ext>
                  </a:extLst>
                </p:cNvPr>
                <p:cNvPicPr/>
                <p:nvPr/>
              </p:nvPicPr>
              <p:blipFill>
                <a:blip r:embed="rId159"/>
                <a:stretch>
                  <a:fillRect/>
                </a:stretch>
              </p:blipFill>
              <p:spPr>
                <a:xfrm>
                  <a:off x="8131609" y="2676808"/>
                  <a:ext cx="138600" cy="11088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01" name="Ink 100">
                  <a:extLst>
                    <a:ext uri="{FF2B5EF4-FFF2-40B4-BE49-F238E27FC236}">
                      <a16:creationId xmlns:a16="http://schemas.microsoft.com/office/drawing/2014/main" id="{D99E354C-7D1C-30D9-F7AF-66E431A3EA48}"/>
                    </a:ext>
                  </a:extLst>
                </p14:cNvPr>
                <p14:cNvContentPartPr/>
                <p14:nvPr/>
              </p14:nvContentPartPr>
              <p14:xfrm>
                <a:off x="8321689" y="2531728"/>
                <a:ext cx="93240" cy="84960"/>
              </p14:xfrm>
            </p:contentPart>
          </mc:Choice>
          <mc:Fallback>
            <p:pic>
              <p:nvPicPr>
                <p:cNvPr id="101" name="Ink 100">
                  <a:extLst>
                    <a:ext uri="{FF2B5EF4-FFF2-40B4-BE49-F238E27FC236}">
                      <a16:creationId xmlns:a16="http://schemas.microsoft.com/office/drawing/2014/main" id="{D99E354C-7D1C-30D9-F7AF-66E431A3EA48}"/>
                    </a:ext>
                  </a:extLst>
                </p:cNvPr>
                <p:cNvPicPr/>
                <p:nvPr/>
              </p:nvPicPr>
              <p:blipFill>
                <a:blip r:embed="rId161"/>
                <a:stretch>
                  <a:fillRect/>
                </a:stretch>
              </p:blipFill>
              <p:spPr>
                <a:xfrm>
                  <a:off x="8315569" y="2525608"/>
                  <a:ext cx="105480" cy="97200"/>
                </a:xfrm>
                <a:prstGeom prst="rect">
                  <a:avLst/>
                </a:prstGeom>
              </p:spPr>
            </p:pic>
          </mc:Fallback>
        </mc:AlternateContent>
      </p:grpSp>
      <p:grpSp>
        <p:nvGrpSpPr>
          <p:cNvPr id="116" name="Group 115">
            <a:extLst>
              <a:ext uri="{FF2B5EF4-FFF2-40B4-BE49-F238E27FC236}">
                <a16:creationId xmlns:a16="http://schemas.microsoft.com/office/drawing/2014/main" id="{3EB09DD3-4DAA-AFDE-831B-CD48AA8F9B6F}"/>
              </a:ext>
            </a:extLst>
          </p:cNvPr>
          <p:cNvGrpSpPr/>
          <p:nvPr/>
        </p:nvGrpSpPr>
        <p:grpSpPr>
          <a:xfrm>
            <a:off x="5575969" y="430048"/>
            <a:ext cx="2341440" cy="1555560"/>
            <a:chOff x="5575969" y="430048"/>
            <a:chExt cx="2341440" cy="1555560"/>
          </a:xfrm>
        </p:grpSpPr>
        <mc:AlternateContent xmlns:mc="http://schemas.openxmlformats.org/markup-compatibility/2006">
          <mc:Choice xmlns:p14="http://schemas.microsoft.com/office/powerpoint/2010/main" Requires="p14">
            <p:contentPart p14:bwMode="auto" r:id="rId162">
              <p14:nvContentPartPr>
                <p14:cNvPr id="73" name="Ink 72">
                  <a:extLst>
                    <a:ext uri="{FF2B5EF4-FFF2-40B4-BE49-F238E27FC236}">
                      <a16:creationId xmlns:a16="http://schemas.microsoft.com/office/drawing/2014/main" id="{F71EBDC7-3D4A-B0AC-0AD2-6C5CFD108EFD}"/>
                    </a:ext>
                  </a:extLst>
                </p14:cNvPr>
                <p14:cNvContentPartPr/>
                <p14:nvPr/>
              </p14:nvContentPartPr>
              <p14:xfrm>
                <a:off x="7000489" y="534448"/>
                <a:ext cx="150480" cy="279720"/>
              </p14:xfrm>
            </p:contentPart>
          </mc:Choice>
          <mc:Fallback>
            <p:pic>
              <p:nvPicPr>
                <p:cNvPr id="73" name="Ink 72">
                  <a:extLst>
                    <a:ext uri="{FF2B5EF4-FFF2-40B4-BE49-F238E27FC236}">
                      <a16:creationId xmlns:a16="http://schemas.microsoft.com/office/drawing/2014/main" id="{F71EBDC7-3D4A-B0AC-0AD2-6C5CFD108EFD}"/>
                    </a:ext>
                  </a:extLst>
                </p:cNvPr>
                <p:cNvPicPr/>
                <p:nvPr/>
              </p:nvPicPr>
              <p:blipFill>
                <a:blip r:embed="rId163"/>
                <a:stretch>
                  <a:fillRect/>
                </a:stretch>
              </p:blipFill>
              <p:spPr>
                <a:xfrm>
                  <a:off x="6994369" y="528328"/>
                  <a:ext cx="162720" cy="29196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74" name="Ink 73">
                  <a:extLst>
                    <a:ext uri="{FF2B5EF4-FFF2-40B4-BE49-F238E27FC236}">
                      <a16:creationId xmlns:a16="http://schemas.microsoft.com/office/drawing/2014/main" id="{3F3179C8-DCF3-4276-B1C2-472BDF169E21}"/>
                    </a:ext>
                  </a:extLst>
                </p14:cNvPr>
                <p14:cNvContentPartPr/>
                <p14:nvPr/>
              </p14:nvContentPartPr>
              <p14:xfrm>
                <a:off x="7416649" y="1481248"/>
                <a:ext cx="212400" cy="504360"/>
              </p14:xfrm>
            </p:contentPart>
          </mc:Choice>
          <mc:Fallback>
            <p:pic>
              <p:nvPicPr>
                <p:cNvPr id="74" name="Ink 73">
                  <a:extLst>
                    <a:ext uri="{FF2B5EF4-FFF2-40B4-BE49-F238E27FC236}">
                      <a16:creationId xmlns:a16="http://schemas.microsoft.com/office/drawing/2014/main" id="{3F3179C8-DCF3-4276-B1C2-472BDF169E21}"/>
                    </a:ext>
                  </a:extLst>
                </p:cNvPr>
                <p:cNvPicPr/>
                <p:nvPr/>
              </p:nvPicPr>
              <p:blipFill>
                <a:blip r:embed="rId165"/>
                <a:stretch>
                  <a:fillRect/>
                </a:stretch>
              </p:blipFill>
              <p:spPr>
                <a:xfrm>
                  <a:off x="7410529" y="1475128"/>
                  <a:ext cx="224640" cy="51660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69" name="Ink 68">
                  <a:extLst>
                    <a:ext uri="{FF2B5EF4-FFF2-40B4-BE49-F238E27FC236}">
                      <a16:creationId xmlns:a16="http://schemas.microsoft.com/office/drawing/2014/main" id="{BA54D06D-2E6F-9038-4759-6878F9057190}"/>
                    </a:ext>
                  </a:extLst>
                </p14:cNvPr>
                <p14:cNvContentPartPr/>
                <p14:nvPr/>
              </p14:nvContentPartPr>
              <p14:xfrm>
                <a:off x="5575969" y="430048"/>
                <a:ext cx="656280" cy="704880"/>
              </p14:xfrm>
            </p:contentPart>
          </mc:Choice>
          <mc:Fallback>
            <p:pic>
              <p:nvPicPr>
                <p:cNvPr id="69" name="Ink 68">
                  <a:extLst>
                    <a:ext uri="{FF2B5EF4-FFF2-40B4-BE49-F238E27FC236}">
                      <a16:creationId xmlns:a16="http://schemas.microsoft.com/office/drawing/2014/main" id="{BA54D06D-2E6F-9038-4759-6878F9057190}"/>
                    </a:ext>
                  </a:extLst>
                </p:cNvPr>
                <p:cNvPicPr/>
                <p:nvPr/>
              </p:nvPicPr>
              <p:blipFill>
                <a:blip r:embed="rId167"/>
                <a:stretch>
                  <a:fillRect/>
                </a:stretch>
              </p:blipFill>
              <p:spPr>
                <a:xfrm>
                  <a:off x="5569849" y="423928"/>
                  <a:ext cx="668520" cy="71712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70" name="Ink 69">
                  <a:extLst>
                    <a:ext uri="{FF2B5EF4-FFF2-40B4-BE49-F238E27FC236}">
                      <a16:creationId xmlns:a16="http://schemas.microsoft.com/office/drawing/2014/main" id="{86BBC2D5-F2D2-543D-3D59-EB8A15D6B5AF}"/>
                    </a:ext>
                  </a:extLst>
                </p14:cNvPr>
                <p14:cNvContentPartPr/>
                <p14:nvPr/>
              </p14:nvContentPartPr>
              <p14:xfrm>
                <a:off x="6050449" y="606088"/>
                <a:ext cx="101880" cy="37440"/>
              </p14:xfrm>
            </p:contentPart>
          </mc:Choice>
          <mc:Fallback>
            <p:pic>
              <p:nvPicPr>
                <p:cNvPr id="70" name="Ink 69">
                  <a:extLst>
                    <a:ext uri="{FF2B5EF4-FFF2-40B4-BE49-F238E27FC236}">
                      <a16:creationId xmlns:a16="http://schemas.microsoft.com/office/drawing/2014/main" id="{86BBC2D5-F2D2-543D-3D59-EB8A15D6B5AF}"/>
                    </a:ext>
                  </a:extLst>
                </p:cNvPr>
                <p:cNvPicPr/>
                <p:nvPr/>
              </p:nvPicPr>
              <p:blipFill>
                <a:blip r:embed="rId169"/>
                <a:stretch>
                  <a:fillRect/>
                </a:stretch>
              </p:blipFill>
              <p:spPr>
                <a:xfrm>
                  <a:off x="6044329" y="599968"/>
                  <a:ext cx="11412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71" name="Ink 70">
                  <a:extLst>
                    <a:ext uri="{FF2B5EF4-FFF2-40B4-BE49-F238E27FC236}">
                      <a16:creationId xmlns:a16="http://schemas.microsoft.com/office/drawing/2014/main" id="{50269245-6FEB-524F-241C-E7A084DD4584}"/>
                    </a:ext>
                  </a:extLst>
                </p14:cNvPr>
                <p14:cNvContentPartPr/>
                <p14:nvPr/>
              </p14:nvContentPartPr>
              <p14:xfrm>
                <a:off x="6418009" y="549928"/>
                <a:ext cx="94680" cy="281880"/>
              </p14:xfrm>
            </p:contentPart>
          </mc:Choice>
          <mc:Fallback>
            <p:pic>
              <p:nvPicPr>
                <p:cNvPr id="71" name="Ink 70">
                  <a:extLst>
                    <a:ext uri="{FF2B5EF4-FFF2-40B4-BE49-F238E27FC236}">
                      <a16:creationId xmlns:a16="http://schemas.microsoft.com/office/drawing/2014/main" id="{50269245-6FEB-524F-241C-E7A084DD4584}"/>
                    </a:ext>
                  </a:extLst>
                </p:cNvPr>
                <p:cNvPicPr/>
                <p:nvPr/>
              </p:nvPicPr>
              <p:blipFill>
                <a:blip r:embed="rId171"/>
                <a:stretch>
                  <a:fillRect/>
                </a:stretch>
              </p:blipFill>
              <p:spPr>
                <a:xfrm>
                  <a:off x="6411889" y="543808"/>
                  <a:ext cx="106920" cy="29412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72" name="Ink 71">
                  <a:extLst>
                    <a:ext uri="{FF2B5EF4-FFF2-40B4-BE49-F238E27FC236}">
                      <a16:creationId xmlns:a16="http://schemas.microsoft.com/office/drawing/2014/main" id="{B1A84006-4775-A267-B758-F9ED79C65238}"/>
                    </a:ext>
                  </a:extLst>
                </p14:cNvPr>
                <p14:cNvContentPartPr/>
                <p14:nvPr/>
              </p14:nvContentPartPr>
              <p14:xfrm>
                <a:off x="6630049" y="524728"/>
                <a:ext cx="124920" cy="260640"/>
              </p14:xfrm>
            </p:contentPart>
          </mc:Choice>
          <mc:Fallback>
            <p:pic>
              <p:nvPicPr>
                <p:cNvPr id="72" name="Ink 71">
                  <a:extLst>
                    <a:ext uri="{FF2B5EF4-FFF2-40B4-BE49-F238E27FC236}">
                      <a16:creationId xmlns:a16="http://schemas.microsoft.com/office/drawing/2014/main" id="{B1A84006-4775-A267-B758-F9ED79C65238}"/>
                    </a:ext>
                  </a:extLst>
                </p:cNvPr>
                <p:cNvPicPr/>
                <p:nvPr/>
              </p:nvPicPr>
              <p:blipFill>
                <a:blip r:embed="rId173"/>
                <a:stretch>
                  <a:fillRect/>
                </a:stretch>
              </p:blipFill>
              <p:spPr>
                <a:xfrm>
                  <a:off x="6623929" y="518608"/>
                  <a:ext cx="137160" cy="27288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75" name="Ink 74">
                  <a:extLst>
                    <a:ext uri="{FF2B5EF4-FFF2-40B4-BE49-F238E27FC236}">
                      <a16:creationId xmlns:a16="http://schemas.microsoft.com/office/drawing/2014/main" id="{035B8674-4FE4-EC4F-247C-1903EBAE76EE}"/>
                    </a:ext>
                  </a:extLst>
                </p14:cNvPr>
                <p14:cNvContentPartPr/>
                <p14:nvPr/>
              </p14:nvContentPartPr>
              <p14:xfrm>
                <a:off x="6131809" y="1310968"/>
                <a:ext cx="178920" cy="155520"/>
              </p14:xfrm>
            </p:contentPart>
          </mc:Choice>
          <mc:Fallback>
            <p:pic>
              <p:nvPicPr>
                <p:cNvPr id="75" name="Ink 74">
                  <a:extLst>
                    <a:ext uri="{FF2B5EF4-FFF2-40B4-BE49-F238E27FC236}">
                      <a16:creationId xmlns:a16="http://schemas.microsoft.com/office/drawing/2014/main" id="{035B8674-4FE4-EC4F-247C-1903EBAE76EE}"/>
                    </a:ext>
                  </a:extLst>
                </p:cNvPr>
                <p:cNvPicPr/>
                <p:nvPr/>
              </p:nvPicPr>
              <p:blipFill>
                <a:blip r:embed="rId175"/>
                <a:stretch>
                  <a:fillRect/>
                </a:stretch>
              </p:blipFill>
              <p:spPr>
                <a:xfrm>
                  <a:off x="6125689" y="1304848"/>
                  <a:ext cx="191160" cy="16776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76" name="Ink 75">
                  <a:extLst>
                    <a:ext uri="{FF2B5EF4-FFF2-40B4-BE49-F238E27FC236}">
                      <a16:creationId xmlns:a16="http://schemas.microsoft.com/office/drawing/2014/main" id="{DBC30826-A2B2-AE7E-551A-CBE992E559A0}"/>
                    </a:ext>
                  </a:extLst>
                </p14:cNvPr>
                <p14:cNvContentPartPr/>
                <p14:nvPr/>
              </p14:nvContentPartPr>
              <p14:xfrm>
                <a:off x="6336649" y="1290448"/>
                <a:ext cx="84240" cy="77040"/>
              </p14:xfrm>
            </p:contentPart>
          </mc:Choice>
          <mc:Fallback>
            <p:pic>
              <p:nvPicPr>
                <p:cNvPr id="76" name="Ink 75">
                  <a:extLst>
                    <a:ext uri="{FF2B5EF4-FFF2-40B4-BE49-F238E27FC236}">
                      <a16:creationId xmlns:a16="http://schemas.microsoft.com/office/drawing/2014/main" id="{DBC30826-A2B2-AE7E-551A-CBE992E559A0}"/>
                    </a:ext>
                  </a:extLst>
                </p:cNvPr>
                <p:cNvPicPr/>
                <p:nvPr/>
              </p:nvPicPr>
              <p:blipFill>
                <a:blip r:embed="rId177"/>
                <a:stretch>
                  <a:fillRect/>
                </a:stretch>
              </p:blipFill>
              <p:spPr>
                <a:xfrm>
                  <a:off x="6330529" y="1284328"/>
                  <a:ext cx="96480" cy="8928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77" name="Ink 76">
                  <a:extLst>
                    <a:ext uri="{FF2B5EF4-FFF2-40B4-BE49-F238E27FC236}">
                      <a16:creationId xmlns:a16="http://schemas.microsoft.com/office/drawing/2014/main" id="{6A12CF89-50FD-C7AC-1285-FE4C5204FC92}"/>
                    </a:ext>
                  </a:extLst>
                </p14:cNvPr>
                <p14:cNvContentPartPr/>
                <p14:nvPr/>
              </p14:nvContentPartPr>
              <p14:xfrm>
                <a:off x="6351769" y="1185328"/>
                <a:ext cx="14040" cy="20520"/>
              </p14:xfrm>
            </p:contentPart>
          </mc:Choice>
          <mc:Fallback>
            <p:pic>
              <p:nvPicPr>
                <p:cNvPr id="77" name="Ink 76">
                  <a:extLst>
                    <a:ext uri="{FF2B5EF4-FFF2-40B4-BE49-F238E27FC236}">
                      <a16:creationId xmlns:a16="http://schemas.microsoft.com/office/drawing/2014/main" id="{6A12CF89-50FD-C7AC-1285-FE4C5204FC92}"/>
                    </a:ext>
                  </a:extLst>
                </p:cNvPr>
                <p:cNvPicPr/>
                <p:nvPr/>
              </p:nvPicPr>
              <p:blipFill>
                <a:blip r:embed="rId179"/>
                <a:stretch>
                  <a:fillRect/>
                </a:stretch>
              </p:blipFill>
              <p:spPr>
                <a:xfrm>
                  <a:off x="6345649" y="1179208"/>
                  <a:ext cx="26280" cy="3276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78" name="Ink 77">
                  <a:extLst>
                    <a:ext uri="{FF2B5EF4-FFF2-40B4-BE49-F238E27FC236}">
                      <a16:creationId xmlns:a16="http://schemas.microsoft.com/office/drawing/2014/main" id="{EE059C36-290E-34E1-94A1-790A429A5160}"/>
                    </a:ext>
                  </a:extLst>
                </p14:cNvPr>
                <p14:cNvContentPartPr/>
                <p14:nvPr/>
              </p14:nvContentPartPr>
              <p14:xfrm>
                <a:off x="6449689" y="1157608"/>
                <a:ext cx="235080" cy="170280"/>
              </p14:xfrm>
            </p:contentPart>
          </mc:Choice>
          <mc:Fallback>
            <p:pic>
              <p:nvPicPr>
                <p:cNvPr id="78" name="Ink 77">
                  <a:extLst>
                    <a:ext uri="{FF2B5EF4-FFF2-40B4-BE49-F238E27FC236}">
                      <a16:creationId xmlns:a16="http://schemas.microsoft.com/office/drawing/2014/main" id="{EE059C36-290E-34E1-94A1-790A429A5160}"/>
                    </a:ext>
                  </a:extLst>
                </p:cNvPr>
                <p:cNvPicPr/>
                <p:nvPr/>
              </p:nvPicPr>
              <p:blipFill>
                <a:blip r:embed="rId181"/>
                <a:stretch>
                  <a:fillRect/>
                </a:stretch>
              </p:blipFill>
              <p:spPr>
                <a:xfrm>
                  <a:off x="6443569" y="1151488"/>
                  <a:ext cx="247320" cy="18252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03" name="Ink 102">
                  <a:extLst>
                    <a:ext uri="{FF2B5EF4-FFF2-40B4-BE49-F238E27FC236}">
                      <a16:creationId xmlns:a16="http://schemas.microsoft.com/office/drawing/2014/main" id="{A34E7196-8219-AEBC-CB17-F7CBD1720486}"/>
                    </a:ext>
                  </a:extLst>
                </p14:cNvPr>
                <p14:cNvContentPartPr/>
                <p14:nvPr/>
              </p14:nvContentPartPr>
              <p14:xfrm>
                <a:off x="6997609" y="1037368"/>
                <a:ext cx="89280" cy="93960"/>
              </p14:xfrm>
            </p:contentPart>
          </mc:Choice>
          <mc:Fallback>
            <p:pic>
              <p:nvPicPr>
                <p:cNvPr id="103" name="Ink 102">
                  <a:extLst>
                    <a:ext uri="{FF2B5EF4-FFF2-40B4-BE49-F238E27FC236}">
                      <a16:creationId xmlns:a16="http://schemas.microsoft.com/office/drawing/2014/main" id="{A34E7196-8219-AEBC-CB17-F7CBD1720486}"/>
                    </a:ext>
                  </a:extLst>
                </p:cNvPr>
                <p:cNvPicPr/>
                <p:nvPr/>
              </p:nvPicPr>
              <p:blipFill>
                <a:blip r:embed="rId183"/>
                <a:stretch>
                  <a:fillRect/>
                </a:stretch>
              </p:blipFill>
              <p:spPr>
                <a:xfrm>
                  <a:off x="6991489" y="1031248"/>
                  <a:ext cx="101520" cy="10620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04" name="Ink 103">
                  <a:extLst>
                    <a:ext uri="{FF2B5EF4-FFF2-40B4-BE49-F238E27FC236}">
                      <a16:creationId xmlns:a16="http://schemas.microsoft.com/office/drawing/2014/main" id="{9E783DCF-F4CA-3513-65D4-7CFA1E7C1F8B}"/>
                    </a:ext>
                  </a:extLst>
                </p14:cNvPr>
                <p14:cNvContentPartPr/>
                <p14:nvPr/>
              </p14:nvContentPartPr>
              <p14:xfrm>
                <a:off x="7266169" y="958528"/>
                <a:ext cx="54720" cy="25560"/>
              </p14:xfrm>
            </p:contentPart>
          </mc:Choice>
          <mc:Fallback>
            <p:pic>
              <p:nvPicPr>
                <p:cNvPr id="104" name="Ink 103">
                  <a:extLst>
                    <a:ext uri="{FF2B5EF4-FFF2-40B4-BE49-F238E27FC236}">
                      <a16:creationId xmlns:a16="http://schemas.microsoft.com/office/drawing/2014/main" id="{9E783DCF-F4CA-3513-65D4-7CFA1E7C1F8B}"/>
                    </a:ext>
                  </a:extLst>
                </p:cNvPr>
                <p:cNvPicPr/>
                <p:nvPr/>
              </p:nvPicPr>
              <p:blipFill>
                <a:blip r:embed="rId185"/>
                <a:stretch>
                  <a:fillRect/>
                </a:stretch>
              </p:blipFill>
              <p:spPr>
                <a:xfrm>
                  <a:off x="7260049" y="952408"/>
                  <a:ext cx="66960" cy="3780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05" name="Ink 104">
                  <a:extLst>
                    <a:ext uri="{FF2B5EF4-FFF2-40B4-BE49-F238E27FC236}">
                      <a16:creationId xmlns:a16="http://schemas.microsoft.com/office/drawing/2014/main" id="{A71C8CAC-A1B6-335F-D8BC-DCBE6ADB75A0}"/>
                    </a:ext>
                  </a:extLst>
                </p14:cNvPr>
                <p14:cNvContentPartPr/>
                <p14:nvPr/>
              </p14:nvContentPartPr>
              <p14:xfrm>
                <a:off x="7492249" y="603568"/>
                <a:ext cx="425160" cy="242640"/>
              </p14:xfrm>
            </p:contentPart>
          </mc:Choice>
          <mc:Fallback>
            <p:pic>
              <p:nvPicPr>
                <p:cNvPr id="105" name="Ink 104">
                  <a:extLst>
                    <a:ext uri="{FF2B5EF4-FFF2-40B4-BE49-F238E27FC236}">
                      <a16:creationId xmlns:a16="http://schemas.microsoft.com/office/drawing/2014/main" id="{A71C8CAC-A1B6-335F-D8BC-DCBE6ADB75A0}"/>
                    </a:ext>
                  </a:extLst>
                </p:cNvPr>
                <p:cNvPicPr/>
                <p:nvPr/>
              </p:nvPicPr>
              <p:blipFill>
                <a:blip r:embed="rId187"/>
                <a:stretch>
                  <a:fillRect/>
                </a:stretch>
              </p:blipFill>
              <p:spPr>
                <a:xfrm>
                  <a:off x="7486129" y="597448"/>
                  <a:ext cx="437400" cy="25488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06" name="Ink 105">
                  <a:extLst>
                    <a:ext uri="{FF2B5EF4-FFF2-40B4-BE49-F238E27FC236}">
                      <a16:creationId xmlns:a16="http://schemas.microsoft.com/office/drawing/2014/main" id="{72A202E9-76EE-CC58-4D43-7A5087702786}"/>
                    </a:ext>
                  </a:extLst>
                </p14:cNvPr>
                <p14:cNvContentPartPr/>
                <p14:nvPr/>
              </p14:nvContentPartPr>
              <p14:xfrm>
                <a:off x="6312529" y="1658368"/>
                <a:ext cx="372960" cy="232560"/>
              </p14:xfrm>
            </p:contentPart>
          </mc:Choice>
          <mc:Fallback>
            <p:pic>
              <p:nvPicPr>
                <p:cNvPr id="106" name="Ink 105">
                  <a:extLst>
                    <a:ext uri="{FF2B5EF4-FFF2-40B4-BE49-F238E27FC236}">
                      <a16:creationId xmlns:a16="http://schemas.microsoft.com/office/drawing/2014/main" id="{72A202E9-76EE-CC58-4D43-7A5087702786}"/>
                    </a:ext>
                  </a:extLst>
                </p:cNvPr>
                <p:cNvPicPr/>
                <p:nvPr/>
              </p:nvPicPr>
              <p:blipFill>
                <a:blip r:embed="rId189"/>
                <a:stretch>
                  <a:fillRect/>
                </a:stretch>
              </p:blipFill>
              <p:spPr>
                <a:xfrm>
                  <a:off x="6306409" y="1652248"/>
                  <a:ext cx="385200" cy="24480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07" name="Ink 106">
                  <a:extLst>
                    <a:ext uri="{FF2B5EF4-FFF2-40B4-BE49-F238E27FC236}">
                      <a16:creationId xmlns:a16="http://schemas.microsoft.com/office/drawing/2014/main" id="{51C41F22-2B84-5453-9133-314032E73D9F}"/>
                    </a:ext>
                  </a:extLst>
                </p14:cNvPr>
                <p14:cNvContentPartPr/>
                <p14:nvPr/>
              </p14:nvContentPartPr>
              <p14:xfrm>
                <a:off x="6550129" y="1552888"/>
                <a:ext cx="20160" cy="7920"/>
              </p14:xfrm>
            </p:contentPart>
          </mc:Choice>
          <mc:Fallback>
            <p:pic>
              <p:nvPicPr>
                <p:cNvPr id="107" name="Ink 106">
                  <a:extLst>
                    <a:ext uri="{FF2B5EF4-FFF2-40B4-BE49-F238E27FC236}">
                      <a16:creationId xmlns:a16="http://schemas.microsoft.com/office/drawing/2014/main" id="{51C41F22-2B84-5453-9133-314032E73D9F}"/>
                    </a:ext>
                  </a:extLst>
                </p:cNvPr>
                <p:cNvPicPr/>
                <p:nvPr/>
              </p:nvPicPr>
              <p:blipFill>
                <a:blip r:embed="rId191"/>
                <a:stretch>
                  <a:fillRect/>
                </a:stretch>
              </p:blipFill>
              <p:spPr>
                <a:xfrm>
                  <a:off x="6544009" y="1546768"/>
                  <a:ext cx="32400" cy="2016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08" name="Ink 107">
                  <a:extLst>
                    <a:ext uri="{FF2B5EF4-FFF2-40B4-BE49-F238E27FC236}">
                      <a16:creationId xmlns:a16="http://schemas.microsoft.com/office/drawing/2014/main" id="{1A8A7824-CC2C-EF74-829E-8BE1CB081C27}"/>
                    </a:ext>
                  </a:extLst>
                </p14:cNvPr>
                <p14:cNvContentPartPr/>
                <p14:nvPr/>
              </p14:nvContentPartPr>
              <p14:xfrm>
                <a:off x="6647689" y="1516168"/>
                <a:ext cx="185400" cy="68760"/>
              </p14:xfrm>
            </p:contentPart>
          </mc:Choice>
          <mc:Fallback>
            <p:pic>
              <p:nvPicPr>
                <p:cNvPr id="108" name="Ink 107">
                  <a:extLst>
                    <a:ext uri="{FF2B5EF4-FFF2-40B4-BE49-F238E27FC236}">
                      <a16:creationId xmlns:a16="http://schemas.microsoft.com/office/drawing/2014/main" id="{1A8A7824-CC2C-EF74-829E-8BE1CB081C27}"/>
                    </a:ext>
                  </a:extLst>
                </p:cNvPr>
                <p:cNvPicPr/>
                <p:nvPr/>
              </p:nvPicPr>
              <p:blipFill>
                <a:blip r:embed="rId193"/>
                <a:stretch>
                  <a:fillRect/>
                </a:stretch>
              </p:blipFill>
              <p:spPr>
                <a:xfrm>
                  <a:off x="6641569" y="1510048"/>
                  <a:ext cx="197640" cy="8100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09" name="Ink 108">
                  <a:extLst>
                    <a:ext uri="{FF2B5EF4-FFF2-40B4-BE49-F238E27FC236}">
                      <a16:creationId xmlns:a16="http://schemas.microsoft.com/office/drawing/2014/main" id="{429F1F99-93F6-6822-11FF-D07211D5BABF}"/>
                    </a:ext>
                  </a:extLst>
                </p14:cNvPr>
                <p14:cNvContentPartPr/>
                <p14:nvPr/>
              </p14:nvContentPartPr>
              <p14:xfrm>
                <a:off x="6932809" y="1350928"/>
                <a:ext cx="120240" cy="162000"/>
              </p14:xfrm>
            </p:contentPart>
          </mc:Choice>
          <mc:Fallback>
            <p:pic>
              <p:nvPicPr>
                <p:cNvPr id="109" name="Ink 108">
                  <a:extLst>
                    <a:ext uri="{FF2B5EF4-FFF2-40B4-BE49-F238E27FC236}">
                      <a16:creationId xmlns:a16="http://schemas.microsoft.com/office/drawing/2014/main" id="{429F1F99-93F6-6822-11FF-D07211D5BABF}"/>
                    </a:ext>
                  </a:extLst>
                </p:cNvPr>
                <p:cNvPicPr/>
                <p:nvPr/>
              </p:nvPicPr>
              <p:blipFill>
                <a:blip r:embed="rId195"/>
                <a:stretch>
                  <a:fillRect/>
                </a:stretch>
              </p:blipFill>
              <p:spPr>
                <a:xfrm>
                  <a:off x="6926689" y="1344808"/>
                  <a:ext cx="132480" cy="17424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10" name="Ink 109">
                  <a:extLst>
                    <a:ext uri="{FF2B5EF4-FFF2-40B4-BE49-F238E27FC236}">
                      <a16:creationId xmlns:a16="http://schemas.microsoft.com/office/drawing/2014/main" id="{C470AF65-7D87-B9DF-1BD1-3A4A10ADC00E}"/>
                    </a:ext>
                  </a:extLst>
                </p14:cNvPr>
                <p14:cNvContentPartPr/>
                <p14:nvPr/>
              </p14:nvContentPartPr>
              <p14:xfrm>
                <a:off x="6837049" y="1034128"/>
                <a:ext cx="145800" cy="162720"/>
              </p14:xfrm>
            </p:contentPart>
          </mc:Choice>
          <mc:Fallback>
            <p:pic>
              <p:nvPicPr>
                <p:cNvPr id="110" name="Ink 109">
                  <a:extLst>
                    <a:ext uri="{FF2B5EF4-FFF2-40B4-BE49-F238E27FC236}">
                      <a16:creationId xmlns:a16="http://schemas.microsoft.com/office/drawing/2014/main" id="{C470AF65-7D87-B9DF-1BD1-3A4A10ADC00E}"/>
                    </a:ext>
                  </a:extLst>
                </p:cNvPr>
                <p:cNvPicPr/>
                <p:nvPr/>
              </p:nvPicPr>
              <p:blipFill>
                <a:blip r:embed="rId197"/>
                <a:stretch>
                  <a:fillRect/>
                </a:stretch>
              </p:blipFill>
              <p:spPr>
                <a:xfrm>
                  <a:off x="6830929" y="1028008"/>
                  <a:ext cx="158040" cy="17496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11" name="Ink 110">
                  <a:extLst>
                    <a:ext uri="{FF2B5EF4-FFF2-40B4-BE49-F238E27FC236}">
                      <a16:creationId xmlns:a16="http://schemas.microsoft.com/office/drawing/2014/main" id="{91ADF245-8099-217E-2D2B-58CB0285CAC3}"/>
                    </a:ext>
                  </a:extLst>
                </p14:cNvPr>
                <p14:cNvContentPartPr/>
                <p14:nvPr/>
              </p14:nvContentPartPr>
              <p14:xfrm>
                <a:off x="7062409" y="877528"/>
                <a:ext cx="156240" cy="172440"/>
              </p14:xfrm>
            </p:contentPart>
          </mc:Choice>
          <mc:Fallback>
            <p:pic>
              <p:nvPicPr>
                <p:cNvPr id="111" name="Ink 110">
                  <a:extLst>
                    <a:ext uri="{FF2B5EF4-FFF2-40B4-BE49-F238E27FC236}">
                      <a16:creationId xmlns:a16="http://schemas.microsoft.com/office/drawing/2014/main" id="{91ADF245-8099-217E-2D2B-58CB0285CAC3}"/>
                    </a:ext>
                  </a:extLst>
                </p:cNvPr>
                <p:cNvPicPr/>
                <p:nvPr/>
              </p:nvPicPr>
              <p:blipFill>
                <a:blip r:embed="rId199"/>
                <a:stretch>
                  <a:fillRect/>
                </a:stretch>
              </p:blipFill>
              <p:spPr>
                <a:xfrm>
                  <a:off x="7056289" y="871408"/>
                  <a:ext cx="168480" cy="18468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12" name="Ink 111">
                  <a:extLst>
                    <a:ext uri="{FF2B5EF4-FFF2-40B4-BE49-F238E27FC236}">
                      <a16:creationId xmlns:a16="http://schemas.microsoft.com/office/drawing/2014/main" id="{60808156-B8FE-F438-4155-C422A16431A1}"/>
                    </a:ext>
                  </a:extLst>
                </p14:cNvPr>
                <p14:cNvContentPartPr/>
                <p14:nvPr/>
              </p14:nvContentPartPr>
              <p14:xfrm>
                <a:off x="7184089" y="1279288"/>
                <a:ext cx="120600" cy="155160"/>
              </p14:xfrm>
            </p:contentPart>
          </mc:Choice>
          <mc:Fallback>
            <p:pic>
              <p:nvPicPr>
                <p:cNvPr id="112" name="Ink 111">
                  <a:extLst>
                    <a:ext uri="{FF2B5EF4-FFF2-40B4-BE49-F238E27FC236}">
                      <a16:creationId xmlns:a16="http://schemas.microsoft.com/office/drawing/2014/main" id="{60808156-B8FE-F438-4155-C422A16431A1}"/>
                    </a:ext>
                  </a:extLst>
                </p:cNvPr>
                <p:cNvPicPr/>
                <p:nvPr/>
              </p:nvPicPr>
              <p:blipFill>
                <a:blip r:embed="rId201"/>
                <a:stretch>
                  <a:fillRect/>
                </a:stretch>
              </p:blipFill>
              <p:spPr>
                <a:xfrm>
                  <a:off x="7177969" y="1273168"/>
                  <a:ext cx="132840" cy="16740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13" name="Ink 112">
                  <a:extLst>
                    <a:ext uri="{FF2B5EF4-FFF2-40B4-BE49-F238E27FC236}">
                      <a16:creationId xmlns:a16="http://schemas.microsoft.com/office/drawing/2014/main" id="{D25F6385-50C7-13E5-B0C1-A375A796E058}"/>
                    </a:ext>
                  </a:extLst>
                </p14:cNvPr>
                <p14:cNvContentPartPr/>
                <p14:nvPr/>
              </p14:nvContentPartPr>
              <p14:xfrm>
                <a:off x="7506289" y="1129888"/>
                <a:ext cx="151920" cy="77040"/>
              </p14:xfrm>
            </p:contentPart>
          </mc:Choice>
          <mc:Fallback>
            <p:pic>
              <p:nvPicPr>
                <p:cNvPr id="113" name="Ink 112">
                  <a:extLst>
                    <a:ext uri="{FF2B5EF4-FFF2-40B4-BE49-F238E27FC236}">
                      <a16:creationId xmlns:a16="http://schemas.microsoft.com/office/drawing/2014/main" id="{D25F6385-50C7-13E5-B0C1-A375A796E058}"/>
                    </a:ext>
                  </a:extLst>
                </p:cNvPr>
                <p:cNvPicPr/>
                <p:nvPr/>
              </p:nvPicPr>
              <p:blipFill>
                <a:blip r:embed="rId203"/>
                <a:stretch>
                  <a:fillRect/>
                </a:stretch>
              </p:blipFill>
              <p:spPr>
                <a:xfrm>
                  <a:off x="7500169" y="1123768"/>
                  <a:ext cx="164160" cy="8928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14" name="Ink 113">
                  <a:extLst>
                    <a:ext uri="{FF2B5EF4-FFF2-40B4-BE49-F238E27FC236}">
                      <a16:creationId xmlns:a16="http://schemas.microsoft.com/office/drawing/2014/main" id="{3B267DBB-223D-F86E-EA99-4A1EC5FF8384}"/>
                    </a:ext>
                  </a:extLst>
                </p14:cNvPr>
                <p14:cNvContentPartPr/>
                <p14:nvPr/>
              </p14:nvContentPartPr>
              <p14:xfrm>
                <a:off x="7525729" y="989128"/>
                <a:ext cx="30240" cy="10440"/>
              </p14:xfrm>
            </p:contentPart>
          </mc:Choice>
          <mc:Fallback>
            <p:pic>
              <p:nvPicPr>
                <p:cNvPr id="114" name="Ink 113">
                  <a:extLst>
                    <a:ext uri="{FF2B5EF4-FFF2-40B4-BE49-F238E27FC236}">
                      <a16:creationId xmlns:a16="http://schemas.microsoft.com/office/drawing/2014/main" id="{3B267DBB-223D-F86E-EA99-4A1EC5FF8384}"/>
                    </a:ext>
                  </a:extLst>
                </p:cNvPr>
                <p:cNvPicPr/>
                <p:nvPr/>
              </p:nvPicPr>
              <p:blipFill>
                <a:blip r:embed="rId205"/>
                <a:stretch>
                  <a:fillRect/>
                </a:stretch>
              </p:blipFill>
              <p:spPr>
                <a:xfrm>
                  <a:off x="7519609" y="983008"/>
                  <a:ext cx="4248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15" name="Ink 114">
                  <a:extLst>
                    <a:ext uri="{FF2B5EF4-FFF2-40B4-BE49-F238E27FC236}">
                      <a16:creationId xmlns:a16="http://schemas.microsoft.com/office/drawing/2014/main" id="{9272EDC7-6F84-6802-170A-AA8F1F113331}"/>
                    </a:ext>
                  </a:extLst>
                </p14:cNvPr>
                <p14:cNvContentPartPr/>
                <p14:nvPr/>
              </p14:nvContentPartPr>
              <p14:xfrm>
                <a:off x="7682329" y="787168"/>
                <a:ext cx="223200" cy="380880"/>
              </p14:xfrm>
            </p:contentPart>
          </mc:Choice>
          <mc:Fallback>
            <p:pic>
              <p:nvPicPr>
                <p:cNvPr id="115" name="Ink 114">
                  <a:extLst>
                    <a:ext uri="{FF2B5EF4-FFF2-40B4-BE49-F238E27FC236}">
                      <a16:creationId xmlns:a16="http://schemas.microsoft.com/office/drawing/2014/main" id="{9272EDC7-6F84-6802-170A-AA8F1F113331}"/>
                    </a:ext>
                  </a:extLst>
                </p:cNvPr>
                <p:cNvPicPr/>
                <p:nvPr/>
              </p:nvPicPr>
              <p:blipFill>
                <a:blip r:embed="rId207"/>
                <a:stretch>
                  <a:fillRect/>
                </a:stretch>
              </p:blipFill>
              <p:spPr>
                <a:xfrm>
                  <a:off x="7676209" y="781048"/>
                  <a:ext cx="235440" cy="393120"/>
                </a:xfrm>
                <a:prstGeom prst="rect">
                  <a:avLst/>
                </a:prstGeom>
              </p:spPr>
            </p:pic>
          </mc:Fallback>
        </mc:AlternateContent>
      </p:grpSp>
      <p:grpSp>
        <p:nvGrpSpPr>
          <p:cNvPr id="134" name="Group 133">
            <a:extLst>
              <a:ext uri="{FF2B5EF4-FFF2-40B4-BE49-F238E27FC236}">
                <a16:creationId xmlns:a16="http://schemas.microsoft.com/office/drawing/2014/main" id="{2C4B0C0C-DE21-BBBB-3016-CFD88A7E6EA7}"/>
              </a:ext>
            </a:extLst>
          </p:cNvPr>
          <p:cNvGrpSpPr/>
          <p:nvPr/>
        </p:nvGrpSpPr>
        <p:grpSpPr>
          <a:xfrm>
            <a:off x="4982329" y="3566728"/>
            <a:ext cx="1625040" cy="2161080"/>
            <a:chOff x="4982329" y="3566728"/>
            <a:chExt cx="1625040" cy="2161080"/>
          </a:xfrm>
        </p:grpSpPr>
        <mc:AlternateContent xmlns:mc="http://schemas.openxmlformats.org/markup-compatibility/2006">
          <mc:Choice xmlns:p14="http://schemas.microsoft.com/office/powerpoint/2010/main" Requires="p14">
            <p:contentPart p14:bwMode="auto" r:id="rId208">
              <p14:nvContentPartPr>
                <p14:cNvPr id="117" name="Ink 116">
                  <a:extLst>
                    <a:ext uri="{FF2B5EF4-FFF2-40B4-BE49-F238E27FC236}">
                      <a16:creationId xmlns:a16="http://schemas.microsoft.com/office/drawing/2014/main" id="{D40C7BD8-A9AD-66DF-8748-C5CD08D8FE45}"/>
                    </a:ext>
                  </a:extLst>
                </p14:cNvPr>
                <p14:cNvContentPartPr/>
                <p14:nvPr/>
              </p14:nvContentPartPr>
              <p14:xfrm>
                <a:off x="4994209" y="4592728"/>
                <a:ext cx="703440" cy="1009800"/>
              </p14:xfrm>
            </p:contentPart>
          </mc:Choice>
          <mc:Fallback>
            <p:pic>
              <p:nvPicPr>
                <p:cNvPr id="117" name="Ink 116">
                  <a:extLst>
                    <a:ext uri="{FF2B5EF4-FFF2-40B4-BE49-F238E27FC236}">
                      <a16:creationId xmlns:a16="http://schemas.microsoft.com/office/drawing/2014/main" id="{D40C7BD8-A9AD-66DF-8748-C5CD08D8FE45}"/>
                    </a:ext>
                  </a:extLst>
                </p:cNvPr>
                <p:cNvPicPr/>
                <p:nvPr/>
              </p:nvPicPr>
              <p:blipFill>
                <a:blip r:embed="rId209"/>
                <a:stretch>
                  <a:fillRect/>
                </a:stretch>
              </p:blipFill>
              <p:spPr>
                <a:xfrm>
                  <a:off x="4988089" y="4586608"/>
                  <a:ext cx="715680" cy="102204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18" name="Ink 117">
                  <a:extLst>
                    <a:ext uri="{FF2B5EF4-FFF2-40B4-BE49-F238E27FC236}">
                      <a16:creationId xmlns:a16="http://schemas.microsoft.com/office/drawing/2014/main" id="{745F345A-4854-634D-E090-B544A963ACA4}"/>
                    </a:ext>
                  </a:extLst>
                </p14:cNvPr>
                <p14:cNvContentPartPr/>
                <p14:nvPr/>
              </p14:nvContentPartPr>
              <p14:xfrm>
                <a:off x="4982329" y="3757168"/>
                <a:ext cx="1625040" cy="1970640"/>
              </p14:xfrm>
            </p:contentPart>
          </mc:Choice>
          <mc:Fallback>
            <p:pic>
              <p:nvPicPr>
                <p:cNvPr id="118" name="Ink 117">
                  <a:extLst>
                    <a:ext uri="{FF2B5EF4-FFF2-40B4-BE49-F238E27FC236}">
                      <a16:creationId xmlns:a16="http://schemas.microsoft.com/office/drawing/2014/main" id="{745F345A-4854-634D-E090-B544A963ACA4}"/>
                    </a:ext>
                  </a:extLst>
                </p:cNvPr>
                <p:cNvPicPr/>
                <p:nvPr/>
              </p:nvPicPr>
              <p:blipFill>
                <a:blip r:embed="rId211"/>
                <a:stretch>
                  <a:fillRect/>
                </a:stretch>
              </p:blipFill>
              <p:spPr>
                <a:xfrm>
                  <a:off x="4976209" y="3751048"/>
                  <a:ext cx="1637280" cy="198288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20" name="Ink 119">
                  <a:extLst>
                    <a:ext uri="{FF2B5EF4-FFF2-40B4-BE49-F238E27FC236}">
                      <a16:creationId xmlns:a16="http://schemas.microsoft.com/office/drawing/2014/main" id="{BC532015-6EF1-17DA-60FC-159F1B71DC5C}"/>
                    </a:ext>
                  </a:extLst>
                </p14:cNvPr>
                <p14:cNvContentPartPr/>
                <p14:nvPr/>
              </p14:nvContentPartPr>
              <p14:xfrm>
                <a:off x="5325769" y="4388608"/>
                <a:ext cx="106560" cy="87120"/>
              </p14:xfrm>
            </p:contentPart>
          </mc:Choice>
          <mc:Fallback>
            <p:pic>
              <p:nvPicPr>
                <p:cNvPr id="120" name="Ink 119">
                  <a:extLst>
                    <a:ext uri="{FF2B5EF4-FFF2-40B4-BE49-F238E27FC236}">
                      <a16:creationId xmlns:a16="http://schemas.microsoft.com/office/drawing/2014/main" id="{BC532015-6EF1-17DA-60FC-159F1B71DC5C}"/>
                    </a:ext>
                  </a:extLst>
                </p:cNvPr>
                <p:cNvPicPr/>
                <p:nvPr/>
              </p:nvPicPr>
              <p:blipFill>
                <a:blip r:embed="rId213"/>
                <a:stretch>
                  <a:fillRect/>
                </a:stretch>
              </p:blipFill>
              <p:spPr>
                <a:xfrm>
                  <a:off x="5319649" y="4382488"/>
                  <a:ext cx="11880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21" name="Ink 120">
                  <a:extLst>
                    <a:ext uri="{FF2B5EF4-FFF2-40B4-BE49-F238E27FC236}">
                      <a16:creationId xmlns:a16="http://schemas.microsoft.com/office/drawing/2014/main" id="{6A59586E-BE61-3890-3486-77B78E3053A1}"/>
                    </a:ext>
                  </a:extLst>
                </p14:cNvPr>
                <p14:cNvContentPartPr/>
                <p14:nvPr/>
              </p14:nvContentPartPr>
              <p14:xfrm>
                <a:off x="5326489" y="4254328"/>
                <a:ext cx="45360" cy="55800"/>
              </p14:xfrm>
            </p:contentPart>
          </mc:Choice>
          <mc:Fallback>
            <p:pic>
              <p:nvPicPr>
                <p:cNvPr id="121" name="Ink 120">
                  <a:extLst>
                    <a:ext uri="{FF2B5EF4-FFF2-40B4-BE49-F238E27FC236}">
                      <a16:creationId xmlns:a16="http://schemas.microsoft.com/office/drawing/2014/main" id="{6A59586E-BE61-3890-3486-77B78E3053A1}"/>
                    </a:ext>
                  </a:extLst>
                </p:cNvPr>
                <p:cNvPicPr/>
                <p:nvPr/>
              </p:nvPicPr>
              <p:blipFill>
                <a:blip r:embed="rId215"/>
                <a:stretch>
                  <a:fillRect/>
                </a:stretch>
              </p:blipFill>
              <p:spPr>
                <a:xfrm>
                  <a:off x="5320369" y="4248208"/>
                  <a:ext cx="57600" cy="6804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22" name="Ink 121">
                  <a:extLst>
                    <a:ext uri="{FF2B5EF4-FFF2-40B4-BE49-F238E27FC236}">
                      <a16:creationId xmlns:a16="http://schemas.microsoft.com/office/drawing/2014/main" id="{49F3269B-1E9E-AB0D-8436-BF4021B51E47}"/>
                    </a:ext>
                  </a:extLst>
                </p14:cNvPr>
                <p14:cNvContentPartPr/>
                <p14:nvPr/>
              </p14:nvContentPartPr>
              <p14:xfrm>
                <a:off x="5475169" y="4073608"/>
                <a:ext cx="143640" cy="299520"/>
              </p14:xfrm>
            </p:contentPart>
          </mc:Choice>
          <mc:Fallback>
            <p:pic>
              <p:nvPicPr>
                <p:cNvPr id="122" name="Ink 121">
                  <a:extLst>
                    <a:ext uri="{FF2B5EF4-FFF2-40B4-BE49-F238E27FC236}">
                      <a16:creationId xmlns:a16="http://schemas.microsoft.com/office/drawing/2014/main" id="{49F3269B-1E9E-AB0D-8436-BF4021B51E47}"/>
                    </a:ext>
                  </a:extLst>
                </p:cNvPr>
                <p:cNvPicPr/>
                <p:nvPr/>
              </p:nvPicPr>
              <p:blipFill>
                <a:blip r:embed="rId217"/>
                <a:stretch>
                  <a:fillRect/>
                </a:stretch>
              </p:blipFill>
              <p:spPr>
                <a:xfrm>
                  <a:off x="5469049" y="4067488"/>
                  <a:ext cx="155880" cy="31176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23" name="Ink 122">
                  <a:extLst>
                    <a:ext uri="{FF2B5EF4-FFF2-40B4-BE49-F238E27FC236}">
                      <a16:creationId xmlns:a16="http://schemas.microsoft.com/office/drawing/2014/main" id="{3D3D5589-C66C-AE26-6E21-28F3B74211B0}"/>
                    </a:ext>
                  </a:extLst>
                </p14:cNvPr>
                <p14:cNvContentPartPr/>
                <p14:nvPr/>
              </p14:nvContentPartPr>
              <p14:xfrm>
                <a:off x="5480569" y="4406968"/>
                <a:ext cx="394200" cy="345240"/>
              </p14:xfrm>
            </p:contentPart>
          </mc:Choice>
          <mc:Fallback>
            <p:pic>
              <p:nvPicPr>
                <p:cNvPr id="123" name="Ink 122">
                  <a:extLst>
                    <a:ext uri="{FF2B5EF4-FFF2-40B4-BE49-F238E27FC236}">
                      <a16:creationId xmlns:a16="http://schemas.microsoft.com/office/drawing/2014/main" id="{3D3D5589-C66C-AE26-6E21-28F3B74211B0}"/>
                    </a:ext>
                  </a:extLst>
                </p:cNvPr>
                <p:cNvPicPr/>
                <p:nvPr/>
              </p:nvPicPr>
              <p:blipFill>
                <a:blip r:embed="rId219"/>
                <a:stretch>
                  <a:fillRect/>
                </a:stretch>
              </p:blipFill>
              <p:spPr>
                <a:xfrm>
                  <a:off x="5474449" y="4400848"/>
                  <a:ext cx="406440" cy="35748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25" name="Ink 124">
                  <a:extLst>
                    <a:ext uri="{FF2B5EF4-FFF2-40B4-BE49-F238E27FC236}">
                      <a16:creationId xmlns:a16="http://schemas.microsoft.com/office/drawing/2014/main" id="{E27C0349-42BE-23E6-FD8E-62467C52CF51}"/>
                    </a:ext>
                  </a:extLst>
                </p14:cNvPr>
                <p14:cNvContentPartPr/>
                <p14:nvPr/>
              </p14:nvContentPartPr>
              <p14:xfrm>
                <a:off x="5671369" y="4703608"/>
                <a:ext cx="356040" cy="375840"/>
              </p14:xfrm>
            </p:contentPart>
          </mc:Choice>
          <mc:Fallback>
            <p:pic>
              <p:nvPicPr>
                <p:cNvPr id="125" name="Ink 124">
                  <a:extLst>
                    <a:ext uri="{FF2B5EF4-FFF2-40B4-BE49-F238E27FC236}">
                      <a16:creationId xmlns:a16="http://schemas.microsoft.com/office/drawing/2014/main" id="{E27C0349-42BE-23E6-FD8E-62467C52CF51}"/>
                    </a:ext>
                  </a:extLst>
                </p:cNvPr>
                <p:cNvPicPr/>
                <p:nvPr/>
              </p:nvPicPr>
              <p:blipFill>
                <a:blip r:embed="rId221"/>
                <a:stretch>
                  <a:fillRect/>
                </a:stretch>
              </p:blipFill>
              <p:spPr>
                <a:xfrm>
                  <a:off x="5665249" y="4697488"/>
                  <a:ext cx="368280" cy="38808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26" name="Ink 125">
                  <a:extLst>
                    <a:ext uri="{FF2B5EF4-FFF2-40B4-BE49-F238E27FC236}">
                      <a16:creationId xmlns:a16="http://schemas.microsoft.com/office/drawing/2014/main" id="{EE1F7010-453B-3CF9-4086-CAE00CE0BD58}"/>
                    </a:ext>
                  </a:extLst>
                </p14:cNvPr>
                <p14:cNvContentPartPr/>
                <p14:nvPr/>
              </p14:nvContentPartPr>
              <p14:xfrm>
                <a:off x="5780089" y="5022568"/>
                <a:ext cx="381600" cy="313560"/>
              </p14:xfrm>
            </p:contentPart>
          </mc:Choice>
          <mc:Fallback>
            <p:pic>
              <p:nvPicPr>
                <p:cNvPr id="126" name="Ink 125">
                  <a:extLst>
                    <a:ext uri="{FF2B5EF4-FFF2-40B4-BE49-F238E27FC236}">
                      <a16:creationId xmlns:a16="http://schemas.microsoft.com/office/drawing/2014/main" id="{EE1F7010-453B-3CF9-4086-CAE00CE0BD58}"/>
                    </a:ext>
                  </a:extLst>
                </p:cNvPr>
                <p:cNvPicPr/>
                <p:nvPr/>
              </p:nvPicPr>
              <p:blipFill>
                <a:blip r:embed="rId223"/>
                <a:stretch>
                  <a:fillRect/>
                </a:stretch>
              </p:blipFill>
              <p:spPr>
                <a:xfrm>
                  <a:off x="5773969" y="5016448"/>
                  <a:ext cx="393840" cy="32580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27" name="Ink 126">
                  <a:extLst>
                    <a:ext uri="{FF2B5EF4-FFF2-40B4-BE49-F238E27FC236}">
                      <a16:creationId xmlns:a16="http://schemas.microsoft.com/office/drawing/2014/main" id="{438F2B7C-4A94-AF77-AB3C-DAE2C20F62E1}"/>
                    </a:ext>
                  </a:extLst>
                </p14:cNvPr>
                <p14:cNvContentPartPr/>
                <p14:nvPr/>
              </p14:nvContentPartPr>
              <p14:xfrm>
                <a:off x="6177529" y="4739248"/>
                <a:ext cx="235080" cy="285840"/>
              </p14:xfrm>
            </p:contentPart>
          </mc:Choice>
          <mc:Fallback>
            <p:pic>
              <p:nvPicPr>
                <p:cNvPr id="127" name="Ink 126">
                  <a:extLst>
                    <a:ext uri="{FF2B5EF4-FFF2-40B4-BE49-F238E27FC236}">
                      <a16:creationId xmlns:a16="http://schemas.microsoft.com/office/drawing/2014/main" id="{438F2B7C-4A94-AF77-AB3C-DAE2C20F62E1}"/>
                    </a:ext>
                  </a:extLst>
                </p:cNvPr>
                <p:cNvPicPr/>
                <p:nvPr/>
              </p:nvPicPr>
              <p:blipFill>
                <a:blip r:embed="rId225"/>
                <a:stretch>
                  <a:fillRect/>
                </a:stretch>
              </p:blipFill>
              <p:spPr>
                <a:xfrm>
                  <a:off x="6171409" y="4733128"/>
                  <a:ext cx="247320" cy="29808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28" name="Ink 127">
                  <a:extLst>
                    <a:ext uri="{FF2B5EF4-FFF2-40B4-BE49-F238E27FC236}">
                      <a16:creationId xmlns:a16="http://schemas.microsoft.com/office/drawing/2014/main" id="{EB04E59C-65F3-5B35-7ACC-68B82C2C3A79}"/>
                    </a:ext>
                  </a:extLst>
                </p14:cNvPr>
                <p14:cNvContentPartPr/>
                <p14:nvPr/>
              </p14:nvContentPartPr>
              <p14:xfrm>
                <a:off x="5055769" y="3910528"/>
                <a:ext cx="158760" cy="198720"/>
              </p14:xfrm>
            </p:contentPart>
          </mc:Choice>
          <mc:Fallback>
            <p:pic>
              <p:nvPicPr>
                <p:cNvPr id="128" name="Ink 127">
                  <a:extLst>
                    <a:ext uri="{FF2B5EF4-FFF2-40B4-BE49-F238E27FC236}">
                      <a16:creationId xmlns:a16="http://schemas.microsoft.com/office/drawing/2014/main" id="{EB04E59C-65F3-5B35-7ACC-68B82C2C3A79}"/>
                    </a:ext>
                  </a:extLst>
                </p:cNvPr>
                <p:cNvPicPr/>
                <p:nvPr/>
              </p:nvPicPr>
              <p:blipFill>
                <a:blip r:embed="rId227"/>
                <a:stretch>
                  <a:fillRect/>
                </a:stretch>
              </p:blipFill>
              <p:spPr>
                <a:xfrm>
                  <a:off x="5049649" y="3904408"/>
                  <a:ext cx="171000" cy="21096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29" name="Ink 128">
                  <a:extLst>
                    <a:ext uri="{FF2B5EF4-FFF2-40B4-BE49-F238E27FC236}">
                      <a16:creationId xmlns:a16="http://schemas.microsoft.com/office/drawing/2014/main" id="{5896645D-8C4C-EA19-C74E-0B9518A9A166}"/>
                    </a:ext>
                  </a:extLst>
                </p14:cNvPr>
                <p14:cNvContentPartPr/>
                <p14:nvPr/>
              </p14:nvContentPartPr>
              <p14:xfrm>
                <a:off x="5191849" y="3719368"/>
                <a:ext cx="163080" cy="140760"/>
              </p14:xfrm>
            </p:contentPart>
          </mc:Choice>
          <mc:Fallback>
            <p:pic>
              <p:nvPicPr>
                <p:cNvPr id="129" name="Ink 128">
                  <a:extLst>
                    <a:ext uri="{FF2B5EF4-FFF2-40B4-BE49-F238E27FC236}">
                      <a16:creationId xmlns:a16="http://schemas.microsoft.com/office/drawing/2014/main" id="{5896645D-8C4C-EA19-C74E-0B9518A9A166}"/>
                    </a:ext>
                  </a:extLst>
                </p:cNvPr>
                <p:cNvPicPr/>
                <p:nvPr/>
              </p:nvPicPr>
              <p:blipFill>
                <a:blip r:embed="rId229"/>
                <a:stretch>
                  <a:fillRect/>
                </a:stretch>
              </p:blipFill>
              <p:spPr>
                <a:xfrm>
                  <a:off x="5185729" y="3713248"/>
                  <a:ext cx="175320" cy="15300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30" name="Ink 129">
                  <a:extLst>
                    <a:ext uri="{FF2B5EF4-FFF2-40B4-BE49-F238E27FC236}">
                      <a16:creationId xmlns:a16="http://schemas.microsoft.com/office/drawing/2014/main" id="{4814049A-628E-B922-D1AB-A4FDB2CE0BB8}"/>
                    </a:ext>
                  </a:extLst>
                </p14:cNvPr>
                <p14:cNvContentPartPr/>
                <p14:nvPr/>
              </p14:nvContentPartPr>
              <p14:xfrm>
                <a:off x="5366809" y="3582928"/>
                <a:ext cx="110160" cy="114480"/>
              </p14:xfrm>
            </p:contentPart>
          </mc:Choice>
          <mc:Fallback>
            <p:pic>
              <p:nvPicPr>
                <p:cNvPr id="130" name="Ink 129">
                  <a:extLst>
                    <a:ext uri="{FF2B5EF4-FFF2-40B4-BE49-F238E27FC236}">
                      <a16:creationId xmlns:a16="http://schemas.microsoft.com/office/drawing/2014/main" id="{4814049A-628E-B922-D1AB-A4FDB2CE0BB8}"/>
                    </a:ext>
                  </a:extLst>
                </p:cNvPr>
                <p:cNvPicPr/>
                <p:nvPr/>
              </p:nvPicPr>
              <p:blipFill>
                <a:blip r:embed="rId231"/>
                <a:stretch>
                  <a:fillRect/>
                </a:stretch>
              </p:blipFill>
              <p:spPr>
                <a:xfrm>
                  <a:off x="5360689" y="3576808"/>
                  <a:ext cx="122400" cy="12672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31" name="Ink 130">
                  <a:extLst>
                    <a:ext uri="{FF2B5EF4-FFF2-40B4-BE49-F238E27FC236}">
                      <a16:creationId xmlns:a16="http://schemas.microsoft.com/office/drawing/2014/main" id="{14DEBB2B-4BB8-1605-E636-B487A0F8E7ED}"/>
                    </a:ext>
                  </a:extLst>
                </p14:cNvPr>
                <p14:cNvContentPartPr/>
                <p14:nvPr/>
              </p14:nvContentPartPr>
              <p14:xfrm>
                <a:off x="5372929" y="3566728"/>
                <a:ext cx="66240" cy="140760"/>
              </p14:xfrm>
            </p:contentPart>
          </mc:Choice>
          <mc:Fallback>
            <p:pic>
              <p:nvPicPr>
                <p:cNvPr id="131" name="Ink 130">
                  <a:extLst>
                    <a:ext uri="{FF2B5EF4-FFF2-40B4-BE49-F238E27FC236}">
                      <a16:creationId xmlns:a16="http://schemas.microsoft.com/office/drawing/2014/main" id="{14DEBB2B-4BB8-1605-E636-B487A0F8E7ED}"/>
                    </a:ext>
                  </a:extLst>
                </p:cNvPr>
                <p:cNvPicPr/>
                <p:nvPr/>
              </p:nvPicPr>
              <p:blipFill>
                <a:blip r:embed="rId233"/>
                <a:stretch>
                  <a:fillRect/>
                </a:stretch>
              </p:blipFill>
              <p:spPr>
                <a:xfrm>
                  <a:off x="5366809" y="3560608"/>
                  <a:ext cx="78480" cy="15300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32" name="Ink 131">
                  <a:extLst>
                    <a:ext uri="{FF2B5EF4-FFF2-40B4-BE49-F238E27FC236}">
                      <a16:creationId xmlns:a16="http://schemas.microsoft.com/office/drawing/2014/main" id="{8DFE6952-0C98-5D62-A722-FA30B0B23E6A}"/>
                    </a:ext>
                  </a:extLst>
                </p14:cNvPr>
                <p14:cNvContentPartPr/>
                <p14:nvPr/>
              </p14:nvContentPartPr>
              <p14:xfrm>
                <a:off x="5460049" y="3658168"/>
                <a:ext cx="100440" cy="123480"/>
              </p14:xfrm>
            </p:contentPart>
          </mc:Choice>
          <mc:Fallback>
            <p:pic>
              <p:nvPicPr>
                <p:cNvPr id="132" name="Ink 131">
                  <a:extLst>
                    <a:ext uri="{FF2B5EF4-FFF2-40B4-BE49-F238E27FC236}">
                      <a16:creationId xmlns:a16="http://schemas.microsoft.com/office/drawing/2014/main" id="{8DFE6952-0C98-5D62-A722-FA30B0B23E6A}"/>
                    </a:ext>
                  </a:extLst>
                </p:cNvPr>
                <p:cNvPicPr/>
                <p:nvPr/>
              </p:nvPicPr>
              <p:blipFill>
                <a:blip r:embed="rId235"/>
                <a:stretch>
                  <a:fillRect/>
                </a:stretch>
              </p:blipFill>
              <p:spPr>
                <a:xfrm>
                  <a:off x="5453929" y="3652048"/>
                  <a:ext cx="112680" cy="135720"/>
                </a:xfrm>
                <a:prstGeom prst="rect">
                  <a:avLst/>
                </a:prstGeom>
              </p:spPr>
            </p:pic>
          </mc:Fallback>
        </mc:AlternateContent>
      </p:grpSp>
    </p:spTree>
    <p:extLst>
      <p:ext uri="{BB962C8B-B14F-4D97-AF65-F5344CB8AC3E}">
        <p14:creationId xmlns:p14="http://schemas.microsoft.com/office/powerpoint/2010/main" val="202783364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819B475F-CF26-7AA5-5E0E-2527EDA6AEA7}"/>
              </a:ext>
            </a:extLst>
          </p:cNvPr>
          <p:cNvGrpSpPr/>
          <p:nvPr/>
        </p:nvGrpSpPr>
        <p:grpSpPr>
          <a:xfrm>
            <a:off x="178849" y="192448"/>
            <a:ext cx="2663280" cy="2206440"/>
            <a:chOff x="178849" y="192448"/>
            <a:chExt cx="2663280" cy="220644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FF646035-C7DE-73B5-15E9-BEEF66FB2C1A}"/>
                    </a:ext>
                  </a:extLst>
                </p14:cNvPr>
                <p14:cNvContentPartPr/>
                <p14:nvPr/>
              </p14:nvContentPartPr>
              <p14:xfrm>
                <a:off x="762769" y="1584208"/>
                <a:ext cx="286200" cy="277560"/>
              </p14:xfrm>
            </p:contentPart>
          </mc:Choice>
          <mc:Fallback>
            <p:pic>
              <p:nvPicPr>
                <p:cNvPr id="2" name="Ink 1">
                  <a:extLst>
                    <a:ext uri="{FF2B5EF4-FFF2-40B4-BE49-F238E27FC236}">
                      <a16:creationId xmlns:a16="http://schemas.microsoft.com/office/drawing/2014/main" id="{FF646035-C7DE-73B5-15E9-BEEF66FB2C1A}"/>
                    </a:ext>
                  </a:extLst>
                </p:cNvPr>
                <p:cNvPicPr/>
                <p:nvPr/>
              </p:nvPicPr>
              <p:blipFill>
                <a:blip r:embed="rId3"/>
                <a:stretch>
                  <a:fillRect/>
                </a:stretch>
              </p:blipFill>
              <p:spPr>
                <a:xfrm>
                  <a:off x="756649" y="1578088"/>
                  <a:ext cx="298440" cy="2898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DEED5582-C599-A54F-847B-D790998412D4}"/>
                    </a:ext>
                  </a:extLst>
                </p14:cNvPr>
                <p14:cNvContentPartPr/>
                <p14:nvPr/>
              </p14:nvContentPartPr>
              <p14:xfrm>
                <a:off x="1073449" y="1534528"/>
                <a:ext cx="283320" cy="237600"/>
              </p14:xfrm>
            </p:contentPart>
          </mc:Choice>
          <mc:Fallback>
            <p:pic>
              <p:nvPicPr>
                <p:cNvPr id="3" name="Ink 2">
                  <a:extLst>
                    <a:ext uri="{FF2B5EF4-FFF2-40B4-BE49-F238E27FC236}">
                      <a16:creationId xmlns:a16="http://schemas.microsoft.com/office/drawing/2014/main" id="{DEED5582-C599-A54F-847B-D790998412D4}"/>
                    </a:ext>
                  </a:extLst>
                </p:cNvPr>
                <p:cNvPicPr/>
                <p:nvPr/>
              </p:nvPicPr>
              <p:blipFill>
                <a:blip r:embed="rId5"/>
                <a:stretch>
                  <a:fillRect/>
                </a:stretch>
              </p:blipFill>
              <p:spPr>
                <a:xfrm>
                  <a:off x="1067329" y="1528417"/>
                  <a:ext cx="295560" cy="249821"/>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948B9C46-82AD-A0CA-83B5-2CF95048A829}"/>
                    </a:ext>
                  </a:extLst>
                </p14:cNvPr>
                <p14:cNvContentPartPr/>
                <p14:nvPr/>
              </p14:nvContentPartPr>
              <p14:xfrm>
                <a:off x="1226089" y="1439488"/>
                <a:ext cx="41040" cy="56520"/>
              </p14:xfrm>
            </p:contentPart>
          </mc:Choice>
          <mc:Fallback>
            <p:pic>
              <p:nvPicPr>
                <p:cNvPr id="4" name="Ink 3">
                  <a:extLst>
                    <a:ext uri="{FF2B5EF4-FFF2-40B4-BE49-F238E27FC236}">
                      <a16:creationId xmlns:a16="http://schemas.microsoft.com/office/drawing/2014/main" id="{948B9C46-82AD-A0CA-83B5-2CF95048A829}"/>
                    </a:ext>
                  </a:extLst>
                </p:cNvPr>
                <p:cNvPicPr/>
                <p:nvPr/>
              </p:nvPicPr>
              <p:blipFill>
                <a:blip r:embed="rId7"/>
                <a:stretch>
                  <a:fillRect/>
                </a:stretch>
              </p:blipFill>
              <p:spPr>
                <a:xfrm>
                  <a:off x="1219969" y="1433407"/>
                  <a:ext cx="53280" cy="68683"/>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D2835258-1DF2-29B5-8562-C8DB65AAE0D2}"/>
                    </a:ext>
                  </a:extLst>
                </p14:cNvPr>
                <p14:cNvContentPartPr/>
                <p14:nvPr/>
              </p14:nvContentPartPr>
              <p14:xfrm>
                <a:off x="1314289" y="1337248"/>
                <a:ext cx="285120" cy="196560"/>
              </p14:xfrm>
            </p:contentPart>
          </mc:Choice>
          <mc:Fallback>
            <p:pic>
              <p:nvPicPr>
                <p:cNvPr id="5" name="Ink 4">
                  <a:extLst>
                    <a:ext uri="{FF2B5EF4-FFF2-40B4-BE49-F238E27FC236}">
                      <a16:creationId xmlns:a16="http://schemas.microsoft.com/office/drawing/2014/main" id="{D2835258-1DF2-29B5-8562-C8DB65AAE0D2}"/>
                    </a:ext>
                  </a:extLst>
                </p:cNvPr>
                <p:cNvPicPr/>
                <p:nvPr/>
              </p:nvPicPr>
              <p:blipFill>
                <a:blip r:embed="rId9"/>
                <a:stretch>
                  <a:fillRect/>
                </a:stretch>
              </p:blipFill>
              <p:spPr>
                <a:xfrm>
                  <a:off x="1308169" y="1331128"/>
                  <a:ext cx="297360" cy="2088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Ink 5">
                  <a:extLst>
                    <a:ext uri="{FF2B5EF4-FFF2-40B4-BE49-F238E27FC236}">
                      <a16:creationId xmlns:a16="http://schemas.microsoft.com/office/drawing/2014/main" id="{1E4F4531-6476-5638-A20D-2979113B0655}"/>
                    </a:ext>
                  </a:extLst>
                </p14:cNvPr>
                <p14:cNvContentPartPr/>
                <p14:nvPr/>
              </p14:nvContentPartPr>
              <p14:xfrm>
                <a:off x="1319689" y="1473328"/>
                <a:ext cx="59040" cy="41040"/>
              </p14:xfrm>
            </p:contentPart>
          </mc:Choice>
          <mc:Fallback>
            <p:pic>
              <p:nvPicPr>
                <p:cNvPr id="6" name="Ink 5">
                  <a:extLst>
                    <a:ext uri="{FF2B5EF4-FFF2-40B4-BE49-F238E27FC236}">
                      <a16:creationId xmlns:a16="http://schemas.microsoft.com/office/drawing/2014/main" id="{1E4F4531-6476-5638-A20D-2979113B0655}"/>
                    </a:ext>
                  </a:extLst>
                </p:cNvPr>
                <p:cNvPicPr/>
                <p:nvPr/>
              </p:nvPicPr>
              <p:blipFill>
                <a:blip r:embed="rId11"/>
                <a:stretch>
                  <a:fillRect/>
                </a:stretch>
              </p:blipFill>
              <p:spPr>
                <a:xfrm>
                  <a:off x="1313531" y="1467208"/>
                  <a:ext cx="71355" cy="532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Ink 7">
                  <a:extLst>
                    <a:ext uri="{FF2B5EF4-FFF2-40B4-BE49-F238E27FC236}">
                      <a16:creationId xmlns:a16="http://schemas.microsoft.com/office/drawing/2014/main" id="{25A11084-CC99-FFD6-321A-35376A945F63}"/>
                    </a:ext>
                  </a:extLst>
                </p14:cNvPr>
                <p14:cNvContentPartPr/>
                <p14:nvPr/>
              </p14:nvContentPartPr>
              <p14:xfrm>
                <a:off x="1629649" y="1098928"/>
                <a:ext cx="306720" cy="557640"/>
              </p14:xfrm>
            </p:contentPart>
          </mc:Choice>
          <mc:Fallback>
            <p:pic>
              <p:nvPicPr>
                <p:cNvPr id="8" name="Ink 7">
                  <a:extLst>
                    <a:ext uri="{FF2B5EF4-FFF2-40B4-BE49-F238E27FC236}">
                      <a16:creationId xmlns:a16="http://schemas.microsoft.com/office/drawing/2014/main" id="{25A11084-CC99-FFD6-321A-35376A945F63}"/>
                    </a:ext>
                  </a:extLst>
                </p:cNvPr>
                <p:cNvPicPr/>
                <p:nvPr/>
              </p:nvPicPr>
              <p:blipFill>
                <a:blip r:embed="rId13"/>
                <a:stretch>
                  <a:fillRect/>
                </a:stretch>
              </p:blipFill>
              <p:spPr>
                <a:xfrm>
                  <a:off x="1623529" y="1092804"/>
                  <a:ext cx="318960" cy="569888"/>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4" name="Ink 13">
                  <a:extLst>
                    <a:ext uri="{FF2B5EF4-FFF2-40B4-BE49-F238E27FC236}">
                      <a16:creationId xmlns:a16="http://schemas.microsoft.com/office/drawing/2014/main" id="{07F269A8-29D6-E824-F1A3-D7E2F1DB0EDB}"/>
                    </a:ext>
                  </a:extLst>
                </p14:cNvPr>
                <p14:cNvContentPartPr/>
                <p14:nvPr/>
              </p14:nvContentPartPr>
              <p14:xfrm>
                <a:off x="543169" y="764488"/>
                <a:ext cx="194400" cy="290880"/>
              </p14:xfrm>
            </p:contentPart>
          </mc:Choice>
          <mc:Fallback>
            <p:pic>
              <p:nvPicPr>
                <p:cNvPr id="14" name="Ink 13">
                  <a:extLst>
                    <a:ext uri="{FF2B5EF4-FFF2-40B4-BE49-F238E27FC236}">
                      <a16:creationId xmlns:a16="http://schemas.microsoft.com/office/drawing/2014/main" id="{07F269A8-29D6-E824-F1A3-D7E2F1DB0EDB}"/>
                    </a:ext>
                  </a:extLst>
                </p:cNvPr>
                <p:cNvPicPr/>
                <p:nvPr/>
              </p:nvPicPr>
              <p:blipFill>
                <a:blip r:embed="rId15"/>
                <a:stretch>
                  <a:fillRect/>
                </a:stretch>
              </p:blipFill>
              <p:spPr>
                <a:xfrm>
                  <a:off x="537049" y="758368"/>
                  <a:ext cx="206640" cy="3031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5" name="Ink 14">
                  <a:extLst>
                    <a:ext uri="{FF2B5EF4-FFF2-40B4-BE49-F238E27FC236}">
                      <a16:creationId xmlns:a16="http://schemas.microsoft.com/office/drawing/2014/main" id="{552421F0-FDEA-A50B-D1A4-EB01931951FA}"/>
                    </a:ext>
                  </a:extLst>
                </p14:cNvPr>
                <p14:cNvContentPartPr/>
                <p14:nvPr/>
              </p14:nvContentPartPr>
              <p14:xfrm>
                <a:off x="651889" y="944128"/>
                <a:ext cx="82800" cy="135360"/>
              </p14:xfrm>
            </p:contentPart>
          </mc:Choice>
          <mc:Fallback>
            <p:pic>
              <p:nvPicPr>
                <p:cNvPr id="15" name="Ink 14">
                  <a:extLst>
                    <a:ext uri="{FF2B5EF4-FFF2-40B4-BE49-F238E27FC236}">
                      <a16:creationId xmlns:a16="http://schemas.microsoft.com/office/drawing/2014/main" id="{552421F0-FDEA-A50B-D1A4-EB01931951FA}"/>
                    </a:ext>
                  </a:extLst>
                </p:cNvPr>
                <p:cNvPicPr/>
                <p:nvPr/>
              </p:nvPicPr>
              <p:blipFill>
                <a:blip r:embed="rId17"/>
                <a:stretch>
                  <a:fillRect/>
                </a:stretch>
              </p:blipFill>
              <p:spPr>
                <a:xfrm>
                  <a:off x="645769" y="938008"/>
                  <a:ext cx="95040" cy="1476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6" name="Ink 15">
                  <a:extLst>
                    <a:ext uri="{FF2B5EF4-FFF2-40B4-BE49-F238E27FC236}">
                      <a16:creationId xmlns:a16="http://schemas.microsoft.com/office/drawing/2014/main" id="{E42374E3-0C19-F317-32AC-D4E238B96A5D}"/>
                    </a:ext>
                  </a:extLst>
                </p14:cNvPr>
                <p14:cNvContentPartPr/>
                <p14:nvPr/>
              </p14:nvContentPartPr>
              <p14:xfrm>
                <a:off x="785089" y="813808"/>
                <a:ext cx="115200" cy="218880"/>
              </p14:xfrm>
            </p:contentPart>
          </mc:Choice>
          <mc:Fallback>
            <p:pic>
              <p:nvPicPr>
                <p:cNvPr id="16" name="Ink 15">
                  <a:extLst>
                    <a:ext uri="{FF2B5EF4-FFF2-40B4-BE49-F238E27FC236}">
                      <a16:creationId xmlns:a16="http://schemas.microsoft.com/office/drawing/2014/main" id="{E42374E3-0C19-F317-32AC-D4E238B96A5D}"/>
                    </a:ext>
                  </a:extLst>
                </p:cNvPr>
                <p:cNvPicPr/>
                <p:nvPr/>
              </p:nvPicPr>
              <p:blipFill>
                <a:blip r:embed="rId19"/>
                <a:stretch>
                  <a:fillRect/>
                </a:stretch>
              </p:blipFill>
              <p:spPr>
                <a:xfrm>
                  <a:off x="778969" y="807688"/>
                  <a:ext cx="127440" cy="2311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7" name="Ink 16">
                  <a:extLst>
                    <a:ext uri="{FF2B5EF4-FFF2-40B4-BE49-F238E27FC236}">
                      <a16:creationId xmlns:a16="http://schemas.microsoft.com/office/drawing/2014/main" id="{DDE9BCB2-4656-9815-155E-9877D96E675A}"/>
                    </a:ext>
                  </a:extLst>
                </p14:cNvPr>
                <p14:cNvContentPartPr/>
                <p14:nvPr/>
              </p14:nvContentPartPr>
              <p14:xfrm>
                <a:off x="883729" y="653608"/>
                <a:ext cx="65520" cy="199440"/>
              </p14:xfrm>
            </p:contentPart>
          </mc:Choice>
          <mc:Fallback>
            <p:pic>
              <p:nvPicPr>
                <p:cNvPr id="17" name="Ink 16">
                  <a:extLst>
                    <a:ext uri="{FF2B5EF4-FFF2-40B4-BE49-F238E27FC236}">
                      <a16:creationId xmlns:a16="http://schemas.microsoft.com/office/drawing/2014/main" id="{DDE9BCB2-4656-9815-155E-9877D96E675A}"/>
                    </a:ext>
                  </a:extLst>
                </p:cNvPr>
                <p:cNvPicPr/>
                <p:nvPr/>
              </p:nvPicPr>
              <p:blipFill>
                <a:blip r:embed="rId21"/>
                <a:stretch>
                  <a:fillRect/>
                </a:stretch>
              </p:blipFill>
              <p:spPr>
                <a:xfrm>
                  <a:off x="877642" y="647488"/>
                  <a:ext cx="77693" cy="2116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8" name="Ink 17">
                  <a:extLst>
                    <a:ext uri="{FF2B5EF4-FFF2-40B4-BE49-F238E27FC236}">
                      <a16:creationId xmlns:a16="http://schemas.microsoft.com/office/drawing/2014/main" id="{FD4F60AA-B6D1-5634-1E21-205475247E82}"/>
                    </a:ext>
                  </a:extLst>
                </p14:cNvPr>
                <p14:cNvContentPartPr/>
                <p14:nvPr/>
              </p14:nvContentPartPr>
              <p14:xfrm>
                <a:off x="1051489" y="716608"/>
                <a:ext cx="84600" cy="176400"/>
              </p14:xfrm>
            </p:contentPart>
          </mc:Choice>
          <mc:Fallback>
            <p:pic>
              <p:nvPicPr>
                <p:cNvPr id="18" name="Ink 17">
                  <a:extLst>
                    <a:ext uri="{FF2B5EF4-FFF2-40B4-BE49-F238E27FC236}">
                      <a16:creationId xmlns:a16="http://schemas.microsoft.com/office/drawing/2014/main" id="{FD4F60AA-B6D1-5634-1E21-205475247E82}"/>
                    </a:ext>
                  </a:extLst>
                </p:cNvPr>
                <p:cNvPicPr/>
                <p:nvPr/>
              </p:nvPicPr>
              <p:blipFill>
                <a:blip r:embed="rId23"/>
                <a:stretch>
                  <a:fillRect/>
                </a:stretch>
              </p:blipFill>
              <p:spPr>
                <a:xfrm>
                  <a:off x="1045369" y="710500"/>
                  <a:ext cx="96840" cy="188615"/>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9" name="Ink 18">
                  <a:extLst>
                    <a:ext uri="{FF2B5EF4-FFF2-40B4-BE49-F238E27FC236}">
                      <a16:creationId xmlns:a16="http://schemas.microsoft.com/office/drawing/2014/main" id="{F37C29F4-9691-C024-26B8-53D1AA6881E1}"/>
                    </a:ext>
                  </a:extLst>
                </p14:cNvPr>
                <p14:cNvContentPartPr/>
                <p14:nvPr/>
              </p14:nvContentPartPr>
              <p14:xfrm>
                <a:off x="1197289" y="559648"/>
                <a:ext cx="285120" cy="178560"/>
              </p14:xfrm>
            </p:contentPart>
          </mc:Choice>
          <mc:Fallback>
            <p:pic>
              <p:nvPicPr>
                <p:cNvPr id="19" name="Ink 18">
                  <a:extLst>
                    <a:ext uri="{FF2B5EF4-FFF2-40B4-BE49-F238E27FC236}">
                      <a16:creationId xmlns:a16="http://schemas.microsoft.com/office/drawing/2014/main" id="{F37C29F4-9691-C024-26B8-53D1AA6881E1}"/>
                    </a:ext>
                  </a:extLst>
                </p:cNvPr>
                <p:cNvPicPr/>
                <p:nvPr/>
              </p:nvPicPr>
              <p:blipFill>
                <a:blip r:embed="rId25"/>
                <a:stretch>
                  <a:fillRect/>
                </a:stretch>
              </p:blipFill>
              <p:spPr>
                <a:xfrm>
                  <a:off x="1191161" y="553528"/>
                  <a:ext cx="297375"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0" name="Ink 19">
                  <a:extLst>
                    <a:ext uri="{FF2B5EF4-FFF2-40B4-BE49-F238E27FC236}">
                      <a16:creationId xmlns:a16="http://schemas.microsoft.com/office/drawing/2014/main" id="{628DF256-9F2D-7087-CA24-11D3BAE0ED44}"/>
                    </a:ext>
                  </a:extLst>
                </p14:cNvPr>
                <p14:cNvContentPartPr/>
                <p14:nvPr/>
              </p14:nvContentPartPr>
              <p14:xfrm>
                <a:off x="786889" y="716608"/>
                <a:ext cx="176400" cy="173880"/>
              </p14:xfrm>
            </p:contentPart>
          </mc:Choice>
          <mc:Fallback>
            <p:pic>
              <p:nvPicPr>
                <p:cNvPr id="20" name="Ink 19">
                  <a:extLst>
                    <a:ext uri="{FF2B5EF4-FFF2-40B4-BE49-F238E27FC236}">
                      <a16:creationId xmlns:a16="http://schemas.microsoft.com/office/drawing/2014/main" id="{628DF256-9F2D-7087-CA24-11D3BAE0ED44}"/>
                    </a:ext>
                  </a:extLst>
                </p:cNvPr>
                <p:cNvPicPr/>
                <p:nvPr/>
              </p:nvPicPr>
              <p:blipFill>
                <a:blip r:embed="rId27"/>
                <a:stretch>
                  <a:fillRect/>
                </a:stretch>
              </p:blipFill>
              <p:spPr>
                <a:xfrm>
                  <a:off x="780781" y="710488"/>
                  <a:ext cx="188615" cy="1861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1" name="Ink 20">
                  <a:extLst>
                    <a:ext uri="{FF2B5EF4-FFF2-40B4-BE49-F238E27FC236}">
                      <a16:creationId xmlns:a16="http://schemas.microsoft.com/office/drawing/2014/main" id="{7F2EF66A-ABEF-9D98-3C19-CF9E7D7C2707}"/>
                    </a:ext>
                  </a:extLst>
                </p14:cNvPr>
                <p14:cNvContentPartPr/>
                <p14:nvPr/>
              </p14:nvContentPartPr>
              <p14:xfrm>
                <a:off x="1767529" y="206848"/>
                <a:ext cx="175680" cy="324000"/>
              </p14:xfrm>
            </p:contentPart>
          </mc:Choice>
          <mc:Fallback>
            <p:pic>
              <p:nvPicPr>
                <p:cNvPr id="21" name="Ink 20">
                  <a:extLst>
                    <a:ext uri="{FF2B5EF4-FFF2-40B4-BE49-F238E27FC236}">
                      <a16:creationId xmlns:a16="http://schemas.microsoft.com/office/drawing/2014/main" id="{7F2EF66A-ABEF-9D98-3C19-CF9E7D7C2707}"/>
                    </a:ext>
                  </a:extLst>
                </p:cNvPr>
                <p:cNvPicPr/>
                <p:nvPr/>
              </p:nvPicPr>
              <p:blipFill>
                <a:blip r:embed="rId29"/>
                <a:stretch>
                  <a:fillRect/>
                </a:stretch>
              </p:blipFill>
              <p:spPr>
                <a:xfrm>
                  <a:off x="1761396" y="200721"/>
                  <a:ext cx="187945" cy="336254"/>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2" name="Ink 21">
                  <a:extLst>
                    <a:ext uri="{FF2B5EF4-FFF2-40B4-BE49-F238E27FC236}">
                      <a16:creationId xmlns:a16="http://schemas.microsoft.com/office/drawing/2014/main" id="{EA588213-CE2E-CC7D-5653-0BB589020FFD}"/>
                    </a:ext>
                  </a:extLst>
                </p14:cNvPr>
                <p14:cNvContentPartPr/>
                <p14:nvPr/>
              </p14:nvContentPartPr>
              <p14:xfrm>
                <a:off x="1777969" y="344368"/>
                <a:ext cx="231840" cy="188280"/>
              </p14:xfrm>
            </p:contentPart>
          </mc:Choice>
          <mc:Fallback>
            <p:pic>
              <p:nvPicPr>
                <p:cNvPr id="22" name="Ink 21">
                  <a:extLst>
                    <a:ext uri="{FF2B5EF4-FFF2-40B4-BE49-F238E27FC236}">
                      <a16:creationId xmlns:a16="http://schemas.microsoft.com/office/drawing/2014/main" id="{EA588213-CE2E-CC7D-5653-0BB589020FFD}"/>
                    </a:ext>
                  </a:extLst>
                </p:cNvPr>
                <p:cNvPicPr/>
                <p:nvPr/>
              </p:nvPicPr>
              <p:blipFill>
                <a:blip r:embed="rId31"/>
                <a:stretch>
                  <a:fillRect/>
                </a:stretch>
              </p:blipFill>
              <p:spPr>
                <a:xfrm>
                  <a:off x="1771849" y="338236"/>
                  <a:ext cx="244080" cy="200543"/>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6" name="Ink 25">
                  <a:extLst>
                    <a:ext uri="{FF2B5EF4-FFF2-40B4-BE49-F238E27FC236}">
                      <a16:creationId xmlns:a16="http://schemas.microsoft.com/office/drawing/2014/main" id="{4EBF5310-6A54-00CE-E32B-0886765F3AC9}"/>
                    </a:ext>
                  </a:extLst>
                </p14:cNvPr>
                <p14:cNvContentPartPr/>
                <p14:nvPr/>
              </p14:nvContentPartPr>
              <p14:xfrm>
                <a:off x="2219689" y="192448"/>
                <a:ext cx="54720" cy="71280"/>
              </p14:xfrm>
            </p:contentPart>
          </mc:Choice>
          <mc:Fallback>
            <p:pic>
              <p:nvPicPr>
                <p:cNvPr id="26" name="Ink 25">
                  <a:extLst>
                    <a:ext uri="{FF2B5EF4-FFF2-40B4-BE49-F238E27FC236}">
                      <a16:creationId xmlns:a16="http://schemas.microsoft.com/office/drawing/2014/main" id="{4EBF5310-6A54-00CE-E32B-0886765F3AC9}"/>
                    </a:ext>
                  </a:extLst>
                </p:cNvPr>
                <p:cNvPicPr/>
                <p:nvPr/>
              </p:nvPicPr>
              <p:blipFill>
                <a:blip r:embed="rId33"/>
                <a:stretch>
                  <a:fillRect/>
                </a:stretch>
              </p:blipFill>
              <p:spPr>
                <a:xfrm>
                  <a:off x="2213528" y="186359"/>
                  <a:ext cx="67041" cy="83458"/>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7" name="Ink 26">
                  <a:extLst>
                    <a:ext uri="{FF2B5EF4-FFF2-40B4-BE49-F238E27FC236}">
                      <a16:creationId xmlns:a16="http://schemas.microsoft.com/office/drawing/2014/main" id="{6AD8C262-E3E2-CE29-108D-511913CE2614}"/>
                    </a:ext>
                  </a:extLst>
                </p14:cNvPr>
                <p14:cNvContentPartPr/>
                <p14:nvPr/>
              </p14:nvContentPartPr>
              <p14:xfrm>
                <a:off x="2226889" y="323488"/>
                <a:ext cx="111240" cy="210240"/>
              </p14:xfrm>
            </p:contentPart>
          </mc:Choice>
          <mc:Fallback>
            <p:pic>
              <p:nvPicPr>
                <p:cNvPr id="27" name="Ink 26">
                  <a:extLst>
                    <a:ext uri="{FF2B5EF4-FFF2-40B4-BE49-F238E27FC236}">
                      <a16:creationId xmlns:a16="http://schemas.microsoft.com/office/drawing/2014/main" id="{6AD8C262-E3E2-CE29-108D-511913CE2614}"/>
                    </a:ext>
                  </a:extLst>
                </p:cNvPr>
                <p:cNvPicPr/>
                <p:nvPr/>
              </p:nvPicPr>
              <p:blipFill>
                <a:blip r:embed="rId35"/>
                <a:stretch>
                  <a:fillRect/>
                </a:stretch>
              </p:blipFill>
              <p:spPr>
                <a:xfrm>
                  <a:off x="2220769" y="317368"/>
                  <a:ext cx="123480" cy="2224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2" name="Ink 11">
                  <a:extLst>
                    <a:ext uri="{FF2B5EF4-FFF2-40B4-BE49-F238E27FC236}">
                      <a16:creationId xmlns:a16="http://schemas.microsoft.com/office/drawing/2014/main" id="{5DCBCC1A-6F6C-6BF9-CBD8-6B3E24338144}"/>
                    </a:ext>
                  </a:extLst>
                </p14:cNvPr>
                <p14:cNvContentPartPr/>
                <p14:nvPr/>
              </p14:nvContentPartPr>
              <p14:xfrm>
                <a:off x="178849" y="1999288"/>
                <a:ext cx="293760" cy="375120"/>
              </p14:xfrm>
            </p:contentPart>
          </mc:Choice>
          <mc:Fallback>
            <p:pic>
              <p:nvPicPr>
                <p:cNvPr id="12" name="Ink 11">
                  <a:extLst>
                    <a:ext uri="{FF2B5EF4-FFF2-40B4-BE49-F238E27FC236}">
                      <a16:creationId xmlns:a16="http://schemas.microsoft.com/office/drawing/2014/main" id="{5DCBCC1A-6F6C-6BF9-CBD8-6B3E24338144}"/>
                    </a:ext>
                  </a:extLst>
                </p:cNvPr>
                <p:cNvPicPr/>
                <p:nvPr/>
              </p:nvPicPr>
              <p:blipFill>
                <a:blip r:embed="rId37"/>
                <a:stretch>
                  <a:fillRect/>
                </a:stretch>
              </p:blipFill>
              <p:spPr>
                <a:xfrm>
                  <a:off x="172729" y="1993168"/>
                  <a:ext cx="306000" cy="3873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13" name="Ink 12">
                  <a:extLst>
                    <a:ext uri="{FF2B5EF4-FFF2-40B4-BE49-F238E27FC236}">
                      <a16:creationId xmlns:a16="http://schemas.microsoft.com/office/drawing/2014/main" id="{CDE319D5-51AD-9DD8-CEF1-EDBF903FD557}"/>
                    </a:ext>
                  </a:extLst>
                </p14:cNvPr>
                <p14:cNvContentPartPr/>
                <p14:nvPr/>
              </p14:nvContentPartPr>
              <p14:xfrm>
                <a:off x="322849" y="2216008"/>
                <a:ext cx="187200" cy="182880"/>
              </p14:xfrm>
            </p:contentPart>
          </mc:Choice>
          <mc:Fallback>
            <p:pic>
              <p:nvPicPr>
                <p:cNvPr id="13" name="Ink 12">
                  <a:extLst>
                    <a:ext uri="{FF2B5EF4-FFF2-40B4-BE49-F238E27FC236}">
                      <a16:creationId xmlns:a16="http://schemas.microsoft.com/office/drawing/2014/main" id="{CDE319D5-51AD-9DD8-CEF1-EDBF903FD557}"/>
                    </a:ext>
                  </a:extLst>
                </p:cNvPr>
                <p:cNvPicPr/>
                <p:nvPr/>
              </p:nvPicPr>
              <p:blipFill>
                <a:blip r:embed="rId39"/>
                <a:stretch>
                  <a:fillRect/>
                </a:stretch>
              </p:blipFill>
              <p:spPr>
                <a:xfrm>
                  <a:off x="316729" y="2209888"/>
                  <a:ext cx="199440" cy="1951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8" name="Ink 27">
                  <a:extLst>
                    <a:ext uri="{FF2B5EF4-FFF2-40B4-BE49-F238E27FC236}">
                      <a16:creationId xmlns:a16="http://schemas.microsoft.com/office/drawing/2014/main" id="{B3F2657D-93A5-55D5-D554-DAA7D491BB15}"/>
                    </a:ext>
                  </a:extLst>
                </p14:cNvPr>
                <p14:cNvContentPartPr/>
                <p14:nvPr/>
              </p14:nvContentPartPr>
              <p14:xfrm>
                <a:off x="588529" y="1979128"/>
                <a:ext cx="90360" cy="120960"/>
              </p14:xfrm>
            </p:contentPart>
          </mc:Choice>
          <mc:Fallback>
            <p:pic>
              <p:nvPicPr>
                <p:cNvPr id="28" name="Ink 27">
                  <a:extLst>
                    <a:ext uri="{FF2B5EF4-FFF2-40B4-BE49-F238E27FC236}">
                      <a16:creationId xmlns:a16="http://schemas.microsoft.com/office/drawing/2014/main" id="{B3F2657D-93A5-55D5-D554-DAA7D491BB15}"/>
                    </a:ext>
                  </a:extLst>
                </p:cNvPr>
                <p:cNvPicPr/>
                <p:nvPr/>
              </p:nvPicPr>
              <p:blipFill>
                <a:blip r:embed="rId41"/>
                <a:stretch>
                  <a:fillRect/>
                </a:stretch>
              </p:blipFill>
              <p:spPr>
                <a:xfrm>
                  <a:off x="582409" y="1973026"/>
                  <a:ext cx="102600" cy="133164"/>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1" name="Ink 30">
                  <a:extLst>
                    <a:ext uri="{FF2B5EF4-FFF2-40B4-BE49-F238E27FC236}">
                      <a16:creationId xmlns:a16="http://schemas.microsoft.com/office/drawing/2014/main" id="{17576DAA-99F8-95F6-9BFD-A9B976EC4498}"/>
                    </a:ext>
                  </a:extLst>
                </p14:cNvPr>
                <p14:cNvContentPartPr/>
                <p14:nvPr/>
              </p14:nvContentPartPr>
              <p14:xfrm>
                <a:off x="2025289" y="1262368"/>
                <a:ext cx="568800" cy="215280"/>
              </p14:xfrm>
            </p:contentPart>
          </mc:Choice>
          <mc:Fallback>
            <p:pic>
              <p:nvPicPr>
                <p:cNvPr id="31" name="Ink 30">
                  <a:extLst>
                    <a:ext uri="{FF2B5EF4-FFF2-40B4-BE49-F238E27FC236}">
                      <a16:creationId xmlns:a16="http://schemas.microsoft.com/office/drawing/2014/main" id="{17576DAA-99F8-95F6-9BFD-A9B976EC4498}"/>
                    </a:ext>
                  </a:extLst>
                </p:cNvPr>
                <p:cNvPicPr/>
                <p:nvPr/>
              </p:nvPicPr>
              <p:blipFill>
                <a:blip r:embed="rId43"/>
                <a:stretch>
                  <a:fillRect/>
                </a:stretch>
              </p:blipFill>
              <p:spPr>
                <a:xfrm>
                  <a:off x="2019169" y="1256248"/>
                  <a:ext cx="581040" cy="2275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2" name="Ink 31">
                  <a:extLst>
                    <a:ext uri="{FF2B5EF4-FFF2-40B4-BE49-F238E27FC236}">
                      <a16:creationId xmlns:a16="http://schemas.microsoft.com/office/drawing/2014/main" id="{03DC54AF-06E3-2342-1909-5F6DB45BDB98}"/>
                    </a:ext>
                  </a:extLst>
                </p14:cNvPr>
                <p14:cNvContentPartPr/>
                <p14:nvPr/>
              </p14:nvContentPartPr>
              <p14:xfrm>
                <a:off x="1952929" y="1097128"/>
                <a:ext cx="375120" cy="243360"/>
              </p14:xfrm>
            </p:contentPart>
          </mc:Choice>
          <mc:Fallback>
            <p:pic>
              <p:nvPicPr>
                <p:cNvPr id="32" name="Ink 31">
                  <a:extLst>
                    <a:ext uri="{FF2B5EF4-FFF2-40B4-BE49-F238E27FC236}">
                      <a16:creationId xmlns:a16="http://schemas.microsoft.com/office/drawing/2014/main" id="{03DC54AF-06E3-2342-1909-5F6DB45BDB98}"/>
                    </a:ext>
                  </a:extLst>
                </p:cNvPr>
                <p:cNvPicPr/>
                <p:nvPr/>
              </p:nvPicPr>
              <p:blipFill>
                <a:blip r:embed="rId45"/>
                <a:stretch>
                  <a:fillRect/>
                </a:stretch>
              </p:blipFill>
              <p:spPr>
                <a:xfrm>
                  <a:off x="1946809" y="1090999"/>
                  <a:ext cx="387360" cy="255618"/>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3" name="Ink 32">
                  <a:extLst>
                    <a:ext uri="{FF2B5EF4-FFF2-40B4-BE49-F238E27FC236}">
                      <a16:creationId xmlns:a16="http://schemas.microsoft.com/office/drawing/2014/main" id="{62794699-EC62-21FE-DF80-F9E4220D6CAA}"/>
                    </a:ext>
                  </a:extLst>
                </p14:cNvPr>
                <p14:cNvContentPartPr/>
                <p14:nvPr/>
              </p14:nvContentPartPr>
              <p14:xfrm>
                <a:off x="2322649" y="999208"/>
                <a:ext cx="206280" cy="206640"/>
              </p14:xfrm>
            </p:contentPart>
          </mc:Choice>
          <mc:Fallback>
            <p:pic>
              <p:nvPicPr>
                <p:cNvPr id="33" name="Ink 32">
                  <a:extLst>
                    <a:ext uri="{FF2B5EF4-FFF2-40B4-BE49-F238E27FC236}">
                      <a16:creationId xmlns:a16="http://schemas.microsoft.com/office/drawing/2014/main" id="{62794699-EC62-21FE-DF80-F9E4220D6CAA}"/>
                    </a:ext>
                  </a:extLst>
                </p:cNvPr>
                <p:cNvPicPr/>
                <p:nvPr/>
              </p:nvPicPr>
              <p:blipFill>
                <a:blip r:embed="rId47"/>
                <a:stretch>
                  <a:fillRect/>
                </a:stretch>
              </p:blipFill>
              <p:spPr>
                <a:xfrm>
                  <a:off x="2316529" y="993088"/>
                  <a:ext cx="218520" cy="2188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4" name="Ink 33">
                  <a:extLst>
                    <a:ext uri="{FF2B5EF4-FFF2-40B4-BE49-F238E27FC236}">
                      <a16:creationId xmlns:a16="http://schemas.microsoft.com/office/drawing/2014/main" id="{9AB8F598-AAB2-56EF-5D8D-10D23DA7A8CC}"/>
                    </a:ext>
                  </a:extLst>
                </p14:cNvPr>
                <p14:cNvContentPartPr/>
                <p14:nvPr/>
              </p14:nvContentPartPr>
              <p14:xfrm>
                <a:off x="2593009" y="919288"/>
                <a:ext cx="63720" cy="197280"/>
              </p14:xfrm>
            </p:contentPart>
          </mc:Choice>
          <mc:Fallback>
            <p:pic>
              <p:nvPicPr>
                <p:cNvPr id="34" name="Ink 33">
                  <a:extLst>
                    <a:ext uri="{FF2B5EF4-FFF2-40B4-BE49-F238E27FC236}">
                      <a16:creationId xmlns:a16="http://schemas.microsoft.com/office/drawing/2014/main" id="{9AB8F598-AAB2-56EF-5D8D-10D23DA7A8CC}"/>
                    </a:ext>
                  </a:extLst>
                </p:cNvPr>
                <p:cNvPicPr/>
                <p:nvPr/>
              </p:nvPicPr>
              <p:blipFill>
                <a:blip r:embed="rId49"/>
                <a:stretch>
                  <a:fillRect/>
                </a:stretch>
              </p:blipFill>
              <p:spPr>
                <a:xfrm>
                  <a:off x="2586889" y="913168"/>
                  <a:ext cx="7596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5" name="Ink 34">
                  <a:extLst>
                    <a:ext uri="{FF2B5EF4-FFF2-40B4-BE49-F238E27FC236}">
                      <a16:creationId xmlns:a16="http://schemas.microsoft.com/office/drawing/2014/main" id="{68E5044E-DA8A-8A9A-634B-8C585B61F156}"/>
                    </a:ext>
                  </a:extLst>
                </p14:cNvPr>
                <p14:cNvContentPartPr/>
                <p14:nvPr/>
              </p14:nvContentPartPr>
              <p14:xfrm>
                <a:off x="2559529" y="988048"/>
                <a:ext cx="106560" cy="109080"/>
              </p14:xfrm>
            </p:contentPart>
          </mc:Choice>
          <mc:Fallback>
            <p:pic>
              <p:nvPicPr>
                <p:cNvPr id="35" name="Ink 34">
                  <a:extLst>
                    <a:ext uri="{FF2B5EF4-FFF2-40B4-BE49-F238E27FC236}">
                      <a16:creationId xmlns:a16="http://schemas.microsoft.com/office/drawing/2014/main" id="{68E5044E-DA8A-8A9A-634B-8C585B61F156}"/>
                    </a:ext>
                  </a:extLst>
                </p:cNvPr>
                <p:cNvPicPr/>
                <p:nvPr/>
              </p:nvPicPr>
              <p:blipFill>
                <a:blip r:embed="rId51"/>
                <a:stretch>
                  <a:fillRect/>
                </a:stretch>
              </p:blipFill>
              <p:spPr>
                <a:xfrm>
                  <a:off x="2553430" y="981908"/>
                  <a:ext cx="118759" cy="121361"/>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6" name="Ink 35">
                  <a:extLst>
                    <a:ext uri="{FF2B5EF4-FFF2-40B4-BE49-F238E27FC236}">
                      <a16:creationId xmlns:a16="http://schemas.microsoft.com/office/drawing/2014/main" id="{9DF2F347-2594-AF0A-FA6B-0844CCC1FED9}"/>
                    </a:ext>
                  </a:extLst>
                </p14:cNvPr>
                <p14:cNvContentPartPr/>
                <p14:nvPr/>
              </p14:nvContentPartPr>
              <p14:xfrm>
                <a:off x="2573569" y="1012528"/>
                <a:ext cx="107640" cy="42120"/>
              </p14:xfrm>
            </p:contentPart>
          </mc:Choice>
          <mc:Fallback>
            <p:pic>
              <p:nvPicPr>
                <p:cNvPr id="36" name="Ink 35">
                  <a:extLst>
                    <a:ext uri="{FF2B5EF4-FFF2-40B4-BE49-F238E27FC236}">
                      <a16:creationId xmlns:a16="http://schemas.microsoft.com/office/drawing/2014/main" id="{9DF2F347-2594-AF0A-FA6B-0844CCC1FED9}"/>
                    </a:ext>
                  </a:extLst>
                </p:cNvPr>
                <p:cNvPicPr/>
                <p:nvPr/>
              </p:nvPicPr>
              <p:blipFill>
                <a:blip r:embed="rId53"/>
                <a:stretch>
                  <a:fillRect/>
                </a:stretch>
              </p:blipFill>
              <p:spPr>
                <a:xfrm>
                  <a:off x="2567449" y="1006460"/>
                  <a:ext cx="119880" cy="54256"/>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7" name="Ink 36">
                  <a:extLst>
                    <a:ext uri="{FF2B5EF4-FFF2-40B4-BE49-F238E27FC236}">
                      <a16:creationId xmlns:a16="http://schemas.microsoft.com/office/drawing/2014/main" id="{CB592035-D89E-FAFE-6E04-EC0737BE1D3D}"/>
                    </a:ext>
                  </a:extLst>
                </p14:cNvPr>
                <p14:cNvContentPartPr/>
                <p14:nvPr/>
              </p14:nvContentPartPr>
              <p14:xfrm>
                <a:off x="1755649" y="1074448"/>
                <a:ext cx="133200" cy="352080"/>
              </p14:xfrm>
            </p:contentPart>
          </mc:Choice>
          <mc:Fallback>
            <p:pic>
              <p:nvPicPr>
                <p:cNvPr id="37" name="Ink 36">
                  <a:extLst>
                    <a:ext uri="{FF2B5EF4-FFF2-40B4-BE49-F238E27FC236}">
                      <a16:creationId xmlns:a16="http://schemas.microsoft.com/office/drawing/2014/main" id="{CB592035-D89E-FAFE-6E04-EC0737BE1D3D}"/>
                    </a:ext>
                  </a:extLst>
                </p:cNvPr>
                <p:cNvPicPr/>
                <p:nvPr/>
              </p:nvPicPr>
              <p:blipFill>
                <a:blip r:embed="rId55"/>
                <a:stretch>
                  <a:fillRect/>
                </a:stretch>
              </p:blipFill>
              <p:spPr>
                <a:xfrm>
                  <a:off x="1749529" y="1068328"/>
                  <a:ext cx="145440" cy="3643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8" name="Ink 37">
                  <a:extLst>
                    <a:ext uri="{FF2B5EF4-FFF2-40B4-BE49-F238E27FC236}">
                      <a16:creationId xmlns:a16="http://schemas.microsoft.com/office/drawing/2014/main" id="{503FA640-6AF4-6A7B-6200-AF658AC0C4F7}"/>
                    </a:ext>
                  </a:extLst>
                </p14:cNvPr>
                <p14:cNvContentPartPr/>
                <p14:nvPr/>
              </p14:nvContentPartPr>
              <p14:xfrm>
                <a:off x="2644489" y="794728"/>
                <a:ext cx="197640" cy="400680"/>
              </p14:xfrm>
            </p:contentPart>
          </mc:Choice>
          <mc:Fallback>
            <p:pic>
              <p:nvPicPr>
                <p:cNvPr id="38" name="Ink 37">
                  <a:extLst>
                    <a:ext uri="{FF2B5EF4-FFF2-40B4-BE49-F238E27FC236}">
                      <a16:creationId xmlns:a16="http://schemas.microsoft.com/office/drawing/2014/main" id="{503FA640-6AF4-6A7B-6200-AF658AC0C4F7}"/>
                    </a:ext>
                  </a:extLst>
                </p:cNvPr>
                <p:cNvPicPr/>
                <p:nvPr/>
              </p:nvPicPr>
              <p:blipFill>
                <a:blip r:embed="rId57"/>
                <a:stretch>
                  <a:fillRect/>
                </a:stretch>
              </p:blipFill>
              <p:spPr>
                <a:xfrm>
                  <a:off x="2638358" y="788608"/>
                  <a:ext cx="209902" cy="4129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8">
            <p14:nvContentPartPr>
              <p14:cNvPr id="67" name="Ink 66">
                <a:extLst>
                  <a:ext uri="{FF2B5EF4-FFF2-40B4-BE49-F238E27FC236}">
                    <a16:creationId xmlns:a16="http://schemas.microsoft.com/office/drawing/2014/main" id="{202412DE-2085-93CB-A35A-BF694B65C0B5}"/>
                  </a:ext>
                </a:extLst>
              </p14:cNvPr>
              <p14:cNvContentPartPr/>
              <p14:nvPr/>
            </p14:nvContentPartPr>
            <p14:xfrm>
              <a:off x="2881369" y="705808"/>
              <a:ext cx="154800" cy="439200"/>
            </p14:xfrm>
          </p:contentPart>
        </mc:Choice>
        <mc:Fallback>
          <p:pic>
            <p:nvPicPr>
              <p:cNvPr id="67" name="Ink 66">
                <a:extLst>
                  <a:ext uri="{FF2B5EF4-FFF2-40B4-BE49-F238E27FC236}">
                    <a16:creationId xmlns:a16="http://schemas.microsoft.com/office/drawing/2014/main" id="{202412DE-2085-93CB-A35A-BF694B65C0B5}"/>
                  </a:ext>
                </a:extLst>
              </p:cNvPr>
              <p:cNvPicPr/>
              <p:nvPr/>
            </p:nvPicPr>
            <p:blipFill>
              <a:blip r:embed="rId59"/>
              <a:stretch>
                <a:fillRect/>
              </a:stretch>
            </p:blipFill>
            <p:spPr>
              <a:xfrm>
                <a:off x="2875249" y="699688"/>
                <a:ext cx="167040" cy="4514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112" name="Ink 111">
                <a:extLst>
                  <a:ext uri="{FF2B5EF4-FFF2-40B4-BE49-F238E27FC236}">
                    <a16:creationId xmlns:a16="http://schemas.microsoft.com/office/drawing/2014/main" id="{7B655273-04EB-A8F4-ACB8-598FB0464D2B}"/>
                  </a:ext>
                </a:extLst>
              </p14:cNvPr>
              <p14:cNvContentPartPr/>
              <p14:nvPr/>
            </p14:nvContentPartPr>
            <p14:xfrm>
              <a:off x="4921129" y="1174168"/>
              <a:ext cx="226440" cy="149760"/>
            </p14:xfrm>
          </p:contentPart>
        </mc:Choice>
        <mc:Fallback>
          <p:pic>
            <p:nvPicPr>
              <p:cNvPr id="112" name="Ink 111">
                <a:extLst>
                  <a:ext uri="{FF2B5EF4-FFF2-40B4-BE49-F238E27FC236}">
                    <a16:creationId xmlns:a16="http://schemas.microsoft.com/office/drawing/2014/main" id="{7B655273-04EB-A8F4-ACB8-598FB0464D2B}"/>
                  </a:ext>
                </a:extLst>
              </p:cNvPr>
              <p:cNvPicPr/>
              <p:nvPr/>
            </p:nvPicPr>
            <p:blipFill>
              <a:blip r:embed="rId61"/>
              <a:stretch>
                <a:fillRect/>
              </a:stretch>
            </p:blipFill>
            <p:spPr>
              <a:xfrm>
                <a:off x="4915009" y="1168048"/>
                <a:ext cx="238680" cy="162000"/>
              </a:xfrm>
              <a:prstGeom prst="rect">
                <a:avLst/>
              </a:prstGeom>
            </p:spPr>
          </p:pic>
        </mc:Fallback>
      </mc:AlternateContent>
      <p:grpSp>
        <p:nvGrpSpPr>
          <p:cNvPr id="182" name="Group 181">
            <a:extLst>
              <a:ext uri="{FF2B5EF4-FFF2-40B4-BE49-F238E27FC236}">
                <a16:creationId xmlns:a16="http://schemas.microsoft.com/office/drawing/2014/main" id="{52070F9A-60FA-E715-BAAB-FAB7A53C2287}"/>
              </a:ext>
            </a:extLst>
          </p:cNvPr>
          <p:cNvGrpSpPr/>
          <p:nvPr/>
        </p:nvGrpSpPr>
        <p:grpSpPr>
          <a:xfrm>
            <a:off x="5785489" y="-41912"/>
            <a:ext cx="3270600" cy="2032200"/>
            <a:chOff x="5785489" y="-41912"/>
            <a:chExt cx="3270600" cy="2032200"/>
          </a:xfrm>
        </p:grpSpPr>
        <mc:AlternateContent xmlns:mc="http://schemas.openxmlformats.org/markup-compatibility/2006">
          <mc:Choice xmlns:p14="http://schemas.microsoft.com/office/powerpoint/2010/main" Requires="p14">
            <p:contentPart p14:bwMode="auto" r:id="rId62">
              <p14:nvContentPartPr>
                <p14:cNvPr id="121" name="Ink 120">
                  <a:extLst>
                    <a:ext uri="{FF2B5EF4-FFF2-40B4-BE49-F238E27FC236}">
                      <a16:creationId xmlns:a16="http://schemas.microsoft.com/office/drawing/2014/main" id="{1AF27ECA-8B1F-B1EF-3A2F-255C403D461B}"/>
                    </a:ext>
                  </a:extLst>
                </p14:cNvPr>
                <p14:cNvContentPartPr/>
                <p14:nvPr/>
              </p14:nvContentPartPr>
              <p14:xfrm>
                <a:off x="7196689" y="97408"/>
                <a:ext cx="248400" cy="464040"/>
              </p14:xfrm>
            </p:contentPart>
          </mc:Choice>
          <mc:Fallback>
            <p:pic>
              <p:nvPicPr>
                <p:cNvPr id="121" name="Ink 120">
                  <a:extLst>
                    <a:ext uri="{FF2B5EF4-FFF2-40B4-BE49-F238E27FC236}">
                      <a16:creationId xmlns:a16="http://schemas.microsoft.com/office/drawing/2014/main" id="{1AF27ECA-8B1F-B1EF-3A2F-255C403D461B}"/>
                    </a:ext>
                  </a:extLst>
                </p:cNvPr>
                <p:cNvPicPr/>
                <p:nvPr/>
              </p:nvPicPr>
              <p:blipFill>
                <a:blip r:embed="rId63"/>
                <a:stretch>
                  <a:fillRect/>
                </a:stretch>
              </p:blipFill>
              <p:spPr>
                <a:xfrm>
                  <a:off x="7190569" y="91288"/>
                  <a:ext cx="260640" cy="4762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122" name="Ink 121">
                  <a:extLst>
                    <a:ext uri="{FF2B5EF4-FFF2-40B4-BE49-F238E27FC236}">
                      <a16:creationId xmlns:a16="http://schemas.microsoft.com/office/drawing/2014/main" id="{BE94BE80-713A-413F-532C-C9267DE98290}"/>
                    </a:ext>
                  </a:extLst>
                </p14:cNvPr>
                <p14:cNvContentPartPr/>
                <p14:nvPr/>
              </p14:nvContentPartPr>
              <p14:xfrm>
                <a:off x="7479649" y="148528"/>
                <a:ext cx="82440" cy="217080"/>
              </p14:xfrm>
            </p:contentPart>
          </mc:Choice>
          <mc:Fallback>
            <p:pic>
              <p:nvPicPr>
                <p:cNvPr id="122" name="Ink 121">
                  <a:extLst>
                    <a:ext uri="{FF2B5EF4-FFF2-40B4-BE49-F238E27FC236}">
                      <a16:creationId xmlns:a16="http://schemas.microsoft.com/office/drawing/2014/main" id="{BE94BE80-713A-413F-532C-C9267DE98290}"/>
                    </a:ext>
                  </a:extLst>
                </p:cNvPr>
                <p:cNvPicPr/>
                <p:nvPr/>
              </p:nvPicPr>
              <p:blipFill>
                <a:blip r:embed="rId65"/>
                <a:stretch>
                  <a:fillRect/>
                </a:stretch>
              </p:blipFill>
              <p:spPr>
                <a:xfrm>
                  <a:off x="7473529" y="142408"/>
                  <a:ext cx="94680" cy="2293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123" name="Ink 122">
                  <a:extLst>
                    <a:ext uri="{FF2B5EF4-FFF2-40B4-BE49-F238E27FC236}">
                      <a16:creationId xmlns:a16="http://schemas.microsoft.com/office/drawing/2014/main" id="{CD788685-FEFD-5880-22C4-A7F1ABD83503}"/>
                    </a:ext>
                  </a:extLst>
                </p14:cNvPr>
                <p14:cNvContentPartPr/>
                <p14:nvPr/>
              </p14:nvContentPartPr>
              <p14:xfrm>
                <a:off x="7545169" y="130888"/>
                <a:ext cx="318960" cy="220320"/>
              </p14:xfrm>
            </p:contentPart>
          </mc:Choice>
          <mc:Fallback>
            <p:pic>
              <p:nvPicPr>
                <p:cNvPr id="123" name="Ink 122">
                  <a:extLst>
                    <a:ext uri="{FF2B5EF4-FFF2-40B4-BE49-F238E27FC236}">
                      <a16:creationId xmlns:a16="http://schemas.microsoft.com/office/drawing/2014/main" id="{CD788685-FEFD-5880-22C4-A7F1ABD83503}"/>
                    </a:ext>
                  </a:extLst>
                </p:cNvPr>
                <p:cNvPicPr/>
                <p:nvPr/>
              </p:nvPicPr>
              <p:blipFill>
                <a:blip r:embed="rId67"/>
                <a:stretch>
                  <a:fillRect/>
                </a:stretch>
              </p:blipFill>
              <p:spPr>
                <a:xfrm>
                  <a:off x="7539049" y="124768"/>
                  <a:ext cx="331200" cy="2325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124" name="Ink 123">
                  <a:extLst>
                    <a:ext uri="{FF2B5EF4-FFF2-40B4-BE49-F238E27FC236}">
                      <a16:creationId xmlns:a16="http://schemas.microsoft.com/office/drawing/2014/main" id="{0EB70454-34B0-0A6D-F64D-14FAECC6C717}"/>
                    </a:ext>
                  </a:extLst>
                </p14:cNvPr>
                <p14:cNvContentPartPr/>
                <p14:nvPr/>
              </p14:nvContentPartPr>
              <p14:xfrm>
                <a:off x="7710769" y="134848"/>
                <a:ext cx="14760" cy="9360"/>
              </p14:xfrm>
            </p:contentPart>
          </mc:Choice>
          <mc:Fallback>
            <p:pic>
              <p:nvPicPr>
                <p:cNvPr id="124" name="Ink 123">
                  <a:extLst>
                    <a:ext uri="{FF2B5EF4-FFF2-40B4-BE49-F238E27FC236}">
                      <a16:creationId xmlns:a16="http://schemas.microsoft.com/office/drawing/2014/main" id="{0EB70454-34B0-0A6D-F64D-14FAECC6C717}"/>
                    </a:ext>
                  </a:extLst>
                </p:cNvPr>
                <p:cNvPicPr/>
                <p:nvPr/>
              </p:nvPicPr>
              <p:blipFill>
                <a:blip r:embed="rId69"/>
                <a:stretch>
                  <a:fillRect/>
                </a:stretch>
              </p:blipFill>
              <p:spPr>
                <a:xfrm>
                  <a:off x="7704649" y="128728"/>
                  <a:ext cx="2700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125" name="Ink 124">
                  <a:extLst>
                    <a:ext uri="{FF2B5EF4-FFF2-40B4-BE49-F238E27FC236}">
                      <a16:creationId xmlns:a16="http://schemas.microsoft.com/office/drawing/2014/main" id="{76D6DAE3-FAC8-36FF-3E0B-CA3411726096}"/>
                    </a:ext>
                  </a:extLst>
                </p14:cNvPr>
                <p14:cNvContentPartPr/>
                <p14:nvPr/>
              </p14:nvContentPartPr>
              <p14:xfrm>
                <a:off x="7950529" y="-9872"/>
                <a:ext cx="128160" cy="288720"/>
              </p14:xfrm>
            </p:contentPart>
          </mc:Choice>
          <mc:Fallback>
            <p:pic>
              <p:nvPicPr>
                <p:cNvPr id="125" name="Ink 124">
                  <a:extLst>
                    <a:ext uri="{FF2B5EF4-FFF2-40B4-BE49-F238E27FC236}">
                      <a16:creationId xmlns:a16="http://schemas.microsoft.com/office/drawing/2014/main" id="{76D6DAE3-FAC8-36FF-3E0B-CA3411726096}"/>
                    </a:ext>
                  </a:extLst>
                </p:cNvPr>
                <p:cNvPicPr/>
                <p:nvPr/>
              </p:nvPicPr>
              <p:blipFill>
                <a:blip r:embed="rId71"/>
                <a:stretch>
                  <a:fillRect/>
                </a:stretch>
              </p:blipFill>
              <p:spPr>
                <a:xfrm>
                  <a:off x="7944409" y="-15992"/>
                  <a:ext cx="140400" cy="3009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126" name="Ink 125">
                  <a:extLst>
                    <a:ext uri="{FF2B5EF4-FFF2-40B4-BE49-F238E27FC236}">
                      <a16:creationId xmlns:a16="http://schemas.microsoft.com/office/drawing/2014/main" id="{4AAF1424-181C-FB0B-B665-302ACEE8A14F}"/>
                    </a:ext>
                  </a:extLst>
                </p14:cNvPr>
                <p14:cNvContentPartPr/>
                <p14:nvPr/>
              </p14:nvContentPartPr>
              <p14:xfrm>
                <a:off x="7488289" y="189208"/>
                <a:ext cx="152280" cy="72720"/>
              </p14:xfrm>
            </p:contentPart>
          </mc:Choice>
          <mc:Fallback>
            <p:pic>
              <p:nvPicPr>
                <p:cNvPr id="126" name="Ink 125">
                  <a:extLst>
                    <a:ext uri="{FF2B5EF4-FFF2-40B4-BE49-F238E27FC236}">
                      <a16:creationId xmlns:a16="http://schemas.microsoft.com/office/drawing/2014/main" id="{4AAF1424-181C-FB0B-B665-302ACEE8A14F}"/>
                    </a:ext>
                  </a:extLst>
                </p:cNvPr>
                <p:cNvPicPr/>
                <p:nvPr/>
              </p:nvPicPr>
              <p:blipFill>
                <a:blip r:embed="rId73"/>
                <a:stretch>
                  <a:fillRect/>
                </a:stretch>
              </p:blipFill>
              <p:spPr>
                <a:xfrm>
                  <a:off x="7482169" y="183088"/>
                  <a:ext cx="164520" cy="8496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129" name="Ink 128">
                  <a:extLst>
                    <a:ext uri="{FF2B5EF4-FFF2-40B4-BE49-F238E27FC236}">
                      <a16:creationId xmlns:a16="http://schemas.microsoft.com/office/drawing/2014/main" id="{73219F2D-5CC7-90AE-DB86-03773B991ABC}"/>
                    </a:ext>
                  </a:extLst>
                </p14:cNvPr>
                <p14:cNvContentPartPr/>
                <p14:nvPr/>
              </p14:nvContentPartPr>
              <p14:xfrm>
                <a:off x="7367329" y="219088"/>
                <a:ext cx="3600" cy="173160"/>
              </p14:xfrm>
            </p:contentPart>
          </mc:Choice>
          <mc:Fallback>
            <p:pic>
              <p:nvPicPr>
                <p:cNvPr id="129" name="Ink 128">
                  <a:extLst>
                    <a:ext uri="{FF2B5EF4-FFF2-40B4-BE49-F238E27FC236}">
                      <a16:creationId xmlns:a16="http://schemas.microsoft.com/office/drawing/2014/main" id="{73219F2D-5CC7-90AE-DB86-03773B991ABC}"/>
                    </a:ext>
                  </a:extLst>
                </p:cNvPr>
                <p:cNvPicPr/>
                <p:nvPr/>
              </p:nvPicPr>
              <p:blipFill>
                <a:blip r:embed="rId75"/>
                <a:stretch>
                  <a:fillRect/>
                </a:stretch>
              </p:blipFill>
              <p:spPr>
                <a:xfrm>
                  <a:off x="7361209" y="212968"/>
                  <a:ext cx="15840" cy="18540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130" name="Ink 129">
                  <a:extLst>
                    <a:ext uri="{FF2B5EF4-FFF2-40B4-BE49-F238E27FC236}">
                      <a16:creationId xmlns:a16="http://schemas.microsoft.com/office/drawing/2014/main" id="{6308D2F8-41DB-C7C8-F533-8B1D9060E271}"/>
                    </a:ext>
                  </a:extLst>
                </p14:cNvPr>
                <p14:cNvContentPartPr/>
                <p14:nvPr/>
              </p14:nvContentPartPr>
              <p14:xfrm>
                <a:off x="7281289" y="311968"/>
                <a:ext cx="161640" cy="55440"/>
              </p14:xfrm>
            </p:contentPart>
          </mc:Choice>
          <mc:Fallback>
            <p:pic>
              <p:nvPicPr>
                <p:cNvPr id="130" name="Ink 129">
                  <a:extLst>
                    <a:ext uri="{FF2B5EF4-FFF2-40B4-BE49-F238E27FC236}">
                      <a16:creationId xmlns:a16="http://schemas.microsoft.com/office/drawing/2014/main" id="{6308D2F8-41DB-C7C8-F533-8B1D9060E271}"/>
                    </a:ext>
                  </a:extLst>
                </p:cNvPr>
                <p:cNvPicPr/>
                <p:nvPr/>
              </p:nvPicPr>
              <p:blipFill>
                <a:blip r:embed="rId77"/>
                <a:stretch>
                  <a:fillRect/>
                </a:stretch>
              </p:blipFill>
              <p:spPr>
                <a:xfrm>
                  <a:off x="7275169" y="305848"/>
                  <a:ext cx="173880" cy="6768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131" name="Ink 130">
                  <a:extLst>
                    <a:ext uri="{FF2B5EF4-FFF2-40B4-BE49-F238E27FC236}">
                      <a16:creationId xmlns:a16="http://schemas.microsoft.com/office/drawing/2014/main" id="{66AA26EF-7097-D836-E1FA-5C43B32BE47C}"/>
                    </a:ext>
                  </a:extLst>
                </p14:cNvPr>
                <p14:cNvContentPartPr/>
                <p14:nvPr/>
              </p14:nvContentPartPr>
              <p14:xfrm>
                <a:off x="7270849" y="252568"/>
                <a:ext cx="243000" cy="119160"/>
              </p14:xfrm>
            </p:contentPart>
          </mc:Choice>
          <mc:Fallback>
            <p:pic>
              <p:nvPicPr>
                <p:cNvPr id="131" name="Ink 130">
                  <a:extLst>
                    <a:ext uri="{FF2B5EF4-FFF2-40B4-BE49-F238E27FC236}">
                      <a16:creationId xmlns:a16="http://schemas.microsoft.com/office/drawing/2014/main" id="{66AA26EF-7097-D836-E1FA-5C43B32BE47C}"/>
                    </a:ext>
                  </a:extLst>
                </p:cNvPr>
                <p:cNvPicPr/>
                <p:nvPr/>
              </p:nvPicPr>
              <p:blipFill>
                <a:blip r:embed="rId79"/>
                <a:stretch>
                  <a:fillRect/>
                </a:stretch>
              </p:blipFill>
              <p:spPr>
                <a:xfrm>
                  <a:off x="7264729" y="246448"/>
                  <a:ext cx="255240" cy="1314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114" name="Ink 113">
                  <a:extLst>
                    <a:ext uri="{FF2B5EF4-FFF2-40B4-BE49-F238E27FC236}">
                      <a16:creationId xmlns:a16="http://schemas.microsoft.com/office/drawing/2014/main" id="{FA4C65D9-C11E-275D-5C71-357ECE6AF84C}"/>
                    </a:ext>
                  </a:extLst>
                </p14:cNvPr>
                <p14:cNvContentPartPr/>
                <p14:nvPr/>
              </p14:nvContentPartPr>
              <p14:xfrm>
                <a:off x="5785489" y="934408"/>
                <a:ext cx="80280" cy="153360"/>
              </p14:xfrm>
            </p:contentPart>
          </mc:Choice>
          <mc:Fallback>
            <p:pic>
              <p:nvPicPr>
                <p:cNvPr id="114" name="Ink 113">
                  <a:extLst>
                    <a:ext uri="{FF2B5EF4-FFF2-40B4-BE49-F238E27FC236}">
                      <a16:creationId xmlns:a16="http://schemas.microsoft.com/office/drawing/2014/main" id="{FA4C65D9-C11E-275D-5C71-357ECE6AF84C}"/>
                    </a:ext>
                  </a:extLst>
                </p:cNvPr>
                <p:cNvPicPr/>
                <p:nvPr/>
              </p:nvPicPr>
              <p:blipFill>
                <a:blip r:embed="rId81"/>
                <a:stretch>
                  <a:fillRect/>
                </a:stretch>
              </p:blipFill>
              <p:spPr>
                <a:xfrm>
                  <a:off x="5779369" y="928288"/>
                  <a:ext cx="92520" cy="16560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115" name="Ink 114">
                  <a:extLst>
                    <a:ext uri="{FF2B5EF4-FFF2-40B4-BE49-F238E27FC236}">
                      <a16:creationId xmlns:a16="http://schemas.microsoft.com/office/drawing/2014/main" id="{AECB2FE7-E55D-2713-D736-54CF3F29844D}"/>
                    </a:ext>
                  </a:extLst>
                </p14:cNvPr>
                <p14:cNvContentPartPr/>
                <p14:nvPr/>
              </p14:nvContentPartPr>
              <p14:xfrm>
                <a:off x="6213529" y="563968"/>
                <a:ext cx="95040" cy="181080"/>
              </p14:xfrm>
            </p:contentPart>
          </mc:Choice>
          <mc:Fallback>
            <p:pic>
              <p:nvPicPr>
                <p:cNvPr id="115" name="Ink 114">
                  <a:extLst>
                    <a:ext uri="{FF2B5EF4-FFF2-40B4-BE49-F238E27FC236}">
                      <a16:creationId xmlns:a16="http://schemas.microsoft.com/office/drawing/2014/main" id="{AECB2FE7-E55D-2713-D736-54CF3F29844D}"/>
                    </a:ext>
                  </a:extLst>
                </p:cNvPr>
                <p:cNvPicPr/>
                <p:nvPr/>
              </p:nvPicPr>
              <p:blipFill>
                <a:blip r:embed="rId83"/>
                <a:stretch>
                  <a:fillRect/>
                </a:stretch>
              </p:blipFill>
              <p:spPr>
                <a:xfrm>
                  <a:off x="6207409" y="557848"/>
                  <a:ext cx="107280" cy="1933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116" name="Ink 115">
                  <a:extLst>
                    <a:ext uri="{FF2B5EF4-FFF2-40B4-BE49-F238E27FC236}">
                      <a16:creationId xmlns:a16="http://schemas.microsoft.com/office/drawing/2014/main" id="{A7CA9127-7F21-B9E6-CC83-F3AF1AAA7F90}"/>
                    </a:ext>
                  </a:extLst>
                </p14:cNvPr>
                <p14:cNvContentPartPr/>
                <p14:nvPr/>
              </p14:nvContentPartPr>
              <p14:xfrm>
                <a:off x="6379489" y="572968"/>
                <a:ext cx="17640" cy="93240"/>
              </p14:xfrm>
            </p:contentPart>
          </mc:Choice>
          <mc:Fallback>
            <p:pic>
              <p:nvPicPr>
                <p:cNvPr id="116" name="Ink 115">
                  <a:extLst>
                    <a:ext uri="{FF2B5EF4-FFF2-40B4-BE49-F238E27FC236}">
                      <a16:creationId xmlns:a16="http://schemas.microsoft.com/office/drawing/2014/main" id="{A7CA9127-7F21-B9E6-CC83-F3AF1AAA7F90}"/>
                    </a:ext>
                  </a:extLst>
                </p:cNvPr>
                <p:cNvPicPr/>
                <p:nvPr/>
              </p:nvPicPr>
              <p:blipFill>
                <a:blip r:embed="rId85"/>
                <a:stretch>
                  <a:fillRect/>
                </a:stretch>
              </p:blipFill>
              <p:spPr>
                <a:xfrm>
                  <a:off x="6373369" y="566848"/>
                  <a:ext cx="29880" cy="1054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117" name="Ink 116">
                  <a:extLst>
                    <a:ext uri="{FF2B5EF4-FFF2-40B4-BE49-F238E27FC236}">
                      <a16:creationId xmlns:a16="http://schemas.microsoft.com/office/drawing/2014/main" id="{078A66E4-F91A-D0AB-C162-7830EB282F50}"/>
                    </a:ext>
                  </a:extLst>
                </p14:cNvPr>
                <p14:cNvContentPartPr/>
                <p14:nvPr/>
              </p14:nvContentPartPr>
              <p14:xfrm>
                <a:off x="6352129" y="509608"/>
                <a:ext cx="9000" cy="29160"/>
              </p14:xfrm>
            </p:contentPart>
          </mc:Choice>
          <mc:Fallback>
            <p:pic>
              <p:nvPicPr>
                <p:cNvPr id="117" name="Ink 116">
                  <a:extLst>
                    <a:ext uri="{FF2B5EF4-FFF2-40B4-BE49-F238E27FC236}">
                      <a16:creationId xmlns:a16="http://schemas.microsoft.com/office/drawing/2014/main" id="{078A66E4-F91A-D0AB-C162-7830EB282F50}"/>
                    </a:ext>
                  </a:extLst>
                </p:cNvPr>
                <p:cNvPicPr/>
                <p:nvPr/>
              </p:nvPicPr>
              <p:blipFill>
                <a:blip r:embed="rId87"/>
                <a:stretch>
                  <a:fillRect/>
                </a:stretch>
              </p:blipFill>
              <p:spPr>
                <a:xfrm>
                  <a:off x="6346009" y="503488"/>
                  <a:ext cx="21240" cy="414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118" name="Ink 117">
                  <a:extLst>
                    <a:ext uri="{FF2B5EF4-FFF2-40B4-BE49-F238E27FC236}">
                      <a16:creationId xmlns:a16="http://schemas.microsoft.com/office/drawing/2014/main" id="{7ED86E52-4E67-3E7A-BD20-5B3C12B78311}"/>
                    </a:ext>
                  </a:extLst>
                </p14:cNvPr>
                <p14:cNvContentPartPr/>
                <p14:nvPr/>
              </p14:nvContentPartPr>
              <p14:xfrm>
                <a:off x="6419449" y="479008"/>
                <a:ext cx="243720" cy="333720"/>
              </p14:xfrm>
            </p:contentPart>
          </mc:Choice>
          <mc:Fallback>
            <p:pic>
              <p:nvPicPr>
                <p:cNvPr id="118" name="Ink 117">
                  <a:extLst>
                    <a:ext uri="{FF2B5EF4-FFF2-40B4-BE49-F238E27FC236}">
                      <a16:creationId xmlns:a16="http://schemas.microsoft.com/office/drawing/2014/main" id="{7ED86E52-4E67-3E7A-BD20-5B3C12B78311}"/>
                    </a:ext>
                  </a:extLst>
                </p:cNvPr>
                <p:cNvPicPr/>
                <p:nvPr/>
              </p:nvPicPr>
              <p:blipFill>
                <a:blip r:embed="rId89"/>
                <a:stretch>
                  <a:fillRect/>
                </a:stretch>
              </p:blipFill>
              <p:spPr>
                <a:xfrm>
                  <a:off x="6413329" y="472888"/>
                  <a:ext cx="255960" cy="34596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119" name="Ink 118">
                  <a:extLst>
                    <a:ext uri="{FF2B5EF4-FFF2-40B4-BE49-F238E27FC236}">
                      <a16:creationId xmlns:a16="http://schemas.microsoft.com/office/drawing/2014/main" id="{55268299-5E77-1280-69A6-81EA62C38F19}"/>
                    </a:ext>
                  </a:extLst>
                </p14:cNvPr>
                <p14:cNvContentPartPr/>
                <p14:nvPr/>
              </p14:nvContentPartPr>
              <p14:xfrm>
                <a:off x="6689449" y="315568"/>
                <a:ext cx="262800" cy="318960"/>
              </p14:xfrm>
            </p:contentPart>
          </mc:Choice>
          <mc:Fallback>
            <p:pic>
              <p:nvPicPr>
                <p:cNvPr id="119" name="Ink 118">
                  <a:extLst>
                    <a:ext uri="{FF2B5EF4-FFF2-40B4-BE49-F238E27FC236}">
                      <a16:creationId xmlns:a16="http://schemas.microsoft.com/office/drawing/2014/main" id="{55268299-5E77-1280-69A6-81EA62C38F19}"/>
                    </a:ext>
                  </a:extLst>
                </p:cNvPr>
                <p:cNvPicPr/>
                <p:nvPr/>
              </p:nvPicPr>
              <p:blipFill>
                <a:blip r:embed="rId91"/>
                <a:stretch>
                  <a:fillRect/>
                </a:stretch>
              </p:blipFill>
              <p:spPr>
                <a:xfrm>
                  <a:off x="6683329" y="309448"/>
                  <a:ext cx="275040" cy="33120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120" name="Ink 119">
                  <a:extLst>
                    <a:ext uri="{FF2B5EF4-FFF2-40B4-BE49-F238E27FC236}">
                      <a16:creationId xmlns:a16="http://schemas.microsoft.com/office/drawing/2014/main" id="{2321675D-AA01-55BC-B343-6989B860810D}"/>
                    </a:ext>
                  </a:extLst>
                </p14:cNvPr>
                <p14:cNvContentPartPr/>
                <p14:nvPr/>
              </p14:nvContentPartPr>
              <p14:xfrm>
                <a:off x="6891049" y="487288"/>
                <a:ext cx="59760" cy="66600"/>
              </p14:xfrm>
            </p:contentPart>
          </mc:Choice>
          <mc:Fallback>
            <p:pic>
              <p:nvPicPr>
                <p:cNvPr id="120" name="Ink 119">
                  <a:extLst>
                    <a:ext uri="{FF2B5EF4-FFF2-40B4-BE49-F238E27FC236}">
                      <a16:creationId xmlns:a16="http://schemas.microsoft.com/office/drawing/2014/main" id="{2321675D-AA01-55BC-B343-6989B860810D}"/>
                    </a:ext>
                  </a:extLst>
                </p:cNvPr>
                <p:cNvPicPr/>
                <p:nvPr/>
              </p:nvPicPr>
              <p:blipFill>
                <a:blip r:embed="rId93"/>
                <a:stretch>
                  <a:fillRect/>
                </a:stretch>
              </p:blipFill>
              <p:spPr>
                <a:xfrm>
                  <a:off x="6884929" y="481168"/>
                  <a:ext cx="72000" cy="7884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164" name="Ink 163">
                  <a:extLst>
                    <a:ext uri="{FF2B5EF4-FFF2-40B4-BE49-F238E27FC236}">
                      <a16:creationId xmlns:a16="http://schemas.microsoft.com/office/drawing/2014/main" id="{7CF59191-F4F6-9F4F-F16E-DC0AA190C323}"/>
                    </a:ext>
                  </a:extLst>
                </p14:cNvPr>
                <p14:cNvContentPartPr/>
                <p14:nvPr/>
              </p14:nvContentPartPr>
              <p14:xfrm>
                <a:off x="6301729" y="1327888"/>
                <a:ext cx="638640" cy="502560"/>
              </p14:xfrm>
            </p:contentPart>
          </mc:Choice>
          <mc:Fallback>
            <p:pic>
              <p:nvPicPr>
                <p:cNvPr id="164" name="Ink 163">
                  <a:extLst>
                    <a:ext uri="{FF2B5EF4-FFF2-40B4-BE49-F238E27FC236}">
                      <a16:creationId xmlns:a16="http://schemas.microsoft.com/office/drawing/2014/main" id="{7CF59191-F4F6-9F4F-F16E-DC0AA190C323}"/>
                    </a:ext>
                  </a:extLst>
                </p:cNvPr>
                <p:cNvPicPr/>
                <p:nvPr/>
              </p:nvPicPr>
              <p:blipFill>
                <a:blip r:embed="rId95"/>
                <a:stretch>
                  <a:fillRect/>
                </a:stretch>
              </p:blipFill>
              <p:spPr>
                <a:xfrm>
                  <a:off x="6295609" y="1321768"/>
                  <a:ext cx="650880" cy="51480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165" name="Ink 164">
                  <a:extLst>
                    <a:ext uri="{FF2B5EF4-FFF2-40B4-BE49-F238E27FC236}">
                      <a16:creationId xmlns:a16="http://schemas.microsoft.com/office/drawing/2014/main" id="{24262F1E-44B6-55C6-F1FA-87243700C26D}"/>
                    </a:ext>
                  </a:extLst>
                </p14:cNvPr>
                <p14:cNvContentPartPr/>
                <p14:nvPr/>
              </p14:nvContentPartPr>
              <p14:xfrm>
                <a:off x="6823729" y="1263088"/>
                <a:ext cx="129240" cy="119520"/>
              </p14:xfrm>
            </p:contentPart>
          </mc:Choice>
          <mc:Fallback>
            <p:pic>
              <p:nvPicPr>
                <p:cNvPr id="165" name="Ink 164">
                  <a:extLst>
                    <a:ext uri="{FF2B5EF4-FFF2-40B4-BE49-F238E27FC236}">
                      <a16:creationId xmlns:a16="http://schemas.microsoft.com/office/drawing/2014/main" id="{24262F1E-44B6-55C6-F1FA-87243700C26D}"/>
                    </a:ext>
                  </a:extLst>
                </p:cNvPr>
                <p:cNvPicPr/>
                <p:nvPr/>
              </p:nvPicPr>
              <p:blipFill>
                <a:blip r:embed="rId97"/>
                <a:stretch>
                  <a:fillRect/>
                </a:stretch>
              </p:blipFill>
              <p:spPr>
                <a:xfrm>
                  <a:off x="6817609" y="1256968"/>
                  <a:ext cx="141480" cy="13176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166" name="Ink 165">
                  <a:extLst>
                    <a:ext uri="{FF2B5EF4-FFF2-40B4-BE49-F238E27FC236}">
                      <a16:creationId xmlns:a16="http://schemas.microsoft.com/office/drawing/2014/main" id="{9AC3E15A-981D-42C4-A43B-6D6A5DEE8D48}"/>
                    </a:ext>
                  </a:extLst>
                </p14:cNvPr>
                <p14:cNvContentPartPr/>
                <p14:nvPr/>
              </p14:nvContentPartPr>
              <p14:xfrm>
                <a:off x="6240169" y="1534528"/>
                <a:ext cx="195120" cy="173880"/>
              </p14:xfrm>
            </p:contentPart>
          </mc:Choice>
          <mc:Fallback>
            <p:pic>
              <p:nvPicPr>
                <p:cNvPr id="166" name="Ink 165">
                  <a:extLst>
                    <a:ext uri="{FF2B5EF4-FFF2-40B4-BE49-F238E27FC236}">
                      <a16:creationId xmlns:a16="http://schemas.microsoft.com/office/drawing/2014/main" id="{9AC3E15A-981D-42C4-A43B-6D6A5DEE8D48}"/>
                    </a:ext>
                  </a:extLst>
                </p:cNvPr>
                <p:cNvPicPr/>
                <p:nvPr/>
              </p:nvPicPr>
              <p:blipFill>
                <a:blip r:embed="rId99"/>
                <a:stretch>
                  <a:fillRect/>
                </a:stretch>
              </p:blipFill>
              <p:spPr>
                <a:xfrm>
                  <a:off x="6234049" y="1528408"/>
                  <a:ext cx="207360" cy="18612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168" name="Ink 167">
                  <a:extLst>
                    <a:ext uri="{FF2B5EF4-FFF2-40B4-BE49-F238E27FC236}">
                      <a16:creationId xmlns:a16="http://schemas.microsoft.com/office/drawing/2014/main" id="{7F19ACD2-D0DD-0C48-FC2F-7613BA8B0E18}"/>
                    </a:ext>
                  </a:extLst>
                </p14:cNvPr>
                <p14:cNvContentPartPr/>
                <p14:nvPr/>
              </p14:nvContentPartPr>
              <p14:xfrm>
                <a:off x="5989249" y="1604728"/>
                <a:ext cx="219960" cy="385560"/>
              </p14:xfrm>
            </p:contentPart>
          </mc:Choice>
          <mc:Fallback>
            <p:pic>
              <p:nvPicPr>
                <p:cNvPr id="168" name="Ink 167">
                  <a:extLst>
                    <a:ext uri="{FF2B5EF4-FFF2-40B4-BE49-F238E27FC236}">
                      <a16:creationId xmlns:a16="http://schemas.microsoft.com/office/drawing/2014/main" id="{7F19ACD2-D0DD-0C48-FC2F-7613BA8B0E18}"/>
                    </a:ext>
                  </a:extLst>
                </p:cNvPr>
                <p:cNvPicPr/>
                <p:nvPr/>
              </p:nvPicPr>
              <p:blipFill>
                <a:blip r:embed="rId101"/>
                <a:stretch>
                  <a:fillRect/>
                </a:stretch>
              </p:blipFill>
              <p:spPr>
                <a:xfrm>
                  <a:off x="5983129" y="1598608"/>
                  <a:ext cx="232200" cy="39780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169" name="Ink 168">
                  <a:extLst>
                    <a:ext uri="{FF2B5EF4-FFF2-40B4-BE49-F238E27FC236}">
                      <a16:creationId xmlns:a16="http://schemas.microsoft.com/office/drawing/2014/main" id="{9CE1BE58-C299-DEF8-05C0-E9F243BD2620}"/>
                    </a:ext>
                  </a:extLst>
                </p14:cNvPr>
                <p14:cNvContentPartPr/>
                <p14:nvPr/>
              </p14:nvContentPartPr>
              <p14:xfrm>
                <a:off x="7117489" y="1242928"/>
                <a:ext cx="76680" cy="172440"/>
              </p14:xfrm>
            </p:contentPart>
          </mc:Choice>
          <mc:Fallback>
            <p:pic>
              <p:nvPicPr>
                <p:cNvPr id="169" name="Ink 168">
                  <a:extLst>
                    <a:ext uri="{FF2B5EF4-FFF2-40B4-BE49-F238E27FC236}">
                      <a16:creationId xmlns:a16="http://schemas.microsoft.com/office/drawing/2014/main" id="{9CE1BE58-C299-DEF8-05C0-E9F243BD2620}"/>
                    </a:ext>
                  </a:extLst>
                </p:cNvPr>
                <p:cNvPicPr/>
                <p:nvPr/>
              </p:nvPicPr>
              <p:blipFill>
                <a:blip r:embed="rId103"/>
                <a:stretch>
                  <a:fillRect/>
                </a:stretch>
              </p:blipFill>
              <p:spPr>
                <a:xfrm>
                  <a:off x="7111369" y="1236808"/>
                  <a:ext cx="88920" cy="18468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170" name="Ink 169">
                  <a:extLst>
                    <a:ext uri="{FF2B5EF4-FFF2-40B4-BE49-F238E27FC236}">
                      <a16:creationId xmlns:a16="http://schemas.microsoft.com/office/drawing/2014/main" id="{2E5F4D55-8B47-7B22-19DE-85529C927869}"/>
                    </a:ext>
                  </a:extLst>
                </p14:cNvPr>
                <p14:cNvContentPartPr/>
                <p14:nvPr/>
              </p14:nvContentPartPr>
              <p14:xfrm>
                <a:off x="7374889" y="963928"/>
                <a:ext cx="139320" cy="243720"/>
              </p14:xfrm>
            </p:contentPart>
          </mc:Choice>
          <mc:Fallback>
            <p:pic>
              <p:nvPicPr>
                <p:cNvPr id="170" name="Ink 169">
                  <a:extLst>
                    <a:ext uri="{FF2B5EF4-FFF2-40B4-BE49-F238E27FC236}">
                      <a16:creationId xmlns:a16="http://schemas.microsoft.com/office/drawing/2014/main" id="{2E5F4D55-8B47-7B22-19DE-85529C927869}"/>
                    </a:ext>
                  </a:extLst>
                </p:cNvPr>
                <p:cNvPicPr/>
                <p:nvPr/>
              </p:nvPicPr>
              <p:blipFill>
                <a:blip r:embed="rId105"/>
                <a:stretch>
                  <a:fillRect/>
                </a:stretch>
              </p:blipFill>
              <p:spPr>
                <a:xfrm>
                  <a:off x="7368769" y="957808"/>
                  <a:ext cx="151560" cy="25596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171" name="Ink 170">
                  <a:extLst>
                    <a:ext uri="{FF2B5EF4-FFF2-40B4-BE49-F238E27FC236}">
                      <a16:creationId xmlns:a16="http://schemas.microsoft.com/office/drawing/2014/main" id="{3E65D2F2-E0B7-BC8E-9AB9-6BAEA2F09AF7}"/>
                    </a:ext>
                  </a:extLst>
                </p14:cNvPr>
                <p14:cNvContentPartPr/>
                <p14:nvPr/>
              </p14:nvContentPartPr>
              <p14:xfrm>
                <a:off x="7562809" y="1007848"/>
                <a:ext cx="15840" cy="83160"/>
              </p14:xfrm>
            </p:contentPart>
          </mc:Choice>
          <mc:Fallback>
            <p:pic>
              <p:nvPicPr>
                <p:cNvPr id="171" name="Ink 170">
                  <a:extLst>
                    <a:ext uri="{FF2B5EF4-FFF2-40B4-BE49-F238E27FC236}">
                      <a16:creationId xmlns:a16="http://schemas.microsoft.com/office/drawing/2014/main" id="{3E65D2F2-E0B7-BC8E-9AB9-6BAEA2F09AF7}"/>
                    </a:ext>
                  </a:extLst>
                </p:cNvPr>
                <p:cNvPicPr/>
                <p:nvPr/>
              </p:nvPicPr>
              <p:blipFill>
                <a:blip r:embed="rId107"/>
                <a:stretch>
                  <a:fillRect/>
                </a:stretch>
              </p:blipFill>
              <p:spPr>
                <a:xfrm>
                  <a:off x="7556689" y="1001728"/>
                  <a:ext cx="28080" cy="9540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172" name="Ink 171">
                  <a:extLst>
                    <a:ext uri="{FF2B5EF4-FFF2-40B4-BE49-F238E27FC236}">
                      <a16:creationId xmlns:a16="http://schemas.microsoft.com/office/drawing/2014/main" id="{22650537-578B-3A4B-F30D-7756455C7C21}"/>
                    </a:ext>
                  </a:extLst>
                </p14:cNvPr>
                <p14:cNvContentPartPr/>
                <p14:nvPr/>
              </p14:nvContentPartPr>
              <p14:xfrm>
                <a:off x="7554529" y="926128"/>
                <a:ext cx="10440" cy="23040"/>
              </p14:xfrm>
            </p:contentPart>
          </mc:Choice>
          <mc:Fallback>
            <p:pic>
              <p:nvPicPr>
                <p:cNvPr id="172" name="Ink 171">
                  <a:extLst>
                    <a:ext uri="{FF2B5EF4-FFF2-40B4-BE49-F238E27FC236}">
                      <a16:creationId xmlns:a16="http://schemas.microsoft.com/office/drawing/2014/main" id="{22650537-578B-3A4B-F30D-7756455C7C21}"/>
                    </a:ext>
                  </a:extLst>
                </p:cNvPr>
                <p:cNvPicPr/>
                <p:nvPr/>
              </p:nvPicPr>
              <p:blipFill>
                <a:blip r:embed="rId109"/>
                <a:stretch>
                  <a:fillRect/>
                </a:stretch>
              </p:blipFill>
              <p:spPr>
                <a:xfrm>
                  <a:off x="7548409" y="920008"/>
                  <a:ext cx="22680"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173" name="Ink 172">
                  <a:extLst>
                    <a:ext uri="{FF2B5EF4-FFF2-40B4-BE49-F238E27FC236}">
                      <a16:creationId xmlns:a16="http://schemas.microsoft.com/office/drawing/2014/main" id="{3069AC30-1E80-4F07-8ECE-32D14C596BBA}"/>
                    </a:ext>
                  </a:extLst>
                </p14:cNvPr>
                <p14:cNvContentPartPr/>
                <p14:nvPr/>
              </p14:nvContentPartPr>
              <p14:xfrm>
                <a:off x="7641649" y="604648"/>
                <a:ext cx="495720" cy="644400"/>
              </p14:xfrm>
            </p:contentPart>
          </mc:Choice>
          <mc:Fallback>
            <p:pic>
              <p:nvPicPr>
                <p:cNvPr id="173" name="Ink 172">
                  <a:extLst>
                    <a:ext uri="{FF2B5EF4-FFF2-40B4-BE49-F238E27FC236}">
                      <a16:creationId xmlns:a16="http://schemas.microsoft.com/office/drawing/2014/main" id="{3069AC30-1E80-4F07-8ECE-32D14C596BBA}"/>
                    </a:ext>
                  </a:extLst>
                </p:cNvPr>
                <p:cNvPicPr/>
                <p:nvPr/>
              </p:nvPicPr>
              <p:blipFill>
                <a:blip r:embed="rId111"/>
                <a:stretch>
                  <a:fillRect/>
                </a:stretch>
              </p:blipFill>
              <p:spPr>
                <a:xfrm>
                  <a:off x="7635529" y="598528"/>
                  <a:ext cx="507960" cy="65664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174" name="Ink 173">
                  <a:extLst>
                    <a:ext uri="{FF2B5EF4-FFF2-40B4-BE49-F238E27FC236}">
                      <a16:creationId xmlns:a16="http://schemas.microsoft.com/office/drawing/2014/main" id="{B1C8AE10-1D1C-5F6A-1685-37268E2FE6F2}"/>
                    </a:ext>
                  </a:extLst>
                </p14:cNvPr>
                <p14:cNvContentPartPr/>
                <p14:nvPr/>
              </p14:nvContentPartPr>
              <p14:xfrm>
                <a:off x="8076529" y="706168"/>
                <a:ext cx="122760" cy="93600"/>
              </p14:xfrm>
            </p:contentPart>
          </mc:Choice>
          <mc:Fallback>
            <p:pic>
              <p:nvPicPr>
                <p:cNvPr id="174" name="Ink 173">
                  <a:extLst>
                    <a:ext uri="{FF2B5EF4-FFF2-40B4-BE49-F238E27FC236}">
                      <a16:creationId xmlns:a16="http://schemas.microsoft.com/office/drawing/2014/main" id="{B1C8AE10-1D1C-5F6A-1685-37268E2FE6F2}"/>
                    </a:ext>
                  </a:extLst>
                </p:cNvPr>
                <p:cNvPicPr/>
                <p:nvPr/>
              </p:nvPicPr>
              <p:blipFill>
                <a:blip r:embed="rId113"/>
                <a:stretch>
                  <a:fillRect/>
                </a:stretch>
              </p:blipFill>
              <p:spPr>
                <a:xfrm>
                  <a:off x="8070409" y="700048"/>
                  <a:ext cx="135000" cy="10584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175" name="Ink 174">
                  <a:extLst>
                    <a:ext uri="{FF2B5EF4-FFF2-40B4-BE49-F238E27FC236}">
                      <a16:creationId xmlns:a16="http://schemas.microsoft.com/office/drawing/2014/main" id="{BB0E59B1-DD63-F575-A889-EFB9DAB61880}"/>
                    </a:ext>
                  </a:extLst>
                </p14:cNvPr>
                <p14:cNvContentPartPr/>
                <p14:nvPr/>
              </p14:nvContentPartPr>
              <p14:xfrm>
                <a:off x="8080849" y="369208"/>
                <a:ext cx="236880" cy="485280"/>
              </p14:xfrm>
            </p:contentPart>
          </mc:Choice>
          <mc:Fallback>
            <p:pic>
              <p:nvPicPr>
                <p:cNvPr id="175" name="Ink 174">
                  <a:extLst>
                    <a:ext uri="{FF2B5EF4-FFF2-40B4-BE49-F238E27FC236}">
                      <a16:creationId xmlns:a16="http://schemas.microsoft.com/office/drawing/2014/main" id="{BB0E59B1-DD63-F575-A889-EFB9DAB61880}"/>
                    </a:ext>
                  </a:extLst>
                </p:cNvPr>
                <p:cNvPicPr/>
                <p:nvPr/>
              </p:nvPicPr>
              <p:blipFill>
                <a:blip r:embed="rId115"/>
                <a:stretch>
                  <a:fillRect/>
                </a:stretch>
              </p:blipFill>
              <p:spPr>
                <a:xfrm>
                  <a:off x="8074729" y="363088"/>
                  <a:ext cx="249120" cy="49752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177" name="Ink 176">
                  <a:extLst>
                    <a:ext uri="{FF2B5EF4-FFF2-40B4-BE49-F238E27FC236}">
                      <a16:creationId xmlns:a16="http://schemas.microsoft.com/office/drawing/2014/main" id="{58082825-5A63-00E2-39FC-783AA245E6D5}"/>
                    </a:ext>
                  </a:extLst>
                </p14:cNvPr>
                <p14:cNvContentPartPr/>
                <p14:nvPr/>
              </p14:nvContentPartPr>
              <p14:xfrm>
                <a:off x="8331769" y="349768"/>
                <a:ext cx="395640" cy="343800"/>
              </p14:xfrm>
            </p:contentPart>
          </mc:Choice>
          <mc:Fallback>
            <p:pic>
              <p:nvPicPr>
                <p:cNvPr id="177" name="Ink 176">
                  <a:extLst>
                    <a:ext uri="{FF2B5EF4-FFF2-40B4-BE49-F238E27FC236}">
                      <a16:creationId xmlns:a16="http://schemas.microsoft.com/office/drawing/2014/main" id="{58082825-5A63-00E2-39FC-783AA245E6D5}"/>
                    </a:ext>
                  </a:extLst>
                </p:cNvPr>
                <p:cNvPicPr/>
                <p:nvPr/>
              </p:nvPicPr>
              <p:blipFill>
                <a:blip r:embed="rId117"/>
                <a:stretch>
                  <a:fillRect/>
                </a:stretch>
              </p:blipFill>
              <p:spPr>
                <a:xfrm>
                  <a:off x="8325649" y="343648"/>
                  <a:ext cx="407880" cy="35604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178" name="Ink 177">
                  <a:extLst>
                    <a:ext uri="{FF2B5EF4-FFF2-40B4-BE49-F238E27FC236}">
                      <a16:creationId xmlns:a16="http://schemas.microsoft.com/office/drawing/2014/main" id="{98B7FCE2-D3E5-8349-7889-D385510ED604}"/>
                    </a:ext>
                  </a:extLst>
                </p14:cNvPr>
                <p14:cNvContentPartPr/>
                <p14:nvPr/>
              </p14:nvContentPartPr>
              <p14:xfrm>
                <a:off x="8633449" y="242488"/>
                <a:ext cx="133200" cy="146160"/>
              </p14:xfrm>
            </p:contentPart>
          </mc:Choice>
          <mc:Fallback>
            <p:pic>
              <p:nvPicPr>
                <p:cNvPr id="178" name="Ink 177">
                  <a:extLst>
                    <a:ext uri="{FF2B5EF4-FFF2-40B4-BE49-F238E27FC236}">
                      <a16:creationId xmlns:a16="http://schemas.microsoft.com/office/drawing/2014/main" id="{98B7FCE2-D3E5-8349-7889-D385510ED604}"/>
                    </a:ext>
                  </a:extLst>
                </p:cNvPr>
                <p:cNvPicPr/>
                <p:nvPr/>
              </p:nvPicPr>
              <p:blipFill>
                <a:blip r:embed="rId119"/>
                <a:stretch>
                  <a:fillRect/>
                </a:stretch>
              </p:blipFill>
              <p:spPr>
                <a:xfrm>
                  <a:off x="8627329" y="236368"/>
                  <a:ext cx="145440" cy="15840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179" name="Ink 178">
                  <a:extLst>
                    <a:ext uri="{FF2B5EF4-FFF2-40B4-BE49-F238E27FC236}">
                      <a16:creationId xmlns:a16="http://schemas.microsoft.com/office/drawing/2014/main" id="{A94464A5-60DF-5164-F861-7FAAD99AC81C}"/>
                    </a:ext>
                  </a:extLst>
                </p14:cNvPr>
                <p14:cNvContentPartPr/>
                <p14:nvPr/>
              </p14:nvContentPartPr>
              <p14:xfrm>
                <a:off x="8329249" y="447328"/>
                <a:ext cx="96480" cy="88560"/>
              </p14:xfrm>
            </p:contentPart>
          </mc:Choice>
          <mc:Fallback>
            <p:pic>
              <p:nvPicPr>
                <p:cNvPr id="179" name="Ink 178">
                  <a:extLst>
                    <a:ext uri="{FF2B5EF4-FFF2-40B4-BE49-F238E27FC236}">
                      <a16:creationId xmlns:a16="http://schemas.microsoft.com/office/drawing/2014/main" id="{A94464A5-60DF-5164-F861-7FAAD99AC81C}"/>
                    </a:ext>
                  </a:extLst>
                </p:cNvPr>
                <p:cNvPicPr/>
                <p:nvPr/>
              </p:nvPicPr>
              <p:blipFill>
                <a:blip r:embed="rId121"/>
                <a:stretch>
                  <a:fillRect/>
                </a:stretch>
              </p:blipFill>
              <p:spPr>
                <a:xfrm>
                  <a:off x="8323129" y="441208"/>
                  <a:ext cx="108720" cy="10080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180" name="Ink 179">
                  <a:extLst>
                    <a:ext uri="{FF2B5EF4-FFF2-40B4-BE49-F238E27FC236}">
                      <a16:creationId xmlns:a16="http://schemas.microsoft.com/office/drawing/2014/main" id="{7CDD3FFA-8A63-B8CF-2CF8-068E40D3F9D1}"/>
                    </a:ext>
                  </a:extLst>
                </p14:cNvPr>
                <p14:cNvContentPartPr/>
                <p14:nvPr/>
              </p14:nvContentPartPr>
              <p14:xfrm>
                <a:off x="8691049" y="41248"/>
                <a:ext cx="250200" cy="639720"/>
              </p14:xfrm>
            </p:contentPart>
          </mc:Choice>
          <mc:Fallback>
            <p:pic>
              <p:nvPicPr>
                <p:cNvPr id="180" name="Ink 179">
                  <a:extLst>
                    <a:ext uri="{FF2B5EF4-FFF2-40B4-BE49-F238E27FC236}">
                      <a16:creationId xmlns:a16="http://schemas.microsoft.com/office/drawing/2014/main" id="{7CDD3FFA-8A63-B8CF-2CF8-068E40D3F9D1}"/>
                    </a:ext>
                  </a:extLst>
                </p:cNvPr>
                <p:cNvPicPr/>
                <p:nvPr/>
              </p:nvPicPr>
              <p:blipFill>
                <a:blip r:embed="rId123"/>
                <a:stretch>
                  <a:fillRect/>
                </a:stretch>
              </p:blipFill>
              <p:spPr>
                <a:xfrm>
                  <a:off x="8684929" y="35128"/>
                  <a:ext cx="262440" cy="65196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181" name="Ink 180">
                  <a:extLst>
                    <a:ext uri="{FF2B5EF4-FFF2-40B4-BE49-F238E27FC236}">
                      <a16:creationId xmlns:a16="http://schemas.microsoft.com/office/drawing/2014/main" id="{9884555E-946F-3F3D-E63E-3CC44085329A}"/>
                    </a:ext>
                  </a:extLst>
                </p14:cNvPr>
                <p14:cNvContentPartPr/>
                <p14:nvPr/>
              </p14:nvContentPartPr>
              <p14:xfrm>
                <a:off x="8815969" y="-41912"/>
                <a:ext cx="240120" cy="963720"/>
              </p14:xfrm>
            </p:contentPart>
          </mc:Choice>
          <mc:Fallback>
            <p:pic>
              <p:nvPicPr>
                <p:cNvPr id="181" name="Ink 180">
                  <a:extLst>
                    <a:ext uri="{FF2B5EF4-FFF2-40B4-BE49-F238E27FC236}">
                      <a16:creationId xmlns:a16="http://schemas.microsoft.com/office/drawing/2014/main" id="{9884555E-946F-3F3D-E63E-3CC44085329A}"/>
                    </a:ext>
                  </a:extLst>
                </p:cNvPr>
                <p:cNvPicPr/>
                <p:nvPr/>
              </p:nvPicPr>
              <p:blipFill>
                <a:blip r:embed="rId125"/>
                <a:stretch>
                  <a:fillRect/>
                </a:stretch>
              </p:blipFill>
              <p:spPr>
                <a:xfrm>
                  <a:off x="8809849" y="-48032"/>
                  <a:ext cx="252360" cy="975960"/>
                </a:xfrm>
                <a:prstGeom prst="rect">
                  <a:avLst/>
                </a:prstGeom>
              </p:spPr>
            </p:pic>
          </mc:Fallback>
        </mc:AlternateContent>
      </p:grpSp>
      <p:grpSp>
        <p:nvGrpSpPr>
          <p:cNvPr id="184" name="Group 183">
            <a:extLst>
              <a:ext uri="{FF2B5EF4-FFF2-40B4-BE49-F238E27FC236}">
                <a16:creationId xmlns:a16="http://schemas.microsoft.com/office/drawing/2014/main" id="{35FF43D3-7783-93B1-C8AE-F24181044B99}"/>
              </a:ext>
            </a:extLst>
          </p:cNvPr>
          <p:cNvGrpSpPr/>
          <p:nvPr/>
        </p:nvGrpSpPr>
        <p:grpSpPr>
          <a:xfrm>
            <a:off x="178849" y="42328"/>
            <a:ext cx="5358960" cy="4254840"/>
            <a:chOff x="178849" y="42328"/>
            <a:chExt cx="5358960" cy="4254840"/>
          </a:xfrm>
        </p:grpSpPr>
        <mc:AlternateContent xmlns:mc="http://schemas.openxmlformats.org/markup-compatibility/2006">
          <mc:Choice xmlns:p14="http://schemas.microsoft.com/office/powerpoint/2010/main" Requires="p14">
            <p:contentPart p14:bwMode="auto" r:id="rId126">
              <p14:nvContentPartPr>
                <p14:cNvPr id="9" name="Ink 8">
                  <a:extLst>
                    <a:ext uri="{FF2B5EF4-FFF2-40B4-BE49-F238E27FC236}">
                      <a16:creationId xmlns:a16="http://schemas.microsoft.com/office/drawing/2014/main" id="{D2FCD31F-24EF-B641-C1C2-5DCCF0746A95}"/>
                    </a:ext>
                  </a:extLst>
                </p14:cNvPr>
                <p14:cNvContentPartPr/>
                <p14:nvPr/>
              </p14:nvContentPartPr>
              <p14:xfrm>
                <a:off x="5296969" y="176968"/>
                <a:ext cx="190440" cy="400320"/>
              </p14:xfrm>
            </p:contentPart>
          </mc:Choice>
          <mc:Fallback>
            <p:pic>
              <p:nvPicPr>
                <p:cNvPr id="9" name="Ink 8">
                  <a:extLst>
                    <a:ext uri="{FF2B5EF4-FFF2-40B4-BE49-F238E27FC236}">
                      <a16:creationId xmlns:a16="http://schemas.microsoft.com/office/drawing/2014/main" id="{D2FCD31F-24EF-B641-C1C2-5DCCF0746A95}"/>
                    </a:ext>
                  </a:extLst>
                </p:cNvPr>
                <p:cNvPicPr/>
                <p:nvPr/>
              </p:nvPicPr>
              <p:blipFill>
                <a:blip r:embed="rId127"/>
                <a:stretch>
                  <a:fillRect/>
                </a:stretch>
              </p:blipFill>
              <p:spPr>
                <a:xfrm>
                  <a:off x="5290849" y="170848"/>
                  <a:ext cx="202680" cy="41256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30" name="Ink 29">
                  <a:extLst>
                    <a:ext uri="{FF2B5EF4-FFF2-40B4-BE49-F238E27FC236}">
                      <a16:creationId xmlns:a16="http://schemas.microsoft.com/office/drawing/2014/main" id="{5DCBCC1A-6F6C-6BF9-CBD8-6B3E24338144}"/>
                    </a:ext>
                  </a:extLst>
                </p14:cNvPr>
                <p14:cNvContentPartPr/>
                <p14:nvPr/>
              </p14:nvContentPartPr>
              <p14:xfrm>
                <a:off x="178849" y="1999288"/>
                <a:ext cx="293760" cy="375120"/>
              </p14:xfrm>
            </p:contentPart>
          </mc:Choice>
          <mc:Fallback>
            <p:pic>
              <p:nvPicPr>
                <p:cNvPr id="30" name="Ink 29">
                  <a:extLst>
                    <a:ext uri="{FF2B5EF4-FFF2-40B4-BE49-F238E27FC236}">
                      <a16:creationId xmlns:a16="http://schemas.microsoft.com/office/drawing/2014/main" id="{5DCBCC1A-6F6C-6BF9-CBD8-6B3E24338144}"/>
                    </a:ext>
                  </a:extLst>
                </p:cNvPr>
                <p:cNvPicPr/>
                <p:nvPr/>
              </p:nvPicPr>
              <p:blipFill>
                <a:blip r:embed="rId129"/>
                <a:stretch>
                  <a:fillRect/>
                </a:stretch>
              </p:blipFill>
              <p:spPr>
                <a:xfrm>
                  <a:off x="172729" y="1993168"/>
                  <a:ext cx="306000" cy="38736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40" name="Ink 39">
                  <a:extLst>
                    <a:ext uri="{FF2B5EF4-FFF2-40B4-BE49-F238E27FC236}">
                      <a16:creationId xmlns:a16="http://schemas.microsoft.com/office/drawing/2014/main" id="{CDE319D5-51AD-9DD8-CEF1-EDBF903FD557}"/>
                    </a:ext>
                  </a:extLst>
                </p14:cNvPr>
                <p14:cNvContentPartPr/>
                <p14:nvPr/>
              </p14:nvContentPartPr>
              <p14:xfrm>
                <a:off x="322849" y="2216008"/>
                <a:ext cx="187200" cy="182880"/>
              </p14:xfrm>
            </p:contentPart>
          </mc:Choice>
          <mc:Fallback>
            <p:pic>
              <p:nvPicPr>
                <p:cNvPr id="40" name="Ink 39">
                  <a:extLst>
                    <a:ext uri="{FF2B5EF4-FFF2-40B4-BE49-F238E27FC236}">
                      <a16:creationId xmlns:a16="http://schemas.microsoft.com/office/drawing/2014/main" id="{CDE319D5-51AD-9DD8-CEF1-EDBF903FD557}"/>
                    </a:ext>
                  </a:extLst>
                </p:cNvPr>
                <p:cNvPicPr/>
                <p:nvPr/>
              </p:nvPicPr>
              <p:blipFill>
                <a:blip r:embed="rId39"/>
                <a:stretch>
                  <a:fillRect/>
                </a:stretch>
              </p:blipFill>
              <p:spPr>
                <a:xfrm>
                  <a:off x="316729" y="2209888"/>
                  <a:ext cx="199440" cy="19512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109" name="Ink 108">
                  <a:extLst>
                    <a:ext uri="{FF2B5EF4-FFF2-40B4-BE49-F238E27FC236}">
                      <a16:creationId xmlns:a16="http://schemas.microsoft.com/office/drawing/2014/main" id="{B3F2657D-93A5-55D5-D554-DAA7D491BB15}"/>
                    </a:ext>
                  </a:extLst>
                </p14:cNvPr>
                <p14:cNvContentPartPr/>
                <p14:nvPr/>
              </p14:nvContentPartPr>
              <p14:xfrm>
                <a:off x="588529" y="1979128"/>
                <a:ext cx="90360" cy="120960"/>
              </p14:xfrm>
            </p:contentPart>
          </mc:Choice>
          <mc:Fallback>
            <p:pic>
              <p:nvPicPr>
                <p:cNvPr id="109" name="Ink 108">
                  <a:extLst>
                    <a:ext uri="{FF2B5EF4-FFF2-40B4-BE49-F238E27FC236}">
                      <a16:creationId xmlns:a16="http://schemas.microsoft.com/office/drawing/2014/main" id="{B3F2657D-93A5-55D5-D554-DAA7D491BB15}"/>
                    </a:ext>
                  </a:extLst>
                </p:cNvPr>
                <p:cNvPicPr/>
                <p:nvPr/>
              </p:nvPicPr>
              <p:blipFill>
                <a:blip r:embed="rId132"/>
                <a:stretch>
                  <a:fillRect/>
                </a:stretch>
              </p:blipFill>
              <p:spPr>
                <a:xfrm>
                  <a:off x="582409" y="1973008"/>
                  <a:ext cx="102600" cy="133200"/>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11" name="Ink 10">
                  <a:extLst>
                    <a:ext uri="{FF2B5EF4-FFF2-40B4-BE49-F238E27FC236}">
                      <a16:creationId xmlns:a16="http://schemas.microsoft.com/office/drawing/2014/main" id="{BE5D5F8A-EA45-D47F-680F-18ECB536E5D7}"/>
                    </a:ext>
                  </a:extLst>
                </p14:cNvPr>
                <p14:cNvContentPartPr/>
                <p14:nvPr/>
              </p14:nvContentPartPr>
              <p14:xfrm>
                <a:off x="3419929" y="1073008"/>
                <a:ext cx="142200" cy="307800"/>
              </p14:xfrm>
            </p:contentPart>
          </mc:Choice>
          <mc:Fallback>
            <p:pic>
              <p:nvPicPr>
                <p:cNvPr id="11" name="Ink 10">
                  <a:extLst>
                    <a:ext uri="{FF2B5EF4-FFF2-40B4-BE49-F238E27FC236}">
                      <a16:creationId xmlns:a16="http://schemas.microsoft.com/office/drawing/2014/main" id="{BE5D5F8A-EA45-D47F-680F-18ECB536E5D7}"/>
                    </a:ext>
                  </a:extLst>
                </p:cNvPr>
                <p:cNvPicPr/>
                <p:nvPr/>
              </p:nvPicPr>
              <p:blipFill>
                <a:blip r:embed="rId134"/>
                <a:stretch>
                  <a:fillRect/>
                </a:stretch>
              </p:blipFill>
              <p:spPr>
                <a:xfrm>
                  <a:off x="3413809" y="1066888"/>
                  <a:ext cx="154440" cy="32004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48" name="Ink 47">
                  <a:extLst>
                    <a:ext uri="{FF2B5EF4-FFF2-40B4-BE49-F238E27FC236}">
                      <a16:creationId xmlns:a16="http://schemas.microsoft.com/office/drawing/2014/main" id="{C95E3568-9820-FAE4-7012-17D3EDECA74E}"/>
                    </a:ext>
                  </a:extLst>
                </p14:cNvPr>
                <p14:cNvContentPartPr/>
                <p14:nvPr/>
              </p14:nvContentPartPr>
              <p14:xfrm>
                <a:off x="3646009" y="42328"/>
                <a:ext cx="280080" cy="367200"/>
              </p14:xfrm>
            </p:contentPart>
          </mc:Choice>
          <mc:Fallback>
            <p:pic>
              <p:nvPicPr>
                <p:cNvPr id="48" name="Ink 47">
                  <a:extLst>
                    <a:ext uri="{FF2B5EF4-FFF2-40B4-BE49-F238E27FC236}">
                      <a16:creationId xmlns:a16="http://schemas.microsoft.com/office/drawing/2014/main" id="{C95E3568-9820-FAE4-7012-17D3EDECA74E}"/>
                    </a:ext>
                  </a:extLst>
                </p:cNvPr>
                <p:cNvPicPr/>
                <p:nvPr/>
              </p:nvPicPr>
              <p:blipFill>
                <a:blip r:embed="rId136"/>
                <a:stretch>
                  <a:fillRect/>
                </a:stretch>
              </p:blipFill>
              <p:spPr>
                <a:xfrm>
                  <a:off x="3639889" y="36208"/>
                  <a:ext cx="292320" cy="379440"/>
                </a:xfrm>
                <a:prstGeom prst="rect">
                  <a:avLst/>
                </a:prstGeom>
              </p:spPr>
            </p:pic>
          </mc:Fallback>
        </mc:AlternateContent>
        <mc:AlternateContent xmlns:mc="http://schemas.openxmlformats.org/markup-compatibility/2006">
          <mc:Choice xmlns:p14="http://schemas.microsoft.com/office/powerpoint/2010/main" Requires="p14">
            <p:contentPart p14:bwMode="auto" r:id="rId137">
              <p14:nvContentPartPr>
                <p14:cNvPr id="7" name="Ink 6">
                  <a:extLst>
                    <a:ext uri="{FF2B5EF4-FFF2-40B4-BE49-F238E27FC236}">
                      <a16:creationId xmlns:a16="http://schemas.microsoft.com/office/drawing/2014/main" id="{FF646035-C7DE-73B5-15E9-BEEF66FB2C1A}"/>
                    </a:ext>
                  </a:extLst>
                </p14:cNvPr>
                <p14:cNvContentPartPr/>
                <p14:nvPr/>
              </p14:nvContentPartPr>
              <p14:xfrm>
                <a:off x="762769" y="1584208"/>
                <a:ext cx="286200" cy="277560"/>
              </p14:xfrm>
            </p:contentPart>
          </mc:Choice>
          <mc:Fallback>
            <p:pic>
              <p:nvPicPr>
                <p:cNvPr id="7" name="Ink 6">
                  <a:extLst>
                    <a:ext uri="{FF2B5EF4-FFF2-40B4-BE49-F238E27FC236}">
                      <a16:creationId xmlns:a16="http://schemas.microsoft.com/office/drawing/2014/main" id="{FF646035-C7DE-73B5-15E9-BEEF66FB2C1A}"/>
                    </a:ext>
                  </a:extLst>
                </p:cNvPr>
                <p:cNvPicPr/>
                <p:nvPr/>
              </p:nvPicPr>
              <p:blipFill>
                <a:blip r:embed="rId138"/>
                <a:stretch>
                  <a:fillRect/>
                </a:stretch>
              </p:blipFill>
              <p:spPr>
                <a:xfrm>
                  <a:off x="756649" y="1578088"/>
                  <a:ext cx="298440" cy="28980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10" name="Ink 9">
                  <a:extLst>
                    <a:ext uri="{FF2B5EF4-FFF2-40B4-BE49-F238E27FC236}">
                      <a16:creationId xmlns:a16="http://schemas.microsoft.com/office/drawing/2014/main" id="{DEED5582-C599-A54F-847B-D790998412D4}"/>
                    </a:ext>
                  </a:extLst>
                </p14:cNvPr>
                <p14:cNvContentPartPr/>
                <p14:nvPr/>
              </p14:nvContentPartPr>
              <p14:xfrm>
                <a:off x="1073449" y="1534528"/>
                <a:ext cx="283320" cy="237600"/>
              </p14:xfrm>
            </p:contentPart>
          </mc:Choice>
          <mc:Fallback>
            <p:pic>
              <p:nvPicPr>
                <p:cNvPr id="10" name="Ink 9">
                  <a:extLst>
                    <a:ext uri="{FF2B5EF4-FFF2-40B4-BE49-F238E27FC236}">
                      <a16:creationId xmlns:a16="http://schemas.microsoft.com/office/drawing/2014/main" id="{DEED5582-C599-A54F-847B-D790998412D4}"/>
                    </a:ext>
                  </a:extLst>
                </p:cNvPr>
                <p:cNvPicPr/>
                <p:nvPr/>
              </p:nvPicPr>
              <p:blipFill>
                <a:blip r:embed="rId140"/>
                <a:stretch>
                  <a:fillRect/>
                </a:stretch>
              </p:blipFill>
              <p:spPr>
                <a:xfrm>
                  <a:off x="1067329" y="1528408"/>
                  <a:ext cx="295560" cy="249840"/>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23" name="Ink 22">
                  <a:extLst>
                    <a:ext uri="{FF2B5EF4-FFF2-40B4-BE49-F238E27FC236}">
                      <a16:creationId xmlns:a16="http://schemas.microsoft.com/office/drawing/2014/main" id="{948B9C46-82AD-A0CA-83B5-2CF95048A829}"/>
                    </a:ext>
                  </a:extLst>
                </p14:cNvPr>
                <p14:cNvContentPartPr/>
                <p14:nvPr/>
              </p14:nvContentPartPr>
              <p14:xfrm>
                <a:off x="1226089" y="1439488"/>
                <a:ext cx="41040" cy="56520"/>
              </p14:xfrm>
            </p:contentPart>
          </mc:Choice>
          <mc:Fallback>
            <p:pic>
              <p:nvPicPr>
                <p:cNvPr id="23" name="Ink 22">
                  <a:extLst>
                    <a:ext uri="{FF2B5EF4-FFF2-40B4-BE49-F238E27FC236}">
                      <a16:creationId xmlns:a16="http://schemas.microsoft.com/office/drawing/2014/main" id="{948B9C46-82AD-A0CA-83B5-2CF95048A829}"/>
                    </a:ext>
                  </a:extLst>
                </p:cNvPr>
                <p:cNvPicPr/>
                <p:nvPr/>
              </p:nvPicPr>
              <p:blipFill>
                <a:blip r:embed="rId7"/>
                <a:stretch>
                  <a:fillRect/>
                </a:stretch>
              </p:blipFill>
              <p:spPr>
                <a:xfrm>
                  <a:off x="1219969" y="1433368"/>
                  <a:ext cx="53280" cy="6876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24" name="Ink 23">
                  <a:extLst>
                    <a:ext uri="{FF2B5EF4-FFF2-40B4-BE49-F238E27FC236}">
                      <a16:creationId xmlns:a16="http://schemas.microsoft.com/office/drawing/2014/main" id="{D2835258-1DF2-29B5-8562-C8DB65AAE0D2}"/>
                    </a:ext>
                  </a:extLst>
                </p14:cNvPr>
                <p14:cNvContentPartPr/>
                <p14:nvPr/>
              </p14:nvContentPartPr>
              <p14:xfrm>
                <a:off x="1314289" y="1337248"/>
                <a:ext cx="285120" cy="196560"/>
              </p14:xfrm>
            </p:contentPart>
          </mc:Choice>
          <mc:Fallback>
            <p:pic>
              <p:nvPicPr>
                <p:cNvPr id="24" name="Ink 23">
                  <a:extLst>
                    <a:ext uri="{FF2B5EF4-FFF2-40B4-BE49-F238E27FC236}">
                      <a16:creationId xmlns:a16="http://schemas.microsoft.com/office/drawing/2014/main" id="{D2835258-1DF2-29B5-8562-C8DB65AAE0D2}"/>
                    </a:ext>
                  </a:extLst>
                </p:cNvPr>
                <p:cNvPicPr/>
                <p:nvPr/>
              </p:nvPicPr>
              <p:blipFill>
                <a:blip r:embed="rId143"/>
                <a:stretch>
                  <a:fillRect/>
                </a:stretch>
              </p:blipFill>
              <p:spPr>
                <a:xfrm>
                  <a:off x="1308169" y="1331128"/>
                  <a:ext cx="297360" cy="20880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25" name="Ink 24">
                  <a:extLst>
                    <a:ext uri="{FF2B5EF4-FFF2-40B4-BE49-F238E27FC236}">
                      <a16:creationId xmlns:a16="http://schemas.microsoft.com/office/drawing/2014/main" id="{1E4F4531-6476-5638-A20D-2979113B0655}"/>
                    </a:ext>
                  </a:extLst>
                </p14:cNvPr>
                <p14:cNvContentPartPr/>
                <p14:nvPr/>
              </p14:nvContentPartPr>
              <p14:xfrm>
                <a:off x="1319689" y="1473328"/>
                <a:ext cx="59040" cy="41040"/>
              </p14:xfrm>
            </p:contentPart>
          </mc:Choice>
          <mc:Fallback>
            <p:pic>
              <p:nvPicPr>
                <p:cNvPr id="25" name="Ink 24">
                  <a:extLst>
                    <a:ext uri="{FF2B5EF4-FFF2-40B4-BE49-F238E27FC236}">
                      <a16:creationId xmlns:a16="http://schemas.microsoft.com/office/drawing/2014/main" id="{1E4F4531-6476-5638-A20D-2979113B0655}"/>
                    </a:ext>
                  </a:extLst>
                </p:cNvPr>
                <p:cNvPicPr/>
                <p:nvPr/>
              </p:nvPicPr>
              <p:blipFill>
                <a:blip r:embed="rId145"/>
                <a:stretch>
                  <a:fillRect/>
                </a:stretch>
              </p:blipFill>
              <p:spPr>
                <a:xfrm>
                  <a:off x="1313569" y="1467208"/>
                  <a:ext cx="71280" cy="5328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29" name="Ink 28">
                  <a:extLst>
                    <a:ext uri="{FF2B5EF4-FFF2-40B4-BE49-F238E27FC236}">
                      <a16:creationId xmlns:a16="http://schemas.microsoft.com/office/drawing/2014/main" id="{25A11084-CC99-FFD6-321A-35376A945F63}"/>
                    </a:ext>
                  </a:extLst>
                </p14:cNvPr>
                <p14:cNvContentPartPr/>
                <p14:nvPr/>
              </p14:nvContentPartPr>
              <p14:xfrm>
                <a:off x="1629649" y="1098928"/>
                <a:ext cx="306720" cy="557640"/>
              </p14:xfrm>
            </p:contentPart>
          </mc:Choice>
          <mc:Fallback>
            <p:pic>
              <p:nvPicPr>
                <p:cNvPr id="29" name="Ink 28">
                  <a:extLst>
                    <a:ext uri="{FF2B5EF4-FFF2-40B4-BE49-F238E27FC236}">
                      <a16:creationId xmlns:a16="http://schemas.microsoft.com/office/drawing/2014/main" id="{25A11084-CC99-FFD6-321A-35376A945F63}"/>
                    </a:ext>
                  </a:extLst>
                </p:cNvPr>
                <p:cNvPicPr/>
                <p:nvPr/>
              </p:nvPicPr>
              <p:blipFill>
                <a:blip r:embed="rId147"/>
                <a:stretch>
                  <a:fillRect/>
                </a:stretch>
              </p:blipFill>
              <p:spPr>
                <a:xfrm>
                  <a:off x="1623529" y="1092808"/>
                  <a:ext cx="318960" cy="56988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49" name="Ink 48">
                  <a:extLst>
                    <a:ext uri="{FF2B5EF4-FFF2-40B4-BE49-F238E27FC236}">
                      <a16:creationId xmlns:a16="http://schemas.microsoft.com/office/drawing/2014/main" id="{07F269A8-29D6-E824-F1A3-D7E2F1DB0EDB}"/>
                    </a:ext>
                  </a:extLst>
                </p14:cNvPr>
                <p14:cNvContentPartPr/>
                <p14:nvPr/>
              </p14:nvContentPartPr>
              <p14:xfrm>
                <a:off x="543169" y="764488"/>
                <a:ext cx="194400" cy="290880"/>
              </p14:xfrm>
            </p:contentPart>
          </mc:Choice>
          <mc:Fallback>
            <p:pic>
              <p:nvPicPr>
                <p:cNvPr id="49" name="Ink 48">
                  <a:extLst>
                    <a:ext uri="{FF2B5EF4-FFF2-40B4-BE49-F238E27FC236}">
                      <a16:creationId xmlns:a16="http://schemas.microsoft.com/office/drawing/2014/main" id="{07F269A8-29D6-E824-F1A3-D7E2F1DB0EDB}"/>
                    </a:ext>
                  </a:extLst>
                </p:cNvPr>
                <p:cNvPicPr/>
                <p:nvPr/>
              </p:nvPicPr>
              <p:blipFill>
                <a:blip r:embed="rId149"/>
                <a:stretch>
                  <a:fillRect/>
                </a:stretch>
              </p:blipFill>
              <p:spPr>
                <a:xfrm>
                  <a:off x="537049" y="758368"/>
                  <a:ext cx="206640" cy="30312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55" name="Ink 54">
                  <a:extLst>
                    <a:ext uri="{FF2B5EF4-FFF2-40B4-BE49-F238E27FC236}">
                      <a16:creationId xmlns:a16="http://schemas.microsoft.com/office/drawing/2014/main" id="{552421F0-FDEA-A50B-D1A4-EB01931951FA}"/>
                    </a:ext>
                  </a:extLst>
                </p14:cNvPr>
                <p14:cNvContentPartPr/>
                <p14:nvPr/>
              </p14:nvContentPartPr>
              <p14:xfrm>
                <a:off x="651889" y="944128"/>
                <a:ext cx="82800" cy="135360"/>
              </p14:xfrm>
            </p:contentPart>
          </mc:Choice>
          <mc:Fallback>
            <p:pic>
              <p:nvPicPr>
                <p:cNvPr id="55" name="Ink 54">
                  <a:extLst>
                    <a:ext uri="{FF2B5EF4-FFF2-40B4-BE49-F238E27FC236}">
                      <a16:creationId xmlns:a16="http://schemas.microsoft.com/office/drawing/2014/main" id="{552421F0-FDEA-A50B-D1A4-EB01931951FA}"/>
                    </a:ext>
                  </a:extLst>
                </p:cNvPr>
                <p:cNvPicPr/>
                <p:nvPr/>
              </p:nvPicPr>
              <p:blipFill>
                <a:blip r:embed="rId151"/>
                <a:stretch>
                  <a:fillRect/>
                </a:stretch>
              </p:blipFill>
              <p:spPr>
                <a:xfrm>
                  <a:off x="645769" y="938008"/>
                  <a:ext cx="95040" cy="14760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58" name="Ink 57">
                  <a:extLst>
                    <a:ext uri="{FF2B5EF4-FFF2-40B4-BE49-F238E27FC236}">
                      <a16:creationId xmlns:a16="http://schemas.microsoft.com/office/drawing/2014/main" id="{E42374E3-0C19-F317-32AC-D4E238B96A5D}"/>
                    </a:ext>
                  </a:extLst>
                </p14:cNvPr>
                <p14:cNvContentPartPr/>
                <p14:nvPr/>
              </p14:nvContentPartPr>
              <p14:xfrm>
                <a:off x="785089" y="813808"/>
                <a:ext cx="115200" cy="218880"/>
              </p14:xfrm>
            </p:contentPart>
          </mc:Choice>
          <mc:Fallback>
            <p:pic>
              <p:nvPicPr>
                <p:cNvPr id="58" name="Ink 57">
                  <a:extLst>
                    <a:ext uri="{FF2B5EF4-FFF2-40B4-BE49-F238E27FC236}">
                      <a16:creationId xmlns:a16="http://schemas.microsoft.com/office/drawing/2014/main" id="{E42374E3-0C19-F317-32AC-D4E238B96A5D}"/>
                    </a:ext>
                  </a:extLst>
                </p:cNvPr>
                <p:cNvPicPr/>
                <p:nvPr/>
              </p:nvPicPr>
              <p:blipFill>
                <a:blip r:embed="rId153"/>
                <a:stretch>
                  <a:fillRect/>
                </a:stretch>
              </p:blipFill>
              <p:spPr>
                <a:xfrm>
                  <a:off x="778969" y="807688"/>
                  <a:ext cx="127440" cy="23112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66" name="Ink 65">
                  <a:extLst>
                    <a:ext uri="{FF2B5EF4-FFF2-40B4-BE49-F238E27FC236}">
                      <a16:creationId xmlns:a16="http://schemas.microsoft.com/office/drawing/2014/main" id="{DDE9BCB2-4656-9815-155E-9877D96E675A}"/>
                    </a:ext>
                  </a:extLst>
                </p14:cNvPr>
                <p14:cNvContentPartPr/>
                <p14:nvPr/>
              </p14:nvContentPartPr>
              <p14:xfrm>
                <a:off x="883729" y="653608"/>
                <a:ext cx="65520" cy="199440"/>
              </p14:xfrm>
            </p:contentPart>
          </mc:Choice>
          <mc:Fallback>
            <p:pic>
              <p:nvPicPr>
                <p:cNvPr id="66" name="Ink 65">
                  <a:extLst>
                    <a:ext uri="{FF2B5EF4-FFF2-40B4-BE49-F238E27FC236}">
                      <a16:creationId xmlns:a16="http://schemas.microsoft.com/office/drawing/2014/main" id="{DDE9BCB2-4656-9815-155E-9877D96E675A}"/>
                    </a:ext>
                  </a:extLst>
                </p:cNvPr>
                <p:cNvPicPr/>
                <p:nvPr/>
              </p:nvPicPr>
              <p:blipFill>
                <a:blip r:embed="rId155"/>
                <a:stretch>
                  <a:fillRect/>
                </a:stretch>
              </p:blipFill>
              <p:spPr>
                <a:xfrm>
                  <a:off x="877609" y="647488"/>
                  <a:ext cx="77760" cy="21168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68" name="Ink 67">
                  <a:extLst>
                    <a:ext uri="{FF2B5EF4-FFF2-40B4-BE49-F238E27FC236}">
                      <a16:creationId xmlns:a16="http://schemas.microsoft.com/office/drawing/2014/main" id="{FD4F60AA-B6D1-5634-1E21-205475247E82}"/>
                    </a:ext>
                  </a:extLst>
                </p14:cNvPr>
                <p14:cNvContentPartPr/>
                <p14:nvPr/>
              </p14:nvContentPartPr>
              <p14:xfrm>
                <a:off x="1051489" y="716608"/>
                <a:ext cx="84600" cy="176400"/>
              </p14:xfrm>
            </p:contentPart>
          </mc:Choice>
          <mc:Fallback>
            <p:pic>
              <p:nvPicPr>
                <p:cNvPr id="68" name="Ink 67">
                  <a:extLst>
                    <a:ext uri="{FF2B5EF4-FFF2-40B4-BE49-F238E27FC236}">
                      <a16:creationId xmlns:a16="http://schemas.microsoft.com/office/drawing/2014/main" id="{FD4F60AA-B6D1-5634-1E21-205475247E82}"/>
                    </a:ext>
                  </a:extLst>
                </p:cNvPr>
                <p:cNvPicPr/>
                <p:nvPr/>
              </p:nvPicPr>
              <p:blipFill>
                <a:blip r:embed="rId157"/>
                <a:stretch>
                  <a:fillRect/>
                </a:stretch>
              </p:blipFill>
              <p:spPr>
                <a:xfrm>
                  <a:off x="1045369" y="710488"/>
                  <a:ext cx="96840" cy="18864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74" name="Ink 73">
                  <a:extLst>
                    <a:ext uri="{FF2B5EF4-FFF2-40B4-BE49-F238E27FC236}">
                      <a16:creationId xmlns:a16="http://schemas.microsoft.com/office/drawing/2014/main" id="{F37C29F4-9691-C024-26B8-53D1AA6881E1}"/>
                    </a:ext>
                  </a:extLst>
                </p14:cNvPr>
                <p14:cNvContentPartPr/>
                <p14:nvPr/>
              </p14:nvContentPartPr>
              <p14:xfrm>
                <a:off x="1197289" y="559648"/>
                <a:ext cx="285120" cy="178560"/>
              </p14:xfrm>
            </p:contentPart>
          </mc:Choice>
          <mc:Fallback>
            <p:pic>
              <p:nvPicPr>
                <p:cNvPr id="74" name="Ink 73">
                  <a:extLst>
                    <a:ext uri="{FF2B5EF4-FFF2-40B4-BE49-F238E27FC236}">
                      <a16:creationId xmlns:a16="http://schemas.microsoft.com/office/drawing/2014/main" id="{F37C29F4-9691-C024-26B8-53D1AA6881E1}"/>
                    </a:ext>
                  </a:extLst>
                </p:cNvPr>
                <p:cNvPicPr/>
                <p:nvPr/>
              </p:nvPicPr>
              <p:blipFill>
                <a:blip r:embed="rId159"/>
                <a:stretch>
                  <a:fillRect/>
                </a:stretch>
              </p:blipFill>
              <p:spPr>
                <a:xfrm>
                  <a:off x="1191169" y="553528"/>
                  <a:ext cx="297360"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77" name="Ink 76">
                  <a:extLst>
                    <a:ext uri="{FF2B5EF4-FFF2-40B4-BE49-F238E27FC236}">
                      <a16:creationId xmlns:a16="http://schemas.microsoft.com/office/drawing/2014/main" id="{628DF256-9F2D-7087-CA24-11D3BAE0ED44}"/>
                    </a:ext>
                  </a:extLst>
                </p14:cNvPr>
                <p14:cNvContentPartPr/>
                <p14:nvPr/>
              </p14:nvContentPartPr>
              <p14:xfrm>
                <a:off x="786889" y="716608"/>
                <a:ext cx="176400" cy="173880"/>
              </p14:xfrm>
            </p:contentPart>
          </mc:Choice>
          <mc:Fallback>
            <p:pic>
              <p:nvPicPr>
                <p:cNvPr id="77" name="Ink 76">
                  <a:extLst>
                    <a:ext uri="{FF2B5EF4-FFF2-40B4-BE49-F238E27FC236}">
                      <a16:creationId xmlns:a16="http://schemas.microsoft.com/office/drawing/2014/main" id="{628DF256-9F2D-7087-CA24-11D3BAE0ED44}"/>
                    </a:ext>
                  </a:extLst>
                </p:cNvPr>
                <p:cNvPicPr/>
                <p:nvPr/>
              </p:nvPicPr>
              <p:blipFill>
                <a:blip r:embed="rId161"/>
                <a:stretch>
                  <a:fillRect/>
                </a:stretch>
              </p:blipFill>
              <p:spPr>
                <a:xfrm>
                  <a:off x="780769" y="710488"/>
                  <a:ext cx="188640" cy="18612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80" name="Ink 79">
                  <a:extLst>
                    <a:ext uri="{FF2B5EF4-FFF2-40B4-BE49-F238E27FC236}">
                      <a16:creationId xmlns:a16="http://schemas.microsoft.com/office/drawing/2014/main" id="{7F2EF66A-ABEF-9D98-3C19-CF9E7D7C2707}"/>
                    </a:ext>
                  </a:extLst>
                </p14:cNvPr>
                <p14:cNvContentPartPr/>
                <p14:nvPr/>
              </p14:nvContentPartPr>
              <p14:xfrm>
                <a:off x="1767529" y="206848"/>
                <a:ext cx="175680" cy="324000"/>
              </p14:xfrm>
            </p:contentPart>
          </mc:Choice>
          <mc:Fallback>
            <p:pic>
              <p:nvPicPr>
                <p:cNvPr id="80" name="Ink 79">
                  <a:extLst>
                    <a:ext uri="{FF2B5EF4-FFF2-40B4-BE49-F238E27FC236}">
                      <a16:creationId xmlns:a16="http://schemas.microsoft.com/office/drawing/2014/main" id="{7F2EF66A-ABEF-9D98-3C19-CF9E7D7C2707}"/>
                    </a:ext>
                  </a:extLst>
                </p:cNvPr>
                <p:cNvPicPr/>
                <p:nvPr/>
              </p:nvPicPr>
              <p:blipFill>
                <a:blip r:embed="rId163"/>
                <a:stretch>
                  <a:fillRect/>
                </a:stretch>
              </p:blipFill>
              <p:spPr>
                <a:xfrm>
                  <a:off x="1761409" y="200728"/>
                  <a:ext cx="187920" cy="33624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86" name="Ink 85">
                  <a:extLst>
                    <a:ext uri="{FF2B5EF4-FFF2-40B4-BE49-F238E27FC236}">
                      <a16:creationId xmlns:a16="http://schemas.microsoft.com/office/drawing/2014/main" id="{EA588213-CE2E-CC7D-5653-0BB589020FFD}"/>
                    </a:ext>
                  </a:extLst>
                </p14:cNvPr>
                <p14:cNvContentPartPr/>
                <p14:nvPr/>
              </p14:nvContentPartPr>
              <p14:xfrm>
                <a:off x="1777969" y="344368"/>
                <a:ext cx="231840" cy="188280"/>
              </p14:xfrm>
            </p:contentPart>
          </mc:Choice>
          <mc:Fallback>
            <p:pic>
              <p:nvPicPr>
                <p:cNvPr id="86" name="Ink 85">
                  <a:extLst>
                    <a:ext uri="{FF2B5EF4-FFF2-40B4-BE49-F238E27FC236}">
                      <a16:creationId xmlns:a16="http://schemas.microsoft.com/office/drawing/2014/main" id="{EA588213-CE2E-CC7D-5653-0BB589020FFD}"/>
                    </a:ext>
                  </a:extLst>
                </p:cNvPr>
                <p:cNvPicPr/>
                <p:nvPr/>
              </p:nvPicPr>
              <p:blipFill>
                <a:blip r:embed="rId31"/>
                <a:stretch>
                  <a:fillRect/>
                </a:stretch>
              </p:blipFill>
              <p:spPr>
                <a:xfrm>
                  <a:off x="1771849" y="338248"/>
                  <a:ext cx="244080" cy="200520"/>
                </a:xfrm>
                <a:prstGeom prst="rect">
                  <a:avLst/>
                </a:prstGeom>
              </p:spPr>
            </p:pic>
          </mc:Fallback>
        </mc:AlternateContent>
        <mc:AlternateContent xmlns:mc="http://schemas.openxmlformats.org/markup-compatibility/2006">
          <mc:Choice xmlns:p14="http://schemas.microsoft.com/office/powerpoint/2010/main" Requires="p14">
            <p:contentPart p14:bwMode="auto" r:id="rId165">
              <p14:nvContentPartPr>
                <p14:cNvPr id="88" name="Ink 87">
                  <a:extLst>
                    <a:ext uri="{FF2B5EF4-FFF2-40B4-BE49-F238E27FC236}">
                      <a16:creationId xmlns:a16="http://schemas.microsoft.com/office/drawing/2014/main" id="{4EBF5310-6A54-00CE-E32B-0886765F3AC9}"/>
                    </a:ext>
                  </a:extLst>
                </p14:cNvPr>
                <p14:cNvContentPartPr/>
                <p14:nvPr/>
              </p14:nvContentPartPr>
              <p14:xfrm>
                <a:off x="2219689" y="192448"/>
                <a:ext cx="54720" cy="71280"/>
              </p14:xfrm>
            </p:contentPart>
          </mc:Choice>
          <mc:Fallback>
            <p:pic>
              <p:nvPicPr>
                <p:cNvPr id="88" name="Ink 87">
                  <a:extLst>
                    <a:ext uri="{FF2B5EF4-FFF2-40B4-BE49-F238E27FC236}">
                      <a16:creationId xmlns:a16="http://schemas.microsoft.com/office/drawing/2014/main" id="{4EBF5310-6A54-00CE-E32B-0886765F3AC9}"/>
                    </a:ext>
                  </a:extLst>
                </p:cNvPr>
                <p:cNvPicPr/>
                <p:nvPr/>
              </p:nvPicPr>
              <p:blipFill>
                <a:blip r:embed="rId166"/>
                <a:stretch>
                  <a:fillRect/>
                </a:stretch>
              </p:blipFill>
              <p:spPr>
                <a:xfrm>
                  <a:off x="2213569" y="186328"/>
                  <a:ext cx="66960" cy="83520"/>
                </a:xfrm>
                <a:prstGeom prst="rect">
                  <a:avLst/>
                </a:prstGeom>
              </p:spPr>
            </p:pic>
          </mc:Fallback>
        </mc:AlternateContent>
        <mc:AlternateContent xmlns:mc="http://schemas.openxmlformats.org/markup-compatibility/2006">
          <mc:Choice xmlns:p14="http://schemas.microsoft.com/office/powerpoint/2010/main" Requires="p14">
            <p:contentPart p14:bwMode="auto" r:id="rId167">
              <p14:nvContentPartPr>
                <p14:cNvPr id="90" name="Ink 89">
                  <a:extLst>
                    <a:ext uri="{FF2B5EF4-FFF2-40B4-BE49-F238E27FC236}">
                      <a16:creationId xmlns:a16="http://schemas.microsoft.com/office/drawing/2014/main" id="{6AD8C262-E3E2-CE29-108D-511913CE2614}"/>
                    </a:ext>
                  </a:extLst>
                </p14:cNvPr>
                <p14:cNvContentPartPr/>
                <p14:nvPr/>
              </p14:nvContentPartPr>
              <p14:xfrm>
                <a:off x="2226889" y="323488"/>
                <a:ext cx="111240" cy="210240"/>
              </p14:xfrm>
            </p:contentPart>
          </mc:Choice>
          <mc:Fallback>
            <p:pic>
              <p:nvPicPr>
                <p:cNvPr id="90" name="Ink 89">
                  <a:extLst>
                    <a:ext uri="{FF2B5EF4-FFF2-40B4-BE49-F238E27FC236}">
                      <a16:creationId xmlns:a16="http://schemas.microsoft.com/office/drawing/2014/main" id="{6AD8C262-E3E2-CE29-108D-511913CE2614}"/>
                    </a:ext>
                  </a:extLst>
                </p:cNvPr>
                <p:cNvPicPr/>
                <p:nvPr/>
              </p:nvPicPr>
              <p:blipFill>
                <a:blip r:embed="rId168"/>
                <a:stretch>
                  <a:fillRect/>
                </a:stretch>
              </p:blipFill>
              <p:spPr>
                <a:xfrm>
                  <a:off x="2220769" y="317368"/>
                  <a:ext cx="123480" cy="222480"/>
                </a:xfrm>
                <a:prstGeom prst="rect">
                  <a:avLst/>
                </a:prstGeom>
              </p:spPr>
            </p:pic>
          </mc:Fallback>
        </mc:AlternateContent>
        <mc:AlternateContent xmlns:mc="http://schemas.openxmlformats.org/markup-compatibility/2006">
          <mc:Choice xmlns:p14="http://schemas.microsoft.com/office/powerpoint/2010/main" Requires="p14">
            <p:contentPart p14:bwMode="auto" r:id="rId169">
              <p14:nvContentPartPr>
                <p14:cNvPr id="110" name="Ink 109">
                  <a:extLst>
                    <a:ext uri="{FF2B5EF4-FFF2-40B4-BE49-F238E27FC236}">
                      <a16:creationId xmlns:a16="http://schemas.microsoft.com/office/drawing/2014/main" id="{03DC54AF-06E3-2342-1909-5F6DB45BDB98}"/>
                    </a:ext>
                  </a:extLst>
                </p14:cNvPr>
                <p14:cNvContentPartPr/>
                <p14:nvPr/>
              </p14:nvContentPartPr>
              <p14:xfrm>
                <a:off x="1952929" y="1097128"/>
                <a:ext cx="375120" cy="243360"/>
              </p14:xfrm>
            </p:contentPart>
          </mc:Choice>
          <mc:Fallback>
            <p:pic>
              <p:nvPicPr>
                <p:cNvPr id="110" name="Ink 109">
                  <a:extLst>
                    <a:ext uri="{FF2B5EF4-FFF2-40B4-BE49-F238E27FC236}">
                      <a16:creationId xmlns:a16="http://schemas.microsoft.com/office/drawing/2014/main" id="{03DC54AF-06E3-2342-1909-5F6DB45BDB98}"/>
                    </a:ext>
                  </a:extLst>
                </p:cNvPr>
                <p:cNvPicPr/>
                <p:nvPr/>
              </p:nvPicPr>
              <p:blipFill>
                <a:blip r:embed="rId170"/>
                <a:stretch>
                  <a:fillRect/>
                </a:stretch>
              </p:blipFill>
              <p:spPr>
                <a:xfrm>
                  <a:off x="1946809" y="1091008"/>
                  <a:ext cx="387360" cy="255600"/>
                </a:xfrm>
                <a:prstGeom prst="rect">
                  <a:avLst/>
                </a:prstGeom>
              </p:spPr>
            </p:pic>
          </mc:Fallback>
        </mc:AlternateContent>
        <mc:AlternateContent xmlns:mc="http://schemas.openxmlformats.org/markup-compatibility/2006">
          <mc:Choice xmlns:p14="http://schemas.microsoft.com/office/powerpoint/2010/main" Requires="p14">
            <p:contentPart p14:bwMode="auto" r:id="rId171">
              <p14:nvContentPartPr>
                <p14:cNvPr id="111" name="Ink 110">
                  <a:extLst>
                    <a:ext uri="{FF2B5EF4-FFF2-40B4-BE49-F238E27FC236}">
                      <a16:creationId xmlns:a16="http://schemas.microsoft.com/office/drawing/2014/main" id="{62794699-EC62-21FE-DF80-F9E4220D6CAA}"/>
                    </a:ext>
                  </a:extLst>
                </p14:cNvPr>
                <p14:cNvContentPartPr/>
                <p14:nvPr/>
              </p14:nvContentPartPr>
              <p14:xfrm>
                <a:off x="2322649" y="999208"/>
                <a:ext cx="206280" cy="206640"/>
              </p14:xfrm>
            </p:contentPart>
          </mc:Choice>
          <mc:Fallback>
            <p:pic>
              <p:nvPicPr>
                <p:cNvPr id="111" name="Ink 110">
                  <a:extLst>
                    <a:ext uri="{FF2B5EF4-FFF2-40B4-BE49-F238E27FC236}">
                      <a16:creationId xmlns:a16="http://schemas.microsoft.com/office/drawing/2014/main" id="{62794699-EC62-21FE-DF80-F9E4220D6CAA}"/>
                    </a:ext>
                  </a:extLst>
                </p:cNvPr>
                <p:cNvPicPr/>
                <p:nvPr/>
              </p:nvPicPr>
              <p:blipFill>
                <a:blip r:embed="rId172"/>
                <a:stretch>
                  <a:fillRect/>
                </a:stretch>
              </p:blipFill>
              <p:spPr>
                <a:xfrm>
                  <a:off x="2316529" y="993088"/>
                  <a:ext cx="218520" cy="218880"/>
                </a:xfrm>
                <a:prstGeom prst="rect">
                  <a:avLst/>
                </a:prstGeom>
              </p:spPr>
            </p:pic>
          </mc:Fallback>
        </mc:AlternateContent>
        <mc:AlternateContent xmlns:mc="http://schemas.openxmlformats.org/markup-compatibility/2006">
          <mc:Choice xmlns:p14="http://schemas.microsoft.com/office/powerpoint/2010/main" Requires="p14">
            <p:contentPart p14:bwMode="auto" r:id="rId173">
              <p14:nvContentPartPr>
                <p14:cNvPr id="113" name="Ink 112">
                  <a:extLst>
                    <a:ext uri="{FF2B5EF4-FFF2-40B4-BE49-F238E27FC236}">
                      <a16:creationId xmlns:a16="http://schemas.microsoft.com/office/drawing/2014/main" id="{9AB8F598-AAB2-56EF-5D8D-10D23DA7A8CC}"/>
                    </a:ext>
                  </a:extLst>
                </p14:cNvPr>
                <p14:cNvContentPartPr/>
                <p14:nvPr/>
              </p14:nvContentPartPr>
              <p14:xfrm>
                <a:off x="2593009" y="919288"/>
                <a:ext cx="63720" cy="197280"/>
              </p14:xfrm>
            </p:contentPart>
          </mc:Choice>
          <mc:Fallback>
            <p:pic>
              <p:nvPicPr>
                <p:cNvPr id="113" name="Ink 112">
                  <a:extLst>
                    <a:ext uri="{FF2B5EF4-FFF2-40B4-BE49-F238E27FC236}">
                      <a16:creationId xmlns:a16="http://schemas.microsoft.com/office/drawing/2014/main" id="{9AB8F598-AAB2-56EF-5D8D-10D23DA7A8CC}"/>
                    </a:ext>
                  </a:extLst>
                </p:cNvPr>
                <p:cNvPicPr/>
                <p:nvPr/>
              </p:nvPicPr>
              <p:blipFill>
                <a:blip r:embed="rId174"/>
                <a:stretch>
                  <a:fillRect/>
                </a:stretch>
              </p:blipFill>
              <p:spPr>
                <a:xfrm>
                  <a:off x="2586889" y="913168"/>
                  <a:ext cx="7596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175">
              <p14:nvContentPartPr>
                <p14:cNvPr id="127" name="Ink 126">
                  <a:extLst>
                    <a:ext uri="{FF2B5EF4-FFF2-40B4-BE49-F238E27FC236}">
                      <a16:creationId xmlns:a16="http://schemas.microsoft.com/office/drawing/2014/main" id="{68E5044E-DA8A-8A9A-634B-8C585B61F156}"/>
                    </a:ext>
                  </a:extLst>
                </p14:cNvPr>
                <p14:cNvContentPartPr/>
                <p14:nvPr/>
              </p14:nvContentPartPr>
              <p14:xfrm>
                <a:off x="2559529" y="988048"/>
                <a:ext cx="106560" cy="109080"/>
              </p14:xfrm>
            </p:contentPart>
          </mc:Choice>
          <mc:Fallback>
            <p:pic>
              <p:nvPicPr>
                <p:cNvPr id="127" name="Ink 126">
                  <a:extLst>
                    <a:ext uri="{FF2B5EF4-FFF2-40B4-BE49-F238E27FC236}">
                      <a16:creationId xmlns:a16="http://schemas.microsoft.com/office/drawing/2014/main" id="{68E5044E-DA8A-8A9A-634B-8C585B61F156}"/>
                    </a:ext>
                  </a:extLst>
                </p:cNvPr>
                <p:cNvPicPr/>
                <p:nvPr/>
              </p:nvPicPr>
              <p:blipFill>
                <a:blip r:embed="rId51"/>
                <a:stretch>
                  <a:fillRect/>
                </a:stretch>
              </p:blipFill>
              <p:spPr>
                <a:xfrm>
                  <a:off x="2553409" y="981928"/>
                  <a:ext cx="118800" cy="12132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28" name="Ink 127">
                  <a:extLst>
                    <a:ext uri="{FF2B5EF4-FFF2-40B4-BE49-F238E27FC236}">
                      <a16:creationId xmlns:a16="http://schemas.microsoft.com/office/drawing/2014/main" id="{9DF2F347-2594-AF0A-FA6B-0844CCC1FED9}"/>
                    </a:ext>
                  </a:extLst>
                </p14:cNvPr>
                <p14:cNvContentPartPr/>
                <p14:nvPr/>
              </p14:nvContentPartPr>
              <p14:xfrm>
                <a:off x="2573569" y="1012528"/>
                <a:ext cx="107640" cy="42120"/>
              </p14:xfrm>
            </p:contentPart>
          </mc:Choice>
          <mc:Fallback>
            <p:pic>
              <p:nvPicPr>
                <p:cNvPr id="128" name="Ink 127">
                  <a:extLst>
                    <a:ext uri="{FF2B5EF4-FFF2-40B4-BE49-F238E27FC236}">
                      <a16:creationId xmlns:a16="http://schemas.microsoft.com/office/drawing/2014/main" id="{9DF2F347-2594-AF0A-FA6B-0844CCC1FED9}"/>
                    </a:ext>
                  </a:extLst>
                </p:cNvPr>
                <p:cNvPicPr/>
                <p:nvPr/>
              </p:nvPicPr>
              <p:blipFill>
                <a:blip r:embed="rId53"/>
                <a:stretch>
                  <a:fillRect/>
                </a:stretch>
              </p:blipFill>
              <p:spPr>
                <a:xfrm>
                  <a:off x="2567449" y="1006408"/>
                  <a:ext cx="11988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177">
              <p14:nvContentPartPr>
                <p14:cNvPr id="41" name="Ink 40">
                  <a:extLst>
                    <a:ext uri="{FF2B5EF4-FFF2-40B4-BE49-F238E27FC236}">
                      <a16:creationId xmlns:a16="http://schemas.microsoft.com/office/drawing/2014/main" id="{2D85BE16-DFAE-F016-D5D3-B5FC070E85DF}"/>
                    </a:ext>
                  </a:extLst>
                </p14:cNvPr>
                <p14:cNvContentPartPr/>
                <p14:nvPr/>
              </p14:nvContentPartPr>
              <p14:xfrm>
                <a:off x="793729" y="1108288"/>
                <a:ext cx="285840" cy="208800"/>
              </p14:xfrm>
            </p:contentPart>
          </mc:Choice>
          <mc:Fallback>
            <p:pic>
              <p:nvPicPr>
                <p:cNvPr id="41" name="Ink 40">
                  <a:extLst>
                    <a:ext uri="{FF2B5EF4-FFF2-40B4-BE49-F238E27FC236}">
                      <a16:creationId xmlns:a16="http://schemas.microsoft.com/office/drawing/2014/main" id="{2D85BE16-DFAE-F016-D5D3-B5FC070E85DF}"/>
                    </a:ext>
                  </a:extLst>
                </p:cNvPr>
                <p:cNvPicPr/>
                <p:nvPr/>
              </p:nvPicPr>
              <p:blipFill>
                <a:blip r:embed="rId178"/>
                <a:stretch>
                  <a:fillRect/>
                </a:stretch>
              </p:blipFill>
              <p:spPr>
                <a:xfrm>
                  <a:off x="787609" y="1102168"/>
                  <a:ext cx="298080" cy="221040"/>
                </a:xfrm>
                <a:prstGeom prst="rect">
                  <a:avLst/>
                </a:prstGeom>
              </p:spPr>
            </p:pic>
          </mc:Fallback>
        </mc:AlternateContent>
        <mc:AlternateContent xmlns:mc="http://schemas.openxmlformats.org/markup-compatibility/2006">
          <mc:Choice xmlns:p14="http://schemas.microsoft.com/office/powerpoint/2010/main" Requires="p14">
            <p:contentPart p14:bwMode="auto" r:id="rId179">
              <p14:nvContentPartPr>
                <p14:cNvPr id="42" name="Ink 41">
                  <a:extLst>
                    <a:ext uri="{FF2B5EF4-FFF2-40B4-BE49-F238E27FC236}">
                      <a16:creationId xmlns:a16="http://schemas.microsoft.com/office/drawing/2014/main" id="{E94D0BB7-4E5C-2EAC-2832-89C4A0045C03}"/>
                    </a:ext>
                  </a:extLst>
                </p14:cNvPr>
                <p14:cNvContentPartPr/>
                <p14:nvPr/>
              </p14:nvContentPartPr>
              <p14:xfrm>
                <a:off x="978769" y="1224208"/>
                <a:ext cx="100440" cy="135360"/>
              </p14:xfrm>
            </p:contentPart>
          </mc:Choice>
          <mc:Fallback>
            <p:pic>
              <p:nvPicPr>
                <p:cNvPr id="42" name="Ink 41">
                  <a:extLst>
                    <a:ext uri="{FF2B5EF4-FFF2-40B4-BE49-F238E27FC236}">
                      <a16:creationId xmlns:a16="http://schemas.microsoft.com/office/drawing/2014/main" id="{E94D0BB7-4E5C-2EAC-2832-89C4A0045C03}"/>
                    </a:ext>
                  </a:extLst>
                </p:cNvPr>
                <p:cNvPicPr/>
                <p:nvPr/>
              </p:nvPicPr>
              <p:blipFill>
                <a:blip r:embed="rId180"/>
                <a:stretch>
                  <a:fillRect/>
                </a:stretch>
              </p:blipFill>
              <p:spPr>
                <a:xfrm>
                  <a:off x="972649" y="1218088"/>
                  <a:ext cx="112680" cy="147600"/>
                </a:xfrm>
                <a:prstGeom prst="rect">
                  <a:avLst/>
                </a:prstGeom>
              </p:spPr>
            </p:pic>
          </mc:Fallback>
        </mc:AlternateContent>
        <mc:AlternateContent xmlns:mc="http://schemas.openxmlformats.org/markup-compatibility/2006">
          <mc:Choice xmlns:p14="http://schemas.microsoft.com/office/powerpoint/2010/main" Requires="p14">
            <p:contentPart p14:bwMode="auto" r:id="rId181">
              <p14:nvContentPartPr>
                <p14:cNvPr id="43" name="Ink 42">
                  <a:extLst>
                    <a:ext uri="{FF2B5EF4-FFF2-40B4-BE49-F238E27FC236}">
                      <a16:creationId xmlns:a16="http://schemas.microsoft.com/office/drawing/2014/main" id="{30606FC7-A8F2-CDF7-FFAC-8B4FECCF521D}"/>
                    </a:ext>
                  </a:extLst>
                </p14:cNvPr>
                <p14:cNvContentPartPr/>
                <p14:nvPr/>
              </p14:nvContentPartPr>
              <p14:xfrm>
                <a:off x="1245889" y="1097488"/>
                <a:ext cx="38160" cy="54360"/>
              </p14:xfrm>
            </p:contentPart>
          </mc:Choice>
          <mc:Fallback>
            <p:pic>
              <p:nvPicPr>
                <p:cNvPr id="43" name="Ink 42">
                  <a:extLst>
                    <a:ext uri="{FF2B5EF4-FFF2-40B4-BE49-F238E27FC236}">
                      <a16:creationId xmlns:a16="http://schemas.microsoft.com/office/drawing/2014/main" id="{30606FC7-A8F2-CDF7-FFAC-8B4FECCF521D}"/>
                    </a:ext>
                  </a:extLst>
                </p:cNvPr>
                <p:cNvPicPr/>
                <p:nvPr/>
              </p:nvPicPr>
              <p:blipFill>
                <a:blip r:embed="rId182"/>
                <a:stretch>
                  <a:fillRect/>
                </a:stretch>
              </p:blipFill>
              <p:spPr>
                <a:xfrm>
                  <a:off x="1239769" y="1091368"/>
                  <a:ext cx="50400" cy="66600"/>
                </a:xfrm>
                <a:prstGeom prst="rect">
                  <a:avLst/>
                </a:prstGeom>
              </p:spPr>
            </p:pic>
          </mc:Fallback>
        </mc:AlternateContent>
        <mc:AlternateContent xmlns:mc="http://schemas.openxmlformats.org/markup-compatibility/2006">
          <mc:Choice xmlns:p14="http://schemas.microsoft.com/office/powerpoint/2010/main" Requires="p14">
            <p:contentPart p14:bwMode="auto" r:id="rId183">
              <p14:nvContentPartPr>
                <p14:cNvPr id="44" name="Ink 43">
                  <a:extLst>
                    <a:ext uri="{FF2B5EF4-FFF2-40B4-BE49-F238E27FC236}">
                      <a16:creationId xmlns:a16="http://schemas.microsoft.com/office/drawing/2014/main" id="{457A8886-C6E3-CEAE-C1F7-69871AED4083}"/>
                    </a:ext>
                  </a:extLst>
                </p14:cNvPr>
                <p14:cNvContentPartPr/>
                <p14:nvPr/>
              </p14:nvContentPartPr>
              <p14:xfrm>
                <a:off x="1389889" y="957808"/>
                <a:ext cx="118440" cy="117360"/>
              </p14:xfrm>
            </p:contentPart>
          </mc:Choice>
          <mc:Fallback>
            <p:pic>
              <p:nvPicPr>
                <p:cNvPr id="44" name="Ink 43">
                  <a:extLst>
                    <a:ext uri="{FF2B5EF4-FFF2-40B4-BE49-F238E27FC236}">
                      <a16:creationId xmlns:a16="http://schemas.microsoft.com/office/drawing/2014/main" id="{457A8886-C6E3-CEAE-C1F7-69871AED4083}"/>
                    </a:ext>
                  </a:extLst>
                </p:cNvPr>
                <p:cNvPicPr/>
                <p:nvPr/>
              </p:nvPicPr>
              <p:blipFill>
                <a:blip r:embed="rId184"/>
                <a:stretch>
                  <a:fillRect/>
                </a:stretch>
              </p:blipFill>
              <p:spPr>
                <a:xfrm>
                  <a:off x="1383769" y="951688"/>
                  <a:ext cx="130680" cy="129600"/>
                </a:xfrm>
                <a:prstGeom prst="rect">
                  <a:avLst/>
                </a:prstGeom>
              </p:spPr>
            </p:pic>
          </mc:Fallback>
        </mc:AlternateContent>
        <mc:AlternateContent xmlns:mc="http://schemas.openxmlformats.org/markup-compatibility/2006">
          <mc:Choice xmlns:p14="http://schemas.microsoft.com/office/powerpoint/2010/main" Requires="p14">
            <p:contentPart p14:bwMode="auto" r:id="rId185">
              <p14:nvContentPartPr>
                <p14:cNvPr id="45" name="Ink 44">
                  <a:extLst>
                    <a:ext uri="{FF2B5EF4-FFF2-40B4-BE49-F238E27FC236}">
                      <a16:creationId xmlns:a16="http://schemas.microsoft.com/office/drawing/2014/main" id="{9963CBB1-5FE9-28DE-3C96-DDC17A26D837}"/>
                    </a:ext>
                  </a:extLst>
                </p14:cNvPr>
                <p14:cNvContentPartPr/>
                <p14:nvPr/>
              </p14:nvContentPartPr>
              <p14:xfrm>
                <a:off x="1546849" y="863848"/>
                <a:ext cx="134640" cy="139680"/>
              </p14:xfrm>
            </p:contentPart>
          </mc:Choice>
          <mc:Fallback>
            <p:pic>
              <p:nvPicPr>
                <p:cNvPr id="45" name="Ink 44">
                  <a:extLst>
                    <a:ext uri="{FF2B5EF4-FFF2-40B4-BE49-F238E27FC236}">
                      <a16:creationId xmlns:a16="http://schemas.microsoft.com/office/drawing/2014/main" id="{9963CBB1-5FE9-28DE-3C96-DDC17A26D837}"/>
                    </a:ext>
                  </a:extLst>
                </p:cNvPr>
                <p:cNvPicPr/>
                <p:nvPr/>
              </p:nvPicPr>
              <p:blipFill>
                <a:blip r:embed="rId186"/>
                <a:stretch>
                  <a:fillRect/>
                </a:stretch>
              </p:blipFill>
              <p:spPr>
                <a:xfrm>
                  <a:off x="1540729" y="857728"/>
                  <a:ext cx="146880" cy="151920"/>
                </a:xfrm>
                <a:prstGeom prst="rect">
                  <a:avLst/>
                </a:prstGeom>
              </p:spPr>
            </p:pic>
          </mc:Fallback>
        </mc:AlternateContent>
        <mc:AlternateContent xmlns:mc="http://schemas.openxmlformats.org/markup-compatibility/2006">
          <mc:Choice xmlns:p14="http://schemas.microsoft.com/office/powerpoint/2010/main" Requires="p14">
            <p:contentPart p14:bwMode="auto" r:id="rId187">
              <p14:nvContentPartPr>
                <p14:cNvPr id="46" name="Ink 45">
                  <a:extLst>
                    <a:ext uri="{FF2B5EF4-FFF2-40B4-BE49-F238E27FC236}">
                      <a16:creationId xmlns:a16="http://schemas.microsoft.com/office/drawing/2014/main" id="{D4AA86CB-8AD5-D1BA-8C88-6C57FE8F5A9F}"/>
                    </a:ext>
                  </a:extLst>
                </p14:cNvPr>
                <p14:cNvContentPartPr/>
                <p14:nvPr/>
              </p14:nvContentPartPr>
              <p14:xfrm>
                <a:off x="1556929" y="755128"/>
                <a:ext cx="385560" cy="175680"/>
              </p14:xfrm>
            </p:contentPart>
          </mc:Choice>
          <mc:Fallback>
            <p:pic>
              <p:nvPicPr>
                <p:cNvPr id="46" name="Ink 45">
                  <a:extLst>
                    <a:ext uri="{FF2B5EF4-FFF2-40B4-BE49-F238E27FC236}">
                      <a16:creationId xmlns:a16="http://schemas.microsoft.com/office/drawing/2014/main" id="{D4AA86CB-8AD5-D1BA-8C88-6C57FE8F5A9F}"/>
                    </a:ext>
                  </a:extLst>
                </p:cNvPr>
                <p:cNvPicPr/>
                <p:nvPr/>
              </p:nvPicPr>
              <p:blipFill>
                <a:blip r:embed="rId188"/>
                <a:stretch>
                  <a:fillRect/>
                </a:stretch>
              </p:blipFill>
              <p:spPr>
                <a:xfrm>
                  <a:off x="1550809" y="749008"/>
                  <a:ext cx="397800" cy="187920"/>
                </a:xfrm>
                <a:prstGeom prst="rect">
                  <a:avLst/>
                </a:prstGeom>
              </p:spPr>
            </p:pic>
          </mc:Fallback>
        </mc:AlternateContent>
        <mc:AlternateContent xmlns:mc="http://schemas.openxmlformats.org/markup-compatibility/2006">
          <mc:Choice xmlns:p14="http://schemas.microsoft.com/office/powerpoint/2010/main" Requires="p14">
            <p:contentPart p14:bwMode="auto" r:id="rId189">
              <p14:nvContentPartPr>
                <p14:cNvPr id="47" name="Ink 46">
                  <a:extLst>
                    <a:ext uri="{FF2B5EF4-FFF2-40B4-BE49-F238E27FC236}">
                      <a16:creationId xmlns:a16="http://schemas.microsoft.com/office/drawing/2014/main" id="{145F048A-9FD0-298B-87AC-0BF06925F813}"/>
                    </a:ext>
                  </a:extLst>
                </p14:cNvPr>
                <p14:cNvContentPartPr/>
                <p14:nvPr/>
              </p14:nvContentPartPr>
              <p14:xfrm>
                <a:off x="2025649" y="558568"/>
                <a:ext cx="211320" cy="271080"/>
              </p14:xfrm>
            </p:contentPart>
          </mc:Choice>
          <mc:Fallback>
            <p:pic>
              <p:nvPicPr>
                <p:cNvPr id="47" name="Ink 46">
                  <a:extLst>
                    <a:ext uri="{FF2B5EF4-FFF2-40B4-BE49-F238E27FC236}">
                      <a16:creationId xmlns:a16="http://schemas.microsoft.com/office/drawing/2014/main" id="{145F048A-9FD0-298B-87AC-0BF06925F813}"/>
                    </a:ext>
                  </a:extLst>
                </p:cNvPr>
                <p:cNvPicPr/>
                <p:nvPr/>
              </p:nvPicPr>
              <p:blipFill>
                <a:blip r:embed="rId190"/>
                <a:stretch>
                  <a:fillRect/>
                </a:stretch>
              </p:blipFill>
              <p:spPr>
                <a:xfrm>
                  <a:off x="2019529" y="552448"/>
                  <a:ext cx="223560" cy="283320"/>
                </a:xfrm>
                <a:prstGeom prst="rect">
                  <a:avLst/>
                </a:prstGeom>
              </p:spPr>
            </p:pic>
          </mc:Fallback>
        </mc:AlternateContent>
        <mc:AlternateContent xmlns:mc="http://schemas.openxmlformats.org/markup-compatibility/2006">
          <mc:Choice xmlns:p14="http://schemas.microsoft.com/office/powerpoint/2010/main" Requires="p14">
            <p:contentPart p14:bwMode="auto" r:id="rId191">
              <p14:nvContentPartPr>
                <p14:cNvPr id="50" name="Ink 49">
                  <a:extLst>
                    <a:ext uri="{FF2B5EF4-FFF2-40B4-BE49-F238E27FC236}">
                      <a16:creationId xmlns:a16="http://schemas.microsoft.com/office/drawing/2014/main" id="{3E0DED73-6FC0-29BB-F784-2668F21562AB}"/>
                    </a:ext>
                  </a:extLst>
                </p14:cNvPr>
                <p14:cNvContentPartPr/>
                <p14:nvPr/>
              </p14:nvContentPartPr>
              <p14:xfrm>
                <a:off x="2353969" y="508528"/>
                <a:ext cx="132480" cy="197280"/>
              </p14:xfrm>
            </p:contentPart>
          </mc:Choice>
          <mc:Fallback>
            <p:pic>
              <p:nvPicPr>
                <p:cNvPr id="50" name="Ink 49">
                  <a:extLst>
                    <a:ext uri="{FF2B5EF4-FFF2-40B4-BE49-F238E27FC236}">
                      <a16:creationId xmlns:a16="http://schemas.microsoft.com/office/drawing/2014/main" id="{3E0DED73-6FC0-29BB-F784-2668F21562AB}"/>
                    </a:ext>
                  </a:extLst>
                </p:cNvPr>
                <p:cNvPicPr/>
                <p:nvPr/>
              </p:nvPicPr>
              <p:blipFill>
                <a:blip r:embed="rId192"/>
                <a:stretch>
                  <a:fillRect/>
                </a:stretch>
              </p:blipFill>
              <p:spPr>
                <a:xfrm>
                  <a:off x="2347849" y="502408"/>
                  <a:ext cx="14472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193">
              <p14:nvContentPartPr>
                <p14:cNvPr id="51" name="Ink 50">
                  <a:extLst>
                    <a:ext uri="{FF2B5EF4-FFF2-40B4-BE49-F238E27FC236}">
                      <a16:creationId xmlns:a16="http://schemas.microsoft.com/office/drawing/2014/main" id="{49B89E0D-A5C3-EA2E-A97B-3392ADC6B73A}"/>
                    </a:ext>
                  </a:extLst>
                </p14:cNvPr>
                <p14:cNvContentPartPr/>
                <p14:nvPr/>
              </p14:nvContentPartPr>
              <p14:xfrm>
                <a:off x="2436409" y="565768"/>
                <a:ext cx="167400" cy="154800"/>
              </p14:xfrm>
            </p:contentPart>
          </mc:Choice>
          <mc:Fallback>
            <p:pic>
              <p:nvPicPr>
                <p:cNvPr id="51" name="Ink 50">
                  <a:extLst>
                    <a:ext uri="{FF2B5EF4-FFF2-40B4-BE49-F238E27FC236}">
                      <a16:creationId xmlns:a16="http://schemas.microsoft.com/office/drawing/2014/main" id="{49B89E0D-A5C3-EA2E-A97B-3392ADC6B73A}"/>
                    </a:ext>
                  </a:extLst>
                </p:cNvPr>
                <p:cNvPicPr/>
                <p:nvPr/>
              </p:nvPicPr>
              <p:blipFill>
                <a:blip r:embed="rId194"/>
                <a:stretch>
                  <a:fillRect/>
                </a:stretch>
              </p:blipFill>
              <p:spPr>
                <a:xfrm>
                  <a:off x="2430289" y="559648"/>
                  <a:ext cx="179640" cy="167040"/>
                </a:xfrm>
                <a:prstGeom prst="rect">
                  <a:avLst/>
                </a:prstGeom>
              </p:spPr>
            </p:pic>
          </mc:Fallback>
        </mc:AlternateContent>
        <mc:AlternateContent xmlns:mc="http://schemas.openxmlformats.org/markup-compatibility/2006">
          <mc:Choice xmlns:p14="http://schemas.microsoft.com/office/powerpoint/2010/main" Requires="p14">
            <p:contentPart p14:bwMode="auto" r:id="rId195">
              <p14:nvContentPartPr>
                <p14:cNvPr id="52" name="Ink 51">
                  <a:extLst>
                    <a:ext uri="{FF2B5EF4-FFF2-40B4-BE49-F238E27FC236}">
                      <a16:creationId xmlns:a16="http://schemas.microsoft.com/office/drawing/2014/main" id="{997CFBB6-ED5D-92C3-28E3-EE5FD893338D}"/>
                    </a:ext>
                  </a:extLst>
                </p14:cNvPr>
                <p14:cNvContentPartPr/>
                <p14:nvPr/>
              </p14:nvContentPartPr>
              <p14:xfrm>
                <a:off x="2574289" y="475408"/>
                <a:ext cx="16920" cy="10440"/>
              </p14:xfrm>
            </p:contentPart>
          </mc:Choice>
          <mc:Fallback>
            <p:pic>
              <p:nvPicPr>
                <p:cNvPr id="52" name="Ink 51">
                  <a:extLst>
                    <a:ext uri="{FF2B5EF4-FFF2-40B4-BE49-F238E27FC236}">
                      <a16:creationId xmlns:a16="http://schemas.microsoft.com/office/drawing/2014/main" id="{997CFBB6-ED5D-92C3-28E3-EE5FD893338D}"/>
                    </a:ext>
                  </a:extLst>
                </p:cNvPr>
                <p:cNvPicPr/>
                <p:nvPr/>
              </p:nvPicPr>
              <p:blipFill>
                <a:blip r:embed="rId196"/>
                <a:stretch>
                  <a:fillRect/>
                </a:stretch>
              </p:blipFill>
              <p:spPr>
                <a:xfrm>
                  <a:off x="2568169" y="469288"/>
                  <a:ext cx="2916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197">
              <p14:nvContentPartPr>
                <p14:cNvPr id="53" name="Ink 52">
                  <a:extLst>
                    <a:ext uri="{FF2B5EF4-FFF2-40B4-BE49-F238E27FC236}">
                      <a16:creationId xmlns:a16="http://schemas.microsoft.com/office/drawing/2014/main" id="{4EF0E931-4BF3-B4AF-E34C-3F3D65C6F493}"/>
                    </a:ext>
                  </a:extLst>
                </p14:cNvPr>
                <p14:cNvContentPartPr/>
                <p14:nvPr/>
              </p14:nvContentPartPr>
              <p14:xfrm>
                <a:off x="2622169" y="406648"/>
                <a:ext cx="191520" cy="187200"/>
              </p14:xfrm>
            </p:contentPart>
          </mc:Choice>
          <mc:Fallback>
            <p:pic>
              <p:nvPicPr>
                <p:cNvPr id="53" name="Ink 52">
                  <a:extLst>
                    <a:ext uri="{FF2B5EF4-FFF2-40B4-BE49-F238E27FC236}">
                      <a16:creationId xmlns:a16="http://schemas.microsoft.com/office/drawing/2014/main" id="{4EF0E931-4BF3-B4AF-E34C-3F3D65C6F493}"/>
                    </a:ext>
                  </a:extLst>
                </p:cNvPr>
                <p:cNvPicPr/>
                <p:nvPr/>
              </p:nvPicPr>
              <p:blipFill>
                <a:blip r:embed="rId198"/>
                <a:stretch>
                  <a:fillRect/>
                </a:stretch>
              </p:blipFill>
              <p:spPr>
                <a:xfrm>
                  <a:off x="2616049" y="400528"/>
                  <a:ext cx="203760" cy="199440"/>
                </a:xfrm>
                <a:prstGeom prst="rect">
                  <a:avLst/>
                </a:prstGeom>
              </p:spPr>
            </p:pic>
          </mc:Fallback>
        </mc:AlternateContent>
        <mc:AlternateContent xmlns:mc="http://schemas.openxmlformats.org/markup-compatibility/2006">
          <mc:Choice xmlns:p14="http://schemas.microsoft.com/office/powerpoint/2010/main" Requires="p14">
            <p:contentPart p14:bwMode="auto" r:id="rId199">
              <p14:nvContentPartPr>
                <p14:cNvPr id="54" name="Ink 53">
                  <a:extLst>
                    <a:ext uri="{FF2B5EF4-FFF2-40B4-BE49-F238E27FC236}">
                      <a16:creationId xmlns:a16="http://schemas.microsoft.com/office/drawing/2014/main" id="{9C2E54EB-FD32-B5A8-E2E6-02453B95CFE6}"/>
                    </a:ext>
                  </a:extLst>
                </p14:cNvPr>
                <p14:cNvContentPartPr/>
                <p14:nvPr/>
              </p14:nvContentPartPr>
              <p14:xfrm>
                <a:off x="2807569" y="255448"/>
                <a:ext cx="162720" cy="204120"/>
              </p14:xfrm>
            </p:contentPart>
          </mc:Choice>
          <mc:Fallback>
            <p:pic>
              <p:nvPicPr>
                <p:cNvPr id="54" name="Ink 53">
                  <a:extLst>
                    <a:ext uri="{FF2B5EF4-FFF2-40B4-BE49-F238E27FC236}">
                      <a16:creationId xmlns:a16="http://schemas.microsoft.com/office/drawing/2014/main" id="{9C2E54EB-FD32-B5A8-E2E6-02453B95CFE6}"/>
                    </a:ext>
                  </a:extLst>
                </p:cNvPr>
                <p:cNvPicPr/>
                <p:nvPr/>
              </p:nvPicPr>
              <p:blipFill>
                <a:blip r:embed="rId200"/>
                <a:stretch>
                  <a:fillRect/>
                </a:stretch>
              </p:blipFill>
              <p:spPr>
                <a:xfrm>
                  <a:off x="2801449" y="249328"/>
                  <a:ext cx="174960" cy="216360"/>
                </a:xfrm>
                <a:prstGeom prst="rect">
                  <a:avLst/>
                </a:prstGeom>
              </p:spPr>
            </p:pic>
          </mc:Fallback>
        </mc:AlternateContent>
        <mc:AlternateContent xmlns:mc="http://schemas.openxmlformats.org/markup-compatibility/2006">
          <mc:Choice xmlns:p14="http://schemas.microsoft.com/office/powerpoint/2010/main" Requires="p14">
            <p:contentPart p14:bwMode="auto" r:id="rId201">
              <p14:nvContentPartPr>
                <p14:cNvPr id="56" name="Ink 55">
                  <a:extLst>
                    <a:ext uri="{FF2B5EF4-FFF2-40B4-BE49-F238E27FC236}">
                      <a16:creationId xmlns:a16="http://schemas.microsoft.com/office/drawing/2014/main" id="{A91216D6-E586-2AB9-7B8A-968065224A1D}"/>
                    </a:ext>
                  </a:extLst>
                </p14:cNvPr>
                <p14:cNvContentPartPr/>
                <p14:nvPr/>
              </p14:nvContentPartPr>
              <p14:xfrm>
                <a:off x="2173969" y="556768"/>
                <a:ext cx="57960" cy="101880"/>
              </p14:xfrm>
            </p:contentPart>
          </mc:Choice>
          <mc:Fallback>
            <p:pic>
              <p:nvPicPr>
                <p:cNvPr id="56" name="Ink 55">
                  <a:extLst>
                    <a:ext uri="{FF2B5EF4-FFF2-40B4-BE49-F238E27FC236}">
                      <a16:creationId xmlns:a16="http://schemas.microsoft.com/office/drawing/2014/main" id="{A91216D6-E586-2AB9-7B8A-968065224A1D}"/>
                    </a:ext>
                  </a:extLst>
                </p:cNvPr>
                <p:cNvPicPr/>
                <p:nvPr/>
              </p:nvPicPr>
              <p:blipFill>
                <a:blip r:embed="rId202"/>
                <a:stretch>
                  <a:fillRect/>
                </a:stretch>
              </p:blipFill>
              <p:spPr>
                <a:xfrm>
                  <a:off x="2167849" y="550648"/>
                  <a:ext cx="70200" cy="114120"/>
                </a:xfrm>
                <a:prstGeom prst="rect">
                  <a:avLst/>
                </a:prstGeom>
              </p:spPr>
            </p:pic>
          </mc:Fallback>
        </mc:AlternateContent>
        <mc:AlternateContent xmlns:mc="http://schemas.openxmlformats.org/markup-compatibility/2006">
          <mc:Choice xmlns:p14="http://schemas.microsoft.com/office/powerpoint/2010/main" Requires="p14">
            <p:contentPart p14:bwMode="auto" r:id="rId203">
              <p14:nvContentPartPr>
                <p14:cNvPr id="57" name="Ink 56">
                  <a:extLst>
                    <a:ext uri="{FF2B5EF4-FFF2-40B4-BE49-F238E27FC236}">
                      <a16:creationId xmlns:a16="http://schemas.microsoft.com/office/drawing/2014/main" id="{E3D95755-4616-2001-F955-B34431D24A59}"/>
                    </a:ext>
                  </a:extLst>
                </p14:cNvPr>
                <p14:cNvContentPartPr/>
                <p14:nvPr/>
              </p14:nvContentPartPr>
              <p14:xfrm>
                <a:off x="3005209" y="176968"/>
                <a:ext cx="70920" cy="56160"/>
              </p14:xfrm>
            </p:contentPart>
          </mc:Choice>
          <mc:Fallback>
            <p:pic>
              <p:nvPicPr>
                <p:cNvPr id="57" name="Ink 56">
                  <a:extLst>
                    <a:ext uri="{FF2B5EF4-FFF2-40B4-BE49-F238E27FC236}">
                      <a16:creationId xmlns:a16="http://schemas.microsoft.com/office/drawing/2014/main" id="{E3D95755-4616-2001-F955-B34431D24A59}"/>
                    </a:ext>
                  </a:extLst>
                </p:cNvPr>
                <p:cNvPicPr/>
                <p:nvPr/>
              </p:nvPicPr>
              <p:blipFill>
                <a:blip r:embed="rId204"/>
                <a:stretch>
                  <a:fillRect/>
                </a:stretch>
              </p:blipFill>
              <p:spPr>
                <a:xfrm>
                  <a:off x="2999089" y="170848"/>
                  <a:ext cx="83160" cy="68400"/>
                </a:xfrm>
                <a:prstGeom prst="rect">
                  <a:avLst/>
                </a:prstGeom>
              </p:spPr>
            </p:pic>
          </mc:Fallback>
        </mc:AlternateContent>
        <mc:AlternateContent xmlns:mc="http://schemas.openxmlformats.org/markup-compatibility/2006">
          <mc:Choice xmlns:p14="http://schemas.microsoft.com/office/powerpoint/2010/main" Requires="p14">
            <p:contentPart p14:bwMode="auto" r:id="rId205">
              <p14:nvContentPartPr>
                <p14:cNvPr id="59" name="Ink 58">
                  <a:extLst>
                    <a:ext uri="{FF2B5EF4-FFF2-40B4-BE49-F238E27FC236}">
                      <a16:creationId xmlns:a16="http://schemas.microsoft.com/office/drawing/2014/main" id="{E20E0860-40C1-8E76-EC08-72C7C118B7C2}"/>
                    </a:ext>
                  </a:extLst>
                </p14:cNvPr>
                <p14:cNvContentPartPr/>
                <p14:nvPr/>
              </p14:nvContentPartPr>
              <p14:xfrm>
                <a:off x="3030409" y="813448"/>
                <a:ext cx="139320" cy="196920"/>
              </p14:xfrm>
            </p:contentPart>
          </mc:Choice>
          <mc:Fallback>
            <p:pic>
              <p:nvPicPr>
                <p:cNvPr id="59" name="Ink 58">
                  <a:extLst>
                    <a:ext uri="{FF2B5EF4-FFF2-40B4-BE49-F238E27FC236}">
                      <a16:creationId xmlns:a16="http://schemas.microsoft.com/office/drawing/2014/main" id="{E20E0860-40C1-8E76-EC08-72C7C118B7C2}"/>
                    </a:ext>
                  </a:extLst>
                </p:cNvPr>
                <p:cNvPicPr/>
                <p:nvPr/>
              </p:nvPicPr>
              <p:blipFill>
                <a:blip r:embed="rId206"/>
                <a:stretch>
                  <a:fillRect/>
                </a:stretch>
              </p:blipFill>
              <p:spPr>
                <a:xfrm>
                  <a:off x="3024289" y="807328"/>
                  <a:ext cx="151560" cy="209160"/>
                </a:xfrm>
                <a:prstGeom prst="rect">
                  <a:avLst/>
                </a:prstGeom>
              </p:spPr>
            </p:pic>
          </mc:Fallback>
        </mc:AlternateContent>
        <mc:AlternateContent xmlns:mc="http://schemas.openxmlformats.org/markup-compatibility/2006">
          <mc:Choice xmlns:p14="http://schemas.microsoft.com/office/powerpoint/2010/main" Requires="p14">
            <p:contentPart p14:bwMode="auto" r:id="rId207">
              <p14:nvContentPartPr>
                <p14:cNvPr id="60" name="Ink 59">
                  <a:extLst>
                    <a:ext uri="{FF2B5EF4-FFF2-40B4-BE49-F238E27FC236}">
                      <a16:creationId xmlns:a16="http://schemas.microsoft.com/office/drawing/2014/main" id="{BF9D45EE-3FEE-7748-2AEC-57FEF1ED060E}"/>
                    </a:ext>
                  </a:extLst>
                </p14:cNvPr>
                <p14:cNvContentPartPr/>
                <p14:nvPr/>
              </p14:nvContentPartPr>
              <p14:xfrm>
                <a:off x="3212209" y="701488"/>
                <a:ext cx="142200" cy="233280"/>
              </p14:xfrm>
            </p:contentPart>
          </mc:Choice>
          <mc:Fallback>
            <p:pic>
              <p:nvPicPr>
                <p:cNvPr id="60" name="Ink 59">
                  <a:extLst>
                    <a:ext uri="{FF2B5EF4-FFF2-40B4-BE49-F238E27FC236}">
                      <a16:creationId xmlns:a16="http://schemas.microsoft.com/office/drawing/2014/main" id="{BF9D45EE-3FEE-7748-2AEC-57FEF1ED060E}"/>
                    </a:ext>
                  </a:extLst>
                </p:cNvPr>
                <p:cNvPicPr/>
                <p:nvPr/>
              </p:nvPicPr>
              <p:blipFill>
                <a:blip r:embed="rId208"/>
                <a:stretch>
                  <a:fillRect/>
                </a:stretch>
              </p:blipFill>
              <p:spPr>
                <a:xfrm>
                  <a:off x="3206089" y="695368"/>
                  <a:ext cx="154440" cy="245520"/>
                </a:xfrm>
                <a:prstGeom prst="rect">
                  <a:avLst/>
                </a:prstGeom>
              </p:spPr>
            </p:pic>
          </mc:Fallback>
        </mc:AlternateContent>
        <mc:AlternateContent xmlns:mc="http://schemas.openxmlformats.org/markup-compatibility/2006">
          <mc:Choice xmlns:p14="http://schemas.microsoft.com/office/powerpoint/2010/main" Requires="p14">
            <p:contentPart p14:bwMode="auto" r:id="rId209">
              <p14:nvContentPartPr>
                <p14:cNvPr id="61" name="Ink 60">
                  <a:extLst>
                    <a:ext uri="{FF2B5EF4-FFF2-40B4-BE49-F238E27FC236}">
                      <a16:creationId xmlns:a16="http://schemas.microsoft.com/office/drawing/2014/main" id="{D32AF76D-0C51-82D6-04CB-9DD235E1814F}"/>
                    </a:ext>
                  </a:extLst>
                </p14:cNvPr>
                <p14:cNvContentPartPr/>
                <p14:nvPr/>
              </p14:nvContentPartPr>
              <p14:xfrm>
                <a:off x="3413809" y="593128"/>
                <a:ext cx="42480" cy="208080"/>
              </p14:xfrm>
            </p:contentPart>
          </mc:Choice>
          <mc:Fallback>
            <p:pic>
              <p:nvPicPr>
                <p:cNvPr id="61" name="Ink 60">
                  <a:extLst>
                    <a:ext uri="{FF2B5EF4-FFF2-40B4-BE49-F238E27FC236}">
                      <a16:creationId xmlns:a16="http://schemas.microsoft.com/office/drawing/2014/main" id="{D32AF76D-0C51-82D6-04CB-9DD235E1814F}"/>
                    </a:ext>
                  </a:extLst>
                </p:cNvPr>
                <p:cNvPicPr/>
                <p:nvPr/>
              </p:nvPicPr>
              <p:blipFill>
                <a:blip r:embed="rId210"/>
                <a:stretch>
                  <a:fillRect/>
                </a:stretch>
              </p:blipFill>
              <p:spPr>
                <a:xfrm>
                  <a:off x="3407689" y="587008"/>
                  <a:ext cx="54720" cy="220320"/>
                </a:xfrm>
                <a:prstGeom prst="rect">
                  <a:avLst/>
                </a:prstGeom>
              </p:spPr>
            </p:pic>
          </mc:Fallback>
        </mc:AlternateContent>
        <mc:AlternateContent xmlns:mc="http://schemas.openxmlformats.org/markup-compatibility/2006">
          <mc:Choice xmlns:p14="http://schemas.microsoft.com/office/powerpoint/2010/main" Requires="p14">
            <p:contentPart p14:bwMode="auto" r:id="rId211">
              <p14:nvContentPartPr>
                <p14:cNvPr id="62" name="Ink 61">
                  <a:extLst>
                    <a:ext uri="{FF2B5EF4-FFF2-40B4-BE49-F238E27FC236}">
                      <a16:creationId xmlns:a16="http://schemas.microsoft.com/office/drawing/2014/main" id="{FD3B4992-7ADD-8B2D-0BAB-9D411FDA48AC}"/>
                    </a:ext>
                  </a:extLst>
                </p14:cNvPr>
                <p14:cNvContentPartPr/>
                <p14:nvPr/>
              </p14:nvContentPartPr>
              <p14:xfrm>
                <a:off x="3351169" y="568288"/>
                <a:ext cx="47520" cy="146520"/>
              </p14:xfrm>
            </p:contentPart>
          </mc:Choice>
          <mc:Fallback>
            <p:pic>
              <p:nvPicPr>
                <p:cNvPr id="62" name="Ink 61">
                  <a:extLst>
                    <a:ext uri="{FF2B5EF4-FFF2-40B4-BE49-F238E27FC236}">
                      <a16:creationId xmlns:a16="http://schemas.microsoft.com/office/drawing/2014/main" id="{FD3B4992-7ADD-8B2D-0BAB-9D411FDA48AC}"/>
                    </a:ext>
                  </a:extLst>
                </p:cNvPr>
                <p:cNvPicPr/>
                <p:nvPr/>
              </p:nvPicPr>
              <p:blipFill>
                <a:blip r:embed="rId212"/>
                <a:stretch>
                  <a:fillRect/>
                </a:stretch>
              </p:blipFill>
              <p:spPr>
                <a:xfrm>
                  <a:off x="3345049" y="562168"/>
                  <a:ext cx="5976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213">
              <p14:nvContentPartPr>
                <p14:cNvPr id="63" name="Ink 62">
                  <a:extLst>
                    <a:ext uri="{FF2B5EF4-FFF2-40B4-BE49-F238E27FC236}">
                      <a16:creationId xmlns:a16="http://schemas.microsoft.com/office/drawing/2014/main" id="{B46239AD-38DE-57BB-3B13-D47AF96FBC43}"/>
                    </a:ext>
                  </a:extLst>
                </p14:cNvPr>
                <p14:cNvContentPartPr/>
                <p14:nvPr/>
              </p14:nvContentPartPr>
              <p14:xfrm>
                <a:off x="3422449" y="794008"/>
                <a:ext cx="124560" cy="65160"/>
              </p14:xfrm>
            </p:contentPart>
          </mc:Choice>
          <mc:Fallback>
            <p:pic>
              <p:nvPicPr>
                <p:cNvPr id="63" name="Ink 62">
                  <a:extLst>
                    <a:ext uri="{FF2B5EF4-FFF2-40B4-BE49-F238E27FC236}">
                      <a16:creationId xmlns:a16="http://schemas.microsoft.com/office/drawing/2014/main" id="{B46239AD-38DE-57BB-3B13-D47AF96FBC43}"/>
                    </a:ext>
                  </a:extLst>
                </p:cNvPr>
                <p:cNvPicPr/>
                <p:nvPr/>
              </p:nvPicPr>
              <p:blipFill>
                <a:blip r:embed="rId214"/>
                <a:stretch>
                  <a:fillRect/>
                </a:stretch>
              </p:blipFill>
              <p:spPr>
                <a:xfrm>
                  <a:off x="3416329" y="787888"/>
                  <a:ext cx="136800" cy="77400"/>
                </a:xfrm>
                <a:prstGeom prst="rect">
                  <a:avLst/>
                </a:prstGeom>
              </p:spPr>
            </p:pic>
          </mc:Fallback>
        </mc:AlternateContent>
        <mc:AlternateContent xmlns:mc="http://schemas.openxmlformats.org/markup-compatibility/2006">
          <mc:Choice xmlns:p14="http://schemas.microsoft.com/office/powerpoint/2010/main" Requires="p14">
            <p:contentPart p14:bwMode="auto" r:id="rId215">
              <p14:nvContentPartPr>
                <p14:cNvPr id="64" name="Ink 63">
                  <a:extLst>
                    <a:ext uri="{FF2B5EF4-FFF2-40B4-BE49-F238E27FC236}">
                      <a16:creationId xmlns:a16="http://schemas.microsoft.com/office/drawing/2014/main" id="{5104E15E-379E-98A1-C4A2-C6FB13C592F6}"/>
                    </a:ext>
                  </a:extLst>
                </p14:cNvPr>
                <p14:cNvContentPartPr/>
                <p14:nvPr/>
              </p14:nvContentPartPr>
              <p14:xfrm>
                <a:off x="1834129" y="1087048"/>
                <a:ext cx="252720" cy="515160"/>
              </p14:xfrm>
            </p:contentPart>
          </mc:Choice>
          <mc:Fallback>
            <p:pic>
              <p:nvPicPr>
                <p:cNvPr id="64" name="Ink 63">
                  <a:extLst>
                    <a:ext uri="{FF2B5EF4-FFF2-40B4-BE49-F238E27FC236}">
                      <a16:creationId xmlns:a16="http://schemas.microsoft.com/office/drawing/2014/main" id="{5104E15E-379E-98A1-C4A2-C6FB13C592F6}"/>
                    </a:ext>
                  </a:extLst>
                </p:cNvPr>
                <p:cNvPicPr/>
                <p:nvPr/>
              </p:nvPicPr>
              <p:blipFill>
                <a:blip r:embed="rId216"/>
                <a:stretch>
                  <a:fillRect/>
                </a:stretch>
              </p:blipFill>
              <p:spPr>
                <a:xfrm>
                  <a:off x="1828009" y="1080928"/>
                  <a:ext cx="264960" cy="527400"/>
                </a:xfrm>
                <a:prstGeom prst="rect">
                  <a:avLst/>
                </a:prstGeom>
              </p:spPr>
            </p:pic>
          </mc:Fallback>
        </mc:AlternateContent>
        <mc:AlternateContent xmlns:mc="http://schemas.openxmlformats.org/markup-compatibility/2006">
          <mc:Choice xmlns:p14="http://schemas.microsoft.com/office/powerpoint/2010/main" Requires="p14">
            <p:contentPart p14:bwMode="auto" r:id="rId217">
              <p14:nvContentPartPr>
                <p14:cNvPr id="65" name="Ink 64">
                  <a:extLst>
                    <a:ext uri="{FF2B5EF4-FFF2-40B4-BE49-F238E27FC236}">
                      <a16:creationId xmlns:a16="http://schemas.microsoft.com/office/drawing/2014/main" id="{C8915E74-112E-CBFC-8D43-B266683CA306}"/>
                    </a:ext>
                  </a:extLst>
                </p14:cNvPr>
                <p14:cNvContentPartPr/>
                <p14:nvPr/>
              </p14:nvContentPartPr>
              <p14:xfrm>
                <a:off x="2608849" y="749008"/>
                <a:ext cx="188640" cy="594720"/>
              </p14:xfrm>
            </p:contentPart>
          </mc:Choice>
          <mc:Fallback>
            <p:pic>
              <p:nvPicPr>
                <p:cNvPr id="65" name="Ink 64">
                  <a:extLst>
                    <a:ext uri="{FF2B5EF4-FFF2-40B4-BE49-F238E27FC236}">
                      <a16:creationId xmlns:a16="http://schemas.microsoft.com/office/drawing/2014/main" id="{C8915E74-112E-CBFC-8D43-B266683CA306}"/>
                    </a:ext>
                  </a:extLst>
                </p:cNvPr>
                <p:cNvPicPr/>
                <p:nvPr/>
              </p:nvPicPr>
              <p:blipFill>
                <a:blip r:embed="rId218"/>
                <a:stretch>
                  <a:fillRect/>
                </a:stretch>
              </p:blipFill>
              <p:spPr>
                <a:xfrm>
                  <a:off x="2602729" y="742888"/>
                  <a:ext cx="200880" cy="606960"/>
                </a:xfrm>
                <a:prstGeom prst="rect">
                  <a:avLst/>
                </a:prstGeom>
              </p:spPr>
            </p:pic>
          </mc:Fallback>
        </mc:AlternateContent>
        <mc:AlternateContent xmlns:mc="http://schemas.openxmlformats.org/markup-compatibility/2006">
          <mc:Choice xmlns:p14="http://schemas.microsoft.com/office/powerpoint/2010/main" Requires="p14">
            <p:contentPart p14:bwMode="auto" r:id="rId219">
              <p14:nvContentPartPr>
                <p14:cNvPr id="69" name="Ink 68">
                  <a:extLst>
                    <a:ext uri="{FF2B5EF4-FFF2-40B4-BE49-F238E27FC236}">
                      <a16:creationId xmlns:a16="http://schemas.microsoft.com/office/drawing/2014/main" id="{8F7AE390-8CF9-7B17-C868-8C495FA97CD9}"/>
                    </a:ext>
                  </a:extLst>
                </p14:cNvPr>
                <p14:cNvContentPartPr/>
                <p14:nvPr/>
              </p14:nvContentPartPr>
              <p14:xfrm>
                <a:off x="3905569" y="542368"/>
                <a:ext cx="112680" cy="198000"/>
              </p14:xfrm>
            </p:contentPart>
          </mc:Choice>
          <mc:Fallback>
            <p:pic>
              <p:nvPicPr>
                <p:cNvPr id="69" name="Ink 68">
                  <a:extLst>
                    <a:ext uri="{FF2B5EF4-FFF2-40B4-BE49-F238E27FC236}">
                      <a16:creationId xmlns:a16="http://schemas.microsoft.com/office/drawing/2014/main" id="{8F7AE390-8CF9-7B17-C868-8C495FA97CD9}"/>
                    </a:ext>
                  </a:extLst>
                </p:cNvPr>
                <p:cNvPicPr/>
                <p:nvPr/>
              </p:nvPicPr>
              <p:blipFill>
                <a:blip r:embed="rId220"/>
                <a:stretch>
                  <a:fillRect/>
                </a:stretch>
              </p:blipFill>
              <p:spPr>
                <a:xfrm>
                  <a:off x="3899449" y="536248"/>
                  <a:ext cx="124920" cy="210240"/>
                </a:xfrm>
                <a:prstGeom prst="rect">
                  <a:avLst/>
                </a:prstGeom>
              </p:spPr>
            </p:pic>
          </mc:Fallback>
        </mc:AlternateContent>
        <mc:AlternateContent xmlns:mc="http://schemas.openxmlformats.org/markup-compatibility/2006">
          <mc:Choice xmlns:p14="http://schemas.microsoft.com/office/powerpoint/2010/main" Requires="p14">
            <p:contentPart p14:bwMode="auto" r:id="rId221">
              <p14:nvContentPartPr>
                <p14:cNvPr id="70" name="Ink 69">
                  <a:extLst>
                    <a:ext uri="{FF2B5EF4-FFF2-40B4-BE49-F238E27FC236}">
                      <a16:creationId xmlns:a16="http://schemas.microsoft.com/office/drawing/2014/main" id="{2AAF95C2-1090-6B94-3D31-3115FBAF68F6}"/>
                    </a:ext>
                  </a:extLst>
                </p14:cNvPr>
                <p14:cNvContentPartPr/>
                <p14:nvPr/>
              </p14:nvContentPartPr>
              <p14:xfrm>
                <a:off x="4055689" y="590248"/>
                <a:ext cx="29520" cy="93960"/>
              </p14:xfrm>
            </p:contentPart>
          </mc:Choice>
          <mc:Fallback>
            <p:pic>
              <p:nvPicPr>
                <p:cNvPr id="70" name="Ink 69">
                  <a:extLst>
                    <a:ext uri="{FF2B5EF4-FFF2-40B4-BE49-F238E27FC236}">
                      <a16:creationId xmlns:a16="http://schemas.microsoft.com/office/drawing/2014/main" id="{2AAF95C2-1090-6B94-3D31-3115FBAF68F6}"/>
                    </a:ext>
                  </a:extLst>
                </p:cNvPr>
                <p:cNvPicPr/>
                <p:nvPr/>
              </p:nvPicPr>
              <p:blipFill>
                <a:blip r:embed="rId222"/>
                <a:stretch>
                  <a:fillRect/>
                </a:stretch>
              </p:blipFill>
              <p:spPr>
                <a:xfrm>
                  <a:off x="4049569" y="584128"/>
                  <a:ext cx="41760" cy="106200"/>
                </a:xfrm>
                <a:prstGeom prst="rect">
                  <a:avLst/>
                </a:prstGeom>
              </p:spPr>
            </p:pic>
          </mc:Fallback>
        </mc:AlternateContent>
        <mc:AlternateContent xmlns:mc="http://schemas.openxmlformats.org/markup-compatibility/2006">
          <mc:Choice xmlns:p14="http://schemas.microsoft.com/office/powerpoint/2010/main" Requires="p14">
            <p:contentPart p14:bwMode="auto" r:id="rId223">
              <p14:nvContentPartPr>
                <p14:cNvPr id="71" name="Ink 70">
                  <a:extLst>
                    <a:ext uri="{FF2B5EF4-FFF2-40B4-BE49-F238E27FC236}">
                      <a16:creationId xmlns:a16="http://schemas.microsoft.com/office/drawing/2014/main" id="{6835D58C-FE15-695A-EE2F-DB7FA133497D}"/>
                    </a:ext>
                  </a:extLst>
                </p14:cNvPr>
                <p14:cNvContentPartPr/>
                <p14:nvPr/>
              </p14:nvContentPartPr>
              <p14:xfrm>
                <a:off x="4053529" y="501688"/>
                <a:ext cx="14040" cy="36360"/>
              </p14:xfrm>
            </p:contentPart>
          </mc:Choice>
          <mc:Fallback>
            <p:pic>
              <p:nvPicPr>
                <p:cNvPr id="71" name="Ink 70">
                  <a:extLst>
                    <a:ext uri="{FF2B5EF4-FFF2-40B4-BE49-F238E27FC236}">
                      <a16:creationId xmlns:a16="http://schemas.microsoft.com/office/drawing/2014/main" id="{6835D58C-FE15-695A-EE2F-DB7FA133497D}"/>
                    </a:ext>
                  </a:extLst>
                </p:cNvPr>
                <p:cNvPicPr/>
                <p:nvPr/>
              </p:nvPicPr>
              <p:blipFill>
                <a:blip r:embed="rId224"/>
                <a:stretch>
                  <a:fillRect/>
                </a:stretch>
              </p:blipFill>
              <p:spPr>
                <a:xfrm>
                  <a:off x="4047409" y="495568"/>
                  <a:ext cx="26280" cy="48600"/>
                </a:xfrm>
                <a:prstGeom prst="rect">
                  <a:avLst/>
                </a:prstGeom>
              </p:spPr>
            </p:pic>
          </mc:Fallback>
        </mc:AlternateContent>
        <mc:AlternateContent xmlns:mc="http://schemas.openxmlformats.org/markup-compatibility/2006">
          <mc:Choice xmlns:p14="http://schemas.microsoft.com/office/powerpoint/2010/main" Requires="p14">
            <p:contentPart p14:bwMode="auto" r:id="rId225">
              <p14:nvContentPartPr>
                <p14:cNvPr id="72" name="Ink 71">
                  <a:extLst>
                    <a:ext uri="{FF2B5EF4-FFF2-40B4-BE49-F238E27FC236}">
                      <a16:creationId xmlns:a16="http://schemas.microsoft.com/office/drawing/2014/main" id="{D0885772-C97F-AD1B-0498-BCFB2A70ACEC}"/>
                    </a:ext>
                  </a:extLst>
                </p14:cNvPr>
                <p14:cNvContentPartPr/>
                <p14:nvPr/>
              </p14:nvContentPartPr>
              <p14:xfrm>
                <a:off x="4118689" y="547768"/>
                <a:ext cx="144720" cy="372600"/>
              </p14:xfrm>
            </p:contentPart>
          </mc:Choice>
          <mc:Fallback>
            <p:pic>
              <p:nvPicPr>
                <p:cNvPr id="72" name="Ink 71">
                  <a:extLst>
                    <a:ext uri="{FF2B5EF4-FFF2-40B4-BE49-F238E27FC236}">
                      <a16:creationId xmlns:a16="http://schemas.microsoft.com/office/drawing/2014/main" id="{D0885772-C97F-AD1B-0498-BCFB2A70ACEC}"/>
                    </a:ext>
                  </a:extLst>
                </p:cNvPr>
                <p:cNvPicPr/>
                <p:nvPr/>
              </p:nvPicPr>
              <p:blipFill>
                <a:blip r:embed="rId226"/>
                <a:stretch>
                  <a:fillRect/>
                </a:stretch>
              </p:blipFill>
              <p:spPr>
                <a:xfrm>
                  <a:off x="4112569" y="541648"/>
                  <a:ext cx="156960" cy="384840"/>
                </a:xfrm>
                <a:prstGeom prst="rect">
                  <a:avLst/>
                </a:prstGeom>
              </p:spPr>
            </p:pic>
          </mc:Fallback>
        </mc:AlternateContent>
        <mc:AlternateContent xmlns:mc="http://schemas.openxmlformats.org/markup-compatibility/2006">
          <mc:Choice xmlns:p14="http://schemas.microsoft.com/office/powerpoint/2010/main" Requires="p14">
            <p:contentPart p14:bwMode="auto" r:id="rId227">
              <p14:nvContentPartPr>
                <p14:cNvPr id="73" name="Ink 72">
                  <a:extLst>
                    <a:ext uri="{FF2B5EF4-FFF2-40B4-BE49-F238E27FC236}">
                      <a16:creationId xmlns:a16="http://schemas.microsoft.com/office/drawing/2014/main" id="{A249466F-E493-52EA-2C27-8DFA34A9BA9C}"/>
                    </a:ext>
                  </a:extLst>
                </p14:cNvPr>
                <p14:cNvContentPartPr/>
                <p14:nvPr/>
              </p14:nvContentPartPr>
              <p14:xfrm>
                <a:off x="4270249" y="483688"/>
                <a:ext cx="118440" cy="152280"/>
              </p14:xfrm>
            </p:contentPart>
          </mc:Choice>
          <mc:Fallback>
            <p:pic>
              <p:nvPicPr>
                <p:cNvPr id="73" name="Ink 72">
                  <a:extLst>
                    <a:ext uri="{FF2B5EF4-FFF2-40B4-BE49-F238E27FC236}">
                      <a16:creationId xmlns:a16="http://schemas.microsoft.com/office/drawing/2014/main" id="{A249466F-E493-52EA-2C27-8DFA34A9BA9C}"/>
                    </a:ext>
                  </a:extLst>
                </p:cNvPr>
                <p:cNvPicPr/>
                <p:nvPr/>
              </p:nvPicPr>
              <p:blipFill>
                <a:blip r:embed="rId228"/>
                <a:stretch>
                  <a:fillRect/>
                </a:stretch>
              </p:blipFill>
              <p:spPr>
                <a:xfrm>
                  <a:off x="4264129" y="477568"/>
                  <a:ext cx="13068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229">
              <p14:nvContentPartPr>
                <p14:cNvPr id="75" name="Ink 74">
                  <a:extLst>
                    <a:ext uri="{FF2B5EF4-FFF2-40B4-BE49-F238E27FC236}">
                      <a16:creationId xmlns:a16="http://schemas.microsoft.com/office/drawing/2014/main" id="{A756BD75-1874-68DA-C50F-D94B1DB7B4AC}"/>
                    </a:ext>
                  </a:extLst>
                </p14:cNvPr>
                <p14:cNvContentPartPr/>
                <p14:nvPr/>
              </p14:nvContentPartPr>
              <p14:xfrm>
                <a:off x="4379329" y="345808"/>
                <a:ext cx="203400" cy="313200"/>
              </p14:xfrm>
            </p:contentPart>
          </mc:Choice>
          <mc:Fallback>
            <p:pic>
              <p:nvPicPr>
                <p:cNvPr id="75" name="Ink 74">
                  <a:extLst>
                    <a:ext uri="{FF2B5EF4-FFF2-40B4-BE49-F238E27FC236}">
                      <a16:creationId xmlns:a16="http://schemas.microsoft.com/office/drawing/2014/main" id="{A756BD75-1874-68DA-C50F-D94B1DB7B4AC}"/>
                    </a:ext>
                  </a:extLst>
                </p:cNvPr>
                <p:cNvPicPr/>
                <p:nvPr/>
              </p:nvPicPr>
              <p:blipFill>
                <a:blip r:embed="rId230"/>
                <a:stretch>
                  <a:fillRect/>
                </a:stretch>
              </p:blipFill>
              <p:spPr>
                <a:xfrm>
                  <a:off x="4373209" y="339688"/>
                  <a:ext cx="215640" cy="325440"/>
                </a:xfrm>
                <a:prstGeom prst="rect">
                  <a:avLst/>
                </a:prstGeom>
              </p:spPr>
            </p:pic>
          </mc:Fallback>
        </mc:AlternateContent>
        <mc:AlternateContent xmlns:mc="http://schemas.openxmlformats.org/markup-compatibility/2006">
          <mc:Choice xmlns:p14="http://schemas.microsoft.com/office/powerpoint/2010/main" Requires="p14">
            <p:contentPart p14:bwMode="auto" r:id="rId231">
              <p14:nvContentPartPr>
                <p14:cNvPr id="76" name="Ink 75">
                  <a:extLst>
                    <a:ext uri="{FF2B5EF4-FFF2-40B4-BE49-F238E27FC236}">
                      <a16:creationId xmlns:a16="http://schemas.microsoft.com/office/drawing/2014/main" id="{FCE74D03-E5D3-55C3-A13A-71A4A786624E}"/>
                    </a:ext>
                  </a:extLst>
                </p14:cNvPr>
                <p14:cNvContentPartPr/>
                <p14:nvPr/>
              </p14:nvContentPartPr>
              <p14:xfrm>
                <a:off x="4490569" y="491248"/>
                <a:ext cx="176040" cy="97560"/>
              </p14:xfrm>
            </p:contentPart>
          </mc:Choice>
          <mc:Fallback>
            <p:pic>
              <p:nvPicPr>
                <p:cNvPr id="76" name="Ink 75">
                  <a:extLst>
                    <a:ext uri="{FF2B5EF4-FFF2-40B4-BE49-F238E27FC236}">
                      <a16:creationId xmlns:a16="http://schemas.microsoft.com/office/drawing/2014/main" id="{FCE74D03-E5D3-55C3-A13A-71A4A786624E}"/>
                    </a:ext>
                  </a:extLst>
                </p:cNvPr>
                <p:cNvPicPr/>
                <p:nvPr/>
              </p:nvPicPr>
              <p:blipFill>
                <a:blip r:embed="rId232"/>
                <a:stretch>
                  <a:fillRect/>
                </a:stretch>
              </p:blipFill>
              <p:spPr>
                <a:xfrm>
                  <a:off x="4484449" y="485128"/>
                  <a:ext cx="188280" cy="109800"/>
                </a:xfrm>
                <a:prstGeom prst="rect">
                  <a:avLst/>
                </a:prstGeom>
              </p:spPr>
            </p:pic>
          </mc:Fallback>
        </mc:AlternateContent>
        <mc:AlternateContent xmlns:mc="http://schemas.openxmlformats.org/markup-compatibility/2006">
          <mc:Choice xmlns:p14="http://schemas.microsoft.com/office/powerpoint/2010/main" Requires="p14">
            <p:contentPart p14:bwMode="auto" r:id="rId233">
              <p14:nvContentPartPr>
                <p14:cNvPr id="78" name="Ink 77">
                  <a:extLst>
                    <a:ext uri="{FF2B5EF4-FFF2-40B4-BE49-F238E27FC236}">
                      <a16:creationId xmlns:a16="http://schemas.microsoft.com/office/drawing/2014/main" id="{1045C0CE-1A28-E566-BF3E-F26745249EB6}"/>
                    </a:ext>
                  </a:extLst>
                </p14:cNvPr>
                <p14:cNvContentPartPr/>
                <p14:nvPr/>
              </p14:nvContentPartPr>
              <p14:xfrm>
                <a:off x="4702969" y="200008"/>
                <a:ext cx="194760" cy="473040"/>
              </p14:xfrm>
            </p:contentPart>
          </mc:Choice>
          <mc:Fallback>
            <p:pic>
              <p:nvPicPr>
                <p:cNvPr id="78" name="Ink 77">
                  <a:extLst>
                    <a:ext uri="{FF2B5EF4-FFF2-40B4-BE49-F238E27FC236}">
                      <a16:creationId xmlns:a16="http://schemas.microsoft.com/office/drawing/2014/main" id="{1045C0CE-1A28-E566-BF3E-F26745249EB6}"/>
                    </a:ext>
                  </a:extLst>
                </p:cNvPr>
                <p:cNvPicPr/>
                <p:nvPr/>
              </p:nvPicPr>
              <p:blipFill>
                <a:blip r:embed="rId234"/>
                <a:stretch>
                  <a:fillRect/>
                </a:stretch>
              </p:blipFill>
              <p:spPr>
                <a:xfrm>
                  <a:off x="4696849" y="193888"/>
                  <a:ext cx="207000" cy="485280"/>
                </a:xfrm>
                <a:prstGeom prst="rect">
                  <a:avLst/>
                </a:prstGeom>
              </p:spPr>
            </p:pic>
          </mc:Fallback>
        </mc:AlternateContent>
        <mc:AlternateContent xmlns:mc="http://schemas.openxmlformats.org/markup-compatibility/2006">
          <mc:Choice xmlns:p14="http://schemas.microsoft.com/office/powerpoint/2010/main" Requires="p14">
            <p:contentPart p14:bwMode="auto" r:id="rId235">
              <p14:nvContentPartPr>
                <p14:cNvPr id="79" name="Ink 78">
                  <a:extLst>
                    <a:ext uri="{FF2B5EF4-FFF2-40B4-BE49-F238E27FC236}">
                      <a16:creationId xmlns:a16="http://schemas.microsoft.com/office/drawing/2014/main" id="{2C84EBC3-3021-B4E8-F77A-ACC391B8D278}"/>
                    </a:ext>
                  </a:extLst>
                </p14:cNvPr>
                <p14:cNvContentPartPr/>
                <p14:nvPr/>
              </p14:nvContentPartPr>
              <p14:xfrm>
                <a:off x="5041369" y="114328"/>
                <a:ext cx="196920" cy="424800"/>
              </p14:xfrm>
            </p:contentPart>
          </mc:Choice>
          <mc:Fallback>
            <p:pic>
              <p:nvPicPr>
                <p:cNvPr id="79" name="Ink 78">
                  <a:extLst>
                    <a:ext uri="{FF2B5EF4-FFF2-40B4-BE49-F238E27FC236}">
                      <a16:creationId xmlns:a16="http://schemas.microsoft.com/office/drawing/2014/main" id="{2C84EBC3-3021-B4E8-F77A-ACC391B8D278}"/>
                    </a:ext>
                  </a:extLst>
                </p:cNvPr>
                <p:cNvPicPr/>
                <p:nvPr/>
              </p:nvPicPr>
              <p:blipFill>
                <a:blip r:embed="rId236"/>
                <a:stretch>
                  <a:fillRect/>
                </a:stretch>
              </p:blipFill>
              <p:spPr>
                <a:xfrm>
                  <a:off x="5035249" y="108208"/>
                  <a:ext cx="209160" cy="437040"/>
                </a:xfrm>
                <a:prstGeom prst="rect">
                  <a:avLst/>
                </a:prstGeom>
              </p:spPr>
            </p:pic>
          </mc:Fallback>
        </mc:AlternateContent>
        <mc:AlternateContent xmlns:mc="http://schemas.openxmlformats.org/markup-compatibility/2006">
          <mc:Choice xmlns:p14="http://schemas.microsoft.com/office/powerpoint/2010/main" Requires="p14">
            <p:contentPart p14:bwMode="auto" r:id="rId237">
              <p14:nvContentPartPr>
                <p14:cNvPr id="81" name="Ink 80">
                  <a:extLst>
                    <a:ext uri="{FF2B5EF4-FFF2-40B4-BE49-F238E27FC236}">
                      <a16:creationId xmlns:a16="http://schemas.microsoft.com/office/drawing/2014/main" id="{92409B13-F24C-0F37-4594-F0DE93222586}"/>
                    </a:ext>
                  </a:extLst>
                </p14:cNvPr>
                <p14:cNvContentPartPr/>
                <p14:nvPr/>
              </p14:nvContentPartPr>
              <p14:xfrm>
                <a:off x="4771009" y="390448"/>
                <a:ext cx="91800" cy="146160"/>
              </p14:xfrm>
            </p:contentPart>
          </mc:Choice>
          <mc:Fallback>
            <p:pic>
              <p:nvPicPr>
                <p:cNvPr id="81" name="Ink 80">
                  <a:extLst>
                    <a:ext uri="{FF2B5EF4-FFF2-40B4-BE49-F238E27FC236}">
                      <a16:creationId xmlns:a16="http://schemas.microsoft.com/office/drawing/2014/main" id="{92409B13-F24C-0F37-4594-F0DE93222586}"/>
                    </a:ext>
                  </a:extLst>
                </p:cNvPr>
                <p:cNvPicPr/>
                <p:nvPr/>
              </p:nvPicPr>
              <p:blipFill>
                <a:blip r:embed="rId238"/>
                <a:stretch>
                  <a:fillRect/>
                </a:stretch>
              </p:blipFill>
              <p:spPr>
                <a:xfrm>
                  <a:off x="4764889" y="384328"/>
                  <a:ext cx="104040" cy="158400"/>
                </a:xfrm>
                <a:prstGeom prst="rect">
                  <a:avLst/>
                </a:prstGeom>
              </p:spPr>
            </p:pic>
          </mc:Fallback>
        </mc:AlternateContent>
        <mc:AlternateContent xmlns:mc="http://schemas.openxmlformats.org/markup-compatibility/2006">
          <mc:Choice xmlns:p14="http://schemas.microsoft.com/office/powerpoint/2010/main" Requires="p14">
            <p:contentPart p14:bwMode="auto" r:id="rId239">
              <p14:nvContentPartPr>
                <p14:cNvPr id="82" name="Ink 81">
                  <a:extLst>
                    <a:ext uri="{FF2B5EF4-FFF2-40B4-BE49-F238E27FC236}">
                      <a16:creationId xmlns:a16="http://schemas.microsoft.com/office/drawing/2014/main" id="{AED9E419-B58B-77BA-D882-96CF62CB7F27}"/>
                    </a:ext>
                  </a:extLst>
                </p14:cNvPr>
                <p14:cNvContentPartPr/>
                <p14:nvPr/>
              </p14:nvContentPartPr>
              <p14:xfrm>
                <a:off x="4892689" y="299368"/>
                <a:ext cx="116280" cy="160560"/>
              </p14:xfrm>
            </p:contentPart>
          </mc:Choice>
          <mc:Fallback>
            <p:pic>
              <p:nvPicPr>
                <p:cNvPr id="82" name="Ink 81">
                  <a:extLst>
                    <a:ext uri="{FF2B5EF4-FFF2-40B4-BE49-F238E27FC236}">
                      <a16:creationId xmlns:a16="http://schemas.microsoft.com/office/drawing/2014/main" id="{AED9E419-B58B-77BA-D882-96CF62CB7F27}"/>
                    </a:ext>
                  </a:extLst>
                </p:cNvPr>
                <p:cNvPicPr/>
                <p:nvPr/>
              </p:nvPicPr>
              <p:blipFill>
                <a:blip r:embed="rId240"/>
                <a:stretch>
                  <a:fillRect/>
                </a:stretch>
              </p:blipFill>
              <p:spPr>
                <a:xfrm>
                  <a:off x="4886569" y="293248"/>
                  <a:ext cx="12852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241">
              <p14:nvContentPartPr>
                <p14:cNvPr id="83" name="Ink 82">
                  <a:extLst>
                    <a:ext uri="{FF2B5EF4-FFF2-40B4-BE49-F238E27FC236}">
                      <a16:creationId xmlns:a16="http://schemas.microsoft.com/office/drawing/2014/main" id="{3C86A2D6-8AFB-E6A2-DFDF-DAFAE19AAF91}"/>
                    </a:ext>
                  </a:extLst>
                </p14:cNvPr>
                <p14:cNvContentPartPr/>
                <p14:nvPr/>
              </p14:nvContentPartPr>
              <p14:xfrm>
                <a:off x="5093929" y="220528"/>
                <a:ext cx="38880" cy="165600"/>
              </p14:xfrm>
            </p:contentPart>
          </mc:Choice>
          <mc:Fallback>
            <p:pic>
              <p:nvPicPr>
                <p:cNvPr id="83" name="Ink 82">
                  <a:extLst>
                    <a:ext uri="{FF2B5EF4-FFF2-40B4-BE49-F238E27FC236}">
                      <a16:creationId xmlns:a16="http://schemas.microsoft.com/office/drawing/2014/main" id="{3C86A2D6-8AFB-E6A2-DFDF-DAFAE19AAF91}"/>
                    </a:ext>
                  </a:extLst>
                </p:cNvPr>
                <p:cNvPicPr/>
                <p:nvPr/>
              </p:nvPicPr>
              <p:blipFill>
                <a:blip r:embed="rId242"/>
                <a:stretch>
                  <a:fillRect/>
                </a:stretch>
              </p:blipFill>
              <p:spPr>
                <a:xfrm>
                  <a:off x="5087809" y="214408"/>
                  <a:ext cx="51120" cy="177840"/>
                </a:xfrm>
                <a:prstGeom prst="rect">
                  <a:avLst/>
                </a:prstGeom>
              </p:spPr>
            </p:pic>
          </mc:Fallback>
        </mc:AlternateContent>
        <mc:AlternateContent xmlns:mc="http://schemas.openxmlformats.org/markup-compatibility/2006">
          <mc:Choice xmlns:p14="http://schemas.microsoft.com/office/powerpoint/2010/main" Requires="p14">
            <p:contentPart p14:bwMode="auto" r:id="rId243">
              <p14:nvContentPartPr>
                <p14:cNvPr id="84" name="Ink 83">
                  <a:extLst>
                    <a:ext uri="{FF2B5EF4-FFF2-40B4-BE49-F238E27FC236}">
                      <a16:creationId xmlns:a16="http://schemas.microsoft.com/office/drawing/2014/main" id="{A9BA8C70-D83E-D25C-D369-633DE35F7788}"/>
                    </a:ext>
                  </a:extLst>
                </p14:cNvPr>
                <p14:cNvContentPartPr/>
                <p14:nvPr/>
              </p14:nvContentPartPr>
              <p14:xfrm>
                <a:off x="5043889" y="216568"/>
                <a:ext cx="35640" cy="141480"/>
              </p14:xfrm>
            </p:contentPart>
          </mc:Choice>
          <mc:Fallback>
            <p:pic>
              <p:nvPicPr>
                <p:cNvPr id="84" name="Ink 83">
                  <a:extLst>
                    <a:ext uri="{FF2B5EF4-FFF2-40B4-BE49-F238E27FC236}">
                      <a16:creationId xmlns:a16="http://schemas.microsoft.com/office/drawing/2014/main" id="{A9BA8C70-D83E-D25C-D369-633DE35F7788}"/>
                    </a:ext>
                  </a:extLst>
                </p:cNvPr>
                <p:cNvPicPr/>
                <p:nvPr/>
              </p:nvPicPr>
              <p:blipFill>
                <a:blip r:embed="rId244"/>
                <a:stretch>
                  <a:fillRect/>
                </a:stretch>
              </p:blipFill>
              <p:spPr>
                <a:xfrm>
                  <a:off x="5037769" y="210448"/>
                  <a:ext cx="47880" cy="153720"/>
                </a:xfrm>
                <a:prstGeom prst="rect">
                  <a:avLst/>
                </a:prstGeom>
              </p:spPr>
            </p:pic>
          </mc:Fallback>
        </mc:AlternateContent>
        <mc:AlternateContent xmlns:mc="http://schemas.openxmlformats.org/markup-compatibility/2006">
          <mc:Choice xmlns:p14="http://schemas.microsoft.com/office/powerpoint/2010/main" Requires="p14">
            <p:contentPart p14:bwMode="auto" r:id="rId245">
              <p14:nvContentPartPr>
                <p14:cNvPr id="85" name="Ink 84">
                  <a:extLst>
                    <a:ext uri="{FF2B5EF4-FFF2-40B4-BE49-F238E27FC236}">
                      <a16:creationId xmlns:a16="http://schemas.microsoft.com/office/drawing/2014/main" id="{44F6C141-C951-489E-D111-6D2197B99086}"/>
                    </a:ext>
                  </a:extLst>
                </p14:cNvPr>
                <p14:cNvContentPartPr/>
                <p14:nvPr/>
              </p14:nvContentPartPr>
              <p14:xfrm>
                <a:off x="5074489" y="387208"/>
                <a:ext cx="135360" cy="59040"/>
              </p14:xfrm>
            </p:contentPart>
          </mc:Choice>
          <mc:Fallback>
            <p:pic>
              <p:nvPicPr>
                <p:cNvPr id="85" name="Ink 84">
                  <a:extLst>
                    <a:ext uri="{FF2B5EF4-FFF2-40B4-BE49-F238E27FC236}">
                      <a16:creationId xmlns:a16="http://schemas.microsoft.com/office/drawing/2014/main" id="{44F6C141-C951-489E-D111-6D2197B99086}"/>
                    </a:ext>
                  </a:extLst>
                </p:cNvPr>
                <p:cNvPicPr/>
                <p:nvPr/>
              </p:nvPicPr>
              <p:blipFill>
                <a:blip r:embed="rId246"/>
                <a:stretch>
                  <a:fillRect/>
                </a:stretch>
              </p:blipFill>
              <p:spPr>
                <a:xfrm>
                  <a:off x="5068369" y="381088"/>
                  <a:ext cx="147600" cy="71280"/>
                </a:xfrm>
                <a:prstGeom prst="rect">
                  <a:avLst/>
                </a:prstGeom>
              </p:spPr>
            </p:pic>
          </mc:Fallback>
        </mc:AlternateContent>
        <mc:AlternateContent xmlns:mc="http://schemas.openxmlformats.org/markup-compatibility/2006">
          <mc:Choice xmlns:p14="http://schemas.microsoft.com/office/powerpoint/2010/main" Requires="p14">
            <p:contentPart p14:bwMode="auto" r:id="rId247">
              <p14:nvContentPartPr>
                <p14:cNvPr id="87" name="Ink 86">
                  <a:extLst>
                    <a:ext uri="{FF2B5EF4-FFF2-40B4-BE49-F238E27FC236}">
                      <a16:creationId xmlns:a16="http://schemas.microsoft.com/office/drawing/2014/main" id="{82B1F300-22C9-E3F8-E4F4-51CB2629D88E}"/>
                    </a:ext>
                  </a:extLst>
                </p14:cNvPr>
                <p14:cNvContentPartPr/>
                <p14:nvPr/>
              </p14:nvContentPartPr>
              <p14:xfrm>
                <a:off x="3862369" y="278848"/>
                <a:ext cx="1469880" cy="729000"/>
              </p14:xfrm>
            </p:contentPart>
          </mc:Choice>
          <mc:Fallback>
            <p:pic>
              <p:nvPicPr>
                <p:cNvPr id="87" name="Ink 86">
                  <a:extLst>
                    <a:ext uri="{FF2B5EF4-FFF2-40B4-BE49-F238E27FC236}">
                      <a16:creationId xmlns:a16="http://schemas.microsoft.com/office/drawing/2014/main" id="{82B1F300-22C9-E3F8-E4F4-51CB2629D88E}"/>
                    </a:ext>
                  </a:extLst>
                </p:cNvPr>
                <p:cNvPicPr/>
                <p:nvPr/>
              </p:nvPicPr>
              <p:blipFill>
                <a:blip r:embed="rId248"/>
                <a:stretch>
                  <a:fillRect/>
                </a:stretch>
              </p:blipFill>
              <p:spPr>
                <a:xfrm>
                  <a:off x="3856249" y="272728"/>
                  <a:ext cx="1482120" cy="741240"/>
                </a:xfrm>
                <a:prstGeom prst="rect">
                  <a:avLst/>
                </a:prstGeom>
              </p:spPr>
            </p:pic>
          </mc:Fallback>
        </mc:AlternateContent>
        <mc:AlternateContent xmlns:mc="http://schemas.openxmlformats.org/markup-compatibility/2006">
          <mc:Choice xmlns:p14="http://schemas.microsoft.com/office/powerpoint/2010/main" Requires="p14">
            <p:contentPart p14:bwMode="auto" r:id="rId249">
              <p14:nvContentPartPr>
                <p14:cNvPr id="89" name="Ink 88">
                  <a:extLst>
                    <a:ext uri="{FF2B5EF4-FFF2-40B4-BE49-F238E27FC236}">
                      <a16:creationId xmlns:a16="http://schemas.microsoft.com/office/drawing/2014/main" id="{C4D70FDD-0E98-08DF-BFFF-E8D54D32C18B}"/>
                    </a:ext>
                  </a:extLst>
                </p14:cNvPr>
                <p14:cNvContentPartPr/>
                <p14:nvPr/>
              </p14:nvContentPartPr>
              <p14:xfrm>
                <a:off x="1989649" y="797608"/>
                <a:ext cx="1762560" cy="1158480"/>
              </p14:xfrm>
            </p:contentPart>
          </mc:Choice>
          <mc:Fallback>
            <p:pic>
              <p:nvPicPr>
                <p:cNvPr id="89" name="Ink 88">
                  <a:extLst>
                    <a:ext uri="{FF2B5EF4-FFF2-40B4-BE49-F238E27FC236}">
                      <a16:creationId xmlns:a16="http://schemas.microsoft.com/office/drawing/2014/main" id="{C4D70FDD-0E98-08DF-BFFF-E8D54D32C18B}"/>
                    </a:ext>
                  </a:extLst>
                </p:cNvPr>
                <p:cNvPicPr/>
                <p:nvPr/>
              </p:nvPicPr>
              <p:blipFill>
                <a:blip r:embed="rId250"/>
                <a:stretch>
                  <a:fillRect/>
                </a:stretch>
              </p:blipFill>
              <p:spPr>
                <a:xfrm>
                  <a:off x="1983529" y="791488"/>
                  <a:ext cx="1774800" cy="1170720"/>
                </a:xfrm>
                <a:prstGeom prst="rect">
                  <a:avLst/>
                </a:prstGeom>
              </p:spPr>
            </p:pic>
          </mc:Fallback>
        </mc:AlternateContent>
        <mc:AlternateContent xmlns:mc="http://schemas.openxmlformats.org/markup-compatibility/2006">
          <mc:Choice xmlns:p14="http://schemas.microsoft.com/office/powerpoint/2010/main" Requires="p14">
            <p:contentPart p14:bwMode="auto" r:id="rId251">
              <p14:nvContentPartPr>
                <p14:cNvPr id="91" name="Ink 90">
                  <a:extLst>
                    <a:ext uri="{FF2B5EF4-FFF2-40B4-BE49-F238E27FC236}">
                      <a16:creationId xmlns:a16="http://schemas.microsoft.com/office/drawing/2014/main" id="{30A5BDE3-5E65-6A25-FD39-1D6E6E163A5D}"/>
                    </a:ext>
                  </a:extLst>
                </p14:cNvPr>
                <p14:cNvContentPartPr/>
                <p14:nvPr/>
              </p14:nvContentPartPr>
              <p14:xfrm>
                <a:off x="1323649" y="3062008"/>
                <a:ext cx="229680" cy="361800"/>
              </p14:xfrm>
            </p:contentPart>
          </mc:Choice>
          <mc:Fallback>
            <p:pic>
              <p:nvPicPr>
                <p:cNvPr id="91" name="Ink 90">
                  <a:extLst>
                    <a:ext uri="{FF2B5EF4-FFF2-40B4-BE49-F238E27FC236}">
                      <a16:creationId xmlns:a16="http://schemas.microsoft.com/office/drawing/2014/main" id="{30A5BDE3-5E65-6A25-FD39-1D6E6E163A5D}"/>
                    </a:ext>
                  </a:extLst>
                </p:cNvPr>
                <p:cNvPicPr/>
                <p:nvPr/>
              </p:nvPicPr>
              <p:blipFill>
                <a:blip r:embed="rId252"/>
                <a:stretch>
                  <a:fillRect/>
                </a:stretch>
              </p:blipFill>
              <p:spPr>
                <a:xfrm>
                  <a:off x="1317529" y="3055888"/>
                  <a:ext cx="241920" cy="374040"/>
                </a:xfrm>
                <a:prstGeom prst="rect">
                  <a:avLst/>
                </a:prstGeom>
              </p:spPr>
            </p:pic>
          </mc:Fallback>
        </mc:AlternateContent>
        <mc:AlternateContent xmlns:mc="http://schemas.openxmlformats.org/markup-compatibility/2006">
          <mc:Choice xmlns:p14="http://schemas.microsoft.com/office/powerpoint/2010/main" Requires="p14">
            <p:contentPart p14:bwMode="auto" r:id="rId253">
              <p14:nvContentPartPr>
                <p14:cNvPr id="92" name="Ink 91">
                  <a:extLst>
                    <a:ext uri="{FF2B5EF4-FFF2-40B4-BE49-F238E27FC236}">
                      <a16:creationId xmlns:a16="http://schemas.microsoft.com/office/drawing/2014/main" id="{EAABE45C-A975-46F4-9224-A85B37567EE6}"/>
                    </a:ext>
                  </a:extLst>
                </p14:cNvPr>
                <p14:cNvContentPartPr/>
                <p14:nvPr/>
              </p14:nvContentPartPr>
              <p14:xfrm>
                <a:off x="1473049" y="3281248"/>
                <a:ext cx="113400" cy="150840"/>
              </p14:xfrm>
            </p:contentPart>
          </mc:Choice>
          <mc:Fallback>
            <p:pic>
              <p:nvPicPr>
                <p:cNvPr id="92" name="Ink 91">
                  <a:extLst>
                    <a:ext uri="{FF2B5EF4-FFF2-40B4-BE49-F238E27FC236}">
                      <a16:creationId xmlns:a16="http://schemas.microsoft.com/office/drawing/2014/main" id="{EAABE45C-A975-46F4-9224-A85B37567EE6}"/>
                    </a:ext>
                  </a:extLst>
                </p:cNvPr>
                <p:cNvPicPr/>
                <p:nvPr/>
              </p:nvPicPr>
              <p:blipFill>
                <a:blip r:embed="rId254"/>
                <a:stretch>
                  <a:fillRect/>
                </a:stretch>
              </p:blipFill>
              <p:spPr>
                <a:xfrm>
                  <a:off x="1466929" y="3275128"/>
                  <a:ext cx="125640" cy="163080"/>
                </a:xfrm>
                <a:prstGeom prst="rect">
                  <a:avLst/>
                </a:prstGeom>
              </p:spPr>
            </p:pic>
          </mc:Fallback>
        </mc:AlternateContent>
        <mc:AlternateContent xmlns:mc="http://schemas.openxmlformats.org/markup-compatibility/2006">
          <mc:Choice xmlns:p14="http://schemas.microsoft.com/office/powerpoint/2010/main" Requires="p14">
            <p:contentPart p14:bwMode="auto" r:id="rId255">
              <p14:nvContentPartPr>
                <p14:cNvPr id="93" name="Ink 92">
                  <a:extLst>
                    <a:ext uri="{FF2B5EF4-FFF2-40B4-BE49-F238E27FC236}">
                      <a16:creationId xmlns:a16="http://schemas.microsoft.com/office/drawing/2014/main" id="{888DF8C8-4831-5687-F116-EBF4D808DFCB}"/>
                    </a:ext>
                  </a:extLst>
                </p14:cNvPr>
                <p14:cNvContentPartPr/>
                <p14:nvPr/>
              </p14:nvContentPartPr>
              <p14:xfrm>
                <a:off x="1653049" y="3172168"/>
                <a:ext cx="55800" cy="82080"/>
              </p14:xfrm>
            </p:contentPart>
          </mc:Choice>
          <mc:Fallback>
            <p:pic>
              <p:nvPicPr>
                <p:cNvPr id="93" name="Ink 92">
                  <a:extLst>
                    <a:ext uri="{FF2B5EF4-FFF2-40B4-BE49-F238E27FC236}">
                      <a16:creationId xmlns:a16="http://schemas.microsoft.com/office/drawing/2014/main" id="{888DF8C8-4831-5687-F116-EBF4D808DFCB}"/>
                    </a:ext>
                  </a:extLst>
                </p:cNvPr>
                <p:cNvPicPr/>
                <p:nvPr/>
              </p:nvPicPr>
              <p:blipFill>
                <a:blip r:embed="rId256"/>
                <a:stretch>
                  <a:fillRect/>
                </a:stretch>
              </p:blipFill>
              <p:spPr>
                <a:xfrm>
                  <a:off x="1646929" y="3166048"/>
                  <a:ext cx="68040" cy="94320"/>
                </a:xfrm>
                <a:prstGeom prst="rect">
                  <a:avLst/>
                </a:prstGeom>
              </p:spPr>
            </p:pic>
          </mc:Fallback>
        </mc:AlternateContent>
        <mc:AlternateContent xmlns:mc="http://schemas.openxmlformats.org/markup-compatibility/2006">
          <mc:Choice xmlns:p14="http://schemas.microsoft.com/office/powerpoint/2010/main" Requires="p14">
            <p:contentPart p14:bwMode="auto" r:id="rId257">
              <p14:nvContentPartPr>
                <p14:cNvPr id="94" name="Ink 93">
                  <a:extLst>
                    <a:ext uri="{FF2B5EF4-FFF2-40B4-BE49-F238E27FC236}">
                      <a16:creationId xmlns:a16="http://schemas.microsoft.com/office/drawing/2014/main" id="{382161CE-9193-6A05-BFC3-F37514AAFB1D}"/>
                    </a:ext>
                  </a:extLst>
                </p14:cNvPr>
                <p14:cNvContentPartPr/>
                <p14:nvPr/>
              </p14:nvContentPartPr>
              <p14:xfrm>
                <a:off x="1909009" y="2933848"/>
                <a:ext cx="214920" cy="176400"/>
              </p14:xfrm>
            </p:contentPart>
          </mc:Choice>
          <mc:Fallback>
            <p:pic>
              <p:nvPicPr>
                <p:cNvPr id="94" name="Ink 93">
                  <a:extLst>
                    <a:ext uri="{FF2B5EF4-FFF2-40B4-BE49-F238E27FC236}">
                      <a16:creationId xmlns:a16="http://schemas.microsoft.com/office/drawing/2014/main" id="{382161CE-9193-6A05-BFC3-F37514AAFB1D}"/>
                    </a:ext>
                  </a:extLst>
                </p:cNvPr>
                <p:cNvPicPr/>
                <p:nvPr/>
              </p:nvPicPr>
              <p:blipFill>
                <a:blip r:embed="rId258"/>
                <a:stretch>
                  <a:fillRect/>
                </a:stretch>
              </p:blipFill>
              <p:spPr>
                <a:xfrm>
                  <a:off x="1902889" y="2927728"/>
                  <a:ext cx="227160" cy="188640"/>
                </a:xfrm>
                <a:prstGeom prst="rect">
                  <a:avLst/>
                </a:prstGeom>
              </p:spPr>
            </p:pic>
          </mc:Fallback>
        </mc:AlternateContent>
        <mc:AlternateContent xmlns:mc="http://schemas.openxmlformats.org/markup-compatibility/2006">
          <mc:Choice xmlns:p14="http://schemas.microsoft.com/office/powerpoint/2010/main" Requires="p14">
            <p:contentPart p14:bwMode="auto" r:id="rId259">
              <p14:nvContentPartPr>
                <p14:cNvPr id="95" name="Ink 94">
                  <a:extLst>
                    <a:ext uri="{FF2B5EF4-FFF2-40B4-BE49-F238E27FC236}">
                      <a16:creationId xmlns:a16="http://schemas.microsoft.com/office/drawing/2014/main" id="{F0CFDE62-2293-9181-2728-939678A634D1}"/>
                    </a:ext>
                  </a:extLst>
                </p14:cNvPr>
                <p14:cNvContentPartPr/>
                <p14:nvPr/>
              </p14:nvContentPartPr>
              <p14:xfrm>
                <a:off x="2153089" y="2811808"/>
                <a:ext cx="238680" cy="245520"/>
              </p14:xfrm>
            </p:contentPart>
          </mc:Choice>
          <mc:Fallback>
            <p:pic>
              <p:nvPicPr>
                <p:cNvPr id="95" name="Ink 94">
                  <a:extLst>
                    <a:ext uri="{FF2B5EF4-FFF2-40B4-BE49-F238E27FC236}">
                      <a16:creationId xmlns:a16="http://schemas.microsoft.com/office/drawing/2014/main" id="{F0CFDE62-2293-9181-2728-939678A634D1}"/>
                    </a:ext>
                  </a:extLst>
                </p:cNvPr>
                <p:cNvPicPr/>
                <p:nvPr/>
              </p:nvPicPr>
              <p:blipFill>
                <a:blip r:embed="rId260"/>
                <a:stretch>
                  <a:fillRect/>
                </a:stretch>
              </p:blipFill>
              <p:spPr>
                <a:xfrm>
                  <a:off x="2146969" y="2805688"/>
                  <a:ext cx="250920" cy="257760"/>
                </a:xfrm>
                <a:prstGeom prst="rect">
                  <a:avLst/>
                </a:prstGeom>
              </p:spPr>
            </p:pic>
          </mc:Fallback>
        </mc:AlternateContent>
        <mc:AlternateContent xmlns:mc="http://schemas.openxmlformats.org/markup-compatibility/2006">
          <mc:Choice xmlns:p14="http://schemas.microsoft.com/office/powerpoint/2010/main" Requires="p14">
            <p:contentPart p14:bwMode="auto" r:id="rId261">
              <p14:nvContentPartPr>
                <p14:cNvPr id="96" name="Ink 95">
                  <a:extLst>
                    <a:ext uri="{FF2B5EF4-FFF2-40B4-BE49-F238E27FC236}">
                      <a16:creationId xmlns:a16="http://schemas.microsoft.com/office/drawing/2014/main" id="{47DD9C74-3728-7211-E8CA-F46A10A490CC}"/>
                    </a:ext>
                  </a:extLst>
                </p14:cNvPr>
                <p14:cNvContentPartPr/>
                <p14:nvPr/>
              </p14:nvContentPartPr>
              <p14:xfrm>
                <a:off x="2225089" y="2723248"/>
                <a:ext cx="25560" cy="8640"/>
              </p14:xfrm>
            </p:contentPart>
          </mc:Choice>
          <mc:Fallback>
            <p:pic>
              <p:nvPicPr>
                <p:cNvPr id="96" name="Ink 95">
                  <a:extLst>
                    <a:ext uri="{FF2B5EF4-FFF2-40B4-BE49-F238E27FC236}">
                      <a16:creationId xmlns:a16="http://schemas.microsoft.com/office/drawing/2014/main" id="{47DD9C74-3728-7211-E8CA-F46A10A490CC}"/>
                    </a:ext>
                  </a:extLst>
                </p:cNvPr>
                <p:cNvPicPr/>
                <p:nvPr/>
              </p:nvPicPr>
              <p:blipFill>
                <a:blip r:embed="rId262"/>
                <a:stretch>
                  <a:fillRect/>
                </a:stretch>
              </p:blipFill>
              <p:spPr>
                <a:xfrm>
                  <a:off x="2218969" y="2717128"/>
                  <a:ext cx="3780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263">
              <p14:nvContentPartPr>
                <p14:cNvPr id="97" name="Ink 96">
                  <a:extLst>
                    <a:ext uri="{FF2B5EF4-FFF2-40B4-BE49-F238E27FC236}">
                      <a16:creationId xmlns:a16="http://schemas.microsoft.com/office/drawing/2014/main" id="{1C2AEAE6-6124-1246-2F0F-4FA06150CB87}"/>
                    </a:ext>
                  </a:extLst>
                </p14:cNvPr>
                <p14:cNvContentPartPr/>
                <p14:nvPr/>
              </p14:nvContentPartPr>
              <p14:xfrm>
                <a:off x="2354329" y="2569888"/>
                <a:ext cx="320040" cy="198000"/>
              </p14:xfrm>
            </p:contentPart>
          </mc:Choice>
          <mc:Fallback>
            <p:pic>
              <p:nvPicPr>
                <p:cNvPr id="97" name="Ink 96">
                  <a:extLst>
                    <a:ext uri="{FF2B5EF4-FFF2-40B4-BE49-F238E27FC236}">
                      <a16:creationId xmlns:a16="http://schemas.microsoft.com/office/drawing/2014/main" id="{1C2AEAE6-6124-1246-2F0F-4FA06150CB87}"/>
                    </a:ext>
                  </a:extLst>
                </p:cNvPr>
                <p:cNvPicPr/>
                <p:nvPr/>
              </p:nvPicPr>
              <p:blipFill>
                <a:blip r:embed="rId264"/>
                <a:stretch>
                  <a:fillRect/>
                </a:stretch>
              </p:blipFill>
              <p:spPr>
                <a:xfrm>
                  <a:off x="2348209" y="2563768"/>
                  <a:ext cx="332280" cy="210240"/>
                </a:xfrm>
                <a:prstGeom prst="rect">
                  <a:avLst/>
                </a:prstGeom>
              </p:spPr>
            </p:pic>
          </mc:Fallback>
        </mc:AlternateContent>
        <mc:AlternateContent xmlns:mc="http://schemas.openxmlformats.org/markup-compatibility/2006">
          <mc:Choice xmlns:p14="http://schemas.microsoft.com/office/powerpoint/2010/main" Requires="p14">
            <p:contentPart p14:bwMode="auto" r:id="rId265">
              <p14:nvContentPartPr>
                <p14:cNvPr id="98" name="Ink 97">
                  <a:extLst>
                    <a:ext uri="{FF2B5EF4-FFF2-40B4-BE49-F238E27FC236}">
                      <a16:creationId xmlns:a16="http://schemas.microsoft.com/office/drawing/2014/main" id="{8311106A-46FA-F109-679A-1DFEE9E13E06}"/>
                    </a:ext>
                  </a:extLst>
                </p14:cNvPr>
                <p14:cNvContentPartPr/>
                <p14:nvPr/>
              </p14:nvContentPartPr>
              <p14:xfrm>
                <a:off x="2370169" y="2655568"/>
                <a:ext cx="79920" cy="81000"/>
              </p14:xfrm>
            </p:contentPart>
          </mc:Choice>
          <mc:Fallback>
            <p:pic>
              <p:nvPicPr>
                <p:cNvPr id="98" name="Ink 97">
                  <a:extLst>
                    <a:ext uri="{FF2B5EF4-FFF2-40B4-BE49-F238E27FC236}">
                      <a16:creationId xmlns:a16="http://schemas.microsoft.com/office/drawing/2014/main" id="{8311106A-46FA-F109-679A-1DFEE9E13E06}"/>
                    </a:ext>
                  </a:extLst>
                </p:cNvPr>
                <p:cNvPicPr/>
                <p:nvPr/>
              </p:nvPicPr>
              <p:blipFill>
                <a:blip r:embed="rId266"/>
                <a:stretch>
                  <a:fillRect/>
                </a:stretch>
              </p:blipFill>
              <p:spPr>
                <a:xfrm>
                  <a:off x="2364049" y="2649448"/>
                  <a:ext cx="92160" cy="93240"/>
                </a:xfrm>
                <a:prstGeom prst="rect">
                  <a:avLst/>
                </a:prstGeom>
              </p:spPr>
            </p:pic>
          </mc:Fallback>
        </mc:AlternateContent>
        <mc:AlternateContent xmlns:mc="http://schemas.openxmlformats.org/markup-compatibility/2006">
          <mc:Choice xmlns:p14="http://schemas.microsoft.com/office/powerpoint/2010/main" Requires="p14">
            <p:contentPart p14:bwMode="auto" r:id="rId267">
              <p14:nvContentPartPr>
                <p14:cNvPr id="99" name="Ink 98">
                  <a:extLst>
                    <a:ext uri="{FF2B5EF4-FFF2-40B4-BE49-F238E27FC236}">
                      <a16:creationId xmlns:a16="http://schemas.microsoft.com/office/drawing/2014/main" id="{959CC17A-37A0-9B65-F111-4C6E3D434967}"/>
                    </a:ext>
                  </a:extLst>
                </p14:cNvPr>
                <p14:cNvContentPartPr/>
                <p14:nvPr/>
              </p14:nvContentPartPr>
              <p14:xfrm>
                <a:off x="2904409" y="2126728"/>
                <a:ext cx="409320" cy="506160"/>
              </p14:xfrm>
            </p:contentPart>
          </mc:Choice>
          <mc:Fallback>
            <p:pic>
              <p:nvPicPr>
                <p:cNvPr id="99" name="Ink 98">
                  <a:extLst>
                    <a:ext uri="{FF2B5EF4-FFF2-40B4-BE49-F238E27FC236}">
                      <a16:creationId xmlns:a16="http://schemas.microsoft.com/office/drawing/2014/main" id="{959CC17A-37A0-9B65-F111-4C6E3D434967}"/>
                    </a:ext>
                  </a:extLst>
                </p:cNvPr>
                <p:cNvPicPr/>
                <p:nvPr/>
              </p:nvPicPr>
              <p:blipFill>
                <a:blip r:embed="rId268"/>
                <a:stretch>
                  <a:fillRect/>
                </a:stretch>
              </p:blipFill>
              <p:spPr>
                <a:xfrm>
                  <a:off x="2898289" y="2120608"/>
                  <a:ext cx="421560" cy="518400"/>
                </a:xfrm>
                <a:prstGeom prst="rect">
                  <a:avLst/>
                </a:prstGeom>
              </p:spPr>
            </p:pic>
          </mc:Fallback>
        </mc:AlternateContent>
        <mc:AlternateContent xmlns:mc="http://schemas.openxmlformats.org/markup-compatibility/2006">
          <mc:Choice xmlns:p14="http://schemas.microsoft.com/office/powerpoint/2010/main" Requires="p14">
            <p:contentPart p14:bwMode="auto" r:id="rId269">
              <p14:nvContentPartPr>
                <p14:cNvPr id="100" name="Ink 99">
                  <a:extLst>
                    <a:ext uri="{FF2B5EF4-FFF2-40B4-BE49-F238E27FC236}">
                      <a16:creationId xmlns:a16="http://schemas.microsoft.com/office/drawing/2014/main" id="{4564543E-262C-5765-4EE4-7B768387301A}"/>
                    </a:ext>
                  </a:extLst>
                </p14:cNvPr>
                <p14:cNvContentPartPr/>
                <p14:nvPr/>
              </p14:nvContentPartPr>
              <p14:xfrm>
                <a:off x="3485089" y="1898848"/>
                <a:ext cx="632520" cy="405720"/>
              </p14:xfrm>
            </p:contentPart>
          </mc:Choice>
          <mc:Fallback>
            <p:pic>
              <p:nvPicPr>
                <p:cNvPr id="100" name="Ink 99">
                  <a:extLst>
                    <a:ext uri="{FF2B5EF4-FFF2-40B4-BE49-F238E27FC236}">
                      <a16:creationId xmlns:a16="http://schemas.microsoft.com/office/drawing/2014/main" id="{4564543E-262C-5765-4EE4-7B768387301A}"/>
                    </a:ext>
                  </a:extLst>
                </p:cNvPr>
                <p:cNvPicPr/>
                <p:nvPr/>
              </p:nvPicPr>
              <p:blipFill>
                <a:blip r:embed="rId270"/>
                <a:stretch>
                  <a:fillRect/>
                </a:stretch>
              </p:blipFill>
              <p:spPr>
                <a:xfrm>
                  <a:off x="3478969" y="1892728"/>
                  <a:ext cx="644760" cy="417960"/>
                </a:xfrm>
                <a:prstGeom prst="rect">
                  <a:avLst/>
                </a:prstGeom>
              </p:spPr>
            </p:pic>
          </mc:Fallback>
        </mc:AlternateContent>
        <mc:AlternateContent xmlns:mc="http://schemas.openxmlformats.org/markup-compatibility/2006">
          <mc:Choice xmlns:p14="http://schemas.microsoft.com/office/powerpoint/2010/main" Requires="p14">
            <p:contentPart p14:bwMode="auto" r:id="rId271">
              <p14:nvContentPartPr>
                <p14:cNvPr id="101" name="Ink 100">
                  <a:extLst>
                    <a:ext uri="{FF2B5EF4-FFF2-40B4-BE49-F238E27FC236}">
                      <a16:creationId xmlns:a16="http://schemas.microsoft.com/office/drawing/2014/main" id="{603E5E2C-DCFA-F823-21F2-413BD2C1217C}"/>
                    </a:ext>
                  </a:extLst>
                </p14:cNvPr>
                <p14:cNvContentPartPr/>
                <p14:nvPr/>
              </p14:nvContentPartPr>
              <p14:xfrm>
                <a:off x="4186009" y="1678528"/>
                <a:ext cx="25920" cy="213480"/>
              </p14:xfrm>
            </p:contentPart>
          </mc:Choice>
          <mc:Fallback>
            <p:pic>
              <p:nvPicPr>
                <p:cNvPr id="101" name="Ink 100">
                  <a:extLst>
                    <a:ext uri="{FF2B5EF4-FFF2-40B4-BE49-F238E27FC236}">
                      <a16:creationId xmlns:a16="http://schemas.microsoft.com/office/drawing/2014/main" id="{603E5E2C-DCFA-F823-21F2-413BD2C1217C}"/>
                    </a:ext>
                  </a:extLst>
                </p:cNvPr>
                <p:cNvPicPr/>
                <p:nvPr/>
              </p:nvPicPr>
              <p:blipFill>
                <a:blip r:embed="rId272"/>
                <a:stretch>
                  <a:fillRect/>
                </a:stretch>
              </p:blipFill>
              <p:spPr>
                <a:xfrm>
                  <a:off x="4179889" y="1672408"/>
                  <a:ext cx="38160" cy="225720"/>
                </a:xfrm>
                <a:prstGeom prst="rect">
                  <a:avLst/>
                </a:prstGeom>
              </p:spPr>
            </p:pic>
          </mc:Fallback>
        </mc:AlternateContent>
        <mc:AlternateContent xmlns:mc="http://schemas.openxmlformats.org/markup-compatibility/2006">
          <mc:Choice xmlns:p14="http://schemas.microsoft.com/office/powerpoint/2010/main" Requires="p14">
            <p:contentPart p14:bwMode="auto" r:id="rId273">
              <p14:nvContentPartPr>
                <p14:cNvPr id="102" name="Ink 101">
                  <a:extLst>
                    <a:ext uri="{FF2B5EF4-FFF2-40B4-BE49-F238E27FC236}">
                      <a16:creationId xmlns:a16="http://schemas.microsoft.com/office/drawing/2014/main" id="{D071A24C-06A1-CED6-50A9-06C1054BA682}"/>
                    </a:ext>
                  </a:extLst>
                </p14:cNvPr>
                <p14:cNvContentPartPr/>
                <p14:nvPr/>
              </p14:nvContentPartPr>
              <p14:xfrm>
                <a:off x="4099609" y="1750168"/>
                <a:ext cx="172080" cy="39600"/>
              </p14:xfrm>
            </p:contentPart>
          </mc:Choice>
          <mc:Fallback>
            <p:pic>
              <p:nvPicPr>
                <p:cNvPr id="102" name="Ink 101">
                  <a:extLst>
                    <a:ext uri="{FF2B5EF4-FFF2-40B4-BE49-F238E27FC236}">
                      <a16:creationId xmlns:a16="http://schemas.microsoft.com/office/drawing/2014/main" id="{D071A24C-06A1-CED6-50A9-06C1054BA682}"/>
                    </a:ext>
                  </a:extLst>
                </p:cNvPr>
                <p:cNvPicPr/>
                <p:nvPr/>
              </p:nvPicPr>
              <p:blipFill>
                <a:blip r:embed="rId274"/>
                <a:stretch>
                  <a:fillRect/>
                </a:stretch>
              </p:blipFill>
              <p:spPr>
                <a:xfrm>
                  <a:off x="4093489" y="1744048"/>
                  <a:ext cx="184320" cy="51840"/>
                </a:xfrm>
                <a:prstGeom prst="rect">
                  <a:avLst/>
                </a:prstGeom>
              </p:spPr>
            </p:pic>
          </mc:Fallback>
        </mc:AlternateContent>
        <mc:AlternateContent xmlns:mc="http://schemas.openxmlformats.org/markup-compatibility/2006">
          <mc:Choice xmlns:p14="http://schemas.microsoft.com/office/powerpoint/2010/main" Requires="p14">
            <p:contentPart p14:bwMode="auto" r:id="rId275">
              <p14:nvContentPartPr>
                <p14:cNvPr id="103" name="Ink 102">
                  <a:extLst>
                    <a:ext uri="{FF2B5EF4-FFF2-40B4-BE49-F238E27FC236}">
                      <a16:creationId xmlns:a16="http://schemas.microsoft.com/office/drawing/2014/main" id="{AFB11181-DBD6-7ED9-B1DE-E8B9677B9B95}"/>
                    </a:ext>
                  </a:extLst>
                </p14:cNvPr>
                <p14:cNvContentPartPr/>
                <p14:nvPr/>
              </p14:nvContentPartPr>
              <p14:xfrm>
                <a:off x="4181689" y="1746208"/>
                <a:ext cx="75600" cy="61920"/>
              </p14:xfrm>
            </p:contentPart>
          </mc:Choice>
          <mc:Fallback>
            <p:pic>
              <p:nvPicPr>
                <p:cNvPr id="103" name="Ink 102">
                  <a:extLst>
                    <a:ext uri="{FF2B5EF4-FFF2-40B4-BE49-F238E27FC236}">
                      <a16:creationId xmlns:a16="http://schemas.microsoft.com/office/drawing/2014/main" id="{AFB11181-DBD6-7ED9-B1DE-E8B9677B9B95}"/>
                    </a:ext>
                  </a:extLst>
                </p:cNvPr>
                <p:cNvPicPr/>
                <p:nvPr/>
              </p:nvPicPr>
              <p:blipFill>
                <a:blip r:embed="rId276"/>
                <a:stretch>
                  <a:fillRect/>
                </a:stretch>
              </p:blipFill>
              <p:spPr>
                <a:xfrm>
                  <a:off x="4175569" y="1740088"/>
                  <a:ext cx="87840" cy="74160"/>
                </a:xfrm>
                <a:prstGeom prst="rect">
                  <a:avLst/>
                </a:prstGeom>
              </p:spPr>
            </p:pic>
          </mc:Fallback>
        </mc:AlternateContent>
        <mc:AlternateContent xmlns:mc="http://schemas.openxmlformats.org/markup-compatibility/2006">
          <mc:Choice xmlns:p14="http://schemas.microsoft.com/office/powerpoint/2010/main" Requires="p14">
            <p:contentPart p14:bwMode="auto" r:id="rId277">
              <p14:nvContentPartPr>
                <p14:cNvPr id="104" name="Ink 103">
                  <a:extLst>
                    <a:ext uri="{FF2B5EF4-FFF2-40B4-BE49-F238E27FC236}">
                      <a16:creationId xmlns:a16="http://schemas.microsoft.com/office/drawing/2014/main" id="{73D1932E-33E5-5B4B-2229-1FAB8DEA37A6}"/>
                    </a:ext>
                  </a:extLst>
                </p14:cNvPr>
                <p14:cNvContentPartPr/>
                <p14:nvPr/>
              </p14:nvContentPartPr>
              <p14:xfrm>
                <a:off x="3160009" y="2063368"/>
                <a:ext cx="468720" cy="415080"/>
              </p14:xfrm>
            </p:contentPart>
          </mc:Choice>
          <mc:Fallback>
            <p:pic>
              <p:nvPicPr>
                <p:cNvPr id="104" name="Ink 103">
                  <a:extLst>
                    <a:ext uri="{FF2B5EF4-FFF2-40B4-BE49-F238E27FC236}">
                      <a16:creationId xmlns:a16="http://schemas.microsoft.com/office/drawing/2014/main" id="{73D1932E-33E5-5B4B-2229-1FAB8DEA37A6}"/>
                    </a:ext>
                  </a:extLst>
                </p:cNvPr>
                <p:cNvPicPr/>
                <p:nvPr/>
              </p:nvPicPr>
              <p:blipFill>
                <a:blip r:embed="rId278"/>
                <a:stretch>
                  <a:fillRect/>
                </a:stretch>
              </p:blipFill>
              <p:spPr>
                <a:xfrm>
                  <a:off x="3153889" y="2057248"/>
                  <a:ext cx="480960" cy="427320"/>
                </a:xfrm>
                <a:prstGeom prst="rect">
                  <a:avLst/>
                </a:prstGeom>
              </p:spPr>
            </p:pic>
          </mc:Fallback>
        </mc:AlternateContent>
        <mc:AlternateContent xmlns:mc="http://schemas.openxmlformats.org/markup-compatibility/2006">
          <mc:Choice xmlns:p14="http://schemas.microsoft.com/office/powerpoint/2010/main" Requires="p14">
            <p:contentPart p14:bwMode="auto" r:id="rId279">
              <p14:nvContentPartPr>
                <p14:cNvPr id="105" name="Ink 104">
                  <a:extLst>
                    <a:ext uri="{FF2B5EF4-FFF2-40B4-BE49-F238E27FC236}">
                      <a16:creationId xmlns:a16="http://schemas.microsoft.com/office/drawing/2014/main" id="{6F3BD10D-C268-8EFE-FE5D-5538CD640A84}"/>
                    </a:ext>
                  </a:extLst>
                </p14:cNvPr>
                <p14:cNvContentPartPr/>
                <p14:nvPr/>
              </p14:nvContentPartPr>
              <p14:xfrm>
                <a:off x="4315969" y="1419688"/>
                <a:ext cx="279000" cy="375480"/>
              </p14:xfrm>
            </p:contentPart>
          </mc:Choice>
          <mc:Fallback>
            <p:pic>
              <p:nvPicPr>
                <p:cNvPr id="105" name="Ink 104">
                  <a:extLst>
                    <a:ext uri="{FF2B5EF4-FFF2-40B4-BE49-F238E27FC236}">
                      <a16:creationId xmlns:a16="http://schemas.microsoft.com/office/drawing/2014/main" id="{6F3BD10D-C268-8EFE-FE5D-5538CD640A84}"/>
                    </a:ext>
                  </a:extLst>
                </p:cNvPr>
                <p:cNvPicPr/>
                <p:nvPr/>
              </p:nvPicPr>
              <p:blipFill>
                <a:blip r:embed="rId280"/>
                <a:stretch>
                  <a:fillRect/>
                </a:stretch>
              </p:blipFill>
              <p:spPr>
                <a:xfrm>
                  <a:off x="4309849" y="1413568"/>
                  <a:ext cx="291240" cy="387720"/>
                </a:xfrm>
                <a:prstGeom prst="rect">
                  <a:avLst/>
                </a:prstGeom>
              </p:spPr>
            </p:pic>
          </mc:Fallback>
        </mc:AlternateContent>
        <mc:AlternateContent xmlns:mc="http://schemas.openxmlformats.org/markup-compatibility/2006">
          <mc:Choice xmlns:p14="http://schemas.microsoft.com/office/powerpoint/2010/main" Requires="p14">
            <p:contentPart p14:bwMode="auto" r:id="rId281">
              <p14:nvContentPartPr>
                <p14:cNvPr id="106" name="Ink 105">
                  <a:extLst>
                    <a:ext uri="{FF2B5EF4-FFF2-40B4-BE49-F238E27FC236}">
                      <a16:creationId xmlns:a16="http://schemas.microsoft.com/office/drawing/2014/main" id="{68F627E1-DF6F-C928-8EA8-9F3468072CF4}"/>
                    </a:ext>
                  </a:extLst>
                </p14:cNvPr>
                <p14:cNvContentPartPr/>
                <p14:nvPr/>
              </p14:nvContentPartPr>
              <p14:xfrm>
                <a:off x="4990249" y="1111528"/>
                <a:ext cx="100800" cy="237240"/>
              </p14:xfrm>
            </p:contentPart>
          </mc:Choice>
          <mc:Fallback>
            <p:pic>
              <p:nvPicPr>
                <p:cNvPr id="106" name="Ink 105">
                  <a:extLst>
                    <a:ext uri="{FF2B5EF4-FFF2-40B4-BE49-F238E27FC236}">
                      <a16:creationId xmlns:a16="http://schemas.microsoft.com/office/drawing/2014/main" id="{68F627E1-DF6F-C928-8EA8-9F3468072CF4}"/>
                    </a:ext>
                  </a:extLst>
                </p:cNvPr>
                <p:cNvPicPr/>
                <p:nvPr/>
              </p:nvPicPr>
              <p:blipFill>
                <a:blip r:embed="rId282"/>
                <a:stretch>
                  <a:fillRect/>
                </a:stretch>
              </p:blipFill>
              <p:spPr>
                <a:xfrm>
                  <a:off x="4984129" y="1105408"/>
                  <a:ext cx="113040" cy="249480"/>
                </a:xfrm>
                <a:prstGeom prst="rect">
                  <a:avLst/>
                </a:prstGeom>
              </p:spPr>
            </p:pic>
          </mc:Fallback>
        </mc:AlternateContent>
        <mc:AlternateContent xmlns:mc="http://schemas.openxmlformats.org/markup-compatibility/2006">
          <mc:Choice xmlns:p14="http://schemas.microsoft.com/office/powerpoint/2010/main" Requires="p14">
            <p:contentPart p14:bwMode="auto" r:id="rId283">
              <p14:nvContentPartPr>
                <p14:cNvPr id="107" name="Ink 106">
                  <a:extLst>
                    <a:ext uri="{FF2B5EF4-FFF2-40B4-BE49-F238E27FC236}">
                      <a16:creationId xmlns:a16="http://schemas.microsoft.com/office/drawing/2014/main" id="{F64EE0CD-BDE8-2C0A-2819-CD71FEC73C7D}"/>
                    </a:ext>
                  </a:extLst>
                </p14:cNvPr>
                <p14:cNvContentPartPr/>
                <p14:nvPr/>
              </p14:nvContentPartPr>
              <p14:xfrm>
                <a:off x="5091049" y="948448"/>
                <a:ext cx="446760" cy="339840"/>
              </p14:xfrm>
            </p:contentPart>
          </mc:Choice>
          <mc:Fallback>
            <p:pic>
              <p:nvPicPr>
                <p:cNvPr id="107" name="Ink 106">
                  <a:extLst>
                    <a:ext uri="{FF2B5EF4-FFF2-40B4-BE49-F238E27FC236}">
                      <a16:creationId xmlns:a16="http://schemas.microsoft.com/office/drawing/2014/main" id="{F64EE0CD-BDE8-2C0A-2819-CD71FEC73C7D}"/>
                    </a:ext>
                  </a:extLst>
                </p:cNvPr>
                <p:cNvPicPr/>
                <p:nvPr/>
              </p:nvPicPr>
              <p:blipFill>
                <a:blip r:embed="rId284"/>
                <a:stretch>
                  <a:fillRect/>
                </a:stretch>
              </p:blipFill>
              <p:spPr>
                <a:xfrm>
                  <a:off x="5084929" y="942328"/>
                  <a:ext cx="459000" cy="352080"/>
                </a:xfrm>
                <a:prstGeom prst="rect">
                  <a:avLst/>
                </a:prstGeom>
              </p:spPr>
            </p:pic>
          </mc:Fallback>
        </mc:AlternateContent>
        <mc:AlternateContent xmlns:mc="http://schemas.openxmlformats.org/markup-compatibility/2006">
          <mc:Choice xmlns:p14="http://schemas.microsoft.com/office/powerpoint/2010/main" Requires="p14">
            <p:contentPart p14:bwMode="auto" r:id="rId285">
              <p14:nvContentPartPr>
                <p14:cNvPr id="108" name="Ink 107">
                  <a:extLst>
                    <a:ext uri="{FF2B5EF4-FFF2-40B4-BE49-F238E27FC236}">
                      <a16:creationId xmlns:a16="http://schemas.microsoft.com/office/drawing/2014/main" id="{68608965-A1ED-8E15-7409-127313917F57}"/>
                    </a:ext>
                  </a:extLst>
                </p14:cNvPr>
                <p14:cNvContentPartPr/>
                <p14:nvPr/>
              </p14:nvContentPartPr>
              <p14:xfrm>
                <a:off x="5281849" y="994528"/>
                <a:ext cx="27000" cy="19800"/>
              </p14:xfrm>
            </p:contentPart>
          </mc:Choice>
          <mc:Fallback>
            <p:pic>
              <p:nvPicPr>
                <p:cNvPr id="108" name="Ink 107">
                  <a:extLst>
                    <a:ext uri="{FF2B5EF4-FFF2-40B4-BE49-F238E27FC236}">
                      <a16:creationId xmlns:a16="http://schemas.microsoft.com/office/drawing/2014/main" id="{68608965-A1ED-8E15-7409-127313917F57}"/>
                    </a:ext>
                  </a:extLst>
                </p:cNvPr>
                <p:cNvPicPr/>
                <p:nvPr/>
              </p:nvPicPr>
              <p:blipFill>
                <a:blip r:embed="rId286"/>
                <a:stretch>
                  <a:fillRect/>
                </a:stretch>
              </p:blipFill>
              <p:spPr>
                <a:xfrm>
                  <a:off x="5275729" y="988408"/>
                  <a:ext cx="3924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287">
              <p14:nvContentPartPr>
                <p14:cNvPr id="133" name="Ink 132">
                  <a:extLst>
                    <a:ext uri="{FF2B5EF4-FFF2-40B4-BE49-F238E27FC236}">
                      <a16:creationId xmlns:a16="http://schemas.microsoft.com/office/drawing/2014/main" id="{14A6381A-B2C3-4A6B-90CA-230A5169C38B}"/>
                    </a:ext>
                  </a:extLst>
                </p14:cNvPr>
                <p14:cNvContentPartPr/>
                <p14:nvPr/>
              </p14:nvContentPartPr>
              <p14:xfrm>
                <a:off x="2060569" y="3703528"/>
                <a:ext cx="383760" cy="380880"/>
              </p14:xfrm>
            </p:contentPart>
          </mc:Choice>
          <mc:Fallback>
            <p:pic>
              <p:nvPicPr>
                <p:cNvPr id="133" name="Ink 132">
                  <a:extLst>
                    <a:ext uri="{FF2B5EF4-FFF2-40B4-BE49-F238E27FC236}">
                      <a16:creationId xmlns:a16="http://schemas.microsoft.com/office/drawing/2014/main" id="{14A6381A-B2C3-4A6B-90CA-230A5169C38B}"/>
                    </a:ext>
                  </a:extLst>
                </p:cNvPr>
                <p:cNvPicPr/>
                <p:nvPr/>
              </p:nvPicPr>
              <p:blipFill>
                <a:blip r:embed="rId288"/>
                <a:stretch>
                  <a:fillRect/>
                </a:stretch>
              </p:blipFill>
              <p:spPr>
                <a:xfrm>
                  <a:off x="2054449" y="3697408"/>
                  <a:ext cx="396000" cy="393120"/>
                </a:xfrm>
                <a:prstGeom prst="rect">
                  <a:avLst/>
                </a:prstGeom>
              </p:spPr>
            </p:pic>
          </mc:Fallback>
        </mc:AlternateContent>
        <mc:AlternateContent xmlns:mc="http://schemas.openxmlformats.org/markup-compatibility/2006">
          <mc:Choice xmlns:p14="http://schemas.microsoft.com/office/powerpoint/2010/main" Requires="p14">
            <p:contentPart p14:bwMode="auto" r:id="rId289">
              <p14:nvContentPartPr>
                <p14:cNvPr id="134" name="Ink 133">
                  <a:extLst>
                    <a:ext uri="{FF2B5EF4-FFF2-40B4-BE49-F238E27FC236}">
                      <a16:creationId xmlns:a16="http://schemas.microsoft.com/office/drawing/2014/main" id="{0741CC24-E80E-8F42-FAB6-416A70375C50}"/>
                    </a:ext>
                  </a:extLst>
                </p14:cNvPr>
                <p14:cNvContentPartPr/>
                <p14:nvPr/>
              </p14:nvContentPartPr>
              <p14:xfrm>
                <a:off x="2368729" y="3908728"/>
                <a:ext cx="124200" cy="156600"/>
              </p14:xfrm>
            </p:contentPart>
          </mc:Choice>
          <mc:Fallback>
            <p:pic>
              <p:nvPicPr>
                <p:cNvPr id="134" name="Ink 133">
                  <a:extLst>
                    <a:ext uri="{FF2B5EF4-FFF2-40B4-BE49-F238E27FC236}">
                      <a16:creationId xmlns:a16="http://schemas.microsoft.com/office/drawing/2014/main" id="{0741CC24-E80E-8F42-FAB6-416A70375C50}"/>
                    </a:ext>
                  </a:extLst>
                </p:cNvPr>
                <p:cNvPicPr/>
                <p:nvPr/>
              </p:nvPicPr>
              <p:blipFill>
                <a:blip r:embed="rId290"/>
                <a:stretch>
                  <a:fillRect/>
                </a:stretch>
              </p:blipFill>
              <p:spPr>
                <a:xfrm>
                  <a:off x="2362609" y="3902608"/>
                  <a:ext cx="136440"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291">
              <p14:nvContentPartPr>
                <p14:cNvPr id="135" name="Ink 134">
                  <a:extLst>
                    <a:ext uri="{FF2B5EF4-FFF2-40B4-BE49-F238E27FC236}">
                      <a16:creationId xmlns:a16="http://schemas.microsoft.com/office/drawing/2014/main" id="{87AEBE6E-FBA9-00BE-BA17-BF13E28F2964}"/>
                    </a:ext>
                  </a:extLst>
                </p14:cNvPr>
                <p14:cNvContentPartPr/>
                <p14:nvPr/>
              </p14:nvContentPartPr>
              <p14:xfrm>
                <a:off x="2621449" y="3838168"/>
                <a:ext cx="50760" cy="83880"/>
              </p14:xfrm>
            </p:contentPart>
          </mc:Choice>
          <mc:Fallback>
            <p:pic>
              <p:nvPicPr>
                <p:cNvPr id="135" name="Ink 134">
                  <a:extLst>
                    <a:ext uri="{FF2B5EF4-FFF2-40B4-BE49-F238E27FC236}">
                      <a16:creationId xmlns:a16="http://schemas.microsoft.com/office/drawing/2014/main" id="{87AEBE6E-FBA9-00BE-BA17-BF13E28F2964}"/>
                    </a:ext>
                  </a:extLst>
                </p:cNvPr>
                <p:cNvPicPr/>
                <p:nvPr/>
              </p:nvPicPr>
              <p:blipFill>
                <a:blip r:embed="rId292"/>
                <a:stretch>
                  <a:fillRect/>
                </a:stretch>
              </p:blipFill>
              <p:spPr>
                <a:xfrm>
                  <a:off x="2615329" y="3832048"/>
                  <a:ext cx="63000" cy="96120"/>
                </a:xfrm>
                <a:prstGeom prst="rect">
                  <a:avLst/>
                </a:prstGeom>
              </p:spPr>
            </p:pic>
          </mc:Fallback>
        </mc:AlternateContent>
        <mc:AlternateContent xmlns:mc="http://schemas.openxmlformats.org/markup-compatibility/2006">
          <mc:Choice xmlns:p14="http://schemas.microsoft.com/office/powerpoint/2010/main" Requires="p14">
            <p:contentPart p14:bwMode="auto" r:id="rId293">
              <p14:nvContentPartPr>
                <p14:cNvPr id="136" name="Ink 135">
                  <a:extLst>
                    <a:ext uri="{FF2B5EF4-FFF2-40B4-BE49-F238E27FC236}">
                      <a16:creationId xmlns:a16="http://schemas.microsoft.com/office/drawing/2014/main" id="{539E0746-7569-7086-3F18-CC44019F9A01}"/>
                    </a:ext>
                  </a:extLst>
                </p14:cNvPr>
                <p14:cNvContentPartPr/>
                <p14:nvPr/>
              </p14:nvContentPartPr>
              <p14:xfrm>
                <a:off x="2761129" y="3611728"/>
                <a:ext cx="180000" cy="201960"/>
              </p14:xfrm>
            </p:contentPart>
          </mc:Choice>
          <mc:Fallback>
            <p:pic>
              <p:nvPicPr>
                <p:cNvPr id="136" name="Ink 135">
                  <a:extLst>
                    <a:ext uri="{FF2B5EF4-FFF2-40B4-BE49-F238E27FC236}">
                      <a16:creationId xmlns:a16="http://schemas.microsoft.com/office/drawing/2014/main" id="{539E0746-7569-7086-3F18-CC44019F9A01}"/>
                    </a:ext>
                  </a:extLst>
                </p:cNvPr>
                <p:cNvPicPr/>
                <p:nvPr/>
              </p:nvPicPr>
              <p:blipFill>
                <a:blip r:embed="rId294"/>
                <a:stretch>
                  <a:fillRect/>
                </a:stretch>
              </p:blipFill>
              <p:spPr>
                <a:xfrm>
                  <a:off x="2755009" y="3605608"/>
                  <a:ext cx="192240" cy="214200"/>
                </a:xfrm>
                <a:prstGeom prst="rect">
                  <a:avLst/>
                </a:prstGeom>
              </p:spPr>
            </p:pic>
          </mc:Fallback>
        </mc:AlternateContent>
        <mc:AlternateContent xmlns:mc="http://schemas.openxmlformats.org/markup-compatibility/2006">
          <mc:Choice xmlns:p14="http://schemas.microsoft.com/office/powerpoint/2010/main" Requires="p14">
            <p:contentPart p14:bwMode="auto" r:id="rId295">
              <p14:nvContentPartPr>
                <p14:cNvPr id="137" name="Ink 136">
                  <a:extLst>
                    <a:ext uri="{FF2B5EF4-FFF2-40B4-BE49-F238E27FC236}">
                      <a16:creationId xmlns:a16="http://schemas.microsoft.com/office/drawing/2014/main" id="{CFA39E78-C976-16D5-D6CF-D07F0081BEE1}"/>
                    </a:ext>
                  </a:extLst>
                </p14:cNvPr>
                <p14:cNvContentPartPr/>
                <p14:nvPr/>
              </p14:nvContentPartPr>
              <p14:xfrm>
                <a:off x="2996929" y="3457648"/>
                <a:ext cx="296280" cy="217440"/>
              </p14:xfrm>
            </p:contentPart>
          </mc:Choice>
          <mc:Fallback>
            <p:pic>
              <p:nvPicPr>
                <p:cNvPr id="137" name="Ink 136">
                  <a:extLst>
                    <a:ext uri="{FF2B5EF4-FFF2-40B4-BE49-F238E27FC236}">
                      <a16:creationId xmlns:a16="http://schemas.microsoft.com/office/drawing/2014/main" id="{CFA39E78-C976-16D5-D6CF-D07F0081BEE1}"/>
                    </a:ext>
                  </a:extLst>
                </p:cNvPr>
                <p:cNvPicPr/>
                <p:nvPr/>
              </p:nvPicPr>
              <p:blipFill>
                <a:blip r:embed="rId296"/>
                <a:stretch>
                  <a:fillRect/>
                </a:stretch>
              </p:blipFill>
              <p:spPr>
                <a:xfrm>
                  <a:off x="2990809" y="3451528"/>
                  <a:ext cx="308520" cy="229680"/>
                </a:xfrm>
                <a:prstGeom prst="rect">
                  <a:avLst/>
                </a:prstGeom>
              </p:spPr>
            </p:pic>
          </mc:Fallback>
        </mc:AlternateContent>
        <mc:AlternateContent xmlns:mc="http://schemas.openxmlformats.org/markup-compatibility/2006">
          <mc:Choice xmlns:p14="http://schemas.microsoft.com/office/powerpoint/2010/main" Requires="p14">
            <p:contentPart p14:bwMode="auto" r:id="rId297">
              <p14:nvContentPartPr>
                <p14:cNvPr id="138" name="Ink 137">
                  <a:extLst>
                    <a:ext uri="{FF2B5EF4-FFF2-40B4-BE49-F238E27FC236}">
                      <a16:creationId xmlns:a16="http://schemas.microsoft.com/office/drawing/2014/main" id="{24DB6065-86F0-2103-4108-E0EE2B06D97B}"/>
                    </a:ext>
                  </a:extLst>
                </p14:cNvPr>
                <p14:cNvContentPartPr/>
                <p14:nvPr/>
              </p14:nvContentPartPr>
              <p14:xfrm>
                <a:off x="3303289" y="3058768"/>
                <a:ext cx="196920" cy="379800"/>
              </p14:xfrm>
            </p:contentPart>
          </mc:Choice>
          <mc:Fallback>
            <p:pic>
              <p:nvPicPr>
                <p:cNvPr id="138" name="Ink 137">
                  <a:extLst>
                    <a:ext uri="{FF2B5EF4-FFF2-40B4-BE49-F238E27FC236}">
                      <a16:creationId xmlns:a16="http://schemas.microsoft.com/office/drawing/2014/main" id="{24DB6065-86F0-2103-4108-E0EE2B06D97B}"/>
                    </a:ext>
                  </a:extLst>
                </p:cNvPr>
                <p:cNvPicPr/>
                <p:nvPr/>
              </p:nvPicPr>
              <p:blipFill>
                <a:blip r:embed="rId298"/>
                <a:stretch>
                  <a:fillRect/>
                </a:stretch>
              </p:blipFill>
              <p:spPr>
                <a:xfrm>
                  <a:off x="3297169" y="3052648"/>
                  <a:ext cx="209160" cy="392040"/>
                </a:xfrm>
                <a:prstGeom prst="rect">
                  <a:avLst/>
                </a:prstGeom>
              </p:spPr>
            </p:pic>
          </mc:Fallback>
        </mc:AlternateContent>
        <mc:AlternateContent xmlns:mc="http://schemas.openxmlformats.org/markup-compatibility/2006">
          <mc:Choice xmlns:p14="http://schemas.microsoft.com/office/powerpoint/2010/main" Requires="p14">
            <p:contentPart p14:bwMode="auto" r:id="rId299">
              <p14:nvContentPartPr>
                <p14:cNvPr id="140" name="Ink 139">
                  <a:extLst>
                    <a:ext uri="{FF2B5EF4-FFF2-40B4-BE49-F238E27FC236}">
                      <a16:creationId xmlns:a16="http://schemas.microsoft.com/office/drawing/2014/main" id="{9EA86457-FB26-0E04-86D4-380AFC81805E}"/>
                    </a:ext>
                  </a:extLst>
                </p14:cNvPr>
                <p14:cNvContentPartPr/>
                <p14:nvPr/>
              </p14:nvContentPartPr>
              <p14:xfrm>
                <a:off x="3739969" y="2798128"/>
                <a:ext cx="447120" cy="586800"/>
              </p14:xfrm>
            </p:contentPart>
          </mc:Choice>
          <mc:Fallback>
            <p:pic>
              <p:nvPicPr>
                <p:cNvPr id="140" name="Ink 139">
                  <a:extLst>
                    <a:ext uri="{FF2B5EF4-FFF2-40B4-BE49-F238E27FC236}">
                      <a16:creationId xmlns:a16="http://schemas.microsoft.com/office/drawing/2014/main" id="{9EA86457-FB26-0E04-86D4-380AFC81805E}"/>
                    </a:ext>
                  </a:extLst>
                </p:cNvPr>
                <p:cNvPicPr/>
                <p:nvPr/>
              </p:nvPicPr>
              <p:blipFill>
                <a:blip r:embed="rId300"/>
                <a:stretch>
                  <a:fillRect/>
                </a:stretch>
              </p:blipFill>
              <p:spPr>
                <a:xfrm>
                  <a:off x="3733849" y="2792008"/>
                  <a:ext cx="459360" cy="599040"/>
                </a:xfrm>
                <a:prstGeom prst="rect">
                  <a:avLst/>
                </a:prstGeom>
              </p:spPr>
            </p:pic>
          </mc:Fallback>
        </mc:AlternateContent>
        <mc:AlternateContent xmlns:mc="http://schemas.openxmlformats.org/markup-compatibility/2006">
          <mc:Choice xmlns:p14="http://schemas.microsoft.com/office/powerpoint/2010/main" Requires="p14">
            <p:contentPart p14:bwMode="auto" r:id="rId301">
              <p14:nvContentPartPr>
                <p14:cNvPr id="141" name="Ink 140">
                  <a:extLst>
                    <a:ext uri="{FF2B5EF4-FFF2-40B4-BE49-F238E27FC236}">
                      <a16:creationId xmlns:a16="http://schemas.microsoft.com/office/drawing/2014/main" id="{6752EA5D-5050-3AB9-45FE-5CE100AED0E9}"/>
                    </a:ext>
                  </a:extLst>
                </p14:cNvPr>
                <p14:cNvContentPartPr/>
                <p14:nvPr/>
              </p14:nvContentPartPr>
              <p14:xfrm>
                <a:off x="4438729" y="2472328"/>
                <a:ext cx="598320" cy="423720"/>
              </p14:xfrm>
            </p:contentPart>
          </mc:Choice>
          <mc:Fallback>
            <p:pic>
              <p:nvPicPr>
                <p:cNvPr id="141" name="Ink 140">
                  <a:extLst>
                    <a:ext uri="{FF2B5EF4-FFF2-40B4-BE49-F238E27FC236}">
                      <a16:creationId xmlns:a16="http://schemas.microsoft.com/office/drawing/2014/main" id="{6752EA5D-5050-3AB9-45FE-5CE100AED0E9}"/>
                    </a:ext>
                  </a:extLst>
                </p:cNvPr>
                <p:cNvPicPr/>
                <p:nvPr/>
              </p:nvPicPr>
              <p:blipFill>
                <a:blip r:embed="rId302"/>
                <a:stretch>
                  <a:fillRect/>
                </a:stretch>
              </p:blipFill>
              <p:spPr>
                <a:xfrm>
                  <a:off x="4432609" y="2466208"/>
                  <a:ext cx="610560" cy="435960"/>
                </a:xfrm>
                <a:prstGeom prst="rect">
                  <a:avLst/>
                </a:prstGeom>
              </p:spPr>
            </p:pic>
          </mc:Fallback>
        </mc:AlternateContent>
        <mc:AlternateContent xmlns:mc="http://schemas.openxmlformats.org/markup-compatibility/2006">
          <mc:Choice xmlns:p14="http://schemas.microsoft.com/office/powerpoint/2010/main" Requires="p14">
            <p:contentPart p14:bwMode="auto" r:id="rId303">
              <p14:nvContentPartPr>
                <p14:cNvPr id="142" name="Ink 141">
                  <a:extLst>
                    <a:ext uri="{FF2B5EF4-FFF2-40B4-BE49-F238E27FC236}">
                      <a16:creationId xmlns:a16="http://schemas.microsoft.com/office/drawing/2014/main" id="{300069D7-485B-1B04-769F-5448CCF9C169}"/>
                    </a:ext>
                  </a:extLst>
                </p14:cNvPr>
                <p14:cNvContentPartPr/>
                <p14:nvPr/>
              </p14:nvContentPartPr>
              <p14:xfrm>
                <a:off x="4298689" y="2613808"/>
                <a:ext cx="313560" cy="456480"/>
              </p14:xfrm>
            </p:contentPart>
          </mc:Choice>
          <mc:Fallback>
            <p:pic>
              <p:nvPicPr>
                <p:cNvPr id="142" name="Ink 141">
                  <a:extLst>
                    <a:ext uri="{FF2B5EF4-FFF2-40B4-BE49-F238E27FC236}">
                      <a16:creationId xmlns:a16="http://schemas.microsoft.com/office/drawing/2014/main" id="{300069D7-485B-1B04-769F-5448CCF9C169}"/>
                    </a:ext>
                  </a:extLst>
                </p:cNvPr>
                <p:cNvPicPr/>
                <p:nvPr/>
              </p:nvPicPr>
              <p:blipFill>
                <a:blip r:embed="rId304"/>
                <a:stretch>
                  <a:fillRect/>
                </a:stretch>
              </p:blipFill>
              <p:spPr>
                <a:xfrm>
                  <a:off x="4292569" y="2607688"/>
                  <a:ext cx="325800" cy="468720"/>
                </a:xfrm>
                <a:prstGeom prst="rect">
                  <a:avLst/>
                </a:prstGeom>
              </p:spPr>
            </p:pic>
          </mc:Fallback>
        </mc:AlternateContent>
        <mc:AlternateContent xmlns:mc="http://schemas.openxmlformats.org/markup-compatibility/2006">
          <mc:Choice xmlns:p14="http://schemas.microsoft.com/office/powerpoint/2010/main" Requires="p14">
            <p:contentPart p14:bwMode="auto" r:id="rId305">
              <p14:nvContentPartPr>
                <p14:cNvPr id="143" name="Ink 142">
                  <a:extLst>
                    <a:ext uri="{FF2B5EF4-FFF2-40B4-BE49-F238E27FC236}">
                      <a16:creationId xmlns:a16="http://schemas.microsoft.com/office/drawing/2014/main" id="{5FD5EEC5-2756-DBD5-41EC-EB8307204BFF}"/>
                    </a:ext>
                  </a:extLst>
                </p14:cNvPr>
                <p14:cNvContentPartPr/>
                <p14:nvPr/>
              </p14:nvContentPartPr>
              <p14:xfrm>
                <a:off x="5077729" y="2301688"/>
                <a:ext cx="174600" cy="180000"/>
              </p14:xfrm>
            </p:contentPart>
          </mc:Choice>
          <mc:Fallback>
            <p:pic>
              <p:nvPicPr>
                <p:cNvPr id="143" name="Ink 142">
                  <a:extLst>
                    <a:ext uri="{FF2B5EF4-FFF2-40B4-BE49-F238E27FC236}">
                      <a16:creationId xmlns:a16="http://schemas.microsoft.com/office/drawing/2014/main" id="{5FD5EEC5-2756-DBD5-41EC-EB8307204BFF}"/>
                    </a:ext>
                  </a:extLst>
                </p:cNvPr>
                <p:cNvPicPr/>
                <p:nvPr/>
              </p:nvPicPr>
              <p:blipFill>
                <a:blip r:embed="rId306"/>
                <a:stretch>
                  <a:fillRect/>
                </a:stretch>
              </p:blipFill>
              <p:spPr>
                <a:xfrm>
                  <a:off x="5071609" y="2295568"/>
                  <a:ext cx="186840" cy="192240"/>
                </a:xfrm>
                <a:prstGeom prst="rect">
                  <a:avLst/>
                </a:prstGeom>
              </p:spPr>
            </p:pic>
          </mc:Fallback>
        </mc:AlternateContent>
        <mc:AlternateContent xmlns:mc="http://schemas.openxmlformats.org/markup-compatibility/2006">
          <mc:Choice xmlns:p14="http://schemas.microsoft.com/office/powerpoint/2010/main" Requires="p14">
            <p:contentPart p14:bwMode="auto" r:id="rId307">
              <p14:nvContentPartPr>
                <p14:cNvPr id="144" name="Ink 143">
                  <a:extLst>
                    <a:ext uri="{FF2B5EF4-FFF2-40B4-BE49-F238E27FC236}">
                      <a16:creationId xmlns:a16="http://schemas.microsoft.com/office/drawing/2014/main" id="{13CD2063-0755-364B-67F2-5040685F6540}"/>
                    </a:ext>
                  </a:extLst>
                </p14:cNvPr>
                <p14:cNvContentPartPr/>
                <p14:nvPr/>
              </p14:nvContentPartPr>
              <p14:xfrm>
                <a:off x="5100769" y="2336608"/>
                <a:ext cx="113040" cy="98280"/>
              </p14:xfrm>
            </p:contentPart>
          </mc:Choice>
          <mc:Fallback>
            <p:pic>
              <p:nvPicPr>
                <p:cNvPr id="144" name="Ink 143">
                  <a:extLst>
                    <a:ext uri="{FF2B5EF4-FFF2-40B4-BE49-F238E27FC236}">
                      <a16:creationId xmlns:a16="http://schemas.microsoft.com/office/drawing/2014/main" id="{13CD2063-0755-364B-67F2-5040685F6540}"/>
                    </a:ext>
                  </a:extLst>
                </p:cNvPr>
                <p:cNvPicPr/>
                <p:nvPr/>
              </p:nvPicPr>
              <p:blipFill>
                <a:blip r:embed="rId308"/>
                <a:stretch>
                  <a:fillRect/>
                </a:stretch>
              </p:blipFill>
              <p:spPr>
                <a:xfrm>
                  <a:off x="5094649" y="2330488"/>
                  <a:ext cx="125280" cy="110520"/>
                </a:xfrm>
                <a:prstGeom prst="rect">
                  <a:avLst/>
                </a:prstGeom>
              </p:spPr>
            </p:pic>
          </mc:Fallback>
        </mc:AlternateContent>
        <mc:AlternateContent xmlns:mc="http://schemas.openxmlformats.org/markup-compatibility/2006">
          <mc:Choice xmlns:p14="http://schemas.microsoft.com/office/powerpoint/2010/main" Requires="p14">
            <p:contentPart p14:bwMode="auto" r:id="rId309">
              <p14:nvContentPartPr>
                <p14:cNvPr id="145" name="Ink 144">
                  <a:extLst>
                    <a:ext uri="{FF2B5EF4-FFF2-40B4-BE49-F238E27FC236}">
                      <a16:creationId xmlns:a16="http://schemas.microsoft.com/office/drawing/2014/main" id="{03E7377C-1529-D713-BBBD-0F9467DC8707}"/>
                    </a:ext>
                  </a:extLst>
                </p14:cNvPr>
                <p14:cNvContentPartPr/>
                <p14:nvPr/>
              </p14:nvContentPartPr>
              <p14:xfrm>
                <a:off x="5116969" y="2053288"/>
                <a:ext cx="362160" cy="487080"/>
              </p14:xfrm>
            </p:contentPart>
          </mc:Choice>
          <mc:Fallback>
            <p:pic>
              <p:nvPicPr>
                <p:cNvPr id="145" name="Ink 144">
                  <a:extLst>
                    <a:ext uri="{FF2B5EF4-FFF2-40B4-BE49-F238E27FC236}">
                      <a16:creationId xmlns:a16="http://schemas.microsoft.com/office/drawing/2014/main" id="{03E7377C-1529-D713-BBBD-0F9467DC8707}"/>
                    </a:ext>
                  </a:extLst>
                </p:cNvPr>
                <p:cNvPicPr/>
                <p:nvPr/>
              </p:nvPicPr>
              <p:blipFill>
                <a:blip r:embed="rId310"/>
                <a:stretch>
                  <a:fillRect/>
                </a:stretch>
              </p:blipFill>
              <p:spPr>
                <a:xfrm>
                  <a:off x="5110849" y="2047168"/>
                  <a:ext cx="374400" cy="499320"/>
                </a:xfrm>
                <a:prstGeom prst="rect">
                  <a:avLst/>
                </a:prstGeom>
              </p:spPr>
            </p:pic>
          </mc:Fallback>
        </mc:AlternateContent>
        <mc:AlternateContent xmlns:mc="http://schemas.openxmlformats.org/markup-compatibility/2006">
          <mc:Choice xmlns:p14="http://schemas.microsoft.com/office/powerpoint/2010/main" Requires="p14">
            <p:contentPart p14:bwMode="auto" r:id="rId311">
              <p14:nvContentPartPr>
                <p14:cNvPr id="156" name="Ink 155">
                  <a:extLst>
                    <a:ext uri="{FF2B5EF4-FFF2-40B4-BE49-F238E27FC236}">
                      <a16:creationId xmlns:a16="http://schemas.microsoft.com/office/drawing/2014/main" id="{1BBC868B-D0B8-30B8-B8B2-C96BB1EBBA69}"/>
                    </a:ext>
                  </a:extLst>
                </p14:cNvPr>
                <p14:cNvContentPartPr/>
                <p14:nvPr/>
              </p14:nvContentPartPr>
              <p14:xfrm>
                <a:off x="2238769" y="3226888"/>
                <a:ext cx="236520" cy="235440"/>
              </p14:xfrm>
            </p:contentPart>
          </mc:Choice>
          <mc:Fallback>
            <p:pic>
              <p:nvPicPr>
                <p:cNvPr id="156" name="Ink 155">
                  <a:extLst>
                    <a:ext uri="{FF2B5EF4-FFF2-40B4-BE49-F238E27FC236}">
                      <a16:creationId xmlns:a16="http://schemas.microsoft.com/office/drawing/2014/main" id="{1BBC868B-D0B8-30B8-B8B2-C96BB1EBBA69}"/>
                    </a:ext>
                  </a:extLst>
                </p:cNvPr>
                <p:cNvPicPr/>
                <p:nvPr/>
              </p:nvPicPr>
              <p:blipFill>
                <a:blip r:embed="rId312"/>
                <a:stretch>
                  <a:fillRect/>
                </a:stretch>
              </p:blipFill>
              <p:spPr>
                <a:xfrm>
                  <a:off x="2232649" y="3220768"/>
                  <a:ext cx="248760" cy="247680"/>
                </a:xfrm>
                <a:prstGeom prst="rect">
                  <a:avLst/>
                </a:prstGeom>
              </p:spPr>
            </p:pic>
          </mc:Fallback>
        </mc:AlternateContent>
        <mc:AlternateContent xmlns:mc="http://schemas.openxmlformats.org/markup-compatibility/2006">
          <mc:Choice xmlns:p14="http://schemas.microsoft.com/office/powerpoint/2010/main" Requires="p14">
            <p:contentPart p14:bwMode="auto" r:id="rId313">
              <p14:nvContentPartPr>
                <p14:cNvPr id="157" name="Ink 156">
                  <a:extLst>
                    <a:ext uri="{FF2B5EF4-FFF2-40B4-BE49-F238E27FC236}">
                      <a16:creationId xmlns:a16="http://schemas.microsoft.com/office/drawing/2014/main" id="{0E4ACA68-705E-540F-2043-48D7C654D2F5}"/>
                    </a:ext>
                  </a:extLst>
                </p14:cNvPr>
                <p14:cNvContentPartPr/>
                <p14:nvPr/>
              </p14:nvContentPartPr>
              <p14:xfrm>
                <a:off x="2319769" y="3291328"/>
                <a:ext cx="61560" cy="64440"/>
              </p14:xfrm>
            </p:contentPart>
          </mc:Choice>
          <mc:Fallback>
            <p:pic>
              <p:nvPicPr>
                <p:cNvPr id="157" name="Ink 156">
                  <a:extLst>
                    <a:ext uri="{FF2B5EF4-FFF2-40B4-BE49-F238E27FC236}">
                      <a16:creationId xmlns:a16="http://schemas.microsoft.com/office/drawing/2014/main" id="{0E4ACA68-705E-540F-2043-48D7C654D2F5}"/>
                    </a:ext>
                  </a:extLst>
                </p:cNvPr>
                <p:cNvPicPr/>
                <p:nvPr/>
              </p:nvPicPr>
              <p:blipFill>
                <a:blip r:embed="rId314"/>
                <a:stretch>
                  <a:fillRect/>
                </a:stretch>
              </p:blipFill>
              <p:spPr>
                <a:xfrm>
                  <a:off x="2313649" y="3285208"/>
                  <a:ext cx="73800" cy="76680"/>
                </a:xfrm>
                <a:prstGeom prst="rect">
                  <a:avLst/>
                </a:prstGeom>
              </p:spPr>
            </p:pic>
          </mc:Fallback>
        </mc:AlternateContent>
        <mc:AlternateContent xmlns:mc="http://schemas.openxmlformats.org/markup-compatibility/2006">
          <mc:Choice xmlns:p14="http://schemas.microsoft.com/office/powerpoint/2010/main" Requires="p14">
            <p:contentPart p14:bwMode="auto" r:id="rId315">
              <p14:nvContentPartPr>
                <p14:cNvPr id="158" name="Ink 157">
                  <a:extLst>
                    <a:ext uri="{FF2B5EF4-FFF2-40B4-BE49-F238E27FC236}">
                      <a16:creationId xmlns:a16="http://schemas.microsoft.com/office/drawing/2014/main" id="{58D62EC8-AB18-2897-12C6-AE9D0DA8EBCF}"/>
                    </a:ext>
                  </a:extLst>
                </p14:cNvPr>
                <p14:cNvContentPartPr/>
                <p14:nvPr/>
              </p14:nvContentPartPr>
              <p14:xfrm>
                <a:off x="2642689" y="2789848"/>
                <a:ext cx="676440" cy="414720"/>
              </p14:xfrm>
            </p:contentPart>
          </mc:Choice>
          <mc:Fallback>
            <p:pic>
              <p:nvPicPr>
                <p:cNvPr id="158" name="Ink 157">
                  <a:extLst>
                    <a:ext uri="{FF2B5EF4-FFF2-40B4-BE49-F238E27FC236}">
                      <a16:creationId xmlns:a16="http://schemas.microsoft.com/office/drawing/2014/main" id="{58D62EC8-AB18-2897-12C6-AE9D0DA8EBCF}"/>
                    </a:ext>
                  </a:extLst>
                </p:cNvPr>
                <p:cNvPicPr/>
                <p:nvPr/>
              </p:nvPicPr>
              <p:blipFill>
                <a:blip r:embed="rId316"/>
                <a:stretch>
                  <a:fillRect/>
                </a:stretch>
              </p:blipFill>
              <p:spPr>
                <a:xfrm>
                  <a:off x="2636569" y="2783728"/>
                  <a:ext cx="688680" cy="426960"/>
                </a:xfrm>
                <a:prstGeom prst="rect">
                  <a:avLst/>
                </a:prstGeom>
              </p:spPr>
            </p:pic>
          </mc:Fallback>
        </mc:AlternateContent>
        <mc:AlternateContent xmlns:mc="http://schemas.openxmlformats.org/markup-compatibility/2006">
          <mc:Choice xmlns:p14="http://schemas.microsoft.com/office/powerpoint/2010/main" Requires="p14">
            <p:contentPart p14:bwMode="auto" r:id="rId317">
              <p14:nvContentPartPr>
                <p14:cNvPr id="159" name="Ink 158">
                  <a:extLst>
                    <a:ext uri="{FF2B5EF4-FFF2-40B4-BE49-F238E27FC236}">
                      <a16:creationId xmlns:a16="http://schemas.microsoft.com/office/drawing/2014/main" id="{80766B4F-582C-76BD-CF6F-4B35942B18A5}"/>
                    </a:ext>
                  </a:extLst>
                </p14:cNvPr>
                <p14:cNvContentPartPr/>
                <p14:nvPr/>
              </p14:nvContentPartPr>
              <p14:xfrm>
                <a:off x="3160729" y="2739448"/>
                <a:ext cx="66240" cy="125640"/>
              </p14:xfrm>
            </p:contentPart>
          </mc:Choice>
          <mc:Fallback>
            <p:pic>
              <p:nvPicPr>
                <p:cNvPr id="159" name="Ink 158">
                  <a:extLst>
                    <a:ext uri="{FF2B5EF4-FFF2-40B4-BE49-F238E27FC236}">
                      <a16:creationId xmlns:a16="http://schemas.microsoft.com/office/drawing/2014/main" id="{80766B4F-582C-76BD-CF6F-4B35942B18A5}"/>
                    </a:ext>
                  </a:extLst>
                </p:cNvPr>
                <p:cNvPicPr/>
                <p:nvPr/>
              </p:nvPicPr>
              <p:blipFill>
                <a:blip r:embed="rId318"/>
                <a:stretch>
                  <a:fillRect/>
                </a:stretch>
              </p:blipFill>
              <p:spPr>
                <a:xfrm>
                  <a:off x="3154609" y="2733328"/>
                  <a:ext cx="78480" cy="137880"/>
                </a:xfrm>
                <a:prstGeom prst="rect">
                  <a:avLst/>
                </a:prstGeom>
              </p:spPr>
            </p:pic>
          </mc:Fallback>
        </mc:AlternateContent>
        <mc:AlternateContent xmlns:mc="http://schemas.openxmlformats.org/markup-compatibility/2006">
          <mc:Choice xmlns:p14="http://schemas.microsoft.com/office/powerpoint/2010/main" Requires="p14">
            <p:contentPart p14:bwMode="auto" r:id="rId319">
              <p14:nvContentPartPr>
                <p14:cNvPr id="160" name="Ink 159">
                  <a:extLst>
                    <a:ext uri="{FF2B5EF4-FFF2-40B4-BE49-F238E27FC236}">
                      <a16:creationId xmlns:a16="http://schemas.microsoft.com/office/drawing/2014/main" id="{3F354177-D44B-F93F-FEE4-B60FD4BCADD8}"/>
                    </a:ext>
                  </a:extLst>
                </p14:cNvPr>
                <p14:cNvContentPartPr/>
                <p14:nvPr/>
              </p14:nvContentPartPr>
              <p14:xfrm>
                <a:off x="2753569" y="2982808"/>
                <a:ext cx="59400" cy="73800"/>
              </p14:xfrm>
            </p:contentPart>
          </mc:Choice>
          <mc:Fallback>
            <p:pic>
              <p:nvPicPr>
                <p:cNvPr id="160" name="Ink 159">
                  <a:extLst>
                    <a:ext uri="{FF2B5EF4-FFF2-40B4-BE49-F238E27FC236}">
                      <a16:creationId xmlns:a16="http://schemas.microsoft.com/office/drawing/2014/main" id="{3F354177-D44B-F93F-FEE4-B60FD4BCADD8}"/>
                    </a:ext>
                  </a:extLst>
                </p:cNvPr>
                <p:cNvPicPr/>
                <p:nvPr/>
              </p:nvPicPr>
              <p:blipFill>
                <a:blip r:embed="rId320"/>
                <a:stretch>
                  <a:fillRect/>
                </a:stretch>
              </p:blipFill>
              <p:spPr>
                <a:xfrm>
                  <a:off x="2747449" y="2976688"/>
                  <a:ext cx="71640" cy="86040"/>
                </a:xfrm>
                <a:prstGeom prst="rect">
                  <a:avLst/>
                </a:prstGeom>
              </p:spPr>
            </p:pic>
          </mc:Fallback>
        </mc:AlternateContent>
        <mc:AlternateContent xmlns:mc="http://schemas.openxmlformats.org/markup-compatibility/2006">
          <mc:Choice xmlns:p14="http://schemas.microsoft.com/office/powerpoint/2010/main" Requires="p14">
            <p:contentPart p14:bwMode="auto" r:id="rId321">
              <p14:nvContentPartPr>
                <p14:cNvPr id="161" name="Ink 160">
                  <a:extLst>
                    <a:ext uri="{FF2B5EF4-FFF2-40B4-BE49-F238E27FC236}">
                      <a16:creationId xmlns:a16="http://schemas.microsoft.com/office/drawing/2014/main" id="{5C4AEEF4-2441-4E21-D0D0-4F948FBCC173}"/>
                    </a:ext>
                  </a:extLst>
                </p14:cNvPr>
                <p14:cNvContentPartPr/>
                <p14:nvPr/>
              </p14:nvContentPartPr>
              <p14:xfrm>
                <a:off x="3386449" y="2634688"/>
                <a:ext cx="45000" cy="77040"/>
              </p14:xfrm>
            </p:contentPart>
          </mc:Choice>
          <mc:Fallback>
            <p:pic>
              <p:nvPicPr>
                <p:cNvPr id="161" name="Ink 160">
                  <a:extLst>
                    <a:ext uri="{FF2B5EF4-FFF2-40B4-BE49-F238E27FC236}">
                      <a16:creationId xmlns:a16="http://schemas.microsoft.com/office/drawing/2014/main" id="{5C4AEEF4-2441-4E21-D0D0-4F948FBCC173}"/>
                    </a:ext>
                  </a:extLst>
                </p:cNvPr>
                <p:cNvPicPr/>
                <p:nvPr/>
              </p:nvPicPr>
              <p:blipFill>
                <a:blip r:embed="rId322"/>
                <a:stretch>
                  <a:fillRect/>
                </a:stretch>
              </p:blipFill>
              <p:spPr>
                <a:xfrm>
                  <a:off x="3380329" y="2628568"/>
                  <a:ext cx="57240" cy="89280"/>
                </a:xfrm>
                <a:prstGeom prst="rect">
                  <a:avLst/>
                </a:prstGeom>
              </p:spPr>
            </p:pic>
          </mc:Fallback>
        </mc:AlternateContent>
        <mc:AlternateContent xmlns:mc="http://schemas.openxmlformats.org/markup-compatibility/2006">
          <mc:Choice xmlns:p14="http://schemas.microsoft.com/office/powerpoint/2010/main" Requires="p14">
            <p:contentPart p14:bwMode="auto" r:id="rId323">
              <p14:nvContentPartPr>
                <p14:cNvPr id="162" name="Ink 161">
                  <a:extLst>
                    <a:ext uri="{FF2B5EF4-FFF2-40B4-BE49-F238E27FC236}">
                      <a16:creationId xmlns:a16="http://schemas.microsoft.com/office/drawing/2014/main" id="{C1D52FAB-265C-AD32-8EB2-2F55F2EA58A3}"/>
                    </a:ext>
                  </a:extLst>
                </p14:cNvPr>
                <p14:cNvContentPartPr/>
                <p14:nvPr/>
              </p14:nvContentPartPr>
              <p14:xfrm>
                <a:off x="3462769" y="2756728"/>
                <a:ext cx="58680" cy="178920"/>
              </p14:xfrm>
            </p:contentPart>
          </mc:Choice>
          <mc:Fallback>
            <p:pic>
              <p:nvPicPr>
                <p:cNvPr id="162" name="Ink 161">
                  <a:extLst>
                    <a:ext uri="{FF2B5EF4-FFF2-40B4-BE49-F238E27FC236}">
                      <a16:creationId xmlns:a16="http://schemas.microsoft.com/office/drawing/2014/main" id="{C1D52FAB-265C-AD32-8EB2-2F55F2EA58A3}"/>
                    </a:ext>
                  </a:extLst>
                </p:cNvPr>
                <p:cNvPicPr/>
                <p:nvPr/>
              </p:nvPicPr>
              <p:blipFill>
                <a:blip r:embed="rId324"/>
                <a:stretch>
                  <a:fillRect/>
                </a:stretch>
              </p:blipFill>
              <p:spPr>
                <a:xfrm>
                  <a:off x="3456649" y="2750608"/>
                  <a:ext cx="70920" cy="191160"/>
                </a:xfrm>
                <a:prstGeom prst="rect">
                  <a:avLst/>
                </a:prstGeom>
              </p:spPr>
            </p:pic>
          </mc:Fallback>
        </mc:AlternateContent>
        <mc:AlternateContent xmlns:mc="http://schemas.openxmlformats.org/markup-compatibility/2006">
          <mc:Choice xmlns:p14="http://schemas.microsoft.com/office/powerpoint/2010/main" Requires="p14">
            <p:contentPart p14:bwMode="auto" r:id="rId325">
              <p14:nvContentPartPr>
                <p14:cNvPr id="183" name="Ink 182">
                  <a:extLst>
                    <a:ext uri="{FF2B5EF4-FFF2-40B4-BE49-F238E27FC236}">
                      <a16:creationId xmlns:a16="http://schemas.microsoft.com/office/drawing/2014/main" id="{FE25E72D-1600-C1F1-3319-4699ED14DBAA}"/>
                    </a:ext>
                  </a:extLst>
                </p14:cNvPr>
                <p14:cNvContentPartPr/>
                <p14:nvPr/>
              </p14:nvContentPartPr>
              <p14:xfrm>
                <a:off x="1815769" y="3401848"/>
                <a:ext cx="964080" cy="895320"/>
              </p14:xfrm>
            </p:contentPart>
          </mc:Choice>
          <mc:Fallback>
            <p:pic>
              <p:nvPicPr>
                <p:cNvPr id="183" name="Ink 182">
                  <a:extLst>
                    <a:ext uri="{FF2B5EF4-FFF2-40B4-BE49-F238E27FC236}">
                      <a16:creationId xmlns:a16="http://schemas.microsoft.com/office/drawing/2014/main" id="{FE25E72D-1600-C1F1-3319-4699ED14DBAA}"/>
                    </a:ext>
                  </a:extLst>
                </p:cNvPr>
                <p:cNvPicPr/>
                <p:nvPr/>
              </p:nvPicPr>
              <p:blipFill>
                <a:blip r:embed="rId326"/>
                <a:stretch>
                  <a:fillRect/>
                </a:stretch>
              </p:blipFill>
              <p:spPr>
                <a:xfrm>
                  <a:off x="1809649" y="3395728"/>
                  <a:ext cx="976320" cy="907560"/>
                </a:xfrm>
                <a:prstGeom prst="rect">
                  <a:avLst/>
                </a:prstGeom>
              </p:spPr>
            </p:pic>
          </mc:Fallback>
        </mc:AlternateContent>
      </p:grpSp>
    </p:spTree>
    <p:extLst>
      <p:ext uri="{BB962C8B-B14F-4D97-AF65-F5344CB8AC3E}">
        <p14:creationId xmlns:p14="http://schemas.microsoft.com/office/powerpoint/2010/main" val="239870199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92634CEC-6A23-DC34-F148-9332ED841C43}"/>
              </a:ext>
            </a:extLst>
          </p:cNvPr>
          <p:cNvGrpSpPr/>
          <p:nvPr/>
        </p:nvGrpSpPr>
        <p:grpSpPr>
          <a:xfrm>
            <a:off x="1129969" y="230968"/>
            <a:ext cx="2887560" cy="1013760"/>
            <a:chOff x="1129969" y="230968"/>
            <a:chExt cx="2887560" cy="101376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8A6543C4-9473-B18F-46FB-ECD4F26F7564}"/>
                    </a:ext>
                  </a:extLst>
                </p14:cNvPr>
                <p14:cNvContentPartPr/>
                <p14:nvPr/>
              </p14:nvContentPartPr>
              <p14:xfrm>
                <a:off x="1129969" y="709408"/>
                <a:ext cx="802800" cy="535320"/>
              </p14:xfrm>
            </p:contentPart>
          </mc:Choice>
          <mc:Fallback>
            <p:pic>
              <p:nvPicPr>
                <p:cNvPr id="2" name="Ink 1">
                  <a:extLst>
                    <a:ext uri="{FF2B5EF4-FFF2-40B4-BE49-F238E27FC236}">
                      <a16:creationId xmlns:a16="http://schemas.microsoft.com/office/drawing/2014/main" id="{8A6543C4-9473-B18F-46FB-ECD4F26F7564}"/>
                    </a:ext>
                  </a:extLst>
                </p:cNvPr>
                <p:cNvPicPr/>
                <p:nvPr/>
              </p:nvPicPr>
              <p:blipFill>
                <a:blip r:embed="rId3"/>
                <a:stretch>
                  <a:fillRect/>
                </a:stretch>
              </p:blipFill>
              <p:spPr>
                <a:xfrm>
                  <a:off x="1123849" y="703288"/>
                  <a:ext cx="815040" cy="5475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A82F8C31-A32D-6243-3502-AD6E96F6CE00}"/>
                    </a:ext>
                  </a:extLst>
                </p14:cNvPr>
                <p14:cNvContentPartPr/>
                <p14:nvPr/>
              </p14:nvContentPartPr>
              <p14:xfrm>
                <a:off x="2276929" y="534088"/>
                <a:ext cx="274680" cy="466920"/>
              </p14:xfrm>
            </p:contentPart>
          </mc:Choice>
          <mc:Fallback>
            <p:pic>
              <p:nvPicPr>
                <p:cNvPr id="3" name="Ink 2">
                  <a:extLst>
                    <a:ext uri="{FF2B5EF4-FFF2-40B4-BE49-F238E27FC236}">
                      <a16:creationId xmlns:a16="http://schemas.microsoft.com/office/drawing/2014/main" id="{A82F8C31-A32D-6243-3502-AD6E96F6CE00}"/>
                    </a:ext>
                  </a:extLst>
                </p:cNvPr>
                <p:cNvPicPr/>
                <p:nvPr/>
              </p:nvPicPr>
              <p:blipFill>
                <a:blip r:embed="rId5"/>
                <a:stretch>
                  <a:fillRect/>
                </a:stretch>
              </p:blipFill>
              <p:spPr>
                <a:xfrm>
                  <a:off x="2270809" y="527968"/>
                  <a:ext cx="286920" cy="4791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C673309E-824D-F67E-AE07-C9DD0587DCCE}"/>
                    </a:ext>
                  </a:extLst>
                </p14:cNvPr>
                <p14:cNvContentPartPr/>
                <p14:nvPr/>
              </p14:nvContentPartPr>
              <p14:xfrm>
                <a:off x="3597409" y="237808"/>
                <a:ext cx="420120" cy="529560"/>
              </p14:xfrm>
            </p:contentPart>
          </mc:Choice>
          <mc:Fallback>
            <p:pic>
              <p:nvPicPr>
                <p:cNvPr id="4" name="Ink 3">
                  <a:extLst>
                    <a:ext uri="{FF2B5EF4-FFF2-40B4-BE49-F238E27FC236}">
                      <a16:creationId xmlns:a16="http://schemas.microsoft.com/office/drawing/2014/main" id="{C673309E-824D-F67E-AE07-C9DD0587DCCE}"/>
                    </a:ext>
                  </a:extLst>
                </p:cNvPr>
                <p:cNvPicPr/>
                <p:nvPr/>
              </p:nvPicPr>
              <p:blipFill>
                <a:blip r:embed="rId7"/>
                <a:stretch>
                  <a:fillRect/>
                </a:stretch>
              </p:blipFill>
              <p:spPr>
                <a:xfrm>
                  <a:off x="3591289" y="231688"/>
                  <a:ext cx="432360" cy="5418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443641A8-3401-115B-194D-ECF956755153}"/>
                    </a:ext>
                  </a:extLst>
                </p14:cNvPr>
                <p14:cNvContentPartPr/>
                <p14:nvPr/>
              </p14:nvContentPartPr>
              <p14:xfrm>
                <a:off x="2475649" y="660808"/>
                <a:ext cx="1406520" cy="315000"/>
              </p14:xfrm>
            </p:contentPart>
          </mc:Choice>
          <mc:Fallback>
            <p:pic>
              <p:nvPicPr>
                <p:cNvPr id="6" name="Ink 5">
                  <a:extLst>
                    <a:ext uri="{FF2B5EF4-FFF2-40B4-BE49-F238E27FC236}">
                      <a16:creationId xmlns:a16="http://schemas.microsoft.com/office/drawing/2014/main" id="{443641A8-3401-115B-194D-ECF956755153}"/>
                    </a:ext>
                  </a:extLst>
                </p:cNvPr>
                <p:cNvPicPr/>
                <p:nvPr/>
              </p:nvPicPr>
              <p:blipFill>
                <a:blip r:embed="rId9"/>
                <a:stretch>
                  <a:fillRect/>
                </a:stretch>
              </p:blipFill>
              <p:spPr>
                <a:xfrm>
                  <a:off x="2469529" y="654688"/>
                  <a:ext cx="1418760" cy="3272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1C23CA86-6DB6-0553-ADF8-C6FA9004D402}"/>
                    </a:ext>
                  </a:extLst>
                </p14:cNvPr>
                <p14:cNvContentPartPr/>
                <p14:nvPr/>
              </p14:nvContentPartPr>
              <p14:xfrm>
                <a:off x="2633329" y="576568"/>
                <a:ext cx="221760" cy="158400"/>
              </p14:xfrm>
            </p:contentPart>
          </mc:Choice>
          <mc:Fallback>
            <p:pic>
              <p:nvPicPr>
                <p:cNvPr id="8" name="Ink 7">
                  <a:extLst>
                    <a:ext uri="{FF2B5EF4-FFF2-40B4-BE49-F238E27FC236}">
                      <a16:creationId xmlns:a16="http://schemas.microsoft.com/office/drawing/2014/main" id="{1C23CA86-6DB6-0553-ADF8-C6FA9004D402}"/>
                    </a:ext>
                  </a:extLst>
                </p:cNvPr>
                <p:cNvPicPr/>
                <p:nvPr/>
              </p:nvPicPr>
              <p:blipFill>
                <a:blip r:embed="rId11"/>
                <a:stretch>
                  <a:fillRect/>
                </a:stretch>
              </p:blipFill>
              <p:spPr>
                <a:xfrm>
                  <a:off x="2627209" y="570448"/>
                  <a:ext cx="23400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69FCD60E-4871-D8CE-6309-3E5B49440C57}"/>
                    </a:ext>
                  </a:extLst>
                </p14:cNvPr>
                <p14:cNvContentPartPr/>
                <p14:nvPr/>
              </p14:nvContentPartPr>
              <p14:xfrm>
                <a:off x="2640169" y="402688"/>
                <a:ext cx="69840" cy="54000"/>
              </p14:xfrm>
            </p:contentPart>
          </mc:Choice>
          <mc:Fallback>
            <p:pic>
              <p:nvPicPr>
                <p:cNvPr id="9" name="Ink 8">
                  <a:extLst>
                    <a:ext uri="{FF2B5EF4-FFF2-40B4-BE49-F238E27FC236}">
                      <a16:creationId xmlns:a16="http://schemas.microsoft.com/office/drawing/2014/main" id="{69FCD60E-4871-D8CE-6309-3E5B49440C57}"/>
                    </a:ext>
                  </a:extLst>
                </p:cNvPr>
                <p:cNvPicPr/>
                <p:nvPr/>
              </p:nvPicPr>
              <p:blipFill>
                <a:blip r:embed="rId13"/>
                <a:stretch>
                  <a:fillRect/>
                </a:stretch>
              </p:blipFill>
              <p:spPr>
                <a:xfrm>
                  <a:off x="2634049" y="396568"/>
                  <a:ext cx="82080" cy="662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8C4C97E9-7E46-3F79-E282-5FD049BA5AB7}"/>
                    </a:ext>
                  </a:extLst>
                </p14:cNvPr>
                <p14:cNvContentPartPr/>
                <p14:nvPr/>
              </p14:nvContentPartPr>
              <p14:xfrm>
                <a:off x="2901169" y="230968"/>
                <a:ext cx="347760" cy="438480"/>
              </p14:xfrm>
            </p:contentPart>
          </mc:Choice>
          <mc:Fallback>
            <p:pic>
              <p:nvPicPr>
                <p:cNvPr id="10" name="Ink 9">
                  <a:extLst>
                    <a:ext uri="{FF2B5EF4-FFF2-40B4-BE49-F238E27FC236}">
                      <a16:creationId xmlns:a16="http://schemas.microsoft.com/office/drawing/2014/main" id="{8C4C97E9-7E46-3F79-E282-5FD049BA5AB7}"/>
                    </a:ext>
                  </a:extLst>
                </p:cNvPr>
                <p:cNvPicPr/>
                <p:nvPr/>
              </p:nvPicPr>
              <p:blipFill>
                <a:blip r:embed="rId15"/>
                <a:stretch>
                  <a:fillRect/>
                </a:stretch>
              </p:blipFill>
              <p:spPr>
                <a:xfrm>
                  <a:off x="2895049" y="224848"/>
                  <a:ext cx="360000" cy="4507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6">
            <p14:nvContentPartPr>
              <p14:cNvPr id="12" name="Ink 11">
                <a:extLst>
                  <a:ext uri="{FF2B5EF4-FFF2-40B4-BE49-F238E27FC236}">
                    <a16:creationId xmlns:a16="http://schemas.microsoft.com/office/drawing/2014/main" id="{5330E5DD-41FF-8638-3307-A37348565E43}"/>
                  </a:ext>
                </a:extLst>
              </p14:cNvPr>
              <p14:cNvContentPartPr/>
              <p14:nvPr/>
            </p14:nvContentPartPr>
            <p14:xfrm>
              <a:off x="4227769" y="108208"/>
              <a:ext cx="212400" cy="566280"/>
            </p14:xfrm>
          </p:contentPart>
        </mc:Choice>
        <mc:Fallback>
          <p:pic>
            <p:nvPicPr>
              <p:cNvPr id="12" name="Ink 11">
                <a:extLst>
                  <a:ext uri="{FF2B5EF4-FFF2-40B4-BE49-F238E27FC236}">
                    <a16:creationId xmlns:a16="http://schemas.microsoft.com/office/drawing/2014/main" id="{5330E5DD-41FF-8638-3307-A37348565E43}"/>
                  </a:ext>
                </a:extLst>
              </p:cNvPr>
              <p:cNvPicPr/>
              <p:nvPr/>
            </p:nvPicPr>
            <p:blipFill>
              <a:blip r:embed="rId17"/>
              <a:stretch>
                <a:fillRect/>
              </a:stretch>
            </p:blipFill>
            <p:spPr>
              <a:xfrm>
                <a:off x="4221649" y="102088"/>
                <a:ext cx="224640" cy="578520"/>
              </a:xfrm>
              <a:prstGeom prst="rect">
                <a:avLst/>
              </a:prstGeom>
            </p:spPr>
          </p:pic>
        </mc:Fallback>
      </mc:AlternateContent>
      <p:grpSp>
        <p:nvGrpSpPr>
          <p:cNvPr id="39" name="Group 38">
            <a:extLst>
              <a:ext uri="{FF2B5EF4-FFF2-40B4-BE49-F238E27FC236}">
                <a16:creationId xmlns:a16="http://schemas.microsoft.com/office/drawing/2014/main" id="{E4BBE3C6-AC69-A742-D016-8FE1717FC683}"/>
              </a:ext>
            </a:extLst>
          </p:cNvPr>
          <p:cNvGrpSpPr/>
          <p:nvPr/>
        </p:nvGrpSpPr>
        <p:grpSpPr>
          <a:xfrm>
            <a:off x="1799209" y="1331128"/>
            <a:ext cx="2138760" cy="2817360"/>
            <a:chOff x="1799209" y="1331128"/>
            <a:chExt cx="2138760" cy="2817360"/>
          </a:xfrm>
        </p:grpSpPr>
        <mc:AlternateContent xmlns:mc="http://schemas.openxmlformats.org/markup-compatibility/2006">
          <mc:Choice xmlns:p14="http://schemas.microsoft.com/office/powerpoint/2010/main" Requires="p14">
            <p:contentPart p14:bwMode="auto" r:id="rId18">
              <p14:nvContentPartPr>
                <p14:cNvPr id="32" name="Ink 31">
                  <a:extLst>
                    <a:ext uri="{FF2B5EF4-FFF2-40B4-BE49-F238E27FC236}">
                      <a16:creationId xmlns:a16="http://schemas.microsoft.com/office/drawing/2014/main" id="{D7114DE4-4A10-1DC2-3500-0B6CFEE8FAF0}"/>
                    </a:ext>
                  </a:extLst>
                </p14:cNvPr>
                <p14:cNvContentPartPr/>
                <p14:nvPr/>
              </p14:nvContentPartPr>
              <p14:xfrm>
                <a:off x="1841329" y="2082448"/>
                <a:ext cx="634320" cy="1923840"/>
              </p14:xfrm>
            </p:contentPart>
          </mc:Choice>
          <mc:Fallback>
            <p:pic>
              <p:nvPicPr>
                <p:cNvPr id="32" name="Ink 31">
                  <a:extLst>
                    <a:ext uri="{FF2B5EF4-FFF2-40B4-BE49-F238E27FC236}">
                      <a16:creationId xmlns:a16="http://schemas.microsoft.com/office/drawing/2014/main" id="{D7114DE4-4A10-1DC2-3500-0B6CFEE8FAF0}"/>
                    </a:ext>
                  </a:extLst>
                </p:cNvPr>
                <p:cNvPicPr/>
                <p:nvPr/>
              </p:nvPicPr>
              <p:blipFill>
                <a:blip r:embed="rId19"/>
                <a:stretch>
                  <a:fillRect/>
                </a:stretch>
              </p:blipFill>
              <p:spPr>
                <a:xfrm>
                  <a:off x="1835209" y="2076328"/>
                  <a:ext cx="646560" cy="19360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3" name="Ink 32">
                  <a:extLst>
                    <a:ext uri="{FF2B5EF4-FFF2-40B4-BE49-F238E27FC236}">
                      <a16:creationId xmlns:a16="http://schemas.microsoft.com/office/drawing/2014/main" id="{1A4BD4C0-14A9-3608-7398-B7883FCAF255}"/>
                    </a:ext>
                  </a:extLst>
                </p14:cNvPr>
                <p14:cNvContentPartPr/>
                <p14:nvPr/>
              </p14:nvContentPartPr>
              <p14:xfrm>
                <a:off x="1823329" y="1477648"/>
                <a:ext cx="2114640" cy="2670840"/>
              </p14:xfrm>
            </p:contentPart>
          </mc:Choice>
          <mc:Fallback>
            <p:pic>
              <p:nvPicPr>
                <p:cNvPr id="33" name="Ink 32">
                  <a:extLst>
                    <a:ext uri="{FF2B5EF4-FFF2-40B4-BE49-F238E27FC236}">
                      <a16:creationId xmlns:a16="http://schemas.microsoft.com/office/drawing/2014/main" id="{1A4BD4C0-14A9-3608-7398-B7883FCAF255}"/>
                    </a:ext>
                  </a:extLst>
                </p:cNvPr>
                <p:cNvPicPr/>
                <p:nvPr/>
              </p:nvPicPr>
              <p:blipFill>
                <a:blip r:embed="rId21"/>
                <a:stretch>
                  <a:fillRect/>
                </a:stretch>
              </p:blipFill>
              <p:spPr>
                <a:xfrm>
                  <a:off x="1817209" y="1471528"/>
                  <a:ext cx="2126880" cy="26830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5" name="Ink 34">
                  <a:extLst>
                    <a:ext uri="{FF2B5EF4-FFF2-40B4-BE49-F238E27FC236}">
                      <a16:creationId xmlns:a16="http://schemas.microsoft.com/office/drawing/2014/main" id="{C1650960-3FC3-0CBB-45AF-F1D24FE67685}"/>
                    </a:ext>
                  </a:extLst>
                </p14:cNvPr>
                <p14:cNvContentPartPr/>
                <p14:nvPr/>
              </p14:nvContentPartPr>
              <p14:xfrm>
                <a:off x="1843849" y="1469368"/>
                <a:ext cx="200520" cy="274320"/>
              </p14:xfrm>
            </p:contentPart>
          </mc:Choice>
          <mc:Fallback>
            <p:pic>
              <p:nvPicPr>
                <p:cNvPr id="35" name="Ink 34">
                  <a:extLst>
                    <a:ext uri="{FF2B5EF4-FFF2-40B4-BE49-F238E27FC236}">
                      <a16:creationId xmlns:a16="http://schemas.microsoft.com/office/drawing/2014/main" id="{C1650960-3FC3-0CBB-45AF-F1D24FE67685}"/>
                    </a:ext>
                  </a:extLst>
                </p:cNvPr>
                <p:cNvPicPr/>
                <p:nvPr/>
              </p:nvPicPr>
              <p:blipFill>
                <a:blip r:embed="rId23"/>
                <a:stretch>
                  <a:fillRect/>
                </a:stretch>
              </p:blipFill>
              <p:spPr>
                <a:xfrm>
                  <a:off x="1837729" y="1463248"/>
                  <a:ext cx="212760" cy="2865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6" name="Ink 35">
                  <a:extLst>
                    <a:ext uri="{FF2B5EF4-FFF2-40B4-BE49-F238E27FC236}">
                      <a16:creationId xmlns:a16="http://schemas.microsoft.com/office/drawing/2014/main" id="{A5C5AE18-3D1A-5246-1525-819802BF22E9}"/>
                    </a:ext>
                  </a:extLst>
                </p14:cNvPr>
                <p14:cNvContentPartPr/>
                <p14:nvPr/>
              </p14:nvContentPartPr>
              <p14:xfrm>
                <a:off x="1799209" y="1540288"/>
                <a:ext cx="224640" cy="184680"/>
              </p14:xfrm>
            </p:contentPart>
          </mc:Choice>
          <mc:Fallback>
            <p:pic>
              <p:nvPicPr>
                <p:cNvPr id="36" name="Ink 35">
                  <a:extLst>
                    <a:ext uri="{FF2B5EF4-FFF2-40B4-BE49-F238E27FC236}">
                      <a16:creationId xmlns:a16="http://schemas.microsoft.com/office/drawing/2014/main" id="{A5C5AE18-3D1A-5246-1525-819802BF22E9}"/>
                    </a:ext>
                  </a:extLst>
                </p:cNvPr>
                <p:cNvPicPr/>
                <p:nvPr/>
              </p:nvPicPr>
              <p:blipFill>
                <a:blip r:embed="rId25"/>
                <a:stretch>
                  <a:fillRect/>
                </a:stretch>
              </p:blipFill>
              <p:spPr>
                <a:xfrm>
                  <a:off x="1793089" y="1534168"/>
                  <a:ext cx="236880" cy="1969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7" name="Ink 36">
                  <a:extLst>
                    <a:ext uri="{FF2B5EF4-FFF2-40B4-BE49-F238E27FC236}">
                      <a16:creationId xmlns:a16="http://schemas.microsoft.com/office/drawing/2014/main" id="{4616E10A-8BE3-3210-D117-D05E7DB549EA}"/>
                    </a:ext>
                  </a:extLst>
                </p14:cNvPr>
                <p14:cNvContentPartPr/>
                <p14:nvPr/>
              </p14:nvContentPartPr>
              <p14:xfrm>
                <a:off x="2076409" y="1347688"/>
                <a:ext cx="452160" cy="258480"/>
              </p14:xfrm>
            </p:contentPart>
          </mc:Choice>
          <mc:Fallback>
            <p:pic>
              <p:nvPicPr>
                <p:cNvPr id="37" name="Ink 36">
                  <a:extLst>
                    <a:ext uri="{FF2B5EF4-FFF2-40B4-BE49-F238E27FC236}">
                      <a16:creationId xmlns:a16="http://schemas.microsoft.com/office/drawing/2014/main" id="{4616E10A-8BE3-3210-D117-D05E7DB549EA}"/>
                    </a:ext>
                  </a:extLst>
                </p:cNvPr>
                <p:cNvPicPr/>
                <p:nvPr/>
              </p:nvPicPr>
              <p:blipFill>
                <a:blip r:embed="rId27"/>
                <a:stretch>
                  <a:fillRect/>
                </a:stretch>
              </p:blipFill>
              <p:spPr>
                <a:xfrm>
                  <a:off x="2070289" y="1341568"/>
                  <a:ext cx="464400" cy="2707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38" name="Ink 37">
                  <a:extLst>
                    <a:ext uri="{FF2B5EF4-FFF2-40B4-BE49-F238E27FC236}">
                      <a16:creationId xmlns:a16="http://schemas.microsoft.com/office/drawing/2014/main" id="{9323C2BF-E27C-064D-C7C9-FFE281B79C80}"/>
                    </a:ext>
                  </a:extLst>
                </p14:cNvPr>
                <p14:cNvContentPartPr/>
                <p14:nvPr/>
              </p14:nvContentPartPr>
              <p14:xfrm>
                <a:off x="2443249" y="1331128"/>
                <a:ext cx="212040" cy="162720"/>
              </p14:xfrm>
            </p:contentPart>
          </mc:Choice>
          <mc:Fallback>
            <p:pic>
              <p:nvPicPr>
                <p:cNvPr id="38" name="Ink 37">
                  <a:extLst>
                    <a:ext uri="{FF2B5EF4-FFF2-40B4-BE49-F238E27FC236}">
                      <a16:creationId xmlns:a16="http://schemas.microsoft.com/office/drawing/2014/main" id="{9323C2BF-E27C-064D-C7C9-FFE281B79C80}"/>
                    </a:ext>
                  </a:extLst>
                </p:cNvPr>
                <p:cNvPicPr/>
                <p:nvPr/>
              </p:nvPicPr>
              <p:blipFill>
                <a:blip r:embed="rId29"/>
                <a:stretch>
                  <a:fillRect/>
                </a:stretch>
              </p:blipFill>
              <p:spPr>
                <a:xfrm>
                  <a:off x="2437129" y="1325008"/>
                  <a:ext cx="224280" cy="1749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0">
            <p14:nvContentPartPr>
              <p14:cNvPr id="53" name="Ink 52">
                <a:extLst>
                  <a:ext uri="{FF2B5EF4-FFF2-40B4-BE49-F238E27FC236}">
                    <a16:creationId xmlns:a16="http://schemas.microsoft.com/office/drawing/2014/main" id="{ADD1D08D-93BD-7174-01CD-80B0B9E8F9D1}"/>
                  </a:ext>
                </a:extLst>
              </p14:cNvPr>
              <p14:cNvContentPartPr/>
              <p14:nvPr/>
            </p14:nvContentPartPr>
            <p14:xfrm>
              <a:off x="5605129" y="1916488"/>
              <a:ext cx="2602800" cy="612720"/>
            </p14:xfrm>
          </p:contentPart>
        </mc:Choice>
        <mc:Fallback>
          <p:pic>
            <p:nvPicPr>
              <p:cNvPr id="53" name="Ink 52">
                <a:extLst>
                  <a:ext uri="{FF2B5EF4-FFF2-40B4-BE49-F238E27FC236}">
                    <a16:creationId xmlns:a16="http://schemas.microsoft.com/office/drawing/2014/main" id="{ADD1D08D-93BD-7174-01CD-80B0B9E8F9D1}"/>
                  </a:ext>
                </a:extLst>
              </p:cNvPr>
              <p:cNvPicPr/>
              <p:nvPr/>
            </p:nvPicPr>
            <p:blipFill>
              <a:blip r:embed="rId31"/>
              <a:stretch>
                <a:fillRect/>
              </a:stretch>
            </p:blipFill>
            <p:spPr>
              <a:xfrm>
                <a:off x="5599009" y="1910368"/>
                <a:ext cx="2615040" cy="624960"/>
              </a:xfrm>
              <a:prstGeom prst="rect">
                <a:avLst/>
              </a:prstGeom>
            </p:spPr>
          </p:pic>
        </mc:Fallback>
      </mc:AlternateContent>
      <p:grpSp>
        <p:nvGrpSpPr>
          <p:cNvPr id="130" name="Group 129">
            <a:extLst>
              <a:ext uri="{FF2B5EF4-FFF2-40B4-BE49-F238E27FC236}">
                <a16:creationId xmlns:a16="http://schemas.microsoft.com/office/drawing/2014/main" id="{6478A182-30E6-87F0-0105-347C6B2C552E}"/>
              </a:ext>
            </a:extLst>
          </p:cNvPr>
          <p:cNvGrpSpPr/>
          <p:nvPr/>
        </p:nvGrpSpPr>
        <p:grpSpPr>
          <a:xfrm>
            <a:off x="3508129" y="659728"/>
            <a:ext cx="5099760" cy="4377240"/>
            <a:chOff x="3508129" y="659728"/>
            <a:chExt cx="5099760" cy="4377240"/>
          </a:xfrm>
        </p:grpSpPr>
        <mc:AlternateContent xmlns:mc="http://schemas.openxmlformats.org/markup-compatibility/2006">
          <mc:Choice xmlns:p14="http://schemas.microsoft.com/office/powerpoint/2010/main" Requires="p14">
            <p:contentPart p14:bwMode="auto" r:id="rId32">
              <p14:nvContentPartPr>
                <p14:cNvPr id="40" name="Ink 39">
                  <a:extLst>
                    <a:ext uri="{FF2B5EF4-FFF2-40B4-BE49-F238E27FC236}">
                      <a16:creationId xmlns:a16="http://schemas.microsoft.com/office/drawing/2014/main" id="{2ED34489-6F80-1DC7-8D90-4AB24FB8D1AB}"/>
                    </a:ext>
                  </a:extLst>
                </p14:cNvPr>
                <p14:cNvContentPartPr/>
                <p14:nvPr/>
              </p14:nvContentPartPr>
              <p14:xfrm>
                <a:off x="3517849" y="1482688"/>
                <a:ext cx="2939040" cy="995400"/>
              </p14:xfrm>
            </p:contentPart>
          </mc:Choice>
          <mc:Fallback>
            <p:pic>
              <p:nvPicPr>
                <p:cNvPr id="40" name="Ink 39">
                  <a:extLst>
                    <a:ext uri="{FF2B5EF4-FFF2-40B4-BE49-F238E27FC236}">
                      <a16:creationId xmlns:a16="http://schemas.microsoft.com/office/drawing/2014/main" id="{2ED34489-6F80-1DC7-8D90-4AB24FB8D1AB}"/>
                    </a:ext>
                  </a:extLst>
                </p:cNvPr>
                <p:cNvPicPr/>
                <p:nvPr/>
              </p:nvPicPr>
              <p:blipFill>
                <a:blip r:embed="rId33"/>
                <a:stretch>
                  <a:fillRect/>
                </a:stretch>
              </p:blipFill>
              <p:spPr>
                <a:xfrm>
                  <a:off x="3511729" y="1476568"/>
                  <a:ext cx="2951280" cy="10076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41" name="Ink 40">
                  <a:extLst>
                    <a:ext uri="{FF2B5EF4-FFF2-40B4-BE49-F238E27FC236}">
                      <a16:creationId xmlns:a16="http://schemas.microsoft.com/office/drawing/2014/main" id="{09941603-3534-83EE-A566-3F2EB205FF8C}"/>
                    </a:ext>
                  </a:extLst>
                </p14:cNvPr>
                <p14:cNvContentPartPr/>
                <p14:nvPr/>
              </p14:nvContentPartPr>
              <p14:xfrm>
                <a:off x="3508129" y="2256688"/>
                <a:ext cx="207360" cy="230400"/>
              </p14:xfrm>
            </p:contentPart>
          </mc:Choice>
          <mc:Fallback>
            <p:pic>
              <p:nvPicPr>
                <p:cNvPr id="41" name="Ink 40">
                  <a:extLst>
                    <a:ext uri="{FF2B5EF4-FFF2-40B4-BE49-F238E27FC236}">
                      <a16:creationId xmlns:a16="http://schemas.microsoft.com/office/drawing/2014/main" id="{09941603-3534-83EE-A566-3F2EB205FF8C}"/>
                    </a:ext>
                  </a:extLst>
                </p:cNvPr>
                <p:cNvPicPr/>
                <p:nvPr/>
              </p:nvPicPr>
              <p:blipFill>
                <a:blip r:embed="rId35"/>
                <a:stretch>
                  <a:fillRect/>
                </a:stretch>
              </p:blipFill>
              <p:spPr>
                <a:xfrm>
                  <a:off x="3502009" y="2250568"/>
                  <a:ext cx="219600" cy="2426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46" name="Ink 45">
                  <a:extLst>
                    <a:ext uri="{FF2B5EF4-FFF2-40B4-BE49-F238E27FC236}">
                      <a16:creationId xmlns:a16="http://schemas.microsoft.com/office/drawing/2014/main" id="{35FD2107-584F-8D8F-05EA-107F107DCFF2}"/>
                    </a:ext>
                  </a:extLst>
                </p14:cNvPr>
                <p14:cNvContentPartPr/>
                <p14:nvPr/>
              </p14:nvContentPartPr>
              <p14:xfrm>
                <a:off x="3522169" y="1725688"/>
                <a:ext cx="209520" cy="218880"/>
              </p14:xfrm>
            </p:contentPart>
          </mc:Choice>
          <mc:Fallback>
            <p:pic>
              <p:nvPicPr>
                <p:cNvPr id="46" name="Ink 45">
                  <a:extLst>
                    <a:ext uri="{FF2B5EF4-FFF2-40B4-BE49-F238E27FC236}">
                      <a16:creationId xmlns:a16="http://schemas.microsoft.com/office/drawing/2014/main" id="{35FD2107-584F-8D8F-05EA-107F107DCFF2}"/>
                    </a:ext>
                  </a:extLst>
                </p:cNvPr>
                <p:cNvPicPr/>
                <p:nvPr/>
              </p:nvPicPr>
              <p:blipFill>
                <a:blip r:embed="rId37"/>
                <a:stretch>
                  <a:fillRect/>
                </a:stretch>
              </p:blipFill>
              <p:spPr>
                <a:xfrm>
                  <a:off x="3516049" y="1719568"/>
                  <a:ext cx="221760" cy="2311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47" name="Ink 46">
                  <a:extLst>
                    <a:ext uri="{FF2B5EF4-FFF2-40B4-BE49-F238E27FC236}">
                      <a16:creationId xmlns:a16="http://schemas.microsoft.com/office/drawing/2014/main" id="{1B1D33D3-D022-3044-7F6C-7CF592BACBA9}"/>
                    </a:ext>
                  </a:extLst>
                </p14:cNvPr>
                <p14:cNvContentPartPr/>
                <p14:nvPr/>
              </p14:nvContentPartPr>
              <p14:xfrm>
                <a:off x="3788209" y="1670248"/>
                <a:ext cx="183600" cy="189000"/>
              </p14:xfrm>
            </p:contentPart>
          </mc:Choice>
          <mc:Fallback>
            <p:pic>
              <p:nvPicPr>
                <p:cNvPr id="47" name="Ink 46">
                  <a:extLst>
                    <a:ext uri="{FF2B5EF4-FFF2-40B4-BE49-F238E27FC236}">
                      <a16:creationId xmlns:a16="http://schemas.microsoft.com/office/drawing/2014/main" id="{1B1D33D3-D022-3044-7F6C-7CF592BACBA9}"/>
                    </a:ext>
                  </a:extLst>
                </p:cNvPr>
                <p:cNvPicPr/>
                <p:nvPr/>
              </p:nvPicPr>
              <p:blipFill>
                <a:blip r:embed="rId39"/>
                <a:stretch>
                  <a:fillRect/>
                </a:stretch>
              </p:blipFill>
              <p:spPr>
                <a:xfrm>
                  <a:off x="3782089" y="1664128"/>
                  <a:ext cx="195840" cy="2012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48" name="Ink 47">
                  <a:extLst>
                    <a:ext uri="{FF2B5EF4-FFF2-40B4-BE49-F238E27FC236}">
                      <a16:creationId xmlns:a16="http://schemas.microsoft.com/office/drawing/2014/main" id="{A199ACDE-5A92-B635-60FD-0ED129FC0E76}"/>
                    </a:ext>
                  </a:extLst>
                </p14:cNvPr>
                <p14:cNvContentPartPr/>
                <p14:nvPr/>
              </p14:nvContentPartPr>
              <p14:xfrm>
                <a:off x="3869929" y="1599328"/>
                <a:ext cx="11160" cy="9360"/>
              </p14:xfrm>
            </p:contentPart>
          </mc:Choice>
          <mc:Fallback>
            <p:pic>
              <p:nvPicPr>
                <p:cNvPr id="48" name="Ink 47">
                  <a:extLst>
                    <a:ext uri="{FF2B5EF4-FFF2-40B4-BE49-F238E27FC236}">
                      <a16:creationId xmlns:a16="http://schemas.microsoft.com/office/drawing/2014/main" id="{A199ACDE-5A92-B635-60FD-0ED129FC0E76}"/>
                    </a:ext>
                  </a:extLst>
                </p:cNvPr>
                <p:cNvPicPr/>
                <p:nvPr/>
              </p:nvPicPr>
              <p:blipFill>
                <a:blip r:embed="rId41"/>
                <a:stretch>
                  <a:fillRect/>
                </a:stretch>
              </p:blipFill>
              <p:spPr>
                <a:xfrm>
                  <a:off x="3863809" y="1593208"/>
                  <a:ext cx="2340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49" name="Ink 48">
                  <a:extLst>
                    <a:ext uri="{FF2B5EF4-FFF2-40B4-BE49-F238E27FC236}">
                      <a16:creationId xmlns:a16="http://schemas.microsoft.com/office/drawing/2014/main" id="{1C20B0C8-71E1-3BF0-E4FC-E252A1AC239D}"/>
                    </a:ext>
                  </a:extLst>
                </p14:cNvPr>
                <p14:cNvContentPartPr/>
                <p14:nvPr/>
              </p14:nvContentPartPr>
              <p14:xfrm>
                <a:off x="3953089" y="1455688"/>
                <a:ext cx="347040" cy="213120"/>
              </p14:xfrm>
            </p:contentPart>
          </mc:Choice>
          <mc:Fallback>
            <p:pic>
              <p:nvPicPr>
                <p:cNvPr id="49" name="Ink 48">
                  <a:extLst>
                    <a:ext uri="{FF2B5EF4-FFF2-40B4-BE49-F238E27FC236}">
                      <a16:creationId xmlns:a16="http://schemas.microsoft.com/office/drawing/2014/main" id="{1C20B0C8-71E1-3BF0-E4FC-E252A1AC239D}"/>
                    </a:ext>
                  </a:extLst>
                </p:cNvPr>
                <p:cNvPicPr/>
                <p:nvPr/>
              </p:nvPicPr>
              <p:blipFill>
                <a:blip r:embed="rId43"/>
                <a:stretch>
                  <a:fillRect/>
                </a:stretch>
              </p:blipFill>
              <p:spPr>
                <a:xfrm>
                  <a:off x="3946969" y="1449568"/>
                  <a:ext cx="359280" cy="2253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50" name="Ink 49">
                  <a:extLst>
                    <a:ext uri="{FF2B5EF4-FFF2-40B4-BE49-F238E27FC236}">
                      <a16:creationId xmlns:a16="http://schemas.microsoft.com/office/drawing/2014/main" id="{30656266-AEA2-1472-3D44-0D4FF214406C}"/>
                    </a:ext>
                  </a:extLst>
                </p14:cNvPr>
                <p14:cNvContentPartPr/>
                <p14:nvPr/>
              </p14:nvContentPartPr>
              <p14:xfrm>
                <a:off x="3949489" y="1530928"/>
                <a:ext cx="151560" cy="61560"/>
              </p14:xfrm>
            </p:contentPart>
          </mc:Choice>
          <mc:Fallback>
            <p:pic>
              <p:nvPicPr>
                <p:cNvPr id="50" name="Ink 49">
                  <a:extLst>
                    <a:ext uri="{FF2B5EF4-FFF2-40B4-BE49-F238E27FC236}">
                      <a16:creationId xmlns:a16="http://schemas.microsoft.com/office/drawing/2014/main" id="{30656266-AEA2-1472-3D44-0D4FF214406C}"/>
                    </a:ext>
                  </a:extLst>
                </p:cNvPr>
                <p:cNvPicPr/>
                <p:nvPr/>
              </p:nvPicPr>
              <p:blipFill>
                <a:blip r:embed="rId45"/>
                <a:stretch>
                  <a:fillRect/>
                </a:stretch>
              </p:blipFill>
              <p:spPr>
                <a:xfrm>
                  <a:off x="3943369" y="1524808"/>
                  <a:ext cx="163800" cy="738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13" name="Ink 12">
                  <a:extLst>
                    <a:ext uri="{FF2B5EF4-FFF2-40B4-BE49-F238E27FC236}">
                      <a16:creationId xmlns:a16="http://schemas.microsoft.com/office/drawing/2014/main" id="{3C6A423C-A156-BE9B-1ADE-AC5C676AA131}"/>
                    </a:ext>
                  </a:extLst>
                </p14:cNvPr>
                <p14:cNvContentPartPr/>
                <p14:nvPr/>
              </p14:nvContentPartPr>
              <p14:xfrm>
                <a:off x="6530329" y="1282888"/>
                <a:ext cx="133560" cy="1792080"/>
              </p14:xfrm>
            </p:contentPart>
          </mc:Choice>
          <mc:Fallback>
            <p:pic>
              <p:nvPicPr>
                <p:cNvPr id="13" name="Ink 12">
                  <a:extLst>
                    <a:ext uri="{FF2B5EF4-FFF2-40B4-BE49-F238E27FC236}">
                      <a16:creationId xmlns:a16="http://schemas.microsoft.com/office/drawing/2014/main" id="{3C6A423C-A156-BE9B-1ADE-AC5C676AA131}"/>
                    </a:ext>
                  </a:extLst>
                </p:cNvPr>
                <p:cNvPicPr/>
                <p:nvPr/>
              </p:nvPicPr>
              <p:blipFill>
                <a:blip r:embed="rId47"/>
                <a:stretch>
                  <a:fillRect/>
                </a:stretch>
              </p:blipFill>
              <p:spPr>
                <a:xfrm>
                  <a:off x="6524209" y="1276768"/>
                  <a:ext cx="145800" cy="18043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4" name="Ink 13">
                  <a:extLst>
                    <a:ext uri="{FF2B5EF4-FFF2-40B4-BE49-F238E27FC236}">
                      <a16:creationId xmlns:a16="http://schemas.microsoft.com/office/drawing/2014/main" id="{8DBC26A1-AAE9-083B-19C5-DEFBADEEB9CE}"/>
                    </a:ext>
                  </a:extLst>
                </p14:cNvPr>
                <p14:cNvContentPartPr/>
                <p14:nvPr/>
              </p14:nvContentPartPr>
              <p14:xfrm>
                <a:off x="6568849" y="1060408"/>
                <a:ext cx="1893960" cy="2545560"/>
              </p14:xfrm>
            </p:contentPart>
          </mc:Choice>
          <mc:Fallback>
            <p:pic>
              <p:nvPicPr>
                <p:cNvPr id="14" name="Ink 13">
                  <a:extLst>
                    <a:ext uri="{FF2B5EF4-FFF2-40B4-BE49-F238E27FC236}">
                      <a16:creationId xmlns:a16="http://schemas.microsoft.com/office/drawing/2014/main" id="{8DBC26A1-AAE9-083B-19C5-DEFBADEEB9CE}"/>
                    </a:ext>
                  </a:extLst>
                </p:cNvPr>
                <p:cNvPicPr/>
                <p:nvPr/>
              </p:nvPicPr>
              <p:blipFill>
                <a:blip r:embed="rId49"/>
                <a:stretch>
                  <a:fillRect/>
                </a:stretch>
              </p:blipFill>
              <p:spPr>
                <a:xfrm>
                  <a:off x="6562729" y="1054288"/>
                  <a:ext cx="1906200" cy="25578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5" name="Ink 14">
                  <a:extLst>
                    <a:ext uri="{FF2B5EF4-FFF2-40B4-BE49-F238E27FC236}">
                      <a16:creationId xmlns:a16="http://schemas.microsoft.com/office/drawing/2014/main" id="{24D69E6B-E6F7-3A3A-D8BC-70EF9026FB65}"/>
                    </a:ext>
                  </a:extLst>
                </p14:cNvPr>
                <p14:cNvContentPartPr/>
                <p14:nvPr/>
              </p14:nvContentPartPr>
              <p14:xfrm>
                <a:off x="6761449" y="659728"/>
                <a:ext cx="174240" cy="317520"/>
              </p14:xfrm>
            </p:contentPart>
          </mc:Choice>
          <mc:Fallback>
            <p:pic>
              <p:nvPicPr>
                <p:cNvPr id="15" name="Ink 14">
                  <a:extLst>
                    <a:ext uri="{FF2B5EF4-FFF2-40B4-BE49-F238E27FC236}">
                      <a16:creationId xmlns:a16="http://schemas.microsoft.com/office/drawing/2014/main" id="{24D69E6B-E6F7-3A3A-D8BC-70EF9026FB65}"/>
                    </a:ext>
                  </a:extLst>
                </p:cNvPr>
                <p:cNvPicPr/>
                <p:nvPr/>
              </p:nvPicPr>
              <p:blipFill>
                <a:blip r:embed="rId51"/>
                <a:stretch>
                  <a:fillRect/>
                </a:stretch>
              </p:blipFill>
              <p:spPr>
                <a:xfrm>
                  <a:off x="6755329" y="653608"/>
                  <a:ext cx="186480" cy="3297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6" name="Ink 15">
                  <a:extLst>
                    <a:ext uri="{FF2B5EF4-FFF2-40B4-BE49-F238E27FC236}">
                      <a16:creationId xmlns:a16="http://schemas.microsoft.com/office/drawing/2014/main" id="{B18B1FB3-BDA8-B706-360A-CA1476721357}"/>
                    </a:ext>
                  </a:extLst>
                </p14:cNvPr>
                <p14:cNvContentPartPr/>
                <p14:nvPr/>
              </p14:nvContentPartPr>
              <p14:xfrm>
                <a:off x="6788809" y="880768"/>
                <a:ext cx="214200" cy="88920"/>
              </p14:xfrm>
            </p:contentPart>
          </mc:Choice>
          <mc:Fallback>
            <p:pic>
              <p:nvPicPr>
                <p:cNvPr id="16" name="Ink 15">
                  <a:extLst>
                    <a:ext uri="{FF2B5EF4-FFF2-40B4-BE49-F238E27FC236}">
                      <a16:creationId xmlns:a16="http://schemas.microsoft.com/office/drawing/2014/main" id="{B18B1FB3-BDA8-B706-360A-CA1476721357}"/>
                    </a:ext>
                  </a:extLst>
                </p:cNvPr>
                <p:cNvPicPr/>
                <p:nvPr/>
              </p:nvPicPr>
              <p:blipFill>
                <a:blip r:embed="rId53"/>
                <a:stretch>
                  <a:fillRect/>
                </a:stretch>
              </p:blipFill>
              <p:spPr>
                <a:xfrm>
                  <a:off x="6782689" y="874648"/>
                  <a:ext cx="226440" cy="1011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7" name="Ink 16">
                  <a:extLst>
                    <a:ext uri="{FF2B5EF4-FFF2-40B4-BE49-F238E27FC236}">
                      <a16:creationId xmlns:a16="http://schemas.microsoft.com/office/drawing/2014/main" id="{32C904E9-3308-F144-ABDD-2C137C191225}"/>
                    </a:ext>
                  </a:extLst>
                </p14:cNvPr>
                <p14:cNvContentPartPr/>
                <p14:nvPr/>
              </p14:nvContentPartPr>
              <p14:xfrm>
                <a:off x="7000489" y="807328"/>
                <a:ext cx="5760" cy="2520"/>
              </p14:xfrm>
            </p:contentPart>
          </mc:Choice>
          <mc:Fallback>
            <p:pic>
              <p:nvPicPr>
                <p:cNvPr id="17" name="Ink 16">
                  <a:extLst>
                    <a:ext uri="{FF2B5EF4-FFF2-40B4-BE49-F238E27FC236}">
                      <a16:creationId xmlns:a16="http://schemas.microsoft.com/office/drawing/2014/main" id="{32C904E9-3308-F144-ABDD-2C137C191225}"/>
                    </a:ext>
                  </a:extLst>
                </p:cNvPr>
                <p:cNvPicPr/>
                <p:nvPr/>
              </p:nvPicPr>
              <p:blipFill>
                <a:blip r:embed="rId55"/>
                <a:stretch>
                  <a:fillRect/>
                </a:stretch>
              </p:blipFill>
              <p:spPr>
                <a:xfrm>
                  <a:off x="6994369" y="801208"/>
                  <a:ext cx="18000" cy="147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8" name="Ink 17">
                  <a:extLst>
                    <a:ext uri="{FF2B5EF4-FFF2-40B4-BE49-F238E27FC236}">
                      <a16:creationId xmlns:a16="http://schemas.microsoft.com/office/drawing/2014/main" id="{096609AE-BD1E-D6BF-F133-F0D66C7DA0A1}"/>
                    </a:ext>
                  </a:extLst>
                </p14:cNvPr>
                <p14:cNvContentPartPr/>
                <p14:nvPr/>
              </p14:nvContentPartPr>
              <p14:xfrm>
                <a:off x="7072489" y="701848"/>
                <a:ext cx="365400" cy="316800"/>
              </p14:xfrm>
            </p:contentPart>
          </mc:Choice>
          <mc:Fallback>
            <p:pic>
              <p:nvPicPr>
                <p:cNvPr id="18" name="Ink 17">
                  <a:extLst>
                    <a:ext uri="{FF2B5EF4-FFF2-40B4-BE49-F238E27FC236}">
                      <a16:creationId xmlns:a16="http://schemas.microsoft.com/office/drawing/2014/main" id="{096609AE-BD1E-D6BF-F133-F0D66C7DA0A1}"/>
                    </a:ext>
                  </a:extLst>
                </p:cNvPr>
                <p:cNvPicPr/>
                <p:nvPr/>
              </p:nvPicPr>
              <p:blipFill>
                <a:blip r:embed="rId57"/>
                <a:stretch>
                  <a:fillRect/>
                </a:stretch>
              </p:blipFill>
              <p:spPr>
                <a:xfrm>
                  <a:off x="7066369" y="695728"/>
                  <a:ext cx="377640" cy="32904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9" name="Ink 18">
                  <a:extLst>
                    <a:ext uri="{FF2B5EF4-FFF2-40B4-BE49-F238E27FC236}">
                      <a16:creationId xmlns:a16="http://schemas.microsoft.com/office/drawing/2014/main" id="{C300B28A-70E0-B280-4B8C-8271FE42ADBC}"/>
                    </a:ext>
                  </a:extLst>
                </p14:cNvPr>
                <p14:cNvContentPartPr/>
                <p14:nvPr/>
              </p14:nvContentPartPr>
              <p14:xfrm>
                <a:off x="7406929" y="839728"/>
                <a:ext cx="177480" cy="134280"/>
              </p14:xfrm>
            </p:contentPart>
          </mc:Choice>
          <mc:Fallback>
            <p:pic>
              <p:nvPicPr>
                <p:cNvPr id="19" name="Ink 18">
                  <a:extLst>
                    <a:ext uri="{FF2B5EF4-FFF2-40B4-BE49-F238E27FC236}">
                      <a16:creationId xmlns:a16="http://schemas.microsoft.com/office/drawing/2014/main" id="{C300B28A-70E0-B280-4B8C-8271FE42ADBC}"/>
                    </a:ext>
                  </a:extLst>
                </p:cNvPr>
                <p:cNvPicPr/>
                <p:nvPr/>
              </p:nvPicPr>
              <p:blipFill>
                <a:blip r:embed="rId59"/>
                <a:stretch>
                  <a:fillRect/>
                </a:stretch>
              </p:blipFill>
              <p:spPr>
                <a:xfrm>
                  <a:off x="7400809" y="833608"/>
                  <a:ext cx="18972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20" name="Ink 19">
                  <a:extLst>
                    <a:ext uri="{FF2B5EF4-FFF2-40B4-BE49-F238E27FC236}">
                      <a16:creationId xmlns:a16="http://schemas.microsoft.com/office/drawing/2014/main" id="{8625BF3A-76C3-4A2B-D389-0F49E3B824B7}"/>
                    </a:ext>
                  </a:extLst>
                </p14:cNvPr>
                <p14:cNvContentPartPr/>
                <p14:nvPr/>
              </p14:nvContentPartPr>
              <p14:xfrm>
                <a:off x="7685209" y="672688"/>
                <a:ext cx="221400" cy="217080"/>
              </p14:xfrm>
            </p:contentPart>
          </mc:Choice>
          <mc:Fallback>
            <p:pic>
              <p:nvPicPr>
                <p:cNvPr id="20" name="Ink 19">
                  <a:extLst>
                    <a:ext uri="{FF2B5EF4-FFF2-40B4-BE49-F238E27FC236}">
                      <a16:creationId xmlns:a16="http://schemas.microsoft.com/office/drawing/2014/main" id="{8625BF3A-76C3-4A2B-D389-0F49E3B824B7}"/>
                    </a:ext>
                  </a:extLst>
                </p:cNvPr>
                <p:cNvPicPr/>
                <p:nvPr/>
              </p:nvPicPr>
              <p:blipFill>
                <a:blip r:embed="rId61"/>
                <a:stretch>
                  <a:fillRect/>
                </a:stretch>
              </p:blipFill>
              <p:spPr>
                <a:xfrm>
                  <a:off x="7679089" y="666568"/>
                  <a:ext cx="233640" cy="2293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22" name="Ink 21">
                  <a:extLst>
                    <a:ext uri="{FF2B5EF4-FFF2-40B4-BE49-F238E27FC236}">
                      <a16:creationId xmlns:a16="http://schemas.microsoft.com/office/drawing/2014/main" id="{7CA47465-BC97-6840-AC6A-6824BF455A4E}"/>
                    </a:ext>
                  </a:extLst>
                </p14:cNvPr>
                <p14:cNvContentPartPr/>
                <p14:nvPr/>
              </p14:nvContentPartPr>
              <p14:xfrm>
                <a:off x="6884209" y="1457488"/>
                <a:ext cx="12960" cy="140400"/>
              </p14:xfrm>
            </p:contentPart>
          </mc:Choice>
          <mc:Fallback>
            <p:pic>
              <p:nvPicPr>
                <p:cNvPr id="22" name="Ink 21">
                  <a:extLst>
                    <a:ext uri="{FF2B5EF4-FFF2-40B4-BE49-F238E27FC236}">
                      <a16:creationId xmlns:a16="http://schemas.microsoft.com/office/drawing/2014/main" id="{7CA47465-BC97-6840-AC6A-6824BF455A4E}"/>
                    </a:ext>
                  </a:extLst>
                </p:cNvPr>
                <p:cNvPicPr/>
                <p:nvPr/>
              </p:nvPicPr>
              <p:blipFill>
                <a:blip r:embed="rId63"/>
                <a:stretch>
                  <a:fillRect/>
                </a:stretch>
              </p:blipFill>
              <p:spPr>
                <a:xfrm>
                  <a:off x="6878089" y="1451368"/>
                  <a:ext cx="25200" cy="1526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23" name="Ink 22">
                  <a:extLst>
                    <a:ext uri="{FF2B5EF4-FFF2-40B4-BE49-F238E27FC236}">
                      <a16:creationId xmlns:a16="http://schemas.microsoft.com/office/drawing/2014/main" id="{96D4C841-17C8-6DDA-2E61-968DACA1426D}"/>
                    </a:ext>
                  </a:extLst>
                </p14:cNvPr>
                <p14:cNvContentPartPr/>
                <p14:nvPr/>
              </p14:nvContentPartPr>
              <p14:xfrm>
                <a:off x="6952969" y="1445608"/>
                <a:ext cx="129960" cy="150120"/>
              </p14:xfrm>
            </p:contentPart>
          </mc:Choice>
          <mc:Fallback>
            <p:pic>
              <p:nvPicPr>
                <p:cNvPr id="23" name="Ink 22">
                  <a:extLst>
                    <a:ext uri="{FF2B5EF4-FFF2-40B4-BE49-F238E27FC236}">
                      <a16:creationId xmlns:a16="http://schemas.microsoft.com/office/drawing/2014/main" id="{96D4C841-17C8-6DDA-2E61-968DACA1426D}"/>
                    </a:ext>
                  </a:extLst>
                </p:cNvPr>
                <p:cNvPicPr/>
                <p:nvPr/>
              </p:nvPicPr>
              <p:blipFill>
                <a:blip r:embed="rId65"/>
                <a:stretch>
                  <a:fillRect/>
                </a:stretch>
              </p:blipFill>
              <p:spPr>
                <a:xfrm>
                  <a:off x="6946849" y="1439488"/>
                  <a:ext cx="142200" cy="16236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24" name="Ink 23">
                  <a:extLst>
                    <a:ext uri="{FF2B5EF4-FFF2-40B4-BE49-F238E27FC236}">
                      <a16:creationId xmlns:a16="http://schemas.microsoft.com/office/drawing/2014/main" id="{BFE505B4-F0EB-1BDE-3D80-1989F3132906}"/>
                    </a:ext>
                  </a:extLst>
                </p14:cNvPr>
                <p14:cNvContentPartPr/>
                <p14:nvPr/>
              </p14:nvContentPartPr>
              <p14:xfrm>
                <a:off x="7275169" y="1442728"/>
                <a:ext cx="115560" cy="119880"/>
              </p14:xfrm>
            </p:contentPart>
          </mc:Choice>
          <mc:Fallback>
            <p:pic>
              <p:nvPicPr>
                <p:cNvPr id="24" name="Ink 23">
                  <a:extLst>
                    <a:ext uri="{FF2B5EF4-FFF2-40B4-BE49-F238E27FC236}">
                      <a16:creationId xmlns:a16="http://schemas.microsoft.com/office/drawing/2014/main" id="{BFE505B4-F0EB-1BDE-3D80-1989F3132906}"/>
                    </a:ext>
                  </a:extLst>
                </p:cNvPr>
                <p:cNvPicPr/>
                <p:nvPr/>
              </p:nvPicPr>
              <p:blipFill>
                <a:blip r:embed="rId67"/>
                <a:stretch>
                  <a:fillRect/>
                </a:stretch>
              </p:blipFill>
              <p:spPr>
                <a:xfrm>
                  <a:off x="7269049" y="1436608"/>
                  <a:ext cx="127800" cy="13212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25" name="Ink 24">
                  <a:extLst>
                    <a:ext uri="{FF2B5EF4-FFF2-40B4-BE49-F238E27FC236}">
                      <a16:creationId xmlns:a16="http://schemas.microsoft.com/office/drawing/2014/main" id="{5DF0C47A-ADE2-BE38-8074-E7B6F4679518}"/>
                    </a:ext>
                  </a:extLst>
                </p14:cNvPr>
                <p14:cNvContentPartPr/>
                <p14:nvPr/>
              </p14:nvContentPartPr>
              <p14:xfrm>
                <a:off x="7454449" y="1426168"/>
                <a:ext cx="200880" cy="96120"/>
              </p14:xfrm>
            </p:contentPart>
          </mc:Choice>
          <mc:Fallback>
            <p:pic>
              <p:nvPicPr>
                <p:cNvPr id="25" name="Ink 24">
                  <a:extLst>
                    <a:ext uri="{FF2B5EF4-FFF2-40B4-BE49-F238E27FC236}">
                      <a16:creationId xmlns:a16="http://schemas.microsoft.com/office/drawing/2014/main" id="{5DF0C47A-ADE2-BE38-8074-E7B6F4679518}"/>
                    </a:ext>
                  </a:extLst>
                </p:cNvPr>
                <p:cNvPicPr/>
                <p:nvPr/>
              </p:nvPicPr>
              <p:blipFill>
                <a:blip r:embed="rId69"/>
                <a:stretch>
                  <a:fillRect/>
                </a:stretch>
              </p:blipFill>
              <p:spPr>
                <a:xfrm>
                  <a:off x="7448329" y="1420048"/>
                  <a:ext cx="213120" cy="10836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26" name="Ink 25">
                  <a:extLst>
                    <a:ext uri="{FF2B5EF4-FFF2-40B4-BE49-F238E27FC236}">
                      <a16:creationId xmlns:a16="http://schemas.microsoft.com/office/drawing/2014/main" id="{11A3D1AD-499F-A41C-4C97-7B6F6ED65C94}"/>
                    </a:ext>
                  </a:extLst>
                </p14:cNvPr>
                <p14:cNvContentPartPr/>
                <p14:nvPr/>
              </p14:nvContentPartPr>
              <p14:xfrm>
                <a:off x="7669009" y="1256608"/>
                <a:ext cx="339840" cy="289800"/>
              </p14:xfrm>
            </p:contentPart>
          </mc:Choice>
          <mc:Fallback>
            <p:pic>
              <p:nvPicPr>
                <p:cNvPr id="26" name="Ink 25">
                  <a:extLst>
                    <a:ext uri="{FF2B5EF4-FFF2-40B4-BE49-F238E27FC236}">
                      <a16:creationId xmlns:a16="http://schemas.microsoft.com/office/drawing/2014/main" id="{11A3D1AD-499F-A41C-4C97-7B6F6ED65C94}"/>
                    </a:ext>
                  </a:extLst>
                </p:cNvPr>
                <p:cNvPicPr/>
                <p:nvPr/>
              </p:nvPicPr>
              <p:blipFill>
                <a:blip r:embed="rId71"/>
                <a:stretch>
                  <a:fillRect/>
                </a:stretch>
              </p:blipFill>
              <p:spPr>
                <a:xfrm>
                  <a:off x="7662889" y="1250488"/>
                  <a:ext cx="352080" cy="3020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28" name="Ink 27">
                  <a:extLst>
                    <a:ext uri="{FF2B5EF4-FFF2-40B4-BE49-F238E27FC236}">
                      <a16:creationId xmlns:a16="http://schemas.microsoft.com/office/drawing/2014/main" id="{4BB9D6B0-C87E-072C-8265-88524DF27828}"/>
                    </a:ext>
                  </a:extLst>
                </p14:cNvPr>
                <p14:cNvContentPartPr/>
                <p14:nvPr/>
              </p14:nvContentPartPr>
              <p14:xfrm>
                <a:off x="5860009" y="2180008"/>
                <a:ext cx="162000" cy="222840"/>
              </p14:xfrm>
            </p:contentPart>
          </mc:Choice>
          <mc:Fallback>
            <p:pic>
              <p:nvPicPr>
                <p:cNvPr id="28" name="Ink 27">
                  <a:extLst>
                    <a:ext uri="{FF2B5EF4-FFF2-40B4-BE49-F238E27FC236}">
                      <a16:creationId xmlns:a16="http://schemas.microsoft.com/office/drawing/2014/main" id="{4BB9D6B0-C87E-072C-8265-88524DF27828}"/>
                    </a:ext>
                  </a:extLst>
                </p:cNvPr>
                <p:cNvPicPr/>
                <p:nvPr/>
              </p:nvPicPr>
              <p:blipFill>
                <a:blip r:embed="rId73"/>
                <a:stretch>
                  <a:fillRect/>
                </a:stretch>
              </p:blipFill>
              <p:spPr>
                <a:xfrm>
                  <a:off x="5853889" y="2173888"/>
                  <a:ext cx="174240" cy="2350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29" name="Ink 28">
                  <a:extLst>
                    <a:ext uri="{FF2B5EF4-FFF2-40B4-BE49-F238E27FC236}">
                      <a16:creationId xmlns:a16="http://schemas.microsoft.com/office/drawing/2014/main" id="{E87DAC6C-EC34-9628-A4AF-346E2D7ADE6C}"/>
                    </a:ext>
                  </a:extLst>
                </p14:cNvPr>
                <p14:cNvContentPartPr/>
                <p14:nvPr/>
              </p14:nvContentPartPr>
              <p14:xfrm>
                <a:off x="6168529" y="2270008"/>
                <a:ext cx="258480" cy="15840"/>
              </p14:xfrm>
            </p:contentPart>
          </mc:Choice>
          <mc:Fallback>
            <p:pic>
              <p:nvPicPr>
                <p:cNvPr id="29" name="Ink 28">
                  <a:extLst>
                    <a:ext uri="{FF2B5EF4-FFF2-40B4-BE49-F238E27FC236}">
                      <a16:creationId xmlns:a16="http://schemas.microsoft.com/office/drawing/2014/main" id="{E87DAC6C-EC34-9628-A4AF-346E2D7ADE6C}"/>
                    </a:ext>
                  </a:extLst>
                </p:cNvPr>
                <p:cNvPicPr/>
                <p:nvPr/>
              </p:nvPicPr>
              <p:blipFill>
                <a:blip r:embed="rId75"/>
                <a:stretch>
                  <a:fillRect/>
                </a:stretch>
              </p:blipFill>
              <p:spPr>
                <a:xfrm>
                  <a:off x="6162409" y="2263888"/>
                  <a:ext cx="27072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30" name="Ink 29">
                  <a:extLst>
                    <a:ext uri="{FF2B5EF4-FFF2-40B4-BE49-F238E27FC236}">
                      <a16:creationId xmlns:a16="http://schemas.microsoft.com/office/drawing/2014/main" id="{E3B144FF-FB02-9A72-369B-D4A95AEDA347}"/>
                    </a:ext>
                  </a:extLst>
                </p14:cNvPr>
                <p14:cNvContentPartPr/>
                <p14:nvPr/>
              </p14:nvContentPartPr>
              <p14:xfrm>
                <a:off x="6343849" y="2190448"/>
                <a:ext cx="214920" cy="229320"/>
              </p14:xfrm>
            </p:contentPart>
          </mc:Choice>
          <mc:Fallback>
            <p:pic>
              <p:nvPicPr>
                <p:cNvPr id="30" name="Ink 29">
                  <a:extLst>
                    <a:ext uri="{FF2B5EF4-FFF2-40B4-BE49-F238E27FC236}">
                      <a16:creationId xmlns:a16="http://schemas.microsoft.com/office/drawing/2014/main" id="{E3B144FF-FB02-9A72-369B-D4A95AEDA347}"/>
                    </a:ext>
                  </a:extLst>
                </p:cNvPr>
                <p:cNvPicPr/>
                <p:nvPr/>
              </p:nvPicPr>
              <p:blipFill>
                <a:blip r:embed="rId77"/>
                <a:stretch>
                  <a:fillRect/>
                </a:stretch>
              </p:blipFill>
              <p:spPr>
                <a:xfrm>
                  <a:off x="6337729" y="2184328"/>
                  <a:ext cx="22716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3" name="Ink 42">
                  <a:extLst>
                    <a:ext uri="{FF2B5EF4-FFF2-40B4-BE49-F238E27FC236}">
                      <a16:creationId xmlns:a16="http://schemas.microsoft.com/office/drawing/2014/main" id="{4AC3678B-0502-1768-F626-7379FBF90DD3}"/>
                    </a:ext>
                  </a:extLst>
                </p14:cNvPr>
                <p14:cNvContentPartPr/>
                <p14:nvPr/>
              </p14:nvContentPartPr>
              <p14:xfrm>
                <a:off x="5233609" y="1192168"/>
                <a:ext cx="140400" cy="177840"/>
              </p14:xfrm>
            </p:contentPart>
          </mc:Choice>
          <mc:Fallback>
            <p:pic>
              <p:nvPicPr>
                <p:cNvPr id="43" name="Ink 42">
                  <a:extLst>
                    <a:ext uri="{FF2B5EF4-FFF2-40B4-BE49-F238E27FC236}">
                      <a16:creationId xmlns:a16="http://schemas.microsoft.com/office/drawing/2014/main" id="{4AC3678B-0502-1768-F626-7379FBF90DD3}"/>
                    </a:ext>
                  </a:extLst>
                </p:cNvPr>
                <p:cNvPicPr/>
                <p:nvPr/>
              </p:nvPicPr>
              <p:blipFill>
                <a:blip r:embed="rId79"/>
                <a:stretch>
                  <a:fillRect/>
                </a:stretch>
              </p:blipFill>
              <p:spPr>
                <a:xfrm>
                  <a:off x="5227489" y="1186048"/>
                  <a:ext cx="152640" cy="1900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4" name="Ink 43">
                  <a:extLst>
                    <a:ext uri="{FF2B5EF4-FFF2-40B4-BE49-F238E27FC236}">
                      <a16:creationId xmlns:a16="http://schemas.microsoft.com/office/drawing/2014/main" id="{1AAD9665-9E70-320D-6ED1-902AA5C6A377}"/>
                    </a:ext>
                  </a:extLst>
                </p14:cNvPr>
                <p14:cNvContentPartPr/>
                <p14:nvPr/>
              </p14:nvContentPartPr>
              <p14:xfrm>
                <a:off x="5438089" y="1193248"/>
                <a:ext cx="240120" cy="131400"/>
              </p14:xfrm>
            </p:contentPart>
          </mc:Choice>
          <mc:Fallback>
            <p:pic>
              <p:nvPicPr>
                <p:cNvPr id="44" name="Ink 43">
                  <a:extLst>
                    <a:ext uri="{FF2B5EF4-FFF2-40B4-BE49-F238E27FC236}">
                      <a16:creationId xmlns:a16="http://schemas.microsoft.com/office/drawing/2014/main" id="{1AAD9665-9E70-320D-6ED1-902AA5C6A377}"/>
                    </a:ext>
                  </a:extLst>
                </p:cNvPr>
                <p:cNvPicPr/>
                <p:nvPr/>
              </p:nvPicPr>
              <p:blipFill>
                <a:blip r:embed="rId81"/>
                <a:stretch>
                  <a:fillRect/>
                </a:stretch>
              </p:blipFill>
              <p:spPr>
                <a:xfrm>
                  <a:off x="5431969" y="1187128"/>
                  <a:ext cx="252360" cy="1436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45" name="Ink 44">
                  <a:extLst>
                    <a:ext uri="{FF2B5EF4-FFF2-40B4-BE49-F238E27FC236}">
                      <a16:creationId xmlns:a16="http://schemas.microsoft.com/office/drawing/2014/main" id="{C7DBC122-1BCD-6AFC-4039-F581F0281BE8}"/>
                    </a:ext>
                  </a:extLst>
                </p14:cNvPr>
                <p14:cNvContentPartPr/>
                <p14:nvPr/>
              </p14:nvContentPartPr>
              <p14:xfrm>
                <a:off x="5726089" y="924688"/>
                <a:ext cx="195480" cy="383400"/>
              </p14:xfrm>
            </p:contentPart>
          </mc:Choice>
          <mc:Fallback>
            <p:pic>
              <p:nvPicPr>
                <p:cNvPr id="45" name="Ink 44">
                  <a:extLst>
                    <a:ext uri="{FF2B5EF4-FFF2-40B4-BE49-F238E27FC236}">
                      <a16:creationId xmlns:a16="http://schemas.microsoft.com/office/drawing/2014/main" id="{C7DBC122-1BCD-6AFC-4039-F581F0281BE8}"/>
                    </a:ext>
                  </a:extLst>
                </p:cNvPr>
                <p:cNvPicPr/>
                <p:nvPr/>
              </p:nvPicPr>
              <p:blipFill>
                <a:blip r:embed="rId83"/>
                <a:stretch>
                  <a:fillRect/>
                </a:stretch>
              </p:blipFill>
              <p:spPr>
                <a:xfrm>
                  <a:off x="5719969" y="918568"/>
                  <a:ext cx="207720" cy="3956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5" name="Ink 54">
                  <a:extLst>
                    <a:ext uri="{FF2B5EF4-FFF2-40B4-BE49-F238E27FC236}">
                      <a16:creationId xmlns:a16="http://schemas.microsoft.com/office/drawing/2014/main" id="{60F03AA4-432E-8820-55BE-2ED35F9D74A4}"/>
                    </a:ext>
                  </a:extLst>
                </p14:cNvPr>
                <p14:cNvContentPartPr/>
                <p14:nvPr/>
              </p14:nvContentPartPr>
              <p14:xfrm>
                <a:off x="6717889" y="2052928"/>
                <a:ext cx="1066320" cy="320040"/>
              </p14:xfrm>
            </p:contentPart>
          </mc:Choice>
          <mc:Fallback>
            <p:pic>
              <p:nvPicPr>
                <p:cNvPr id="55" name="Ink 54">
                  <a:extLst>
                    <a:ext uri="{FF2B5EF4-FFF2-40B4-BE49-F238E27FC236}">
                      <a16:creationId xmlns:a16="http://schemas.microsoft.com/office/drawing/2014/main" id="{60F03AA4-432E-8820-55BE-2ED35F9D74A4}"/>
                    </a:ext>
                  </a:extLst>
                </p:cNvPr>
                <p:cNvPicPr/>
                <p:nvPr/>
              </p:nvPicPr>
              <p:blipFill>
                <a:blip r:embed="rId85"/>
                <a:stretch>
                  <a:fillRect/>
                </a:stretch>
              </p:blipFill>
              <p:spPr>
                <a:xfrm>
                  <a:off x="6711769" y="2046808"/>
                  <a:ext cx="1078560" cy="3322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6" name="Ink 55">
                  <a:extLst>
                    <a:ext uri="{FF2B5EF4-FFF2-40B4-BE49-F238E27FC236}">
                      <a16:creationId xmlns:a16="http://schemas.microsoft.com/office/drawing/2014/main" id="{BCBD1C86-F092-CA48-6E5C-7A3DF7277958}"/>
                    </a:ext>
                  </a:extLst>
                </p14:cNvPr>
                <p14:cNvContentPartPr/>
                <p14:nvPr/>
              </p14:nvContentPartPr>
              <p14:xfrm>
                <a:off x="7490089" y="2185048"/>
                <a:ext cx="89280" cy="39960"/>
              </p14:xfrm>
            </p:contentPart>
          </mc:Choice>
          <mc:Fallback>
            <p:pic>
              <p:nvPicPr>
                <p:cNvPr id="56" name="Ink 55">
                  <a:extLst>
                    <a:ext uri="{FF2B5EF4-FFF2-40B4-BE49-F238E27FC236}">
                      <a16:creationId xmlns:a16="http://schemas.microsoft.com/office/drawing/2014/main" id="{BCBD1C86-F092-CA48-6E5C-7A3DF7277958}"/>
                    </a:ext>
                  </a:extLst>
                </p:cNvPr>
                <p:cNvPicPr/>
                <p:nvPr/>
              </p:nvPicPr>
              <p:blipFill>
                <a:blip r:embed="rId87"/>
                <a:stretch>
                  <a:fillRect/>
                </a:stretch>
              </p:blipFill>
              <p:spPr>
                <a:xfrm>
                  <a:off x="7483969" y="2178928"/>
                  <a:ext cx="101520" cy="522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8" name="Ink 57">
                  <a:extLst>
                    <a:ext uri="{FF2B5EF4-FFF2-40B4-BE49-F238E27FC236}">
                      <a16:creationId xmlns:a16="http://schemas.microsoft.com/office/drawing/2014/main" id="{938C2588-E941-F227-6D81-353AA7C228A8}"/>
                    </a:ext>
                  </a:extLst>
                </p14:cNvPr>
                <p14:cNvContentPartPr/>
                <p14:nvPr/>
              </p14:nvContentPartPr>
              <p14:xfrm>
                <a:off x="3887929" y="4248208"/>
                <a:ext cx="385200" cy="347400"/>
              </p14:xfrm>
            </p:contentPart>
          </mc:Choice>
          <mc:Fallback>
            <p:pic>
              <p:nvPicPr>
                <p:cNvPr id="58" name="Ink 57">
                  <a:extLst>
                    <a:ext uri="{FF2B5EF4-FFF2-40B4-BE49-F238E27FC236}">
                      <a16:creationId xmlns:a16="http://schemas.microsoft.com/office/drawing/2014/main" id="{938C2588-E941-F227-6D81-353AA7C228A8}"/>
                    </a:ext>
                  </a:extLst>
                </p:cNvPr>
                <p:cNvPicPr/>
                <p:nvPr/>
              </p:nvPicPr>
              <p:blipFill>
                <a:blip r:embed="rId89"/>
                <a:stretch>
                  <a:fillRect/>
                </a:stretch>
              </p:blipFill>
              <p:spPr>
                <a:xfrm>
                  <a:off x="3881809" y="4242088"/>
                  <a:ext cx="397440" cy="35964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9" name="Ink 58">
                  <a:extLst>
                    <a:ext uri="{FF2B5EF4-FFF2-40B4-BE49-F238E27FC236}">
                      <a16:creationId xmlns:a16="http://schemas.microsoft.com/office/drawing/2014/main" id="{EFDD37BB-7FCD-00AB-540B-8D207BFB1306}"/>
                    </a:ext>
                  </a:extLst>
                </p14:cNvPr>
                <p14:cNvContentPartPr/>
                <p14:nvPr/>
              </p14:nvContentPartPr>
              <p14:xfrm>
                <a:off x="4186009" y="4377088"/>
                <a:ext cx="125280" cy="139680"/>
              </p14:xfrm>
            </p:contentPart>
          </mc:Choice>
          <mc:Fallback>
            <p:pic>
              <p:nvPicPr>
                <p:cNvPr id="59" name="Ink 58">
                  <a:extLst>
                    <a:ext uri="{FF2B5EF4-FFF2-40B4-BE49-F238E27FC236}">
                      <a16:creationId xmlns:a16="http://schemas.microsoft.com/office/drawing/2014/main" id="{EFDD37BB-7FCD-00AB-540B-8D207BFB1306}"/>
                    </a:ext>
                  </a:extLst>
                </p:cNvPr>
                <p:cNvPicPr/>
                <p:nvPr/>
              </p:nvPicPr>
              <p:blipFill>
                <a:blip r:embed="rId91"/>
                <a:stretch>
                  <a:fillRect/>
                </a:stretch>
              </p:blipFill>
              <p:spPr>
                <a:xfrm>
                  <a:off x="4179889" y="4370968"/>
                  <a:ext cx="137520" cy="15192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0" name="Ink 59">
                  <a:extLst>
                    <a:ext uri="{FF2B5EF4-FFF2-40B4-BE49-F238E27FC236}">
                      <a16:creationId xmlns:a16="http://schemas.microsoft.com/office/drawing/2014/main" id="{5D4B20C9-B124-9DC4-BEAB-D019E7260DB1}"/>
                    </a:ext>
                  </a:extLst>
                </p14:cNvPr>
                <p14:cNvContentPartPr/>
                <p14:nvPr/>
              </p14:nvContentPartPr>
              <p14:xfrm>
                <a:off x="3846169" y="4277008"/>
                <a:ext cx="40680" cy="70920"/>
              </p14:xfrm>
            </p:contentPart>
          </mc:Choice>
          <mc:Fallback>
            <p:pic>
              <p:nvPicPr>
                <p:cNvPr id="60" name="Ink 59">
                  <a:extLst>
                    <a:ext uri="{FF2B5EF4-FFF2-40B4-BE49-F238E27FC236}">
                      <a16:creationId xmlns:a16="http://schemas.microsoft.com/office/drawing/2014/main" id="{5D4B20C9-B124-9DC4-BEAB-D019E7260DB1}"/>
                    </a:ext>
                  </a:extLst>
                </p:cNvPr>
                <p:cNvPicPr/>
                <p:nvPr/>
              </p:nvPicPr>
              <p:blipFill>
                <a:blip r:embed="rId93"/>
                <a:stretch>
                  <a:fillRect/>
                </a:stretch>
              </p:blipFill>
              <p:spPr>
                <a:xfrm>
                  <a:off x="3840049" y="4270888"/>
                  <a:ext cx="52920" cy="8316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1" name="Ink 60">
                  <a:extLst>
                    <a:ext uri="{FF2B5EF4-FFF2-40B4-BE49-F238E27FC236}">
                      <a16:creationId xmlns:a16="http://schemas.microsoft.com/office/drawing/2014/main" id="{E98BC000-E27C-A82F-F15C-9D7D121B8D1A}"/>
                    </a:ext>
                  </a:extLst>
                </p14:cNvPr>
                <p14:cNvContentPartPr/>
                <p14:nvPr/>
              </p14:nvContentPartPr>
              <p14:xfrm>
                <a:off x="4328569" y="4157128"/>
                <a:ext cx="101160" cy="174600"/>
              </p14:xfrm>
            </p:contentPart>
          </mc:Choice>
          <mc:Fallback>
            <p:pic>
              <p:nvPicPr>
                <p:cNvPr id="61" name="Ink 60">
                  <a:extLst>
                    <a:ext uri="{FF2B5EF4-FFF2-40B4-BE49-F238E27FC236}">
                      <a16:creationId xmlns:a16="http://schemas.microsoft.com/office/drawing/2014/main" id="{E98BC000-E27C-A82F-F15C-9D7D121B8D1A}"/>
                    </a:ext>
                  </a:extLst>
                </p:cNvPr>
                <p:cNvPicPr/>
                <p:nvPr/>
              </p:nvPicPr>
              <p:blipFill>
                <a:blip r:embed="rId95"/>
                <a:stretch>
                  <a:fillRect/>
                </a:stretch>
              </p:blipFill>
              <p:spPr>
                <a:xfrm>
                  <a:off x="4322449" y="4151008"/>
                  <a:ext cx="113400" cy="18684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2" name="Ink 61">
                  <a:extLst>
                    <a:ext uri="{FF2B5EF4-FFF2-40B4-BE49-F238E27FC236}">
                      <a16:creationId xmlns:a16="http://schemas.microsoft.com/office/drawing/2014/main" id="{EE74E2D9-80A8-C86A-5140-5CB50D183E91}"/>
                    </a:ext>
                  </a:extLst>
                </p14:cNvPr>
                <p14:cNvContentPartPr/>
                <p14:nvPr/>
              </p14:nvContentPartPr>
              <p14:xfrm>
                <a:off x="4372489" y="4024648"/>
                <a:ext cx="123480" cy="131760"/>
              </p14:xfrm>
            </p:contentPart>
          </mc:Choice>
          <mc:Fallback>
            <p:pic>
              <p:nvPicPr>
                <p:cNvPr id="62" name="Ink 61">
                  <a:extLst>
                    <a:ext uri="{FF2B5EF4-FFF2-40B4-BE49-F238E27FC236}">
                      <a16:creationId xmlns:a16="http://schemas.microsoft.com/office/drawing/2014/main" id="{EE74E2D9-80A8-C86A-5140-5CB50D183E91}"/>
                    </a:ext>
                  </a:extLst>
                </p:cNvPr>
                <p:cNvPicPr/>
                <p:nvPr/>
              </p:nvPicPr>
              <p:blipFill>
                <a:blip r:embed="rId97"/>
                <a:stretch>
                  <a:fillRect/>
                </a:stretch>
              </p:blipFill>
              <p:spPr>
                <a:xfrm>
                  <a:off x="4366369" y="4018528"/>
                  <a:ext cx="13572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3" name="Ink 62">
                  <a:extLst>
                    <a:ext uri="{FF2B5EF4-FFF2-40B4-BE49-F238E27FC236}">
                      <a16:creationId xmlns:a16="http://schemas.microsoft.com/office/drawing/2014/main" id="{1DF6306B-2593-BD82-CD5A-9D3B822A3B37}"/>
                    </a:ext>
                  </a:extLst>
                </p14:cNvPr>
                <p14:cNvContentPartPr/>
                <p14:nvPr/>
              </p14:nvContentPartPr>
              <p14:xfrm>
                <a:off x="4411369" y="4052728"/>
                <a:ext cx="91440" cy="137160"/>
              </p14:xfrm>
            </p:contentPart>
          </mc:Choice>
          <mc:Fallback>
            <p:pic>
              <p:nvPicPr>
                <p:cNvPr id="63" name="Ink 62">
                  <a:extLst>
                    <a:ext uri="{FF2B5EF4-FFF2-40B4-BE49-F238E27FC236}">
                      <a16:creationId xmlns:a16="http://schemas.microsoft.com/office/drawing/2014/main" id="{1DF6306B-2593-BD82-CD5A-9D3B822A3B37}"/>
                    </a:ext>
                  </a:extLst>
                </p:cNvPr>
                <p:cNvPicPr/>
                <p:nvPr/>
              </p:nvPicPr>
              <p:blipFill>
                <a:blip r:embed="rId99"/>
                <a:stretch>
                  <a:fillRect/>
                </a:stretch>
              </p:blipFill>
              <p:spPr>
                <a:xfrm>
                  <a:off x="4405249" y="4046608"/>
                  <a:ext cx="10368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4" name="Ink 63">
                  <a:extLst>
                    <a:ext uri="{FF2B5EF4-FFF2-40B4-BE49-F238E27FC236}">
                      <a16:creationId xmlns:a16="http://schemas.microsoft.com/office/drawing/2014/main" id="{0B2B1710-CC39-89FE-E9D0-233A5D13A850}"/>
                    </a:ext>
                  </a:extLst>
                </p14:cNvPr>
                <p14:cNvContentPartPr/>
                <p14:nvPr/>
              </p14:nvContentPartPr>
              <p14:xfrm>
                <a:off x="4549249" y="3966328"/>
                <a:ext cx="111600" cy="104760"/>
              </p14:xfrm>
            </p:contentPart>
          </mc:Choice>
          <mc:Fallback>
            <p:pic>
              <p:nvPicPr>
                <p:cNvPr id="64" name="Ink 63">
                  <a:extLst>
                    <a:ext uri="{FF2B5EF4-FFF2-40B4-BE49-F238E27FC236}">
                      <a16:creationId xmlns:a16="http://schemas.microsoft.com/office/drawing/2014/main" id="{0B2B1710-CC39-89FE-E9D0-233A5D13A850}"/>
                    </a:ext>
                  </a:extLst>
                </p:cNvPr>
                <p:cNvPicPr/>
                <p:nvPr/>
              </p:nvPicPr>
              <p:blipFill>
                <a:blip r:embed="rId101"/>
                <a:stretch>
                  <a:fillRect/>
                </a:stretch>
              </p:blipFill>
              <p:spPr>
                <a:xfrm>
                  <a:off x="4543129" y="3960208"/>
                  <a:ext cx="123840" cy="11700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5" name="Ink 64">
                  <a:extLst>
                    <a:ext uri="{FF2B5EF4-FFF2-40B4-BE49-F238E27FC236}">
                      <a16:creationId xmlns:a16="http://schemas.microsoft.com/office/drawing/2014/main" id="{C490F65D-02E5-DB84-116C-5522E75EA69C}"/>
                    </a:ext>
                  </a:extLst>
                </p14:cNvPr>
                <p14:cNvContentPartPr/>
                <p14:nvPr/>
              </p14:nvContentPartPr>
              <p14:xfrm>
                <a:off x="4697209" y="3787408"/>
                <a:ext cx="284760" cy="199800"/>
              </p14:xfrm>
            </p:contentPart>
          </mc:Choice>
          <mc:Fallback>
            <p:pic>
              <p:nvPicPr>
                <p:cNvPr id="65" name="Ink 64">
                  <a:extLst>
                    <a:ext uri="{FF2B5EF4-FFF2-40B4-BE49-F238E27FC236}">
                      <a16:creationId xmlns:a16="http://schemas.microsoft.com/office/drawing/2014/main" id="{C490F65D-02E5-DB84-116C-5522E75EA69C}"/>
                    </a:ext>
                  </a:extLst>
                </p:cNvPr>
                <p:cNvPicPr/>
                <p:nvPr/>
              </p:nvPicPr>
              <p:blipFill>
                <a:blip r:embed="rId103"/>
                <a:stretch>
                  <a:fillRect/>
                </a:stretch>
              </p:blipFill>
              <p:spPr>
                <a:xfrm>
                  <a:off x="4691089" y="3781288"/>
                  <a:ext cx="297000" cy="21204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6" name="Ink 65">
                  <a:extLst>
                    <a:ext uri="{FF2B5EF4-FFF2-40B4-BE49-F238E27FC236}">
                      <a16:creationId xmlns:a16="http://schemas.microsoft.com/office/drawing/2014/main" id="{F0AB9E55-577C-4B4D-483B-5BCA93BD0A5C}"/>
                    </a:ext>
                  </a:extLst>
                </p14:cNvPr>
                <p14:cNvContentPartPr/>
                <p14:nvPr/>
              </p14:nvContentPartPr>
              <p14:xfrm>
                <a:off x="5278969" y="3332008"/>
                <a:ext cx="344520" cy="492840"/>
              </p14:xfrm>
            </p:contentPart>
          </mc:Choice>
          <mc:Fallback>
            <p:pic>
              <p:nvPicPr>
                <p:cNvPr id="66" name="Ink 65">
                  <a:extLst>
                    <a:ext uri="{FF2B5EF4-FFF2-40B4-BE49-F238E27FC236}">
                      <a16:creationId xmlns:a16="http://schemas.microsoft.com/office/drawing/2014/main" id="{F0AB9E55-577C-4B4D-483B-5BCA93BD0A5C}"/>
                    </a:ext>
                  </a:extLst>
                </p:cNvPr>
                <p:cNvPicPr/>
                <p:nvPr/>
              </p:nvPicPr>
              <p:blipFill>
                <a:blip r:embed="rId105"/>
                <a:stretch>
                  <a:fillRect/>
                </a:stretch>
              </p:blipFill>
              <p:spPr>
                <a:xfrm>
                  <a:off x="5272849" y="3325888"/>
                  <a:ext cx="356760" cy="50508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7" name="Ink 66">
                  <a:extLst>
                    <a:ext uri="{FF2B5EF4-FFF2-40B4-BE49-F238E27FC236}">
                      <a16:creationId xmlns:a16="http://schemas.microsoft.com/office/drawing/2014/main" id="{BD93BCB1-62A3-89E4-D819-0E4C4036ABFF}"/>
                    </a:ext>
                  </a:extLst>
                </p14:cNvPr>
                <p14:cNvContentPartPr/>
                <p14:nvPr/>
              </p14:nvContentPartPr>
              <p14:xfrm>
                <a:off x="6209569" y="2879128"/>
                <a:ext cx="245160" cy="529560"/>
              </p14:xfrm>
            </p:contentPart>
          </mc:Choice>
          <mc:Fallback>
            <p:pic>
              <p:nvPicPr>
                <p:cNvPr id="67" name="Ink 66">
                  <a:extLst>
                    <a:ext uri="{FF2B5EF4-FFF2-40B4-BE49-F238E27FC236}">
                      <a16:creationId xmlns:a16="http://schemas.microsoft.com/office/drawing/2014/main" id="{BD93BCB1-62A3-89E4-D819-0E4C4036ABFF}"/>
                    </a:ext>
                  </a:extLst>
                </p:cNvPr>
                <p:cNvPicPr/>
                <p:nvPr/>
              </p:nvPicPr>
              <p:blipFill>
                <a:blip r:embed="rId107"/>
                <a:stretch>
                  <a:fillRect/>
                </a:stretch>
              </p:blipFill>
              <p:spPr>
                <a:xfrm>
                  <a:off x="6203449" y="2873008"/>
                  <a:ext cx="257400" cy="54180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8" name="Ink 67">
                  <a:extLst>
                    <a:ext uri="{FF2B5EF4-FFF2-40B4-BE49-F238E27FC236}">
                      <a16:creationId xmlns:a16="http://schemas.microsoft.com/office/drawing/2014/main" id="{4A688C3A-678D-2EA4-1DDF-786F6937BDF8}"/>
                    </a:ext>
                  </a:extLst>
                </p14:cNvPr>
                <p14:cNvContentPartPr/>
                <p14:nvPr/>
              </p14:nvContentPartPr>
              <p14:xfrm>
                <a:off x="5476969" y="3321208"/>
                <a:ext cx="291240" cy="352080"/>
              </p14:xfrm>
            </p:contentPart>
          </mc:Choice>
          <mc:Fallback>
            <p:pic>
              <p:nvPicPr>
                <p:cNvPr id="68" name="Ink 67">
                  <a:extLst>
                    <a:ext uri="{FF2B5EF4-FFF2-40B4-BE49-F238E27FC236}">
                      <a16:creationId xmlns:a16="http://schemas.microsoft.com/office/drawing/2014/main" id="{4A688C3A-678D-2EA4-1DDF-786F6937BDF8}"/>
                    </a:ext>
                  </a:extLst>
                </p:cNvPr>
                <p:cNvPicPr/>
                <p:nvPr/>
              </p:nvPicPr>
              <p:blipFill>
                <a:blip r:embed="rId109"/>
                <a:stretch>
                  <a:fillRect/>
                </a:stretch>
              </p:blipFill>
              <p:spPr>
                <a:xfrm>
                  <a:off x="5470849" y="3315088"/>
                  <a:ext cx="303480" cy="36432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9" name="Ink 68">
                  <a:extLst>
                    <a:ext uri="{FF2B5EF4-FFF2-40B4-BE49-F238E27FC236}">
                      <a16:creationId xmlns:a16="http://schemas.microsoft.com/office/drawing/2014/main" id="{51996990-5B19-229A-CADB-E3F112DF9B07}"/>
                    </a:ext>
                  </a:extLst>
                </p14:cNvPr>
                <p14:cNvContentPartPr/>
                <p14:nvPr/>
              </p14:nvContentPartPr>
              <p14:xfrm>
                <a:off x="5667769" y="3462328"/>
                <a:ext cx="6120" cy="7560"/>
              </p14:xfrm>
            </p:contentPart>
          </mc:Choice>
          <mc:Fallback>
            <p:pic>
              <p:nvPicPr>
                <p:cNvPr id="69" name="Ink 68">
                  <a:extLst>
                    <a:ext uri="{FF2B5EF4-FFF2-40B4-BE49-F238E27FC236}">
                      <a16:creationId xmlns:a16="http://schemas.microsoft.com/office/drawing/2014/main" id="{51996990-5B19-229A-CADB-E3F112DF9B07}"/>
                    </a:ext>
                  </a:extLst>
                </p:cNvPr>
                <p:cNvPicPr/>
                <p:nvPr/>
              </p:nvPicPr>
              <p:blipFill>
                <a:blip r:embed="rId111"/>
                <a:stretch>
                  <a:fillRect/>
                </a:stretch>
              </p:blipFill>
              <p:spPr>
                <a:xfrm>
                  <a:off x="5661289" y="3456208"/>
                  <a:ext cx="18360" cy="1980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70" name="Ink 69">
                  <a:extLst>
                    <a:ext uri="{FF2B5EF4-FFF2-40B4-BE49-F238E27FC236}">
                      <a16:creationId xmlns:a16="http://schemas.microsoft.com/office/drawing/2014/main" id="{F8D82C6B-153E-ABCE-92B9-5DF519477A44}"/>
                    </a:ext>
                  </a:extLst>
                </p14:cNvPr>
                <p14:cNvContentPartPr/>
                <p14:nvPr/>
              </p14:nvContentPartPr>
              <p14:xfrm>
                <a:off x="5708089" y="3316528"/>
                <a:ext cx="272160" cy="163080"/>
              </p14:xfrm>
            </p:contentPart>
          </mc:Choice>
          <mc:Fallback>
            <p:pic>
              <p:nvPicPr>
                <p:cNvPr id="70" name="Ink 69">
                  <a:extLst>
                    <a:ext uri="{FF2B5EF4-FFF2-40B4-BE49-F238E27FC236}">
                      <a16:creationId xmlns:a16="http://schemas.microsoft.com/office/drawing/2014/main" id="{F8D82C6B-153E-ABCE-92B9-5DF519477A44}"/>
                    </a:ext>
                  </a:extLst>
                </p:cNvPr>
                <p:cNvPicPr/>
                <p:nvPr/>
              </p:nvPicPr>
              <p:blipFill>
                <a:blip r:embed="rId113"/>
                <a:stretch>
                  <a:fillRect/>
                </a:stretch>
              </p:blipFill>
              <p:spPr>
                <a:xfrm>
                  <a:off x="5701969" y="3310408"/>
                  <a:ext cx="284400" cy="17532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71" name="Ink 70">
                  <a:extLst>
                    <a:ext uri="{FF2B5EF4-FFF2-40B4-BE49-F238E27FC236}">
                      <a16:creationId xmlns:a16="http://schemas.microsoft.com/office/drawing/2014/main" id="{82866E2C-FCAB-B2C0-3919-D35E175B5D38}"/>
                    </a:ext>
                  </a:extLst>
                </p14:cNvPr>
                <p14:cNvContentPartPr/>
                <p14:nvPr/>
              </p14:nvContentPartPr>
              <p14:xfrm>
                <a:off x="5982409" y="3126808"/>
                <a:ext cx="187560" cy="151920"/>
              </p14:xfrm>
            </p:contentPart>
          </mc:Choice>
          <mc:Fallback>
            <p:pic>
              <p:nvPicPr>
                <p:cNvPr id="71" name="Ink 70">
                  <a:extLst>
                    <a:ext uri="{FF2B5EF4-FFF2-40B4-BE49-F238E27FC236}">
                      <a16:creationId xmlns:a16="http://schemas.microsoft.com/office/drawing/2014/main" id="{82866E2C-FCAB-B2C0-3919-D35E175B5D38}"/>
                    </a:ext>
                  </a:extLst>
                </p:cNvPr>
                <p:cNvPicPr/>
                <p:nvPr/>
              </p:nvPicPr>
              <p:blipFill>
                <a:blip r:embed="rId115"/>
                <a:stretch>
                  <a:fillRect/>
                </a:stretch>
              </p:blipFill>
              <p:spPr>
                <a:xfrm>
                  <a:off x="5976289" y="3120688"/>
                  <a:ext cx="199800" cy="16416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73" name="Ink 72">
                  <a:extLst>
                    <a:ext uri="{FF2B5EF4-FFF2-40B4-BE49-F238E27FC236}">
                      <a16:creationId xmlns:a16="http://schemas.microsoft.com/office/drawing/2014/main" id="{840209B8-4420-44A3-039E-A1D41C49A7A9}"/>
                    </a:ext>
                  </a:extLst>
                </p14:cNvPr>
                <p14:cNvContentPartPr/>
                <p14:nvPr/>
              </p14:nvContentPartPr>
              <p14:xfrm>
                <a:off x="4252249" y="4639888"/>
                <a:ext cx="399960" cy="377280"/>
              </p14:xfrm>
            </p:contentPart>
          </mc:Choice>
          <mc:Fallback>
            <p:pic>
              <p:nvPicPr>
                <p:cNvPr id="73" name="Ink 72">
                  <a:extLst>
                    <a:ext uri="{FF2B5EF4-FFF2-40B4-BE49-F238E27FC236}">
                      <a16:creationId xmlns:a16="http://schemas.microsoft.com/office/drawing/2014/main" id="{840209B8-4420-44A3-039E-A1D41C49A7A9}"/>
                    </a:ext>
                  </a:extLst>
                </p:cNvPr>
                <p:cNvPicPr/>
                <p:nvPr/>
              </p:nvPicPr>
              <p:blipFill>
                <a:blip r:embed="rId117"/>
                <a:stretch>
                  <a:fillRect/>
                </a:stretch>
              </p:blipFill>
              <p:spPr>
                <a:xfrm>
                  <a:off x="4246129" y="4633768"/>
                  <a:ext cx="412200" cy="38952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74" name="Ink 73">
                  <a:extLst>
                    <a:ext uri="{FF2B5EF4-FFF2-40B4-BE49-F238E27FC236}">
                      <a16:creationId xmlns:a16="http://schemas.microsoft.com/office/drawing/2014/main" id="{D4D7BF62-666A-13FE-B5BB-59DE38222570}"/>
                    </a:ext>
                  </a:extLst>
                </p14:cNvPr>
                <p14:cNvContentPartPr/>
                <p14:nvPr/>
              </p14:nvContentPartPr>
              <p14:xfrm>
                <a:off x="4573369" y="4764448"/>
                <a:ext cx="57240" cy="57600"/>
              </p14:xfrm>
            </p:contentPart>
          </mc:Choice>
          <mc:Fallback>
            <p:pic>
              <p:nvPicPr>
                <p:cNvPr id="74" name="Ink 73">
                  <a:extLst>
                    <a:ext uri="{FF2B5EF4-FFF2-40B4-BE49-F238E27FC236}">
                      <a16:creationId xmlns:a16="http://schemas.microsoft.com/office/drawing/2014/main" id="{D4D7BF62-666A-13FE-B5BB-59DE38222570}"/>
                    </a:ext>
                  </a:extLst>
                </p:cNvPr>
                <p:cNvPicPr/>
                <p:nvPr/>
              </p:nvPicPr>
              <p:blipFill>
                <a:blip r:embed="rId119"/>
                <a:stretch>
                  <a:fillRect/>
                </a:stretch>
              </p:blipFill>
              <p:spPr>
                <a:xfrm>
                  <a:off x="4567249" y="4758328"/>
                  <a:ext cx="69480" cy="6984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75" name="Ink 74">
                  <a:extLst>
                    <a:ext uri="{FF2B5EF4-FFF2-40B4-BE49-F238E27FC236}">
                      <a16:creationId xmlns:a16="http://schemas.microsoft.com/office/drawing/2014/main" id="{E54CE4CA-B8A5-22C4-A92A-7CCE303D6E4E}"/>
                    </a:ext>
                  </a:extLst>
                </p14:cNvPr>
                <p14:cNvContentPartPr/>
                <p14:nvPr/>
              </p14:nvContentPartPr>
              <p14:xfrm>
                <a:off x="4727089" y="4488688"/>
                <a:ext cx="156600" cy="252720"/>
              </p14:xfrm>
            </p:contentPart>
          </mc:Choice>
          <mc:Fallback>
            <p:pic>
              <p:nvPicPr>
                <p:cNvPr id="75" name="Ink 74">
                  <a:extLst>
                    <a:ext uri="{FF2B5EF4-FFF2-40B4-BE49-F238E27FC236}">
                      <a16:creationId xmlns:a16="http://schemas.microsoft.com/office/drawing/2014/main" id="{E54CE4CA-B8A5-22C4-A92A-7CCE303D6E4E}"/>
                    </a:ext>
                  </a:extLst>
                </p:cNvPr>
                <p:cNvPicPr/>
                <p:nvPr/>
              </p:nvPicPr>
              <p:blipFill>
                <a:blip r:embed="rId121"/>
                <a:stretch>
                  <a:fillRect/>
                </a:stretch>
              </p:blipFill>
              <p:spPr>
                <a:xfrm>
                  <a:off x="4720969" y="4482568"/>
                  <a:ext cx="168840" cy="26496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76" name="Ink 75">
                  <a:extLst>
                    <a:ext uri="{FF2B5EF4-FFF2-40B4-BE49-F238E27FC236}">
                      <a16:creationId xmlns:a16="http://schemas.microsoft.com/office/drawing/2014/main" id="{EF3688A0-6E80-9B91-C95F-2ED935B1004B}"/>
                    </a:ext>
                  </a:extLst>
                </p14:cNvPr>
                <p14:cNvContentPartPr/>
                <p14:nvPr/>
              </p14:nvContentPartPr>
              <p14:xfrm>
                <a:off x="4853449" y="4330648"/>
                <a:ext cx="96480" cy="203400"/>
              </p14:xfrm>
            </p:contentPart>
          </mc:Choice>
          <mc:Fallback>
            <p:pic>
              <p:nvPicPr>
                <p:cNvPr id="76" name="Ink 75">
                  <a:extLst>
                    <a:ext uri="{FF2B5EF4-FFF2-40B4-BE49-F238E27FC236}">
                      <a16:creationId xmlns:a16="http://schemas.microsoft.com/office/drawing/2014/main" id="{EF3688A0-6E80-9B91-C95F-2ED935B1004B}"/>
                    </a:ext>
                  </a:extLst>
                </p:cNvPr>
                <p:cNvPicPr/>
                <p:nvPr/>
              </p:nvPicPr>
              <p:blipFill>
                <a:blip r:embed="rId123"/>
                <a:stretch>
                  <a:fillRect/>
                </a:stretch>
              </p:blipFill>
              <p:spPr>
                <a:xfrm>
                  <a:off x="4847329" y="4324528"/>
                  <a:ext cx="108720" cy="21564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7" name="Ink 76">
                  <a:extLst>
                    <a:ext uri="{FF2B5EF4-FFF2-40B4-BE49-F238E27FC236}">
                      <a16:creationId xmlns:a16="http://schemas.microsoft.com/office/drawing/2014/main" id="{F295C4D8-C2B4-CE02-ED4C-1A90C6F51F48}"/>
                    </a:ext>
                  </a:extLst>
                </p14:cNvPr>
                <p14:cNvContentPartPr/>
                <p14:nvPr/>
              </p14:nvContentPartPr>
              <p14:xfrm>
                <a:off x="5010049" y="4304728"/>
                <a:ext cx="81000" cy="135000"/>
              </p14:xfrm>
            </p:contentPart>
          </mc:Choice>
          <mc:Fallback>
            <p:pic>
              <p:nvPicPr>
                <p:cNvPr id="77" name="Ink 76">
                  <a:extLst>
                    <a:ext uri="{FF2B5EF4-FFF2-40B4-BE49-F238E27FC236}">
                      <a16:creationId xmlns:a16="http://schemas.microsoft.com/office/drawing/2014/main" id="{F295C4D8-C2B4-CE02-ED4C-1A90C6F51F48}"/>
                    </a:ext>
                  </a:extLst>
                </p:cNvPr>
                <p:cNvPicPr/>
                <p:nvPr/>
              </p:nvPicPr>
              <p:blipFill>
                <a:blip r:embed="rId125"/>
                <a:stretch>
                  <a:fillRect/>
                </a:stretch>
              </p:blipFill>
              <p:spPr>
                <a:xfrm>
                  <a:off x="5003929" y="4298608"/>
                  <a:ext cx="93240" cy="14724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78" name="Ink 77">
                  <a:extLst>
                    <a:ext uri="{FF2B5EF4-FFF2-40B4-BE49-F238E27FC236}">
                      <a16:creationId xmlns:a16="http://schemas.microsoft.com/office/drawing/2014/main" id="{62F3D13F-1BCE-F264-717C-855717BF1A89}"/>
                    </a:ext>
                  </a:extLst>
                </p14:cNvPr>
                <p14:cNvContentPartPr/>
                <p14:nvPr/>
              </p14:nvContentPartPr>
              <p14:xfrm>
                <a:off x="4884409" y="4396528"/>
                <a:ext cx="135000" cy="91800"/>
              </p14:xfrm>
            </p:contentPart>
          </mc:Choice>
          <mc:Fallback>
            <p:pic>
              <p:nvPicPr>
                <p:cNvPr id="78" name="Ink 77">
                  <a:extLst>
                    <a:ext uri="{FF2B5EF4-FFF2-40B4-BE49-F238E27FC236}">
                      <a16:creationId xmlns:a16="http://schemas.microsoft.com/office/drawing/2014/main" id="{62F3D13F-1BCE-F264-717C-855717BF1A89}"/>
                    </a:ext>
                  </a:extLst>
                </p:cNvPr>
                <p:cNvPicPr/>
                <p:nvPr/>
              </p:nvPicPr>
              <p:blipFill>
                <a:blip r:embed="rId127"/>
                <a:stretch>
                  <a:fillRect/>
                </a:stretch>
              </p:blipFill>
              <p:spPr>
                <a:xfrm>
                  <a:off x="4878289" y="4390408"/>
                  <a:ext cx="147240" cy="10404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79" name="Ink 78">
                  <a:extLst>
                    <a:ext uri="{FF2B5EF4-FFF2-40B4-BE49-F238E27FC236}">
                      <a16:creationId xmlns:a16="http://schemas.microsoft.com/office/drawing/2014/main" id="{77C322E0-F650-C279-81FF-290AD5DE0D73}"/>
                    </a:ext>
                  </a:extLst>
                </p14:cNvPr>
                <p14:cNvContentPartPr/>
                <p14:nvPr/>
              </p14:nvContentPartPr>
              <p14:xfrm>
                <a:off x="5220649" y="4061368"/>
                <a:ext cx="296640" cy="250200"/>
              </p14:xfrm>
            </p:contentPart>
          </mc:Choice>
          <mc:Fallback>
            <p:pic>
              <p:nvPicPr>
                <p:cNvPr id="79" name="Ink 78">
                  <a:extLst>
                    <a:ext uri="{FF2B5EF4-FFF2-40B4-BE49-F238E27FC236}">
                      <a16:creationId xmlns:a16="http://schemas.microsoft.com/office/drawing/2014/main" id="{77C322E0-F650-C279-81FF-290AD5DE0D73}"/>
                    </a:ext>
                  </a:extLst>
                </p:cNvPr>
                <p:cNvPicPr/>
                <p:nvPr/>
              </p:nvPicPr>
              <p:blipFill>
                <a:blip r:embed="rId129"/>
                <a:stretch>
                  <a:fillRect/>
                </a:stretch>
              </p:blipFill>
              <p:spPr>
                <a:xfrm>
                  <a:off x="5214529" y="4055248"/>
                  <a:ext cx="308880" cy="26244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81" name="Ink 80">
                  <a:extLst>
                    <a:ext uri="{FF2B5EF4-FFF2-40B4-BE49-F238E27FC236}">
                      <a16:creationId xmlns:a16="http://schemas.microsoft.com/office/drawing/2014/main" id="{18D2DA7C-F62B-0B4B-9236-FD7C58FBBF22}"/>
                    </a:ext>
                  </a:extLst>
                </p14:cNvPr>
                <p14:cNvContentPartPr/>
                <p14:nvPr/>
              </p14:nvContentPartPr>
              <p14:xfrm>
                <a:off x="5665969" y="3999088"/>
                <a:ext cx="255600" cy="305280"/>
              </p14:xfrm>
            </p:contentPart>
          </mc:Choice>
          <mc:Fallback>
            <p:pic>
              <p:nvPicPr>
                <p:cNvPr id="81" name="Ink 80">
                  <a:extLst>
                    <a:ext uri="{FF2B5EF4-FFF2-40B4-BE49-F238E27FC236}">
                      <a16:creationId xmlns:a16="http://schemas.microsoft.com/office/drawing/2014/main" id="{18D2DA7C-F62B-0B4B-9236-FD7C58FBBF22}"/>
                    </a:ext>
                  </a:extLst>
                </p:cNvPr>
                <p:cNvPicPr/>
                <p:nvPr/>
              </p:nvPicPr>
              <p:blipFill>
                <a:blip r:embed="rId131"/>
                <a:stretch>
                  <a:fillRect/>
                </a:stretch>
              </p:blipFill>
              <p:spPr>
                <a:xfrm>
                  <a:off x="5659849" y="3992968"/>
                  <a:ext cx="267840" cy="31752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82" name="Ink 81">
                  <a:extLst>
                    <a:ext uri="{FF2B5EF4-FFF2-40B4-BE49-F238E27FC236}">
                      <a16:creationId xmlns:a16="http://schemas.microsoft.com/office/drawing/2014/main" id="{393C8C1E-4330-026B-2602-95BED513D6F2}"/>
                    </a:ext>
                  </a:extLst>
                </p14:cNvPr>
                <p14:cNvContentPartPr/>
                <p14:nvPr/>
              </p14:nvContentPartPr>
              <p14:xfrm>
                <a:off x="5907529" y="3932128"/>
                <a:ext cx="79200" cy="149760"/>
              </p14:xfrm>
            </p:contentPart>
          </mc:Choice>
          <mc:Fallback>
            <p:pic>
              <p:nvPicPr>
                <p:cNvPr id="82" name="Ink 81">
                  <a:extLst>
                    <a:ext uri="{FF2B5EF4-FFF2-40B4-BE49-F238E27FC236}">
                      <a16:creationId xmlns:a16="http://schemas.microsoft.com/office/drawing/2014/main" id="{393C8C1E-4330-026B-2602-95BED513D6F2}"/>
                    </a:ext>
                  </a:extLst>
                </p:cNvPr>
                <p:cNvPicPr/>
                <p:nvPr/>
              </p:nvPicPr>
              <p:blipFill>
                <a:blip r:embed="rId133"/>
                <a:stretch>
                  <a:fillRect/>
                </a:stretch>
              </p:blipFill>
              <p:spPr>
                <a:xfrm>
                  <a:off x="5901409" y="3926008"/>
                  <a:ext cx="91440" cy="16200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83" name="Ink 82">
                  <a:extLst>
                    <a:ext uri="{FF2B5EF4-FFF2-40B4-BE49-F238E27FC236}">
                      <a16:creationId xmlns:a16="http://schemas.microsoft.com/office/drawing/2014/main" id="{96B2400D-DDD5-019C-284A-FF8FBFB407F6}"/>
                    </a:ext>
                  </a:extLst>
                </p14:cNvPr>
                <p14:cNvContentPartPr/>
                <p14:nvPr/>
              </p14:nvContentPartPr>
              <p14:xfrm>
                <a:off x="6052969" y="3768328"/>
                <a:ext cx="363240" cy="233640"/>
              </p14:xfrm>
            </p:contentPart>
          </mc:Choice>
          <mc:Fallback>
            <p:pic>
              <p:nvPicPr>
                <p:cNvPr id="83" name="Ink 82">
                  <a:extLst>
                    <a:ext uri="{FF2B5EF4-FFF2-40B4-BE49-F238E27FC236}">
                      <a16:creationId xmlns:a16="http://schemas.microsoft.com/office/drawing/2014/main" id="{96B2400D-DDD5-019C-284A-FF8FBFB407F6}"/>
                    </a:ext>
                  </a:extLst>
                </p:cNvPr>
                <p:cNvPicPr/>
                <p:nvPr/>
              </p:nvPicPr>
              <p:blipFill>
                <a:blip r:embed="rId135"/>
                <a:stretch>
                  <a:fillRect/>
                </a:stretch>
              </p:blipFill>
              <p:spPr>
                <a:xfrm>
                  <a:off x="6046849" y="3762208"/>
                  <a:ext cx="375480" cy="24588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84" name="Ink 83">
                  <a:extLst>
                    <a:ext uri="{FF2B5EF4-FFF2-40B4-BE49-F238E27FC236}">
                      <a16:creationId xmlns:a16="http://schemas.microsoft.com/office/drawing/2014/main" id="{00C68ADB-F744-91D4-7CAE-544D72BFB4E0}"/>
                    </a:ext>
                  </a:extLst>
                </p14:cNvPr>
                <p14:cNvContentPartPr/>
                <p14:nvPr/>
              </p14:nvContentPartPr>
              <p14:xfrm>
                <a:off x="6306049" y="3640168"/>
                <a:ext cx="72360" cy="186480"/>
              </p14:xfrm>
            </p:contentPart>
          </mc:Choice>
          <mc:Fallback>
            <p:pic>
              <p:nvPicPr>
                <p:cNvPr id="84" name="Ink 83">
                  <a:extLst>
                    <a:ext uri="{FF2B5EF4-FFF2-40B4-BE49-F238E27FC236}">
                      <a16:creationId xmlns:a16="http://schemas.microsoft.com/office/drawing/2014/main" id="{00C68ADB-F744-91D4-7CAE-544D72BFB4E0}"/>
                    </a:ext>
                  </a:extLst>
                </p:cNvPr>
                <p:cNvPicPr/>
                <p:nvPr/>
              </p:nvPicPr>
              <p:blipFill>
                <a:blip r:embed="rId137"/>
                <a:stretch>
                  <a:fillRect/>
                </a:stretch>
              </p:blipFill>
              <p:spPr>
                <a:xfrm>
                  <a:off x="6299929" y="3634048"/>
                  <a:ext cx="84600" cy="19872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85" name="Ink 84">
                  <a:extLst>
                    <a:ext uri="{FF2B5EF4-FFF2-40B4-BE49-F238E27FC236}">
                      <a16:creationId xmlns:a16="http://schemas.microsoft.com/office/drawing/2014/main" id="{2AA80FB3-3D46-1EBD-914A-512FB322D0FA}"/>
                    </a:ext>
                  </a:extLst>
                </p14:cNvPr>
                <p14:cNvContentPartPr/>
                <p14:nvPr/>
              </p14:nvContentPartPr>
              <p14:xfrm>
                <a:off x="5959009" y="3901168"/>
                <a:ext cx="109800" cy="95400"/>
              </p14:xfrm>
            </p:contentPart>
          </mc:Choice>
          <mc:Fallback>
            <p:pic>
              <p:nvPicPr>
                <p:cNvPr id="85" name="Ink 84">
                  <a:extLst>
                    <a:ext uri="{FF2B5EF4-FFF2-40B4-BE49-F238E27FC236}">
                      <a16:creationId xmlns:a16="http://schemas.microsoft.com/office/drawing/2014/main" id="{2AA80FB3-3D46-1EBD-914A-512FB322D0FA}"/>
                    </a:ext>
                  </a:extLst>
                </p:cNvPr>
                <p:cNvPicPr/>
                <p:nvPr/>
              </p:nvPicPr>
              <p:blipFill>
                <a:blip r:embed="rId139"/>
                <a:stretch>
                  <a:fillRect/>
                </a:stretch>
              </p:blipFill>
              <p:spPr>
                <a:xfrm>
                  <a:off x="5952889" y="3895048"/>
                  <a:ext cx="122040" cy="10764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86" name="Ink 85">
                  <a:extLst>
                    <a:ext uri="{FF2B5EF4-FFF2-40B4-BE49-F238E27FC236}">
                      <a16:creationId xmlns:a16="http://schemas.microsoft.com/office/drawing/2014/main" id="{F0A11582-94CF-C962-85FA-0E473C9D4831}"/>
                    </a:ext>
                  </a:extLst>
                </p14:cNvPr>
                <p14:cNvContentPartPr/>
                <p14:nvPr/>
              </p14:nvContentPartPr>
              <p14:xfrm>
                <a:off x="6502249" y="3729448"/>
                <a:ext cx="59760" cy="54360"/>
              </p14:xfrm>
            </p:contentPart>
          </mc:Choice>
          <mc:Fallback>
            <p:pic>
              <p:nvPicPr>
                <p:cNvPr id="86" name="Ink 85">
                  <a:extLst>
                    <a:ext uri="{FF2B5EF4-FFF2-40B4-BE49-F238E27FC236}">
                      <a16:creationId xmlns:a16="http://schemas.microsoft.com/office/drawing/2014/main" id="{F0A11582-94CF-C962-85FA-0E473C9D4831}"/>
                    </a:ext>
                  </a:extLst>
                </p:cNvPr>
                <p:cNvPicPr/>
                <p:nvPr/>
              </p:nvPicPr>
              <p:blipFill>
                <a:blip r:embed="rId141"/>
                <a:stretch>
                  <a:fillRect/>
                </a:stretch>
              </p:blipFill>
              <p:spPr>
                <a:xfrm>
                  <a:off x="6496129" y="3723328"/>
                  <a:ext cx="72000" cy="6660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87" name="Ink 86">
                  <a:extLst>
                    <a:ext uri="{FF2B5EF4-FFF2-40B4-BE49-F238E27FC236}">
                      <a16:creationId xmlns:a16="http://schemas.microsoft.com/office/drawing/2014/main" id="{620D7F3C-81C4-0810-6909-9912E56B40F1}"/>
                    </a:ext>
                  </a:extLst>
                </p14:cNvPr>
                <p14:cNvContentPartPr/>
                <p14:nvPr/>
              </p14:nvContentPartPr>
              <p14:xfrm>
                <a:off x="6555169" y="3485008"/>
                <a:ext cx="174600" cy="253440"/>
              </p14:xfrm>
            </p:contentPart>
          </mc:Choice>
          <mc:Fallback>
            <p:pic>
              <p:nvPicPr>
                <p:cNvPr id="87" name="Ink 86">
                  <a:extLst>
                    <a:ext uri="{FF2B5EF4-FFF2-40B4-BE49-F238E27FC236}">
                      <a16:creationId xmlns:a16="http://schemas.microsoft.com/office/drawing/2014/main" id="{620D7F3C-81C4-0810-6909-9912E56B40F1}"/>
                    </a:ext>
                  </a:extLst>
                </p:cNvPr>
                <p:cNvPicPr/>
                <p:nvPr/>
              </p:nvPicPr>
              <p:blipFill>
                <a:blip r:embed="rId143"/>
                <a:stretch>
                  <a:fillRect/>
                </a:stretch>
              </p:blipFill>
              <p:spPr>
                <a:xfrm>
                  <a:off x="6549049" y="3478888"/>
                  <a:ext cx="186840" cy="26568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88" name="Ink 87">
                  <a:extLst>
                    <a:ext uri="{FF2B5EF4-FFF2-40B4-BE49-F238E27FC236}">
                      <a16:creationId xmlns:a16="http://schemas.microsoft.com/office/drawing/2014/main" id="{B0E01D10-2712-F08A-A487-9140CC9EFE55}"/>
                    </a:ext>
                  </a:extLst>
                </p14:cNvPr>
                <p14:cNvContentPartPr/>
                <p14:nvPr/>
              </p14:nvContentPartPr>
              <p14:xfrm>
                <a:off x="6589729" y="3569608"/>
                <a:ext cx="66600" cy="61560"/>
              </p14:xfrm>
            </p:contentPart>
          </mc:Choice>
          <mc:Fallback>
            <p:pic>
              <p:nvPicPr>
                <p:cNvPr id="88" name="Ink 87">
                  <a:extLst>
                    <a:ext uri="{FF2B5EF4-FFF2-40B4-BE49-F238E27FC236}">
                      <a16:creationId xmlns:a16="http://schemas.microsoft.com/office/drawing/2014/main" id="{B0E01D10-2712-F08A-A487-9140CC9EFE55}"/>
                    </a:ext>
                  </a:extLst>
                </p:cNvPr>
                <p:cNvPicPr/>
                <p:nvPr/>
              </p:nvPicPr>
              <p:blipFill>
                <a:blip r:embed="rId145"/>
                <a:stretch>
                  <a:fillRect/>
                </a:stretch>
              </p:blipFill>
              <p:spPr>
                <a:xfrm>
                  <a:off x="6583609" y="3563488"/>
                  <a:ext cx="78840" cy="7380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89" name="Ink 88">
                  <a:extLst>
                    <a:ext uri="{FF2B5EF4-FFF2-40B4-BE49-F238E27FC236}">
                      <a16:creationId xmlns:a16="http://schemas.microsoft.com/office/drawing/2014/main" id="{2B53DBAE-CADC-516F-DD80-00CB75A9A1FB}"/>
                    </a:ext>
                  </a:extLst>
                </p14:cNvPr>
                <p14:cNvContentPartPr/>
                <p14:nvPr/>
              </p14:nvContentPartPr>
              <p14:xfrm>
                <a:off x="6708529" y="3366208"/>
                <a:ext cx="217080" cy="244440"/>
              </p14:xfrm>
            </p:contentPart>
          </mc:Choice>
          <mc:Fallback>
            <p:pic>
              <p:nvPicPr>
                <p:cNvPr id="89" name="Ink 88">
                  <a:extLst>
                    <a:ext uri="{FF2B5EF4-FFF2-40B4-BE49-F238E27FC236}">
                      <a16:creationId xmlns:a16="http://schemas.microsoft.com/office/drawing/2014/main" id="{2B53DBAE-CADC-516F-DD80-00CB75A9A1FB}"/>
                    </a:ext>
                  </a:extLst>
                </p:cNvPr>
                <p:cNvPicPr/>
                <p:nvPr/>
              </p:nvPicPr>
              <p:blipFill>
                <a:blip r:embed="rId147"/>
                <a:stretch>
                  <a:fillRect/>
                </a:stretch>
              </p:blipFill>
              <p:spPr>
                <a:xfrm>
                  <a:off x="6702409" y="3360088"/>
                  <a:ext cx="229320" cy="25668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90" name="Ink 89">
                  <a:extLst>
                    <a:ext uri="{FF2B5EF4-FFF2-40B4-BE49-F238E27FC236}">
                      <a16:creationId xmlns:a16="http://schemas.microsoft.com/office/drawing/2014/main" id="{9B2BC198-6CA4-0EF1-A3F6-B5ECEACFC6F1}"/>
                    </a:ext>
                  </a:extLst>
                </p14:cNvPr>
                <p14:cNvContentPartPr/>
                <p14:nvPr/>
              </p14:nvContentPartPr>
              <p14:xfrm>
                <a:off x="6810409" y="3405088"/>
                <a:ext cx="98640" cy="64440"/>
              </p14:xfrm>
            </p:contentPart>
          </mc:Choice>
          <mc:Fallback>
            <p:pic>
              <p:nvPicPr>
                <p:cNvPr id="90" name="Ink 89">
                  <a:extLst>
                    <a:ext uri="{FF2B5EF4-FFF2-40B4-BE49-F238E27FC236}">
                      <a16:creationId xmlns:a16="http://schemas.microsoft.com/office/drawing/2014/main" id="{9B2BC198-6CA4-0EF1-A3F6-B5ECEACFC6F1}"/>
                    </a:ext>
                  </a:extLst>
                </p:cNvPr>
                <p:cNvPicPr/>
                <p:nvPr/>
              </p:nvPicPr>
              <p:blipFill>
                <a:blip r:embed="rId149"/>
                <a:stretch>
                  <a:fillRect/>
                </a:stretch>
              </p:blipFill>
              <p:spPr>
                <a:xfrm>
                  <a:off x="6804289" y="3398968"/>
                  <a:ext cx="110880" cy="7668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91" name="Ink 90">
                  <a:extLst>
                    <a:ext uri="{FF2B5EF4-FFF2-40B4-BE49-F238E27FC236}">
                      <a16:creationId xmlns:a16="http://schemas.microsoft.com/office/drawing/2014/main" id="{62271EF0-79E0-9EC5-757D-217078BAC443}"/>
                    </a:ext>
                  </a:extLst>
                </p14:cNvPr>
                <p14:cNvContentPartPr/>
                <p14:nvPr/>
              </p14:nvContentPartPr>
              <p14:xfrm>
                <a:off x="6833809" y="3172888"/>
                <a:ext cx="215640" cy="378720"/>
              </p14:xfrm>
            </p:contentPart>
          </mc:Choice>
          <mc:Fallback>
            <p:pic>
              <p:nvPicPr>
                <p:cNvPr id="91" name="Ink 90">
                  <a:extLst>
                    <a:ext uri="{FF2B5EF4-FFF2-40B4-BE49-F238E27FC236}">
                      <a16:creationId xmlns:a16="http://schemas.microsoft.com/office/drawing/2014/main" id="{62271EF0-79E0-9EC5-757D-217078BAC443}"/>
                    </a:ext>
                  </a:extLst>
                </p:cNvPr>
                <p:cNvPicPr/>
                <p:nvPr/>
              </p:nvPicPr>
              <p:blipFill>
                <a:blip r:embed="rId151"/>
                <a:stretch>
                  <a:fillRect/>
                </a:stretch>
              </p:blipFill>
              <p:spPr>
                <a:xfrm>
                  <a:off x="6827689" y="3166768"/>
                  <a:ext cx="227880" cy="39096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93" name="Ink 92">
                  <a:extLst>
                    <a:ext uri="{FF2B5EF4-FFF2-40B4-BE49-F238E27FC236}">
                      <a16:creationId xmlns:a16="http://schemas.microsoft.com/office/drawing/2014/main" id="{DD550D2D-12ED-ADD9-3A75-D79EC128EFDE}"/>
                    </a:ext>
                  </a:extLst>
                </p14:cNvPr>
                <p14:cNvContentPartPr/>
                <p14:nvPr/>
              </p14:nvContentPartPr>
              <p14:xfrm>
                <a:off x="4205449" y="2166328"/>
                <a:ext cx="183600" cy="141480"/>
              </p14:xfrm>
            </p:contentPart>
          </mc:Choice>
          <mc:Fallback>
            <p:pic>
              <p:nvPicPr>
                <p:cNvPr id="93" name="Ink 92">
                  <a:extLst>
                    <a:ext uri="{FF2B5EF4-FFF2-40B4-BE49-F238E27FC236}">
                      <a16:creationId xmlns:a16="http://schemas.microsoft.com/office/drawing/2014/main" id="{DD550D2D-12ED-ADD9-3A75-D79EC128EFDE}"/>
                    </a:ext>
                  </a:extLst>
                </p:cNvPr>
                <p:cNvPicPr/>
                <p:nvPr/>
              </p:nvPicPr>
              <p:blipFill>
                <a:blip r:embed="rId153"/>
                <a:stretch>
                  <a:fillRect/>
                </a:stretch>
              </p:blipFill>
              <p:spPr>
                <a:xfrm>
                  <a:off x="4199329" y="2160208"/>
                  <a:ext cx="195840" cy="15372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94" name="Ink 93">
                  <a:extLst>
                    <a:ext uri="{FF2B5EF4-FFF2-40B4-BE49-F238E27FC236}">
                      <a16:creationId xmlns:a16="http://schemas.microsoft.com/office/drawing/2014/main" id="{3F7F1DC4-9A14-53D8-55E5-83383B2E5BA6}"/>
                    </a:ext>
                  </a:extLst>
                </p14:cNvPr>
                <p14:cNvContentPartPr/>
                <p14:nvPr/>
              </p14:nvContentPartPr>
              <p14:xfrm>
                <a:off x="4271329" y="1993528"/>
                <a:ext cx="55080" cy="81360"/>
              </p14:xfrm>
            </p:contentPart>
          </mc:Choice>
          <mc:Fallback>
            <p:pic>
              <p:nvPicPr>
                <p:cNvPr id="94" name="Ink 93">
                  <a:extLst>
                    <a:ext uri="{FF2B5EF4-FFF2-40B4-BE49-F238E27FC236}">
                      <a16:creationId xmlns:a16="http://schemas.microsoft.com/office/drawing/2014/main" id="{3F7F1DC4-9A14-53D8-55E5-83383B2E5BA6}"/>
                    </a:ext>
                  </a:extLst>
                </p:cNvPr>
                <p:cNvPicPr/>
                <p:nvPr/>
              </p:nvPicPr>
              <p:blipFill>
                <a:blip r:embed="rId155"/>
                <a:stretch>
                  <a:fillRect/>
                </a:stretch>
              </p:blipFill>
              <p:spPr>
                <a:xfrm>
                  <a:off x="4265209" y="1987408"/>
                  <a:ext cx="67320" cy="9360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95" name="Ink 94">
                  <a:extLst>
                    <a:ext uri="{FF2B5EF4-FFF2-40B4-BE49-F238E27FC236}">
                      <a16:creationId xmlns:a16="http://schemas.microsoft.com/office/drawing/2014/main" id="{768B9B43-B775-3BAA-8D7F-788B68C916F7}"/>
                    </a:ext>
                  </a:extLst>
                </p14:cNvPr>
                <p14:cNvContentPartPr/>
                <p14:nvPr/>
              </p14:nvContentPartPr>
              <p14:xfrm>
                <a:off x="4453489" y="1849168"/>
                <a:ext cx="200520" cy="357120"/>
              </p14:xfrm>
            </p:contentPart>
          </mc:Choice>
          <mc:Fallback>
            <p:pic>
              <p:nvPicPr>
                <p:cNvPr id="95" name="Ink 94">
                  <a:extLst>
                    <a:ext uri="{FF2B5EF4-FFF2-40B4-BE49-F238E27FC236}">
                      <a16:creationId xmlns:a16="http://schemas.microsoft.com/office/drawing/2014/main" id="{768B9B43-B775-3BAA-8D7F-788B68C916F7}"/>
                    </a:ext>
                  </a:extLst>
                </p:cNvPr>
                <p:cNvPicPr/>
                <p:nvPr/>
              </p:nvPicPr>
              <p:blipFill>
                <a:blip r:embed="rId157"/>
                <a:stretch>
                  <a:fillRect/>
                </a:stretch>
              </p:blipFill>
              <p:spPr>
                <a:xfrm>
                  <a:off x="4447369" y="1843048"/>
                  <a:ext cx="212760" cy="36936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96" name="Ink 95">
                  <a:extLst>
                    <a:ext uri="{FF2B5EF4-FFF2-40B4-BE49-F238E27FC236}">
                      <a16:creationId xmlns:a16="http://schemas.microsoft.com/office/drawing/2014/main" id="{BAD175AB-A9BE-891C-99AD-B22664545706}"/>
                    </a:ext>
                  </a:extLst>
                </p14:cNvPr>
                <p14:cNvContentPartPr/>
                <p14:nvPr/>
              </p14:nvContentPartPr>
              <p14:xfrm>
                <a:off x="5005729" y="2020168"/>
                <a:ext cx="75600" cy="45720"/>
              </p14:xfrm>
            </p:contentPart>
          </mc:Choice>
          <mc:Fallback>
            <p:pic>
              <p:nvPicPr>
                <p:cNvPr id="96" name="Ink 95">
                  <a:extLst>
                    <a:ext uri="{FF2B5EF4-FFF2-40B4-BE49-F238E27FC236}">
                      <a16:creationId xmlns:a16="http://schemas.microsoft.com/office/drawing/2014/main" id="{BAD175AB-A9BE-891C-99AD-B22664545706}"/>
                    </a:ext>
                  </a:extLst>
                </p:cNvPr>
                <p:cNvPicPr/>
                <p:nvPr/>
              </p:nvPicPr>
              <p:blipFill>
                <a:blip r:embed="rId159"/>
                <a:stretch>
                  <a:fillRect/>
                </a:stretch>
              </p:blipFill>
              <p:spPr>
                <a:xfrm>
                  <a:off x="4999609" y="2014048"/>
                  <a:ext cx="87840" cy="5796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97" name="Ink 96">
                  <a:extLst>
                    <a:ext uri="{FF2B5EF4-FFF2-40B4-BE49-F238E27FC236}">
                      <a16:creationId xmlns:a16="http://schemas.microsoft.com/office/drawing/2014/main" id="{F5986C4E-2F23-F9CA-E006-4EDF146E3FF0}"/>
                    </a:ext>
                  </a:extLst>
                </p14:cNvPr>
                <p14:cNvContentPartPr/>
                <p14:nvPr/>
              </p14:nvContentPartPr>
              <p14:xfrm>
                <a:off x="4923289" y="1940248"/>
                <a:ext cx="96840" cy="43560"/>
              </p14:xfrm>
            </p:contentPart>
          </mc:Choice>
          <mc:Fallback>
            <p:pic>
              <p:nvPicPr>
                <p:cNvPr id="97" name="Ink 96">
                  <a:extLst>
                    <a:ext uri="{FF2B5EF4-FFF2-40B4-BE49-F238E27FC236}">
                      <a16:creationId xmlns:a16="http://schemas.microsoft.com/office/drawing/2014/main" id="{F5986C4E-2F23-F9CA-E006-4EDF146E3FF0}"/>
                    </a:ext>
                  </a:extLst>
                </p:cNvPr>
                <p:cNvPicPr/>
                <p:nvPr/>
              </p:nvPicPr>
              <p:blipFill>
                <a:blip r:embed="rId161"/>
                <a:stretch>
                  <a:fillRect/>
                </a:stretch>
              </p:blipFill>
              <p:spPr>
                <a:xfrm>
                  <a:off x="4917169" y="1934128"/>
                  <a:ext cx="10908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98" name="Ink 97">
                  <a:extLst>
                    <a:ext uri="{FF2B5EF4-FFF2-40B4-BE49-F238E27FC236}">
                      <a16:creationId xmlns:a16="http://schemas.microsoft.com/office/drawing/2014/main" id="{D2AAE5A5-C6F3-01D3-1AC8-7C6062789109}"/>
                    </a:ext>
                  </a:extLst>
                </p14:cNvPr>
                <p14:cNvContentPartPr/>
                <p14:nvPr/>
              </p14:nvContentPartPr>
              <p14:xfrm>
                <a:off x="5288689" y="1902088"/>
                <a:ext cx="68760" cy="21240"/>
              </p14:xfrm>
            </p:contentPart>
          </mc:Choice>
          <mc:Fallback>
            <p:pic>
              <p:nvPicPr>
                <p:cNvPr id="98" name="Ink 97">
                  <a:extLst>
                    <a:ext uri="{FF2B5EF4-FFF2-40B4-BE49-F238E27FC236}">
                      <a16:creationId xmlns:a16="http://schemas.microsoft.com/office/drawing/2014/main" id="{D2AAE5A5-C6F3-01D3-1AC8-7C6062789109}"/>
                    </a:ext>
                  </a:extLst>
                </p:cNvPr>
                <p:cNvPicPr/>
                <p:nvPr/>
              </p:nvPicPr>
              <p:blipFill>
                <a:blip r:embed="rId163"/>
                <a:stretch>
                  <a:fillRect/>
                </a:stretch>
              </p:blipFill>
              <p:spPr>
                <a:xfrm>
                  <a:off x="5282569" y="1895968"/>
                  <a:ext cx="81000" cy="3348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99" name="Ink 98">
                  <a:extLst>
                    <a:ext uri="{FF2B5EF4-FFF2-40B4-BE49-F238E27FC236}">
                      <a16:creationId xmlns:a16="http://schemas.microsoft.com/office/drawing/2014/main" id="{4B9F78B6-7292-9C82-DD52-CA5132C7489A}"/>
                    </a:ext>
                  </a:extLst>
                </p14:cNvPr>
                <p14:cNvContentPartPr/>
                <p14:nvPr/>
              </p14:nvContentPartPr>
              <p14:xfrm>
                <a:off x="5282569" y="1861048"/>
                <a:ext cx="36360" cy="21960"/>
              </p14:xfrm>
            </p:contentPart>
          </mc:Choice>
          <mc:Fallback>
            <p:pic>
              <p:nvPicPr>
                <p:cNvPr id="99" name="Ink 98">
                  <a:extLst>
                    <a:ext uri="{FF2B5EF4-FFF2-40B4-BE49-F238E27FC236}">
                      <a16:creationId xmlns:a16="http://schemas.microsoft.com/office/drawing/2014/main" id="{4B9F78B6-7292-9C82-DD52-CA5132C7489A}"/>
                    </a:ext>
                  </a:extLst>
                </p:cNvPr>
                <p:cNvPicPr/>
                <p:nvPr/>
              </p:nvPicPr>
              <p:blipFill>
                <a:blip r:embed="rId165"/>
                <a:stretch>
                  <a:fillRect/>
                </a:stretch>
              </p:blipFill>
              <p:spPr>
                <a:xfrm>
                  <a:off x="5276449" y="1854928"/>
                  <a:ext cx="4860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00" name="Ink 99">
                  <a:extLst>
                    <a:ext uri="{FF2B5EF4-FFF2-40B4-BE49-F238E27FC236}">
                      <a16:creationId xmlns:a16="http://schemas.microsoft.com/office/drawing/2014/main" id="{F19BE9D2-4D4F-5212-5BA6-92EBC24D3295}"/>
                    </a:ext>
                  </a:extLst>
                </p14:cNvPr>
                <p14:cNvContentPartPr/>
                <p14:nvPr/>
              </p14:nvContentPartPr>
              <p14:xfrm>
                <a:off x="5518729" y="1539568"/>
                <a:ext cx="700560" cy="380880"/>
              </p14:xfrm>
            </p:contentPart>
          </mc:Choice>
          <mc:Fallback>
            <p:pic>
              <p:nvPicPr>
                <p:cNvPr id="100" name="Ink 99">
                  <a:extLst>
                    <a:ext uri="{FF2B5EF4-FFF2-40B4-BE49-F238E27FC236}">
                      <a16:creationId xmlns:a16="http://schemas.microsoft.com/office/drawing/2014/main" id="{F19BE9D2-4D4F-5212-5BA6-92EBC24D3295}"/>
                    </a:ext>
                  </a:extLst>
                </p:cNvPr>
                <p:cNvPicPr/>
                <p:nvPr/>
              </p:nvPicPr>
              <p:blipFill>
                <a:blip r:embed="rId167"/>
                <a:stretch>
                  <a:fillRect/>
                </a:stretch>
              </p:blipFill>
              <p:spPr>
                <a:xfrm>
                  <a:off x="5512609" y="1533448"/>
                  <a:ext cx="712800" cy="39312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01" name="Ink 100">
                  <a:extLst>
                    <a:ext uri="{FF2B5EF4-FFF2-40B4-BE49-F238E27FC236}">
                      <a16:creationId xmlns:a16="http://schemas.microsoft.com/office/drawing/2014/main" id="{2CE0C085-64A0-F599-43A0-2F1300F02445}"/>
                    </a:ext>
                  </a:extLst>
                </p14:cNvPr>
                <p14:cNvContentPartPr/>
                <p14:nvPr/>
              </p14:nvContentPartPr>
              <p14:xfrm>
                <a:off x="6151969" y="1665928"/>
                <a:ext cx="19800" cy="7920"/>
              </p14:xfrm>
            </p:contentPart>
          </mc:Choice>
          <mc:Fallback>
            <p:pic>
              <p:nvPicPr>
                <p:cNvPr id="101" name="Ink 100">
                  <a:extLst>
                    <a:ext uri="{FF2B5EF4-FFF2-40B4-BE49-F238E27FC236}">
                      <a16:creationId xmlns:a16="http://schemas.microsoft.com/office/drawing/2014/main" id="{2CE0C085-64A0-F599-43A0-2F1300F02445}"/>
                    </a:ext>
                  </a:extLst>
                </p:cNvPr>
                <p:cNvPicPr/>
                <p:nvPr/>
              </p:nvPicPr>
              <p:blipFill>
                <a:blip r:embed="rId169"/>
                <a:stretch>
                  <a:fillRect/>
                </a:stretch>
              </p:blipFill>
              <p:spPr>
                <a:xfrm>
                  <a:off x="6145849" y="1659808"/>
                  <a:ext cx="32040" cy="2016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02" name="Ink 101">
                  <a:extLst>
                    <a:ext uri="{FF2B5EF4-FFF2-40B4-BE49-F238E27FC236}">
                      <a16:creationId xmlns:a16="http://schemas.microsoft.com/office/drawing/2014/main" id="{22FB57C3-6B52-B797-9ED0-FBC6268C8234}"/>
                    </a:ext>
                  </a:extLst>
                </p14:cNvPr>
                <p14:cNvContentPartPr/>
                <p14:nvPr/>
              </p14:nvContentPartPr>
              <p14:xfrm>
                <a:off x="6260689" y="1659448"/>
                <a:ext cx="82080" cy="104400"/>
              </p14:xfrm>
            </p:contentPart>
          </mc:Choice>
          <mc:Fallback>
            <p:pic>
              <p:nvPicPr>
                <p:cNvPr id="102" name="Ink 101">
                  <a:extLst>
                    <a:ext uri="{FF2B5EF4-FFF2-40B4-BE49-F238E27FC236}">
                      <a16:creationId xmlns:a16="http://schemas.microsoft.com/office/drawing/2014/main" id="{22FB57C3-6B52-B797-9ED0-FBC6268C8234}"/>
                    </a:ext>
                  </a:extLst>
                </p:cNvPr>
                <p:cNvPicPr/>
                <p:nvPr/>
              </p:nvPicPr>
              <p:blipFill>
                <a:blip r:embed="rId171"/>
                <a:stretch>
                  <a:fillRect/>
                </a:stretch>
              </p:blipFill>
              <p:spPr>
                <a:xfrm>
                  <a:off x="6254569" y="1653328"/>
                  <a:ext cx="94320" cy="11664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03" name="Ink 102">
                  <a:extLst>
                    <a:ext uri="{FF2B5EF4-FFF2-40B4-BE49-F238E27FC236}">
                      <a16:creationId xmlns:a16="http://schemas.microsoft.com/office/drawing/2014/main" id="{D1244E6A-903F-624E-7421-26BFCC40F194}"/>
                    </a:ext>
                  </a:extLst>
                </p14:cNvPr>
                <p14:cNvContentPartPr/>
                <p14:nvPr/>
              </p14:nvContentPartPr>
              <p14:xfrm>
                <a:off x="6311449" y="1613368"/>
                <a:ext cx="39240" cy="10800"/>
              </p14:xfrm>
            </p:contentPart>
          </mc:Choice>
          <mc:Fallback>
            <p:pic>
              <p:nvPicPr>
                <p:cNvPr id="103" name="Ink 102">
                  <a:extLst>
                    <a:ext uri="{FF2B5EF4-FFF2-40B4-BE49-F238E27FC236}">
                      <a16:creationId xmlns:a16="http://schemas.microsoft.com/office/drawing/2014/main" id="{D1244E6A-903F-624E-7421-26BFCC40F194}"/>
                    </a:ext>
                  </a:extLst>
                </p:cNvPr>
                <p:cNvPicPr/>
                <p:nvPr/>
              </p:nvPicPr>
              <p:blipFill>
                <a:blip r:embed="rId173"/>
                <a:stretch>
                  <a:fillRect/>
                </a:stretch>
              </p:blipFill>
              <p:spPr>
                <a:xfrm>
                  <a:off x="6305329" y="1607248"/>
                  <a:ext cx="5148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04" name="Ink 103">
                  <a:extLst>
                    <a:ext uri="{FF2B5EF4-FFF2-40B4-BE49-F238E27FC236}">
                      <a16:creationId xmlns:a16="http://schemas.microsoft.com/office/drawing/2014/main" id="{68CE87B4-0CBC-16A6-84C1-65D012E61BFA}"/>
                    </a:ext>
                  </a:extLst>
                </p14:cNvPr>
                <p14:cNvContentPartPr/>
                <p14:nvPr/>
              </p14:nvContentPartPr>
              <p14:xfrm>
                <a:off x="6363289" y="1476208"/>
                <a:ext cx="134280" cy="309240"/>
              </p14:xfrm>
            </p:contentPart>
          </mc:Choice>
          <mc:Fallback>
            <p:pic>
              <p:nvPicPr>
                <p:cNvPr id="104" name="Ink 103">
                  <a:extLst>
                    <a:ext uri="{FF2B5EF4-FFF2-40B4-BE49-F238E27FC236}">
                      <a16:creationId xmlns:a16="http://schemas.microsoft.com/office/drawing/2014/main" id="{68CE87B4-0CBC-16A6-84C1-65D012E61BFA}"/>
                    </a:ext>
                  </a:extLst>
                </p:cNvPr>
                <p:cNvPicPr/>
                <p:nvPr/>
              </p:nvPicPr>
              <p:blipFill>
                <a:blip r:embed="rId175"/>
                <a:stretch>
                  <a:fillRect/>
                </a:stretch>
              </p:blipFill>
              <p:spPr>
                <a:xfrm>
                  <a:off x="6357169" y="1470088"/>
                  <a:ext cx="146520" cy="32148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06" name="Ink 105">
                  <a:extLst>
                    <a:ext uri="{FF2B5EF4-FFF2-40B4-BE49-F238E27FC236}">
                      <a16:creationId xmlns:a16="http://schemas.microsoft.com/office/drawing/2014/main" id="{20C37617-5042-F1E0-E88A-F52C602C9974}"/>
                    </a:ext>
                  </a:extLst>
                </p14:cNvPr>
                <p14:cNvContentPartPr/>
                <p14:nvPr/>
              </p14:nvContentPartPr>
              <p14:xfrm>
                <a:off x="4816009" y="2388088"/>
                <a:ext cx="52560" cy="215640"/>
              </p14:xfrm>
            </p:contentPart>
          </mc:Choice>
          <mc:Fallback>
            <p:pic>
              <p:nvPicPr>
                <p:cNvPr id="106" name="Ink 105">
                  <a:extLst>
                    <a:ext uri="{FF2B5EF4-FFF2-40B4-BE49-F238E27FC236}">
                      <a16:creationId xmlns:a16="http://schemas.microsoft.com/office/drawing/2014/main" id="{20C37617-5042-F1E0-E88A-F52C602C9974}"/>
                    </a:ext>
                  </a:extLst>
                </p:cNvPr>
                <p:cNvPicPr/>
                <p:nvPr/>
              </p:nvPicPr>
              <p:blipFill>
                <a:blip r:embed="rId177"/>
                <a:stretch>
                  <a:fillRect/>
                </a:stretch>
              </p:blipFill>
              <p:spPr>
                <a:xfrm>
                  <a:off x="4809889" y="2381968"/>
                  <a:ext cx="64800" cy="22788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07" name="Ink 106">
                  <a:extLst>
                    <a:ext uri="{FF2B5EF4-FFF2-40B4-BE49-F238E27FC236}">
                      <a16:creationId xmlns:a16="http://schemas.microsoft.com/office/drawing/2014/main" id="{45060146-421B-7626-FED6-B4A540CE9220}"/>
                    </a:ext>
                  </a:extLst>
                </p14:cNvPr>
                <p14:cNvContentPartPr/>
                <p14:nvPr/>
              </p14:nvContentPartPr>
              <p14:xfrm>
                <a:off x="4874329" y="2670328"/>
                <a:ext cx="76320" cy="70560"/>
              </p14:xfrm>
            </p:contentPart>
          </mc:Choice>
          <mc:Fallback>
            <p:pic>
              <p:nvPicPr>
                <p:cNvPr id="107" name="Ink 106">
                  <a:extLst>
                    <a:ext uri="{FF2B5EF4-FFF2-40B4-BE49-F238E27FC236}">
                      <a16:creationId xmlns:a16="http://schemas.microsoft.com/office/drawing/2014/main" id="{45060146-421B-7626-FED6-B4A540CE9220}"/>
                    </a:ext>
                  </a:extLst>
                </p:cNvPr>
                <p:cNvPicPr/>
                <p:nvPr/>
              </p:nvPicPr>
              <p:blipFill>
                <a:blip r:embed="rId179"/>
                <a:stretch>
                  <a:fillRect/>
                </a:stretch>
              </p:blipFill>
              <p:spPr>
                <a:xfrm>
                  <a:off x="4868209" y="2664208"/>
                  <a:ext cx="88560" cy="8280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08" name="Ink 107">
                  <a:extLst>
                    <a:ext uri="{FF2B5EF4-FFF2-40B4-BE49-F238E27FC236}">
                      <a16:creationId xmlns:a16="http://schemas.microsoft.com/office/drawing/2014/main" id="{EC4186B7-66C6-E71B-5F29-37AB38ED6427}"/>
                    </a:ext>
                  </a:extLst>
                </p14:cNvPr>
                <p14:cNvContentPartPr/>
                <p14:nvPr/>
              </p14:nvContentPartPr>
              <p14:xfrm>
                <a:off x="5155489" y="2479888"/>
                <a:ext cx="100440" cy="54360"/>
              </p14:xfrm>
            </p:contentPart>
          </mc:Choice>
          <mc:Fallback>
            <p:pic>
              <p:nvPicPr>
                <p:cNvPr id="108" name="Ink 107">
                  <a:extLst>
                    <a:ext uri="{FF2B5EF4-FFF2-40B4-BE49-F238E27FC236}">
                      <a16:creationId xmlns:a16="http://schemas.microsoft.com/office/drawing/2014/main" id="{EC4186B7-66C6-E71B-5F29-37AB38ED6427}"/>
                    </a:ext>
                  </a:extLst>
                </p:cNvPr>
                <p:cNvPicPr/>
                <p:nvPr/>
              </p:nvPicPr>
              <p:blipFill>
                <a:blip r:embed="rId181"/>
                <a:stretch>
                  <a:fillRect/>
                </a:stretch>
              </p:blipFill>
              <p:spPr>
                <a:xfrm>
                  <a:off x="5149369" y="2473768"/>
                  <a:ext cx="112680" cy="6660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09" name="Ink 108">
                  <a:extLst>
                    <a:ext uri="{FF2B5EF4-FFF2-40B4-BE49-F238E27FC236}">
                      <a16:creationId xmlns:a16="http://schemas.microsoft.com/office/drawing/2014/main" id="{9B242E22-D59B-ECC2-1713-D293D8B37562}"/>
                    </a:ext>
                  </a:extLst>
                </p14:cNvPr>
                <p14:cNvContentPartPr/>
                <p14:nvPr/>
              </p14:nvContentPartPr>
              <p14:xfrm>
                <a:off x="5107249" y="2413648"/>
                <a:ext cx="118800" cy="59400"/>
              </p14:xfrm>
            </p:contentPart>
          </mc:Choice>
          <mc:Fallback>
            <p:pic>
              <p:nvPicPr>
                <p:cNvPr id="109" name="Ink 108">
                  <a:extLst>
                    <a:ext uri="{FF2B5EF4-FFF2-40B4-BE49-F238E27FC236}">
                      <a16:creationId xmlns:a16="http://schemas.microsoft.com/office/drawing/2014/main" id="{9B242E22-D59B-ECC2-1713-D293D8B37562}"/>
                    </a:ext>
                  </a:extLst>
                </p:cNvPr>
                <p:cNvPicPr/>
                <p:nvPr/>
              </p:nvPicPr>
              <p:blipFill>
                <a:blip r:embed="rId183"/>
                <a:stretch>
                  <a:fillRect/>
                </a:stretch>
              </p:blipFill>
              <p:spPr>
                <a:xfrm>
                  <a:off x="5101129" y="2407528"/>
                  <a:ext cx="131040" cy="7164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10" name="Ink 109">
                  <a:extLst>
                    <a:ext uri="{FF2B5EF4-FFF2-40B4-BE49-F238E27FC236}">
                      <a16:creationId xmlns:a16="http://schemas.microsoft.com/office/drawing/2014/main" id="{6A1B7FCC-B8A8-8A4F-212E-7929B8863C4B}"/>
                    </a:ext>
                  </a:extLst>
                </p14:cNvPr>
                <p14:cNvContentPartPr/>
                <p14:nvPr/>
              </p14:nvContentPartPr>
              <p14:xfrm>
                <a:off x="5413249" y="2338048"/>
                <a:ext cx="124200" cy="93240"/>
              </p14:xfrm>
            </p:contentPart>
          </mc:Choice>
          <mc:Fallback>
            <p:pic>
              <p:nvPicPr>
                <p:cNvPr id="110" name="Ink 109">
                  <a:extLst>
                    <a:ext uri="{FF2B5EF4-FFF2-40B4-BE49-F238E27FC236}">
                      <a16:creationId xmlns:a16="http://schemas.microsoft.com/office/drawing/2014/main" id="{6A1B7FCC-B8A8-8A4F-212E-7929B8863C4B}"/>
                    </a:ext>
                  </a:extLst>
                </p:cNvPr>
                <p:cNvPicPr/>
                <p:nvPr/>
              </p:nvPicPr>
              <p:blipFill>
                <a:blip r:embed="rId185"/>
                <a:stretch>
                  <a:fillRect/>
                </a:stretch>
              </p:blipFill>
              <p:spPr>
                <a:xfrm>
                  <a:off x="5407129" y="2331928"/>
                  <a:ext cx="136440" cy="10548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11" name="Ink 110">
                  <a:extLst>
                    <a:ext uri="{FF2B5EF4-FFF2-40B4-BE49-F238E27FC236}">
                      <a16:creationId xmlns:a16="http://schemas.microsoft.com/office/drawing/2014/main" id="{3E09EA65-BE57-6C34-DB98-F5AF353B7C5F}"/>
                    </a:ext>
                  </a:extLst>
                </p14:cNvPr>
                <p14:cNvContentPartPr/>
                <p14:nvPr/>
              </p14:nvContentPartPr>
              <p14:xfrm>
                <a:off x="5406769" y="2305288"/>
                <a:ext cx="61560" cy="42840"/>
              </p14:xfrm>
            </p:contentPart>
          </mc:Choice>
          <mc:Fallback>
            <p:pic>
              <p:nvPicPr>
                <p:cNvPr id="111" name="Ink 110">
                  <a:extLst>
                    <a:ext uri="{FF2B5EF4-FFF2-40B4-BE49-F238E27FC236}">
                      <a16:creationId xmlns:a16="http://schemas.microsoft.com/office/drawing/2014/main" id="{3E09EA65-BE57-6C34-DB98-F5AF353B7C5F}"/>
                    </a:ext>
                  </a:extLst>
                </p:cNvPr>
                <p:cNvPicPr/>
                <p:nvPr/>
              </p:nvPicPr>
              <p:blipFill>
                <a:blip r:embed="rId187"/>
                <a:stretch>
                  <a:fillRect/>
                </a:stretch>
              </p:blipFill>
              <p:spPr>
                <a:xfrm>
                  <a:off x="5400649" y="2299168"/>
                  <a:ext cx="73800" cy="5508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13" name="Ink 112">
                  <a:extLst>
                    <a:ext uri="{FF2B5EF4-FFF2-40B4-BE49-F238E27FC236}">
                      <a16:creationId xmlns:a16="http://schemas.microsoft.com/office/drawing/2014/main" id="{9C7C34AD-673E-02E0-6C00-B73E5454575F}"/>
                    </a:ext>
                  </a:extLst>
                </p14:cNvPr>
                <p14:cNvContentPartPr/>
                <p14:nvPr/>
              </p14:nvContentPartPr>
              <p14:xfrm>
                <a:off x="3671929" y="2516968"/>
                <a:ext cx="1057680" cy="733680"/>
              </p14:xfrm>
            </p:contentPart>
          </mc:Choice>
          <mc:Fallback>
            <p:pic>
              <p:nvPicPr>
                <p:cNvPr id="113" name="Ink 112">
                  <a:extLst>
                    <a:ext uri="{FF2B5EF4-FFF2-40B4-BE49-F238E27FC236}">
                      <a16:creationId xmlns:a16="http://schemas.microsoft.com/office/drawing/2014/main" id="{9C7C34AD-673E-02E0-6C00-B73E5454575F}"/>
                    </a:ext>
                  </a:extLst>
                </p:cNvPr>
                <p:cNvPicPr/>
                <p:nvPr/>
              </p:nvPicPr>
              <p:blipFill>
                <a:blip r:embed="rId189"/>
                <a:stretch>
                  <a:fillRect/>
                </a:stretch>
              </p:blipFill>
              <p:spPr>
                <a:xfrm>
                  <a:off x="3665809" y="2510848"/>
                  <a:ext cx="1069920" cy="74592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14" name="Ink 113">
                  <a:extLst>
                    <a:ext uri="{FF2B5EF4-FFF2-40B4-BE49-F238E27FC236}">
                      <a16:creationId xmlns:a16="http://schemas.microsoft.com/office/drawing/2014/main" id="{4CAA6E63-A9C7-1CD7-513A-4BC9B2218F66}"/>
                    </a:ext>
                  </a:extLst>
                </p14:cNvPr>
                <p14:cNvContentPartPr/>
                <p14:nvPr/>
              </p14:nvContentPartPr>
              <p14:xfrm>
                <a:off x="3721609" y="3014848"/>
                <a:ext cx="105840" cy="304200"/>
              </p14:xfrm>
            </p:contentPart>
          </mc:Choice>
          <mc:Fallback>
            <p:pic>
              <p:nvPicPr>
                <p:cNvPr id="114" name="Ink 113">
                  <a:extLst>
                    <a:ext uri="{FF2B5EF4-FFF2-40B4-BE49-F238E27FC236}">
                      <a16:creationId xmlns:a16="http://schemas.microsoft.com/office/drawing/2014/main" id="{4CAA6E63-A9C7-1CD7-513A-4BC9B2218F66}"/>
                    </a:ext>
                  </a:extLst>
                </p:cNvPr>
                <p:cNvPicPr/>
                <p:nvPr/>
              </p:nvPicPr>
              <p:blipFill>
                <a:blip r:embed="rId191"/>
                <a:stretch>
                  <a:fillRect/>
                </a:stretch>
              </p:blipFill>
              <p:spPr>
                <a:xfrm>
                  <a:off x="3715489" y="3008728"/>
                  <a:ext cx="118080" cy="31644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15" name="Ink 114">
                  <a:extLst>
                    <a:ext uri="{FF2B5EF4-FFF2-40B4-BE49-F238E27FC236}">
                      <a16:creationId xmlns:a16="http://schemas.microsoft.com/office/drawing/2014/main" id="{E35DD7B3-E942-97DD-96D5-E8EB75FF4666}"/>
                    </a:ext>
                  </a:extLst>
                </p14:cNvPr>
                <p14:cNvContentPartPr/>
                <p14:nvPr/>
              </p14:nvContentPartPr>
              <p14:xfrm>
                <a:off x="4090609" y="3325528"/>
                <a:ext cx="179280" cy="128520"/>
              </p14:xfrm>
            </p:contentPart>
          </mc:Choice>
          <mc:Fallback>
            <p:pic>
              <p:nvPicPr>
                <p:cNvPr id="115" name="Ink 114">
                  <a:extLst>
                    <a:ext uri="{FF2B5EF4-FFF2-40B4-BE49-F238E27FC236}">
                      <a16:creationId xmlns:a16="http://schemas.microsoft.com/office/drawing/2014/main" id="{E35DD7B3-E942-97DD-96D5-E8EB75FF4666}"/>
                    </a:ext>
                  </a:extLst>
                </p:cNvPr>
                <p:cNvPicPr/>
                <p:nvPr/>
              </p:nvPicPr>
              <p:blipFill>
                <a:blip r:embed="rId193"/>
                <a:stretch>
                  <a:fillRect/>
                </a:stretch>
              </p:blipFill>
              <p:spPr>
                <a:xfrm>
                  <a:off x="4084489" y="3319408"/>
                  <a:ext cx="191520" cy="14076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16" name="Ink 115">
                  <a:extLst>
                    <a:ext uri="{FF2B5EF4-FFF2-40B4-BE49-F238E27FC236}">
                      <a16:creationId xmlns:a16="http://schemas.microsoft.com/office/drawing/2014/main" id="{A94C2588-0E62-A51D-BC9B-6BE4D7B1B2CD}"/>
                    </a:ext>
                  </a:extLst>
                </p14:cNvPr>
                <p14:cNvContentPartPr/>
                <p14:nvPr/>
              </p14:nvContentPartPr>
              <p14:xfrm>
                <a:off x="4306249" y="3234808"/>
                <a:ext cx="201600" cy="173880"/>
              </p14:xfrm>
            </p:contentPart>
          </mc:Choice>
          <mc:Fallback>
            <p:pic>
              <p:nvPicPr>
                <p:cNvPr id="116" name="Ink 115">
                  <a:extLst>
                    <a:ext uri="{FF2B5EF4-FFF2-40B4-BE49-F238E27FC236}">
                      <a16:creationId xmlns:a16="http://schemas.microsoft.com/office/drawing/2014/main" id="{A94C2588-0E62-A51D-BC9B-6BE4D7B1B2CD}"/>
                    </a:ext>
                  </a:extLst>
                </p:cNvPr>
                <p:cNvPicPr/>
                <p:nvPr/>
              </p:nvPicPr>
              <p:blipFill>
                <a:blip r:embed="rId195"/>
                <a:stretch>
                  <a:fillRect/>
                </a:stretch>
              </p:blipFill>
              <p:spPr>
                <a:xfrm>
                  <a:off x="4300129" y="3228688"/>
                  <a:ext cx="213840" cy="18612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17" name="Ink 116">
                  <a:extLst>
                    <a:ext uri="{FF2B5EF4-FFF2-40B4-BE49-F238E27FC236}">
                      <a16:creationId xmlns:a16="http://schemas.microsoft.com/office/drawing/2014/main" id="{8BB28292-8A03-3854-B7D2-A58EE929DA7C}"/>
                    </a:ext>
                  </a:extLst>
                </p14:cNvPr>
                <p14:cNvContentPartPr/>
                <p14:nvPr/>
              </p14:nvContentPartPr>
              <p14:xfrm>
                <a:off x="4395889" y="3105208"/>
                <a:ext cx="28440" cy="32400"/>
              </p14:xfrm>
            </p:contentPart>
          </mc:Choice>
          <mc:Fallback>
            <p:pic>
              <p:nvPicPr>
                <p:cNvPr id="117" name="Ink 116">
                  <a:extLst>
                    <a:ext uri="{FF2B5EF4-FFF2-40B4-BE49-F238E27FC236}">
                      <a16:creationId xmlns:a16="http://schemas.microsoft.com/office/drawing/2014/main" id="{8BB28292-8A03-3854-B7D2-A58EE929DA7C}"/>
                    </a:ext>
                  </a:extLst>
                </p:cNvPr>
                <p:cNvPicPr/>
                <p:nvPr/>
              </p:nvPicPr>
              <p:blipFill>
                <a:blip r:embed="rId197"/>
                <a:stretch>
                  <a:fillRect/>
                </a:stretch>
              </p:blipFill>
              <p:spPr>
                <a:xfrm>
                  <a:off x="4389769" y="3099088"/>
                  <a:ext cx="40680" cy="4464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18" name="Ink 117">
                  <a:extLst>
                    <a:ext uri="{FF2B5EF4-FFF2-40B4-BE49-F238E27FC236}">
                      <a16:creationId xmlns:a16="http://schemas.microsoft.com/office/drawing/2014/main" id="{2957E435-F735-E0B2-DC1C-C3933D58B6FC}"/>
                    </a:ext>
                  </a:extLst>
                </p14:cNvPr>
                <p14:cNvContentPartPr/>
                <p14:nvPr/>
              </p14:nvContentPartPr>
              <p14:xfrm>
                <a:off x="4492369" y="3046888"/>
                <a:ext cx="215640" cy="142200"/>
              </p14:xfrm>
            </p:contentPart>
          </mc:Choice>
          <mc:Fallback>
            <p:pic>
              <p:nvPicPr>
                <p:cNvPr id="118" name="Ink 117">
                  <a:extLst>
                    <a:ext uri="{FF2B5EF4-FFF2-40B4-BE49-F238E27FC236}">
                      <a16:creationId xmlns:a16="http://schemas.microsoft.com/office/drawing/2014/main" id="{2957E435-F735-E0B2-DC1C-C3933D58B6FC}"/>
                    </a:ext>
                  </a:extLst>
                </p:cNvPr>
                <p:cNvPicPr/>
                <p:nvPr/>
              </p:nvPicPr>
              <p:blipFill>
                <a:blip r:embed="rId199"/>
                <a:stretch>
                  <a:fillRect/>
                </a:stretch>
              </p:blipFill>
              <p:spPr>
                <a:xfrm>
                  <a:off x="4486249" y="3040768"/>
                  <a:ext cx="227880" cy="15444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19" name="Ink 118">
                  <a:extLst>
                    <a:ext uri="{FF2B5EF4-FFF2-40B4-BE49-F238E27FC236}">
                      <a16:creationId xmlns:a16="http://schemas.microsoft.com/office/drawing/2014/main" id="{295C1D3B-C31E-0418-D596-074FD49598C1}"/>
                    </a:ext>
                  </a:extLst>
                </p14:cNvPr>
                <p14:cNvContentPartPr/>
                <p14:nvPr/>
              </p14:nvContentPartPr>
              <p14:xfrm>
                <a:off x="4015009" y="2175688"/>
                <a:ext cx="32040" cy="356040"/>
              </p14:xfrm>
            </p:contentPart>
          </mc:Choice>
          <mc:Fallback>
            <p:pic>
              <p:nvPicPr>
                <p:cNvPr id="119" name="Ink 118">
                  <a:extLst>
                    <a:ext uri="{FF2B5EF4-FFF2-40B4-BE49-F238E27FC236}">
                      <a16:creationId xmlns:a16="http://schemas.microsoft.com/office/drawing/2014/main" id="{295C1D3B-C31E-0418-D596-074FD49598C1}"/>
                    </a:ext>
                  </a:extLst>
                </p:cNvPr>
                <p:cNvPicPr/>
                <p:nvPr/>
              </p:nvPicPr>
              <p:blipFill>
                <a:blip r:embed="rId201"/>
                <a:stretch>
                  <a:fillRect/>
                </a:stretch>
              </p:blipFill>
              <p:spPr>
                <a:xfrm>
                  <a:off x="4008889" y="2169568"/>
                  <a:ext cx="44280" cy="36828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20" name="Ink 119">
                  <a:extLst>
                    <a:ext uri="{FF2B5EF4-FFF2-40B4-BE49-F238E27FC236}">
                      <a16:creationId xmlns:a16="http://schemas.microsoft.com/office/drawing/2014/main" id="{5FA4367B-F7FF-426F-49EA-BBEB8E5E9A6D}"/>
                    </a:ext>
                  </a:extLst>
                </p14:cNvPr>
                <p14:cNvContentPartPr/>
                <p14:nvPr/>
              </p14:nvContentPartPr>
              <p14:xfrm>
                <a:off x="3886129" y="2323648"/>
                <a:ext cx="434520" cy="128520"/>
              </p14:xfrm>
            </p:contentPart>
          </mc:Choice>
          <mc:Fallback>
            <p:pic>
              <p:nvPicPr>
                <p:cNvPr id="120" name="Ink 119">
                  <a:extLst>
                    <a:ext uri="{FF2B5EF4-FFF2-40B4-BE49-F238E27FC236}">
                      <a16:creationId xmlns:a16="http://schemas.microsoft.com/office/drawing/2014/main" id="{5FA4367B-F7FF-426F-49EA-BBEB8E5E9A6D}"/>
                    </a:ext>
                  </a:extLst>
                </p:cNvPr>
                <p:cNvPicPr/>
                <p:nvPr/>
              </p:nvPicPr>
              <p:blipFill>
                <a:blip r:embed="rId203"/>
                <a:stretch>
                  <a:fillRect/>
                </a:stretch>
              </p:blipFill>
              <p:spPr>
                <a:xfrm>
                  <a:off x="3880009" y="2317528"/>
                  <a:ext cx="446760" cy="14076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22" name="Ink 121">
                  <a:extLst>
                    <a:ext uri="{FF2B5EF4-FFF2-40B4-BE49-F238E27FC236}">
                      <a16:creationId xmlns:a16="http://schemas.microsoft.com/office/drawing/2014/main" id="{95462030-952B-FA55-C2F8-97AE4171F093}"/>
                    </a:ext>
                  </a:extLst>
                </p14:cNvPr>
                <p14:cNvContentPartPr/>
                <p14:nvPr/>
              </p14:nvContentPartPr>
              <p14:xfrm>
                <a:off x="6431329" y="3863008"/>
                <a:ext cx="1339200" cy="972360"/>
              </p14:xfrm>
            </p:contentPart>
          </mc:Choice>
          <mc:Fallback>
            <p:pic>
              <p:nvPicPr>
                <p:cNvPr id="122" name="Ink 121">
                  <a:extLst>
                    <a:ext uri="{FF2B5EF4-FFF2-40B4-BE49-F238E27FC236}">
                      <a16:creationId xmlns:a16="http://schemas.microsoft.com/office/drawing/2014/main" id="{95462030-952B-FA55-C2F8-97AE4171F093}"/>
                    </a:ext>
                  </a:extLst>
                </p:cNvPr>
                <p:cNvPicPr/>
                <p:nvPr/>
              </p:nvPicPr>
              <p:blipFill>
                <a:blip r:embed="rId205"/>
                <a:stretch>
                  <a:fillRect/>
                </a:stretch>
              </p:blipFill>
              <p:spPr>
                <a:xfrm>
                  <a:off x="6425209" y="3856888"/>
                  <a:ext cx="1351440" cy="98460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23" name="Ink 122">
                  <a:extLst>
                    <a:ext uri="{FF2B5EF4-FFF2-40B4-BE49-F238E27FC236}">
                      <a16:creationId xmlns:a16="http://schemas.microsoft.com/office/drawing/2014/main" id="{DC997741-37A3-553E-5240-A3590060B74F}"/>
                    </a:ext>
                  </a:extLst>
                </p14:cNvPr>
                <p14:cNvContentPartPr/>
                <p14:nvPr/>
              </p14:nvContentPartPr>
              <p14:xfrm>
                <a:off x="7387849" y="3998368"/>
                <a:ext cx="181080" cy="128160"/>
              </p14:xfrm>
            </p:contentPart>
          </mc:Choice>
          <mc:Fallback>
            <p:pic>
              <p:nvPicPr>
                <p:cNvPr id="123" name="Ink 122">
                  <a:extLst>
                    <a:ext uri="{FF2B5EF4-FFF2-40B4-BE49-F238E27FC236}">
                      <a16:creationId xmlns:a16="http://schemas.microsoft.com/office/drawing/2014/main" id="{DC997741-37A3-553E-5240-A3590060B74F}"/>
                    </a:ext>
                  </a:extLst>
                </p:cNvPr>
                <p:cNvPicPr/>
                <p:nvPr/>
              </p:nvPicPr>
              <p:blipFill>
                <a:blip r:embed="rId207"/>
                <a:stretch>
                  <a:fillRect/>
                </a:stretch>
              </p:blipFill>
              <p:spPr>
                <a:xfrm>
                  <a:off x="7381729" y="3992248"/>
                  <a:ext cx="193320" cy="14040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25" name="Ink 124">
                  <a:extLst>
                    <a:ext uri="{FF2B5EF4-FFF2-40B4-BE49-F238E27FC236}">
                      <a16:creationId xmlns:a16="http://schemas.microsoft.com/office/drawing/2014/main" id="{85DDC5B7-9AFD-1723-B779-D8083A2A1800}"/>
                    </a:ext>
                  </a:extLst>
                </p14:cNvPr>
                <p14:cNvContentPartPr/>
                <p14:nvPr/>
              </p14:nvContentPartPr>
              <p14:xfrm>
                <a:off x="6875569" y="4867768"/>
                <a:ext cx="143280" cy="169200"/>
              </p14:xfrm>
            </p:contentPart>
          </mc:Choice>
          <mc:Fallback>
            <p:pic>
              <p:nvPicPr>
                <p:cNvPr id="125" name="Ink 124">
                  <a:extLst>
                    <a:ext uri="{FF2B5EF4-FFF2-40B4-BE49-F238E27FC236}">
                      <a16:creationId xmlns:a16="http://schemas.microsoft.com/office/drawing/2014/main" id="{85DDC5B7-9AFD-1723-B779-D8083A2A1800}"/>
                    </a:ext>
                  </a:extLst>
                </p:cNvPr>
                <p:cNvPicPr/>
                <p:nvPr/>
              </p:nvPicPr>
              <p:blipFill>
                <a:blip r:embed="rId209"/>
                <a:stretch>
                  <a:fillRect/>
                </a:stretch>
              </p:blipFill>
              <p:spPr>
                <a:xfrm>
                  <a:off x="6869449" y="4861648"/>
                  <a:ext cx="155520" cy="18144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26" name="Ink 125">
                  <a:extLst>
                    <a:ext uri="{FF2B5EF4-FFF2-40B4-BE49-F238E27FC236}">
                      <a16:creationId xmlns:a16="http://schemas.microsoft.com/office/drawing/2014/main" id="{10F27A33-60F8-4DAC-D123-4231E6DA9230}"/>
                    </a:ext>
                  </a:extLst>
                </p14:cNvPr>
                <p14:cNvContentPartPr/>
                <p14:nvPr/>
              </p14:nvContentPartPr>
              <p14:xfrm>
                <a:off x="7082929" y="4739968"/>
                <a:ext cx="341280" cy="219600"/>
              </p14:xfrm>
            </p:contentPart>
          </mc:Choice>
          <mc:Fallback>
            <p:pic>
              <p:nvPicPr>
                <p:cNvPr id="126" name="Ink 125">
                  <a:extLst>
                    <a:ext uri="{FF2B5EF4-FFF2-40B4-BE49-F238E27FC236}">
                      <a16:creationId xmlns:a16="http://schemas.microsoft.com/office/drawing/2014/main" id="{10F27A33-60F8-4DAC-D123-4231E6DA9230}"/>
                    </a:ext>
                  </a:extLst>
                </p:cNvPr>
                <p:cNvPicPr/>
                <p:nvPr/>
              </p:nvPicPr>
              <p:blipFill>
                <a:blip r:embed="rId211"/>
                <a:stretch>
                  <a:fillRect/>
                </a:stretch>
              </p:blipFill>
              <p:spPr>
                <a:xfrm>
                  <a:off x="7076809" y="4733848"/>
                  <a:ext cx="353520" cy="23184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27" name="Ink 126">
                  <a:extLst>
                    <a:ext uri="{FF2B5EF4-FFF2-40B4-BE49-F238E27FC236}">
                      <a16:creationId xmlns:a16="http://schemas.microsoft.com/office/drawing/2014/main" id="{2013FAE1-507A-DC0A-150E-82617BA6BFDE}"/>
                    </a:ext>
                  </a:extLst>
                </p14:cNvPr>
                <p14:cNvContentPartPr/>
                <p14:nvPr/>
              </p14:nvContentPartPr>
              <p14:xfrm>
                <a:off x="7425289" y="4382128"/>
                <a:ext cx="461520" cy="365760"/>
              </p14:xfrm>
            </p:contentPart>
          </mc:Choice>
          <mc:Fallback>
            <p:pic>
              <p:nvPicPr>
                <p:cNvPr id="127" name="Ink 126">
                  <a:extLst>
                    <a:ext uri="{FF2B5EF4-FFF2-40B4-BE49-F238E27FC236}">
                      <a16:creationId xmlns:a16="http://schemas.microsoft.com/office/drawing/2014/main" id="{2013FAE1-507A-DC0A-150E-82617BA6BFDE}"/>
                    </a:ext>
                  </a:extLst>
                </p:cNvPr>
                <p:cNvPicPr/>
                <p:nvPr/>
              </p:nvPicPr>
              <p:blipFill>
                <a:blip r:embed="rId213"/>
                <a:stretch>
                  <a:fillRect/>
                </a:stretch>
              </p:blipFill>
              <p:spPr>
                <a:xfrm>
                  <a:off x="7419169" y="4376008"/>
                  <a:ext cx="473760" cy="37800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28" name="Ink 127">
                  <a:extLst>
                    <a:ext uri="{FF2B5EF4-FFF2-40B4-BE49-F238E27FC236}">
                      <a16:creationId xmlns:a16="http://schemas.microsoft.com/office/drawing/2014/main" id="{6DB220C7-A70C-956B-0E9E-7E9A8FF2A217}"/>
                    </a:ext>
                  </a:extLst>
                </p14:cNvPr>
                <p14:cNvContentPartPr/>
                <p14:nvPr/>
              </p14:nvContentPartPr>
              <p14:xfrm>
                <a:off x="7946929" y="4030768"/>
                <a:ext cx="292320" cy="362160"/>
              </p14:xfrm>
            </p:contentPart>
          </mc:Choice>
          <mc:Fallback>
            <p:pic>
              <p:nvPicPr>
                <p:cNvPr id="128" name="Ink 127">
                  <a:extLst>
                    <a:ext uri="{FF2B5EF4-FFF2-40B4-BE49-F238E27FC236}">
                      <a16:creationId xmlns:a16="http://schemas.microsoft.com/office/drawing/2014/main" id="{6DB220C7-A70C-956B-0E9E-7E9A8FF2A217}"/>
                    </a:ext>
                  </a:extLst>
                </p:cNvPr>
                <p:cNvPicPr/>
                <p:nvPr/>
              </p:nvPicPr>
              <p:blipFill>
                <a:blip r:embed="rId215"/>
                <a:stretch>
                  <a:fillRect/>
                </a:stretch>
              </p:blipFill>
              <p:spPr>
                <a:xfrm>
                  <a:off x="7940809" y="4024648"/>
                  <a:ext cx="304560" cy="37440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29" name="Ink 128">
                  <a:extLst>
                    <a:ext uri="{FF2B5EF4-FFF2-40B4-BE49-F238E27FC236}">
                      <a16:creationId xmlns:a16="http://schemas.microsoft.com/office/drawing/2014/main" id="{E29B66CD-8BB1-6B5A-B42E-3F51A5C62CDC}"/>
                    </a:ext>
                  </a:extLst>
                </p14:cNvPr>
                <p14:cNvContentPartPr/>
                <p14:nvPr/>
              </p14:nvContentPartPr>
              <p14:xfrm>
                <a:off x="8304409" y="3716848"/>
                <a:ext cx="303480" cy="357480"/>
              </p14:xfrm>
            </p:contentPart>
          </mc:Choice>
          <mc:Fallback>
            <p:pic>
              <p:nvPicPr>
                <p:cNvPr id="129" name="Ink 128">
                  <a:extLst>
                    <a:ext uri="{FF2B5EF4-FFF2-40B4-BE49-F238E27FC236}">
                      <a16:creationId xmlns:a16="http://schemas.microsoft.com/office/drawing/2014/main" id="{E29B66CD-8BB1-6B5A-B42E-3F51A5C62CDC}"/>
                    </a:ext>
                  </a:extLst>
                </p:cNvPr>
                <p:cNvPicPr/>
                <p:nvPr/>
              </p:nvPicPr>
              <p:blipFill>
                <a:blip r:embed="rId217"/>
                <a:stretch>
                  <a:fillRect/>
                </a:stretch>
              </p:blipFill>
              <p:spPr>
                <a:xfrm>
                  <a:off x="8298289" y="3710728"/>
                  <a:ext cx="315720" cy="369720"/>
                </a:xfrm>
                <a:prstGeom prst="rect">
                  <a:avLst/>
                </a:prstGeom>
              </p:spPr>
            </p:pic>
          </mc:Fallback>
        </mc:AlternateContent>
      </p:grpSp>
    </p:spTree>
    <p:extLst>
      <p:ext uri="{BB962C8B-B14F-4D97-AF65-F5344CB8AC3E}">
        <p14:creationId xmlns:p14="http://schemas.microsoft.com/office/powerpoint/2010/main" val="171020967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14" name="Ink 13">
                <a:extLst>
                  <a:ext uri="{FF2B5EF4-FFF2-40B4-BE49-F238E27FC236}">
                    <a16:creationId xmlns:a16="http://schemas.microsoft.com/office/drawing/2014/main" id="{1D5D1FDE-566E-329F-094F-B0F42AF70625}"/>
                  </a:ext>
                </a:extLst>
              </p14:cNvPr>
              <p14:cNvContentPartPr/>
              <p14:nvPr/>
            </p14:nvContentPartPr>
            <p14:xfrm>
              <a:off x="1473409" y="1520128"/>
              <a:ext cx="128880" cy="191520"/>
            </p14:xfrm>
          </p:contentPart>
        </mc:Choice>
        <mc:Fallback>
          <p:pic>
            <p:nvPicPr>
              <p:cNvPr id="14" name="Ink 13">
                <a:extLst>
                  <a:ext uri="{FF2B5EF4-FFF2-40B4-BE49-F238E27FC236}">
                    <a16:creationId xmlns:a16="http://schemas.microsoft.com/office/drawing/2014/main" id="{1D5D1FDE-566E-329F-094F-B0F42AF70625}"/>
                  </a:ext>
                </a:extLst>
              </p:cNvPr>
              <p:cNvPicPr/>
              <p:nvPr/>
            </p:nvPicPr>
            <p:blipFill>
              <a:blip r:embed="rId3"/>
              <a:stretch>
                <a:fillRect/>
              </a:stretch>
            </p:blipFill>
            <p:spPr>
              <a:xfrm>
                <a:off x="1467289" y="1514008"/>
                <a:ext cx="141120" cy="2037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7" name="Ink 56">
                <a:extLst>
                  <a:ext uri="{FF2B5EF4-FFF2-40B4-BE49-F238E27FC236}">
                    <a16:creationId xmlns:a16="http://schemas.microsoft.com/office/drawing/2014/main" id="{94AA5001-BC49-6AE7-4BB8-E8DB4C641ACA}"/>
                  </a:ext>
                </a:extLst>
              </p14:cNvPr>
              <p14:cNvContentPartPr/>
              <p14:nvPr/>
            </p14:nvContentPartPr>
            <p14:xfrm>
              <a:off x="1506169" y="3393568"/>
              <a:ext cx="384480" cy="453600"/>
            </p14:xfrm>
          </p:contentPart>
        </mc:Choice>
        <mc:Fallback>
          <p:pic>
            <p:nvPicPr>
              <p:cNvPr id="57" name="Ink 56">
                <a:extLst>
                  <a:ext uri="{FF2B5EF4-FFF2-40B4-BE49-F238E27FC236}">
                    <a16:creationId xmlns:a16="http://schemas.microsoft.com/office/drawing/2014/main" id="{94AA5001-BC49-6AE7-4BB8-E8DB4C641ACA}"/>
                  </a:ext>
                </a:extLst>
              </p:cNvPr>
              <p:cNvPicPr/>
              <p:nvPr/>
            </p:nvPicPr>
            <p:blipFill>
              <a:blip r:embed="rId5"/>
              <a:stretch>
                <a:fillRect/>
              </a:stretch>
            </p:blipFill>
            <p:spPr>
              <a:xfrm>
                <a:off x="1500049" y="3387448"/>
                <a:ext cx="396720" cy="4658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4" name="Ink 83">
                <a:extLst>
                  <a:ext uri="{FF2B5EF4-FFF2-40B4-BE49-F238E27FC236}">
                    <a16:creationId xmlns:a16="http://schemas.microsoft.com/office/drawing/2014/main" id="{9FC83FE5-ED98-5692-F2C1-9A307FAC207B}"/>
                  </a:ext>
                </a:extLst>
              </p14:cNvPr>
              <p14:cNvContentPartPr/>
              <p14:nvPr/>
            </p14:nvContentPartPr>
            <p14:xfrm>
              <a:off x="2996569" y="1344088"/>
              <a:ext cx="1930320" cy="782640"/>
            </p14:xfrm>
          </p:contentPart>
        </mc:Choice>
        <mc:Fallback>
          <p:pic>
            <p:nvPicPr>
              <p:cNvPr id="84" name="Ink 83">
                <a:extLst>
                  <a:ext uri="{FF2B5EF4-FFF2-40B4-BE49-F238E27FC236}">
                    <a16:creationId xmlns:a16="http://schemas.microsoft.com/office/drawing/2014/main" id="{9FC83FE5-ED98-5692-F2C1-9A307FAC207B}"/>
                  </a:ext>
                </a:extLst>
              </p:cNvPr>
              <p:cNvPicPr/>
              <p:nvPr/>
            </p:nvPicPr>
            <p:blipFill>
              <a:blip r:embed="rId7"/>
              <a:stretch>
                <a:fillRect/>
              </a:stretch>
            </p:blipFill>
            <p:spPr>
              <a:xfrm>
                <a:off x="2990449" y="1337968"/>
                <a:ext cx="1942560" cy="7948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1" name="Ink 100">
                <a:extLst>
                  <a:ext uri="{FF2B5EF4-FFF2-40B4-BE49-F238E27FC236}">
                    <a16:creationId xmlns:a16="http://schemas.microsoft.com/office/drawing/2014/main" id="{D8AE2601-D27B-C1F4-FC81-ED6EB1B5BD89}"/>
                  </a:ext>
                </a:extLst>
              </p14:cNvPr>
              <p14:cNvContentPartPr/>
              <p14:nvPr/>
            </p14:nvContentPartPr>
            <p14:xfrm>
              <a:off x="6204169" y="2855368"/>
              <a:ext cx="998280" cy="1083960"/>
            </p14:xfrm>
          </p:contentPart>
        </mc:Choice>
        <mc:Fallback>
          <p:pic>
            <p:nvPicPr>
              <p:cNvPr id="101" name="Ink 100">
                <a:extLst>
                  <a:ext uri="{FF2B5EF4-FFF2-40B4-BE49-F238E27FC236}">
                    <a16:creationId xmlns:a16="http://schemas.microsoft.com/office/drawing/2014/main" id="{D8AE2601-D27B-C1F4-FC81-ED6EB1B5BD89}"/>
                  </a:ext>
                </a:extLst>
              </p:cNvPr>
              <p:cNvPicPr/>
              <p:nvPr/>
            </p:nvPicPr>
            <p:blipFill>
              <a:blip r:embed="rId9"/>
              <a:stretch>
                <a:fillRect/>
              </a:stretch>
            </p:blipFill>
            <p:spPr>
              <a:xfrm>
                <a:off x="6198049" y="2849248"/>
                <a:ext cx="1010520" cy="10962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03" name="Ink 102">
                <a:extLst>
                  <a:ext uri="{FF2B5EF4-FFF2-40B4-BE49-F238E27FC236}">
                    <a16:creationId xmlns:a16="http://schemas.microsoft.com/office/drawing/2014/main" id="{5A953757-4479-9B2B-7193-E99DFC2371A0}"/>
                  </a:ext>
                </a:extLst>
              </p14:cNvPr>
              <p14:cNvContentPartPr/>
              <p14:nvPr/>
            </p14:nvContentPartPr>
            <p14:xfrm>
              <a:off x="8113609" y="2121688"/>
              <a:ext cx="657000" cy="908640"/>
            </p14:xfrm>
          </p:contentPart>
        </mc:Choice>
        <mc:Fallback>
          <p:pic>
            <p:nvPicPr>
              <p:cNvPr id="103" name="Ink 102">
                <a:extLst>
                  <a:ext uri="{FF2B5EF4-FFF2-40B4-BE49-F238E27FC236}">
                    <a16:creationId xmlns:a16="http://schemas.microsoft.com/office/drawing/2014/main" id="{5A953757-4479-9B2B-7193-E99DFC2371A0}"/>
                  </a:ext>
                </a:extLst>
              </p:cNvPr>
              <p:cNvPicPr/>
              <p:nvPr/>
            </p:nvPicPr>
            <p:blipFill>
              <a:blip r:embed="rId11"/>
              <a:stretch>
                <a:fillRect/>
              </a:stretch>
            </p:blipFill>
            <p:spPr>
              <a:xfrm>
                <a:off x="8107489" y="2115568"/>
                <a:ext cx="669240" cy="9208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5" name="Ink 104">
                <a:extLst>
                  <a:ext uri="{FF2B5EF4-FFF2-40B4-BE49-F238E27FC236}">
                    <a16:creationId xmlns:a16="http://schemas.microsoft.com/office/drawing/2014/main" id="{03A47811-DF8B-71EF-7B74-1FF6DB821C16}"/>
                  </a:ext>
                </a:extLst>
              </p14:cNvPr>
              <p14:cNvContentPartPr/>
              <p14:nvPr/>
            </p14:nvContentPartPr>
            <p14:xfrm>
              <a:off x="5657329" y="633808"/>
              <a:ext cx="1599120" cy="884520"/>
            </p14:xfrm>
          </p:contentPart>
        </mc:Choice>
        <mc:Fallback>
          <p:pic>
            <p:nvPicPr>
              <p:cNvPr id="105" name="Ink 104">
                <a:extLst>
                  <a:ext uri="{FF2B5EF4-FFF2-40B4-BE49-F238E27FC236}">
                    <a16:creationId xmlns:a16="http://schemas.microsoft.com/office/drawing/2014/main" id="{03A47811-DF8B-71EF-7B74-1FF6DB821C16}"/>
                  </a:ext>
                </a:extLst>
              </p:cNvPr>
              <p:cNvPicPr/>
              <p:nvPr/>
            </p:nvPicPr>
            <p:blipFill>
              <a:blip r:embed="rId13"/>
              <a:stretch>
                <a:fillRect/>
              </a:stretch>
            </p:blipFill>
            <p:spPr>
              <a:xfrm>
                <a:off x="5651209" y="627688"/>
                <a:ext cx="1611360" cy="8967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6" name="Ink 115">
                <a:extLst>
                  <a:ext uri="{FF2B5EF4-FFF2-40B4-BE49-F238E27FC236}">
                    <a16:creationId xmlns:a16="http://schemas.microsoft.com/office/drawing/2014/main" id="{C68B9000-ADB0-4DE9-91A1-B57880B682B8}"/>
                  </a:ext>
                </a:extLst>
              </p14:cNvPr>
              <p14:cNvContentPartPr/>
              <p14:nvPr/>
            </p14:nvContentPartPr>
            <p14:xfrm>
              <a:off x="6237289" y="2668168"/>
              <a:ext cx="837720" cy="967680"/>
            </p14:xfrm>
          </p:contentPart>
        </mc:Choice>
        <mc:Fallback>
          <p:pic>
            <p:nvPicPr>
              <p:cNvPr id="116" name="Ink 115">
                <a:extLst>
                  <a:ext uri="{FF2B5EF4-FFF2-40B4-BE49-F238E27FC236}">
                    <a16:creationId xmlns:a16="http://schemas.microsoft.com/office/drawing/2014/main" id="{C68B9000-ADB0-4DE9-91A1-B57880B682B8}"/>
                  </a:ext>
                </a:extLst>
              </p:cNvPr>
              <p:cNvPicPr/>
              <p:nvPr/>
            </p:nvPicPr>
            <p:blipFill>
              <a:blip r:embed="rId15"/>
              <a:stretch>
                <a:fillRect/>
              </a:stretch>
            </p:blipFill>
            <p:spPr>
              <a:xfrm>
                <a:off x="6231169" y="2662048"/>
                <a:ext cx="849960" cy="9799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 name="Ink 1">
                <a:extLst>
                  <a:ext uri="{FF2B5EF4-FFF2-40B4-BE49-F238E27FC236}">
                    <a16:creationId xmlns:a16="http://schemas.microsoft.com/office/drawing/2014/main" id="{4D811511-2CBE-F7C5-7FCA-02EB55FD4093}"/>
                  </a:ext>
                </a:extLst>
              </p14:cNvPr>
              <p14:cNvContentPartPr/>
              <p14:nvPr/>
            </p14:nvContentPartPr>
            <p14:xfrm>
              <a:off x="1812169" y="1319968"/>
              <a:ext cx="1046520" cy="2535120"/>
            </p14:xfrm>
          </p:contentPart>
        </mc:Choice>
        <mc:Fallback>
          <p:pic>
            <p:nvPicPr>
              <p:cNvPr id="2" name="Ink 1">
                <a:extLst>
                  <a:ext uri="{FF2B5EF4-FFF2-40B4-BE49-F238E27FC236}">
                    <a16:creationId xmlns:a16="http://schemas.microsoft.com/office/drawing/2014/main" id="{4D811511-2CBE-F7C5-7FCA-02EB55FD4093}"/>
                  </a:ext>
                </a:extLst>
              </p:cNvPr>
              <p:cNvPicPr/>
              <p:nvPr/>
            </p:nvPicPr>
            <p:blipFill>
              <a:blip r:embed="rId17"/>
              <a:stretch>
                <a:fillRect/>
              </a:stretch>
            </p:blipFill>
            <p:spPr>
              <a:xfrm>
                <a:off x="1806049" y="1313848"/>
                <a:ext cx="1058760" cy="25473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 name="Ink 2">
                <a:extLst>
                  <a:ext uri="{FF2B5EF4-FFF2-40B4-BE49-F238E27FC236}">
                    <a16:creationId xmlns:a16="http://schemas.microsoft.com/office/drawing/2014/main" id="{CC080F30-0A43-1E7C-D992-4F400C9200B2}"/>
                  </a:ext>
                </a:extLst>
              </p14:cNvPr>
              <p14:cNvContentPartPr/>
              <p14:nvPr/>
            </p14:nvContentPartPr>
            <p14:xfrm>
              <a:off x="1930969" y="471448"/>
              <a:ext cx="3116880" cy="3438000"/>
            </p14:xfrm>
          </p:contentPart>
        </mc:Choice>
        <mc:Fallback>
          <p:pic>
            <p:nvPicPr>
              <p:cNvPr id="3" name="Ink 2">
                <a:extLst>
                  <a:ext uri="{FF2B5EF4-FFF2-40B4-BE49-F238E27FC236}">
                    <a16:creationId xmlns:a16="http://schemas.microsoft.com/office/drawing/2014/main" id="{CC080F30-0A43-1E7C-D992-4F400C9200B2}"/>
                  </a:ext>
                </a:extLst>
              </p:cNvPr>
              <p:cNvPicPr/>
              <p:nvPr/>
            </p:nvPicPr>
            <p:blipFill>
              <a:blip r:embed="rId19"/>
              <a:stretch>
                <a:fillRect/>
              </a:stretch>
            </p:blipFill>
            <p:spPr>
              <a:xfrm>
                <a:off x="1924849" y="465328"/>
                <a:ext cx="3129120" cy="34502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4" name="Ink 3">
                <a:extLst>
                  <a:ext uri="{FF2B5EF4-FFF2-40B4-BE49-F238E27FC236}">
                    <a16:creationId xmlns:a16="http://schemas.microsoft.com/office/drawing/2014/main" id="{4497A18C-977D-B075-3203-4EFA870AF72A}"/>
                  </a:ext>
                </a:extLst>
              </p14:cNvPr>
              <p14:cNvContentPartPr/>
              <p14:nvPr/>
            </p14:nvContentPartPr>
            <p14:xfrm>
              <a:off x="1785889" y="768808"/>
              <a:ext cx="165960" cy="415440"/>
            </p14:xfrm>
          </p:contentPart>
        </mc:Choice>
        <mc:Fallback>
          <p:pic>
            <p:nvPicPr>
              <p:cNvPr id="4" name="Ink 3">
                <a:extLst>
                  <a:ext uri="{FF2B5EF4-FFF2-40B4-BE49-F238E27FC236}">
                    <a16:creationId xmlns:a16="http://schemas.microsoft.com/office/drawing/2014/main" id="{4497A18C-977D-B075-3203-4EFA870AF72A}"/>
                  </a:ext>
                </a:extLst>
              </p:cNvPr>
              <p:cNvPicPr/>
              <p:nvPr/>
            </p:nvPicPr>
            <p:blipFill>
              <a:blip r:embed="rId21"/>
              <a:stretch>
                <a:fillRect/>
              </a:stretch>
            </p:blipFill>
            <p:spPr>
              <a:xfrm>
                <a:off x="1779769" y="762688"/>
                <a:ext cx="178200" cy="4276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5" name="Ink 4">
                <a:extLst>
                  <a:ext uri="{FF2B5EF4-FFF2-40B4-BE49-F238E27FC236}">
                    <a16:creationId xmlns:a16="http://schemas.microsoft.com/office/drawing/2014/main" id="{720ED1A5-9868-8933-3F8C-42CC579590A4}"/>
                  </a:ext>
                </a:extLst>
              </p14:cNvPr>
              <p14:cNvContentPartPr/>
              <p14:nvPr/>
            </p14:nvContentPartPr>
            <p14:xfrm>
              <a:off x="1833409" y="914248"/>
              <a:ext cx="246960" cy="187920"/>
            </p14:xfrm>
          </p:contentPart>
        </mc:Choice>
        <mc:Fallback>
          <p:pic>
            <p:nvPicPr>
              <p:cNvPr id="5" name="Ink 4">
                <a:extLst>
                  <a:ext uri="{FF2B5EF4-FFF2-40B4-BE49-F238E27FC236}">
                    <a16:creationId xmlns:a16="http://schemas.microsoft.com/office/drawing/2014/main" id="{720ED1A5-9868-8933-3F8C-42CC579590A4}"/>
                  </a:ext>
                </a:extLst>
              </p:cNvPr>
              <p:cNvPicPr/>
              <p:nvPr/>
            </p:nvPicPr>
            <p:blipFill>
              <a:blip r:embed="rId23"/>
              <a:stretch>
                <a:fillRect/>
              </a:stretch>
            </p:blipFill>
            <p:spPr>
              <a:xfrm>
                <a:off x="1827289" y="908128"/>
                <a:ext cx="259200" cy="2001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6" name="Ink 5">
                <a:extLst>
                  <a:ext uri="{FF2B5EF4-FFF2-40B4-BE49-F238E27FC236}">
                    <a16:creationId xmlns:a16="http://schemas.microsoft.com/office/drawing/2014/main" id="{33282FEA-D293-784B-380D-D25BD3D9FE4D}"/>
                  </a:ext>
                </a:extLst>
              </p14:cNvPr>
              <p14:cNvContentPartPr/>
              <p14:nvPr/>
            </p14:nvContentPartPr>
            <p14:xfrm>
              <a:off x="2018449" y="853768"/>
              <a:ext cx="29160" cy="9000"/>
            </p14:xfrm>
          </p:contentPart>
        </mc:Choice>
        <mc:Fallback>
          <p:pic>
            <p:nvPicPr>
              <p:cNvPr id="6" name="Ink 5">
                <a:extLst>
                  <a:ext uri="{FF2B5EF4-FFF2-40B4-BE49-F238E27FC236}">
                    <a16:creationId xmlns:a16="http://schemas.microsoft.com/office/drawing/2014/main" id="{33282FEA-D293-784B-380D-D25BD3D9FE4D}"/>
                  </a:ext>
                </a:extLst>
              </p:cNvPr>
              <p:cNvPicPr/>
              <p:nvPr/>
            </p:nvPicPr>
            <p:blipFill>
              <a:blip r:embed="rId25"/>
              <a:stretch>
                <a:fillRect/>
              </a:stretch>
            </p:blipFill>
            <p:spPr>
              <a:xfrm>
                <a:off x="2012329" y="847648"/>
                <a:ext cx="41400"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7" name="Ink 6">
                <a:extLst>
                  <a:ext uri="{FF2B5EF4-FFF2-40B4-BE49-F238E27FC236}">
                    <a16:creationId xmlns:a16="http://schemas.microsoft.com/office/drawing/2014/main" id="{33D85F2D-A5B2-9151-899B-E4FCFE74B106}"/>
                  </a:ext>
                </a:extLst>
              </p14:cNvPr>
              <p14:cNvContentPartPr/>
              <p14:nvPr/>
            </p14:nvContentPartPr>
            <p14:xfrm>
              <a:off x="2094769" y="585928"/>
              <a:ext cx="451800" cy="367920"/>
            </p14:xfrm>
          </p:contentPart>
        </mc:Choice>
        <mc:Fallback>
          <p:pic>
            <p:nvPicPr>
              <p:cNvPr id="7" name="Ink 6">
                <a:extLst>
                  <a:ext uri="{FF2B5EF4-FFF2-40B4-BE49-F238E27FC236}">
                    <a16:creationId xmlns:a16="http://schemas.microsoft.com/office/drawing/2014/main" id="{33D85F2D-A5B2-9151-899B-E4FCFE74B106}"/>
                  </a:ext>
                </a:extLst>
              </p:cNvPr>
              <p:cNvPicPr/>
              <p:nvPr/>
            </p:nvPicPr>
            <p:blipFill>
              <a:blip r:embed="rId27"/>
              <a:stretch>
                <a:fillRect/>
              </a:stretch>
            </p:blipFill>
            <p:spPr>
              <a:xfrm>
                <a:off x="2088649" y="579808"/>
                <a:ext cx="464040" cy="3801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8" name="Ink 7">
                <a:extLst>
                  <a:ext uri="{FF2B5EF4-FFF2-40B4-BE49-F238E27FC236}">
                    <a16:creationId xmlns:a16="http://schemas.microsoft.com/office/drawing/2014/main" id="{0FE7CF81-5467-58A5-B7B3-CE2D72F08D58}"/>
                  </a:ext>
                </a:extLst>
              </p14:cNvPr>
              <p14:cNvContentPartPr/>
              <p14:nvPr/>
            </p14:nvContentPartPr>
            <p14:xfrm>
              <a:off x="2623609" y="369928"/>
              <a:ext cx="356040" cy="274320"/>
            </p14:xfrm>
          </p:contentPart>
        </mc:Choice>
        <mc:Fallback>
          <p:pic>
            <p:nvPicPr>
              <p:cNvPr id="8" name="Ink 7">
                <a:extLst>
                  <a:ext uri="{FF2B5EF4-FFF2-40B4-BE49-F238E27FC236}">
                    <a16:creationId xmlns:a16="http://schemas.microsoft.com/office/drawing/2014/main" id="{0FE7CF81-5467-58A5-B7B3-CE2D72F08D58}"/>
                  </a:ext>
                </a:extLst>
              </p:cNvPr>
              <p:cNvPicPr/>
              <p:nvPr/>
            </p:nvPicPr>
            <p:blipFill>
              <a:blip r:embed="rId29"/>
              <a:stretch>
                <a:fillRect/>
              </a:stretch>
            </p:blipFill>
            <p:spPr>
              <a:xfrm>
                <a:off x="2617489" y="363808"/>
                <a:ext cx="368280" cy="2865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0" name="Ink 9">
                <a:extLst>
                  <a:ext uri="{FF2B5EF4-FFF2-40B4-BE49-F238E27FC236}">
                    <a16:creationId xmlns:a16="http://schemas.microsoft.com/office/drawing/2014/main" id="{22C860DE-2026-6B7C-A026-60926EA6A629}"/>
                  </a:ext>
                </a:extLst>
              </p14:cNvPr>
              <p14:cNvContentPartPr/>
              <p14:nvPr/>
            </p14:nvContentPartPr>
            <p14:xfrm>
              <a:off x="2264329" y="1509688"/>
              <a:ext cx="1997280" cy="859320"/>
            </p14:xfrm>
          </p:contentPart>
        </mc:Choice>
        <mc:Fallback>
          <p:pic>
            <p:nvPicPr>
              <p:cNvPr id="10" name="Ink 9">
                <a:extLst>
                  <a:ext uri="{FF2B5EF4-FFF2-40B4-BE49-F238E27FC236}">
                    <a16:creationId xmlns:a16="http://schemas.microsoft.com/office/drawing/2014/main" id="{22C860DE-2026-6B7C-A026-60926EA6A629}"/>
                  </a:ext>
                </a:extLst>
              </p:cNvPr>
              <p:cNvPicPr/>
              <p:nvPr/>
            </p:nvPicPr>
            <p:blipFill>
              <a:blip r:embed="rId31"/>
              <a:stretch>
                <a:fillRect/>
              </a:stretch>
            </p:blipFill>
            <p:spPr>
              <a:xfrm>
                <a:off x="2258209" y="1503568"/>
                <a:ext cx="2009520" cy="8715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1" name="Ink 10">
                <a:extLst>
                  <a:ext uri="{FF2B5EF4-FFF2-40B4-BE49-F238E27FC236}">
                    <a16:creationId xmlns:a16="http://schemas.microsoft.com/office/drawing/2014/main" id="{E14734E3-F820-ABA4-397B-9C53F75FD38B}"/>
                  </a:ext>
                </a:extLst>
              </p14:cNvPr>
              <p14:cNvContentPartPr/>
              <p14:nvPr/>
            </p14:nvContentPartPr>
            <p14:xfrm>
              <a:off x="2414089" y="1844488"/>
              <a:ext cx="2024640" cy="802080"/>
            </p14:xfrm>
          </p:contentPart>
        </mc:Choice>
        <mc:Fallback>
          <p:pic>
            <p:nvPicPr>
              <p:cNvPr id="11" name="Ink 10">
                <a:extLst>
                  <a:ext uri="{FF2B5EF4-FFF2-40B4-BE49-F238E27FC236}">
                    <a16:creationId xmlns:a16="http://schemas.microsoft.com/office/drawing/2014/main" id="{E14734E3-F820-ABA4-397B-9C53F75FD38B}"/>
                  </a:ext>
                </a:extLst>
              </p:cNvPr>
              <p:cNvPicPr/>
              <p:nvPr/>
            </p:nvPicPr>
            <p:blipFill>
              <a:blip r:embed="rId33"/>
              <a:stretch>
                <a:fillRect/>
              </a:stretch>
            </p:blipFill>
            <p:spPr>
              <a:xfrm>
                <a:off x="2407969" y="1838368"/>
                <a:ext cx="2036880" cy="8143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2" name="Ink 11">
                <a:extLst>
                  <a:ext uri="{FF2B5EF4-FFF2-40B4-BE49-F238E27FC236}">
                    <a16:creationId xmlns:a16="http://schemas.microsoft.com/office/drawing/2014/main" id="{8B96075D-E260-4647-D8A6-7B3B5CFF5007}"/>
                  </a:ext>
                </a:extLst>
              </p14:cNvPr>
              <p14:cNvContentPartPr/>
              <p14:nvPr/>
            </p14:nvContentPartPr>
            <p14:xfrm>
              <a:off x="1695889" y="2609128"/>
              <a:ext cx="495000" cy="270720"/>
            </p14:xfrm>
          </p:contentPart>
        </mc:Choice>
        <mc:Fallback>
          <p:pic>
            <p:nvPicPr>
              <p:cNvPr id="12" name="Ink 11">
                <a:extLst>
                  <a:ext uri="{FF2B5EF4-FFF2-40B4-BE49-F238E27FC236}">
                    <a16:creationId xmlns:a16="http://schemas.microsoft.com/office/drawing/2014/main" id="{8B96075D-E260-4647-D8A6-7B3B5CFF5007}"/>
                  </a:ext>
                </a:extLst>
              </p:cNvPr>
              <p:cNvPicPr/>
              <p:nvPr/>
            </p:nvPicPr>
            <p:blipFill>
              <a:blip r:embed="rId35"/>
              <a:stretch>
                <a:fillRect/>
              </a:stretch>
            </p:blipFill>
            <p:spPr>
              <a:xfrm>
                <a:off x="1689769" y="2603008"/>
                <a:ext cx="507240" cy="2829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6" name="Ink 15">
                <a:extLst>
                  <a:ext uri="{FF2B5EF4-FFF2-40B4-BE49-F238E27FC236}">
                    <a16:creationId xmlns:a16="http://schemas.microsoft.com/office/drawing/2014/main" id="{C1B96713-5114-277D-B346-3952E334ECF7}"/>
                  </a:ext>
                </a:extLst>
              </p14:cNvPr>
              <p14:cNvContentPartPr/>
              <p14:nvPr/>
            </p14:nvContentPartPr>
            <p14:xfrm>
              <a:off x="1593649" y="1944568"/>
              <a:ext cx="220320" cy="165960"/>
            </p14:xfrm>
          </p:contentPart>
        </mc:Choice>
        <mc:Fallback>
          <p:pic>
            <p:nvPicPr>
              <p:cNvPr id="16" name="Ink 15">
                <a:extLst>
                  <a:ext uri="{FF2B5EF4-FFF2-40B4-BE49-F238E27FC236}">
                    <a16:creationId xmlns:a16="http://schemas.microsoft.com/office/drawing/2014/main" id="{C1B96713-5114-277D-B346-3952E334ECF7}"/>
                  </a:ext>
                </a:extLst>
              </p:cNvPr>
              <p:cNvPicPr/>
              <p:nvPr/>
            </p:nvPicPr>
            <p:blipFill>
              <a:blip r:embed="rId37"/>
              <a:stretch>
                <a:fillRect/>
              </a:stretch>
            </p:blipFill>
            <p:spPr>
              <a:xfrm>
                <a:off x="1587529" y="1938448"/>
                <a:ext cx="23256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17" name="Ink 16">
                <a:extLst>
                  <a:ext uri="{FF2B5EF4-FFF2-40B4-BE49-F238E27FC236}">
                    <a16:creationId xmlns:a16="http://schemas.microsoft.com/office/drawing/2014/main" id="{6353CB8D-8322-F459-3F1F-B0C79E1588E6}"/>
                  </a:ext>
                </a:extLst>
              </p14:cNvPr>
              <p14:cNvContentPartPr/>
              <p14:nvPr/>
            </p14:nvContentPartPr>
            <p14:xfrm>
              <a:off x="1726489" y="2180008"/>
              <a:ext cx="233640" cy="252000"/>
            </p14:xfrm>
          </p:contentPart>
        </mc:Choice>
        <mc:Fallback>
          <p:pic>
            <p:nvPicPr>
              <p:cNvPr id="17" name="Ink 16">
                <a:extLst>
                  <a:ext uri="{FF2B5EF4-FFF2-40B4-BE49-F238E27FC236}">
                    <a16:creationId xmlns:a16="http://schemas.microsoft.com/office/drawing/2014/main" id="{6353CB8D-8322-F459-3F1F-B0C79E1588E6}"/>
                  </a:ext>
                </a:extLst>
              </p:cNvPr>
              <p:cNvPicPr/>
              <p:nvPr/>
            </p:nvPicPr>
            <p:blipFill>
              <a:blip r:embed="rId39"/>
              <a:stretch>
                <a:fillRect/>
              </a:stretch>
            </p:blipFill>
            <p:spPr>
              <a:xfrm>
                <a:off x="1720369" y="2173888"/>
                <a:ext cx="245880" cy="2642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9" name="Ink 18">
                <a:extLst>
                  <a:ext uri="{FF2B5EF4-FFF2-40B4-BE49-F238E27FC236}">
                    <a16:creationId xmlns:a16="http://schemas.microsoft.com/office/drawing/2014/main" id="{3F79A73B-DCFC-C470-4725-22EA040B2240}"/>
                  </a:ext>
                </a:extLst>
              </p14:cNvPr>
              <p14:cNvContentPartPr/>
              <p14:nvPr/>
            </p14:nvContentPartPr>
            <p14:xfrm>
              <a:off x="1616329" y="2441008"/>
              <a:ext cx="727920" cy="827280"/>
            </p14:xfrm>
          </p:contentPart>
        </mc:Choice>
        <mc:Fallback>
          <p:pic>
            <p:nvPicPr>
              <p:cNvPr id="19" name="Ink 18">
                <a:extLst>
                  <a:ext uri="{FF2B5EF4-FFF2-40B4-BE49-F238E27FC236}">
                    <a16:creationId xmlns:a16="http://schemas.microsoft.com/office/drawing/2014/main" id="{3F79A73B-DCFC-C470-4725-22EA040B2240}"/>
                  </a:ext>
                </a:extLst>
              </p:cNvPr>
              <p:cNvPicPr/>
              <p:nvPr/>
            </p:nvPicPr>
            <p:blipFill>
              <a:blip r:embed="rId41"/>
              <a:stretch>
                <a:fillRect/>
              </a:stretch>
            </p:blipFill>
            <p:spPr>
              <a:xfrm>
                <a:off x="1610209" y="2434888"/>
                <a:ext cx="740160" cy="8395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0" name="Ink 19">
                <a:extLst>
                  <a:ext uri="{FF2B5EF4-FFF2-40B4-BE49-F238E27FC236}">
                    <a16:creationId xmlns:a16="http://schemas.microsoft.com/office/drawing/2014/main" id="{688E18A5-5867-9A47-A59A-92D54C268DE2}"/>
                  </a:ext>
                </a:extLst>
              </p14:cNvPr>
              <p14:cNvContentPartPr/>
              <p14:nvPr/>
            </p14:nvContentPartPr>
            <p14:xfrm>
              <a:off x="3110329" y="2102968"/>
              <a:ext cx="138960" cy="135360"/>
            </p14:xfrm>
          </p:contentPart>
        </mc:Choice>
        <mc:Fallback>
          <p:pic>
            <p:nvPicPr>
              <p:cNvPr id="20" name="Ink 19">
                <a:extLst>
                  <a:ext uri="{FF2B5EF4-FFF2-40B4-BE49-F238E27FC236}">
                    <a16:creationId xmlns:a16="http://schemas.microsoft.com/office/drawing/2014/main" id="{688E18A5-5867-9A47-A59A-92D54C268DE2}"/>
                  </a:ext>
                </a:extLst>
              </p:cNvPr>
              <p:cNvPicPr/>
              <p:nvPr/>
            </p:nvPicPr>
            <p:blipFill>
              <a:blip r:embed="rId43"/>
              <a:stretch>
                <a:fillRect/>
              </a:stretch>
            </p:blipFill>
            <p:spPr>
              <a:xfrm>
                <a:off x="3104209" y="2096848"/>
                <a:ext cx="151200" cy="1476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1" name="Ink 20">
                <a:extLst>
                  <a:ext uri="{FF2B5EF4-FFF2-40B4-BE49-F238E27FC236}">
                    <a16:creationId xmlns:a16="http://schemas.microsoft.com/office/drawing/2014/main" id="{C438D6B4-8752-3B1D-277D-5B13EA4D5173}"/>
                  </a:ext>
                </a:extLst>
              </p14:cNvPr>
              <p14:cNvContentPartPr/>
              <p14:nvPr/>
            </p14:nvContentPartPr>
            <p14:xfrm>
              <a:off x="3093409" y="2014768"/>
              <a:ext cx="60480" cy="43560"/>
            </p14:xfrm>
          </p:contentPart>
        </mc:Choice>
        <mc:Fallback>
          <p:pic>
            <p:nvPicPr>
              <p:cNvPr id="21" name="Ink 20">
                <a:extLst>
                  <a:ext uri="{FF2B5EF4-FFF2-40B4-BE49-F238E27FC236}">
                    <a16:creationId xmlns:a16="http://schemas.microsoft.com/office/drawing/2014/main" id="{C438D6B4-8752-3B1D-277D-5B13EA4D5173}"/>
                  </a:ext>
                </a:extLst>
              </p:cNvPr>
              <p:cNvPicPr/>
              <p:nvPr/>
            </p:nvPicPr>
            <p:blipFill>
              <a:blip r:embed="rId45"/>
              <a:stretch>
                <a:fillRect/>
              </a:stretch>
            </p:blipFill>
            <p:spPr>
              <a:xfrm>
                <a:off x="3087289" y="2008648"/>
                <a:ext cx="7272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2" name="Ink 21">
                <a:extLst>
                  <a:ext uri="{FF2B5EF4-FFF2-40B4-BE49-F238E27FC236}">
                    <a16:creationId xmlns:a16="http://schemas.microsoft.com/office/drawing/2014/main" id="{26F01AE4-3E29-D53D-D15B-62C8DF863393}"/>
                  </a:ext>
                </a:extLst>
              </p14:cNvPr>
              <p14:cNvContentPartPr/>
              <p14:nvPr/>
            </p14:nvContentPartPr>
            <p14:xfrm>
              <a:off x="3242449" y="1904248"/>
              <a:ext cx="208440" cy="253800"/>
            </p14:xfrm>
          </p:contentPart>
        </mc:Choice>
        <mc:Fallback>
          <p:pic>
            <p:nvPicPr>
              <p:cNvPr id="22" name="Ink 21">
                <a:extLst>
                  <a:ext uri="{FF2B5EF4-FFF2-40B4-BE49-F238E27FC236}">
                    <a16:creationId xmlns:a16="http://schemas.microsoft.com/office/drawing/2014/main" id="{26F01AE4-3E29-D53D-D15B-62C8DF863393}"/>
                  </a:ext>
                </a:extLst>
              </p:cNvPr>
              <p:cNvPicPr/>
              <p:nvPr/>
            </p:nvPicPr>
            <p:blipFill>
              <a:blip r:embed="rId47"/>
              <a:stretch>
                <a:fillRect/>
              </a:stretch>
            </p:blipFill>
            <p:spPr>
              <a:xfrm>
                <a:off x="3236329" y="1898128"/>
                <a:ext cx="220680" cy="2660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3" name="Ink 22">
                <a:extLst>
                  <a:ext uri="{FF2B5EF4-FFF2-40B4-BE49-F238E27FC236}">
                    <a16:creationId xmlns:a16="http://schemas.microsoft.com/office/drawing/2014/main" id="{D8CBE2C0-8F29-3F10-7123-11F22E50B31F}"/>
                  </a:ext>
                </a:extLst>
              </p14:cNvPr>
              <p14:cNvContentPartPr/>
              <p14:nvPr/>
            </p14:nvContentPartPr>
            <p14:xfrm>
              <a:off x="3559969" y="1938448"/>
              <a:ext cx="116280" cy="86040"/>
            </p14:xfrm>
          </p:contentPart>
        </mc:Choice>
        <mc:Fallback>
          <p:pic>
            <p:nvPicPr>
              <p:cNvPr id="23" name="Ink 22">
                <a:extLst>
                  <a:ext uri="{FF2B5EF4-FFF2-40B4-BE49-F238E27FC236}">
                    <a16:creationId xmlns:a16="http://schemas.microsoft.com/office/drawing/2014/main" id="{D8CBE2C0-8F29-3F10-7123-11F22E50B31F}"/>
                  </a:ext>
                </a:extLst>
              </p:cNvPr>
              <p:cNvPicPr/>
              <p:nvPr/>
            </p:nvPicPr>
            <p:blipFill>
              <a:blip r:embed="rId49"/>
              <a:stretch>
                <a:fillRect/>
              </a:stretch>
            </p:blipFill>
            <p:spPr>
              <a:xfrm>
                <a:off x="3553849" y="1932328"/>
                <a:ext cx="128520" cy="982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24" name="Ink 23">
                <a:extLst>
                  <a:ext uri="{FF2B5EF4-FFF2-40B4-BE49-F238E27FC236}">
                    <a16:creationId xmlns:a16="http://schemas.microsoft.com/office/drawing/2014/main" id="{43F211A2-D403-F90B-C528-89F46003E918}"/>
                  </a:ext>
                </a:extLst>
              </p14:cNvPr>
              <p14:cNvContentPartPr/>
              <p14:nvPr/>
            </p14:nvContentPartPr>
            <p14:xfrm>
              <a:off x="3552409" y="1912528"/>
              <a:ext cx="50760" cy="36000"/>
            </p14:xfrm>
          </p:contentPart>
        </mc:Choice>
        <mc:Fallback>
          <p:pic>
            <p:nvPicPr>
              <p:cNvPr id="24" name="Ink 23">
                <a:extLst>
                  <a:ext uri="{FF2B5EF4-FFF2-40B4-BE49-F238E27FC236}">
                    <a16:creationId xmlns:a16="http://schemas.microsoft.com/office/drawing/2014/main" id="{43F211A2-D403-F90B-C528-89F46003E918}"/>
                  </a:ext>
                </a:extLst>
              </p:cNvPr>
              <p:cNvPicPr/>
              <p:nvPr/>
            </p:nvPicPr>
            <p:blipFill>
              <a:blip r:embed="rId51"/>
              <a:stretch>
                <a:fillRect/>
              </a:stretch>
            </p:blipFill>
            <p:spPr>
              <a:xfrm>
                <a:off x="3546289" y="1906408"/>
                <a:ext cx="6300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25" name="Ink 24">
                <a:extLst>
                  <a:ext uri="{FF2B5EF4-FFF2-40B4-BE49-F238E27FC236}">
                    <a16:creationId xmlns:a16="http://schemas.microsoft.com/office/drawing/2014/main" id="{47F53EA9-CFAA-E24C-948D-4EFF4B9896A4}"/>
                  </a:ext>
                </a:extLst>
              </p14:cNvPr>
              <p14:cNvContentPartPr/>
              <p14:nvPr/>
            </p14:nvContentPartPr>
            <p14:xfrm>
              <a:off x="3769849" y="1888048"/>
              <a:ext cx="35640" cy="24840"/>
            </p14:xfrm>
          </p:contentPart>
        </mc:Choice>
        <mc:Fallback>
          <p:pic>
            <p:nvPicPr>
              <p:cNvPr id="25" name="Ink 24">
                <a:extLst>
                  <a:ext uri="{FF2B5EF4-FFF2-40B4-BE49-F238E27FC236}">
                    <a16:creationId xmlns:a16="http://schemas.microsoft.com/office/drawing/2014/main" id="{47F53EA9-CFAA-E24C-948D-4EFF4B9896A4}"/>
                  </a:ext>
                </a:extLst>
              </p:cNvPr>
              <p:cNvPicPr/>
              <p:nvPr/>
            </p:nvPicPr>
            <p:blipFill>
              <a:blip r:embed="rId53"/>
              <a:stretch>
                <a:fillRect/>
              </a:stretch>
            </p:blipFill>
            <p:spPr>
              <a:xfrm>
                <a:off x="3763729" y="1881928"/>
                <a:ext cx="4788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26" name="Ink 25">
                <a:extLst>
                  <a:ext uri="{FF2B5EF4-FFF2-40B4-BE49-F238E27FC236}">
                    <a16:creationId xmlns:a16="http://schemas.microsoft.com/office/drawing/2014/main" id="{7F6AEDA7-F690-3426-9D53-BF58DC96E740}"/>
                  </a:ext>
                </a:extLst>
              </p14:cNvPr>
              <p14:cNvContentPartPr/>
              <p14:nvPr/>
            </p14:nvContentPartPr>
            <p14:xfrm>
              <a:off x="3775249" y="1872928"/>
              <a:ext cx="32400" cy="27360"/>
            </p14:xfrm>
          </p:contentPart>
        </mc:Choice>
        <mc:Fallback>
          <p:pic>
            <p:nvPicPr>
              <p:cNvPr id="26" name="Ink 25">
                <a:extLst>
                  <a:ext uri="{FF2B5EF4-FFF2-40B4-BE49-F238E27FC236}">
                    <a16:creationId xmlns:a16="http://schemas.microsoft.com/office/drawing/2014/main" id="{7F6AEDA7-F690-3426-9D53-BF58DC96E740}"/>
                  </a:ext>
                </a:extLst>
              </p:cNvPr>
              <p:cNvPicPr/>
              <p:nvPr/>
            </p:nvPicPr>
            <p:blipFill>
              <a:blip r:embed="rId55"/>
              <a:stretch>
                <a:fillRect/>
              </a:stretch>
            </p:blipFill>
            <p:spPr>
              <a:xfrm>
                <a:off x="3769129" y="1866808"/>
                <a:ext cx="44640" cy="396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27" name="Ink 26">
                <a:extLst>
                  <a:ext uri="{FF2B5EF4-FFF2-40B4-BE49-F238E27FC236}">
                    <a16:creationId xmlns:a16="http://schemas.microsoft.com/office/drawing/2014/main" id="{8E54C419-D2A3-8DEE-9CD8-61BEB8C32570}"/>
                  </a:ext>
                </a:extLst>
              </p14:cNvPr>
              <p14:cNvContentPartPr/>
              <p14:nvPr/>
            </p14:nvContentPartPr>
            <p14:xfrm>
              <a:off x="3723409" y="1813888"/>
              <a:ext cx="62640" cy="61560"/>
            </p14:xfrm>
          </p:contentPart>
        </mc:Choice>
        <mc:Fallback>
          <p:pic>
            <p:nvPicPr>
              <p:cNvPr id="27" name="Ink 26">
                <a:extLst>
                  <a:ext uri="{FF2B5EF4-FFF2-40B4-BE49-F238E27FC236}">
                    <a16:creationId xmlns:a16="http://schemas.microsoft.com/office/drawing/2014/main" id="{8E54C419-D2A3-8DEE-9CD8-61BEB8C32570}"/>
                  </a:ext>
                </a:extLst>
              </p:cNvPr>
              <p:cNvPicPr/>
              <p:nvPr/>
            </p:nvPicPr>
            <p:blipFill>
              <a:blip r:embed="rId57"/>
              <a:stretch>
                <a:fillRect/>
              </a:stretch>
            </p:blipFill>
            <p:spPr>
              <a:xfrm>
                <a:off x="3717289" y="1807768"/>
                <a:ext cx="74880" cy="738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28" name="Ink 27">
                <a:extLst>
                  <a:ext uri="{FF2B5EF4-FFF2-40B4-BE49-F238E27FC236}">
                    <a16:creationId xmlns:a16="http://schemas.microsoft.com/office/drawing/2014/main" id="{24AFECF7-F90B-C490-1B66-5C304A3473D8}"/>
                  </a:ext>
                </a:extLst>
              </p14:cNvPr>
              <p14:cNvContentPartPr/>
              <p14:nvPr/>
            </p14:nvContentPartPr>
            <p14:xfrm>
              <a:off x="3906289" y="1632808"/>
              <a:ext cx="275400" cy="386640"/>
            </p14:xfrm>
          </p:contentPart>
        </mc:Choice>
        <mc:Fallback>
          <p:pic>
            <p:nvPicPr>
              <p:cNvPr id="28" name="Ink 27">
                <a:extLst>
                  <a:ext uri="{FF2B5EF4-FFF2-40B4-BE49-F238E27FC236}">
                    <a16:creationId xmlns:a16="http://schemas.microsoft.com/office/drawing/2014/main" id="{24AFECF7-F90B-C490-1B66-5C304A3473D8}"/>
                  </a:ext>
                </a:extLst>
              </p:cNvPr>
              <p:cNvPicPr/>
              <p:nvPr/>
            </p:nvPicPr>
            <p:blipFill>
              <a:blip r:embed="rId59"/>
              <a:stretch>
                <a:fillRect/>
              </a:stretch>
            </p:blipFill>
            <p:spPr>
              <a:xfrm>
                <a:off x="3900169" y="1626688"/>
                <a:ext cx="287640" cy="3988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29" name="Ink 28">
                <a:extLst>
                  <a:ext uri="{FF2B5EF4-FFF2-40B4-BE49-F238E27FC236}">
                    <a16:creationId xmlns:a16="http://schemas.microsoft.com/office/drawing/2014/main" id="{A2E8605B-F94F-C2D1-BDEE-91DB01A2788D}"/>
                  </a:ext>
                </a:extLst>
              </p14:cNvPr>
              <p14:cNvContentPartPr/>
              <p14:nvPr/>
            </p14:nvContentPartPr>
            <p14:xfrm>
              <a:off x="4135249" y="1669528"/>
              <a:ext cx="128880" cy="97560"/>
            </p14:xfrm>
          </p:contentPart>
        </mc:Choice>
        <mc:Fallback>
          <p:pic>
            <p:nvPicPr>
              <p:cNvPr id="29" name="Ink 28">
                <a:extLst>
                  <a:ext uri="{FF2B5EF4-FFF2-40B4-BE49-F238E27FC236}">
                    <a16:creationId xmlns:a16="http://schemas.microsoft.com/office/drawing/2014/main" id="{A2E8605B-F94F-C2D1-BDEE-91DB01A2788D}"/>
                  </a:ext>
                </a:extLst>
              </p:cNvPr>
              <p:cNvPicPr/>
              <p:nvPr/>
            </p:nvPicPr>
            <p:blipFill>
              <a:blip r:embed="rId61"/>
              <a:stretch>
                <a:fillRect/>
              </a:stretch>
            </p:blipFill>
            <p:spPr>
              <a:xfrm>
                <a:off x="4129129" y="1663408"/>
                <a:ext cx="141120" cy="1098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0" name="Ink 29">
                <a:extLst>
                  <a:ext uri="{FF2B5EF4-FFF2-40B4-BE49-F238E27FC236}">
                    <a16:creationId xmlns:a16="http://schemas.microsoft.com/office/drawing/2014/main" id="{68BD2E8D-B722-60C7-5AC5-DA3B5060F711}"/>
                  </a:ext>
                </a:extLst>
              </p14:cNvPr>
              <p14:cNvContentPartPr/>
              <p14:nvPr/>
            </p14:nvContentPartPr>
            <p14:xfrm>
              <a:off x="4282489" y="1460008"/>
              <a:ext cx="137160" cy="314640"/>
            </p14:xfrm>
          </p:contentPart>
        </mc:Choice>
        <mc:Fallback>
          <p:pic>
            <p:nvPicPr>
              <p:cNvPr id="30" name="Ink 29">
                <a:extLst>
                  <a:ext uri="{FF2B5EF4-FFF2-40B4-BE49-F238E27FC236}">
                    <a16:creationId xmlns:a16="http://schemas.microsoft.com/office/drawing/2014/main" id="{68BD2E8D-B722-60C7-5AC5-DA3B5060F711}"/>
                  </a:ext>
                </a:extLst>
              </p:cNvPr>
              <p:cNvPicPr/>
              <p:nvPr/>
            </p:nvPicPr>
            <p:blipFill>
              <a:blip r:embed="rId63"/>
              <a:stretch>
                <a:fillRect/>
              </a:stretch>
            </p:blipFill>
            <p:spPr>
              <a:xfrm>
                <a:off x="4276369" y="1453888"/>
                <a:ext cx="149400" cy="3268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6" name="Ink 35">
                <a:extLst>
                  <a:ext uri="{FF2B5EF4-FFF2-40B4-BE49-F238E27FC236}">
                    <a16:creationId xmlns:a16="http://schemas.microsoft.com/office/drawing/2014/main" id="{C27252A4-2FCA-0287-352D-BC230C051C83}"/>
                  </a:ext>
                </a:extLst>
              </p14:cNvPr>
              <p14:cNvContentPartPr/>
              <p14:nvPr/>
            </p14:nvContentPartPr>
            <p14:xfrm>
              <a:off x="2274769" y="1413208"/>
              <a:ext cx="3764520" cy="2739960"/>
            </p14:xfrm>
          </p:contentPart>
        </mc:Choice>
        <mc:Fallback>
          <p:pic>
            <p:nvPicPr>
              <p:cNvPr id="36" name="Ink 35">
                <a:extLst>
                  <a:ext uri="{FF2B5EF4-FFF2-40B4-BE49-F238E27FC236}">
                    <a16:creationId xmlns:a16="http://schemas.microsoft.com/office/drawing/2014/main" id="{C27252A4-2FCA-0287-352D-BC230C051C83}"/>
                  </a:ext>
                </a:extLst>
              </p:cNvPr>
              <p:cNvPicPr/>
              <p:nvPr/>
            </p:nvPicPr>
            <p:blipFill>
              <a:blip r:embed="rId65"/>
              <a:stretch>
                <a:fillRect/>
              </a:stretch>
            </p:blipFill>
            <p:spPr>
              <a:xfrm>
                <a:off x="2268649" y="1407088"/>
                <a:ext cx="3776760" cy="27522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37" name="Ink 36">
                <a:extLst>
                  <a:ext uri="{FF2B5EF4-FFF2-40B4-BE49-F238E27FC236}">
                    <a16:creationId xmlns:a16="http://schemas.microsoft.com/office/drawing/2014/main" id="{78CB84E1-955B-A3DD-AC94-338B67DBE949}"/>
                  </a:ext>
                </a:extLst>
              </p14:cNvPr>
              <p14:cNvContentPartPr/>
              <p14:nvPr/>
            </p14:nvContentPartPr>
            <p14:xfrm>
              <a:off x="2218969" y="3250288"/>
              <a:ext cx="190440" cy="212040"/>
            </p14:xfrm>
          </p:contentPart>
        </mc:Choice>
        <mc:Fallback>
          <p:pic>
            <p:nvPicPr>
              <p:cNvPr id="37" name="Ink 36">
                <a:extLst>
                  <a:ext uri="{FF2B5EF4-FFF2-40B4-BE49-F238E27FC236}">
                    <a16:creationId xmlns:a16="http://schemas.microsoft.com/office/drawing/2014/main" id="{78CB84E1-955B-A3DD-AC94-338B67DBE949}"/>
                  </a:ext>
                </a:extLst>
              </p:cNvPr>
              <p:cNvPicPr/>
              <p:nvPr/>
            </p:nvPicPr>
            <p:blipFill>
              <a:blip r:embed="rId67"/>
              <a:stretch>
                <a:fillRect/>
              </a:stretch>
            </p:blipFill>
            <p:spPr>
              <a:xfrm>
                <a:off x="2212849" y="3244168"/>
                <a:ext cx="202680" cy="2242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39" name="Ink 38">
                <a:extLst>
                  <a:ext uri="{FF2B5EF4-FFF2-40B4-BE49-F238E27FC236}">
                    <a16:creationId xmlns:a16="http://schemas.microsoft.com/office/drawing/2014/main" id="{04786F92-059E-EC9A-D93F-9C7FF6B6310C}"/>
                  </a:ext>
                </a:extLst>
              </p14:cNvPr>
              <p14:cNvContentPartPr/>
              <p14:nvPr/>
            </p14:nvContentPartPr>
            <p14:xfrm>
              <a:off x="2401489" y="3112768"/>
              <a:ext cx="164880" cy="272880"/>
            </p14:xfrm>
          </p:contentPart>
        </mc:Choice>
        <mc:Fallback>
          <p:pic>
            <p:nvPicPr>
              <p:cNvPr id="39" name="Ink 38">
                <a:extLst>
                  <a:ext uri="{FF2B5EF4-FFF2-40B4-BE49-F238E27FC236}">
                    <a16:creationId xmlns:a16="http://schemas.microsoft.com/office/drawing/2014/main" id="{04786F92-059E-EC9A-D93F-9C7FF6B6310C}"/>
                  </a:ext>
                </a:extLst>
              </p:cNvPr>
              <p:cNvPicPr/>
              <p:nvPr/>
            </p:nvPicPr>
            <p:blipFill>
              <a:blip r:embed="rId69"/>
              <a:stretch>
                <a:fillRect/>
              </a:stretch>
            </p:blipFill>
            <p:spPr>
              <a:xfrm>
                <a:off x="2395369" y="3106648"/>
                <a:ext cx="177120" cy="28512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0" name="Ink 39">
                <a:extLst>
                  <a:ext uri="{FF2B5EF4-FFF2-40B4-BE49-F238E27FC236}">
                    <a16:creationId xmlns:a16="http://schemas.microsoft.com/office/drawing/2014/main" id="{6E0D32E4-B652-6C95-DABF-47723A1CE3BA}"/>
                  </a:ext>
                </a:extLst>
              </p14:cNvPr>
              <p14:cNvContentPartPr/>
              <p14:nvPr/>
            </p14:nvContentPartPr>
            <p14:xfrm>
              <a:off x="2412649" y="3038608"/>
              <a:ext cx="163440" cy="122400"/>
            </p14:xfrm>
          </p:contentPart>
        </mc:Choice>
        <mc:Fallback>
          <p:pic>
            <p:nvPicPr>
              <p:cNvPr id="40" name="Ink 39">
                <a:extLst>
                  <a:ext uri="{FF2B5EF4-FFF2-40B4-BE49-F238E27FC236}">
                    <a16:creationId xmlns:a16="http://schemas.microsoft.com/office/drawing/2014/main" id="{6E0D32E4-B652-6C95-DABF-47723A1CE3BA}"/>
                  </a:ext>
                </a:extLst>
              </p:cNvPr>
              <p:cNvPicPr/>
              <p:nvPr/>
            </p:nvPicPr>
            <p:blipFill>
              <a:blip r:embed="rId71"/>
              <a:stretch>
                <a:fillRect/>
              </a:stretch>
            </p:blipFill>
            <p:spPr>
              <a:xfrm>
                <a:off x="2406529" y="3032488"/>
                <a:ext cx="175680" cy="1346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1" name="Ink 40">
                <a:extLst>
                  <a:ext uri="{FF2B5EF4-FFF2-40B4-BE49-F238E27FC236}">
                    <a16:creationId xmlns:a16="http://schemas.microsoft.com/office/drawing/2014/main" id="{D854D321-D707-084C-5D32-967342F03E9B}"/>
                  </a:ext>
                </a:extLst>
              </p14:cNvPr>
              <p14:cNvContentPartPr/>
              <p14:nvPr/>
            </p14:nvContentPartPr>
            <p14:xfrm>
              <a:off x="1686889" y="3313648"/>
              <a:ext cx="709920" cy="404280"/>
            </p14:xfrm>
          </p:contentPart>
        </mc:Choice>
        <mc:Fallback>
          <p:pic>
            <p:nvPicPr>
              <p:cNvPr id="41" name="Ink 40">
                <a:extLst>
                  <a:ext uri="{FF2B5EF4-FFF2-40B4-BE49-F238E27FC236}">
                    <a16:creationId xmlns:a16="http://schemas.microsoft.com/office/drawing/2014/main" id="{D854D321-D707-084C-5D32-967342F03E9B}"/>
                  </a:ext>
                </a:extLst>
              </p:cNvPr>
              <p:cNvPicPr/>
              <p:nvPr/>
            </p:nvPicPr>
            <p:blipFill>
              <a:blip r:embed="rId73"/>
              <a:stretch>
                <a:fillRect/>
              </a:stretch>
            </p:blipFill>
            <p:spPr>
              <a:xfrm>
                <a:off x="1680769" y="3307528"/>
                <a:ext cx="722160" cy="41652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2" name="Ink 41">
                <a:extLst>
                  <a:ext uri="{FF2B5EF4-FFF2-40B4-BE49-F238E27FC236}">
                    <a16:creationId xmlns:a16="http://schemas.microsoft.com/office/drawing/2014/main" id="{0820C964-A97C-5950-C6C9-8C43AA2EF151}"/>
                  </a:ext>
                </a:extLst>
              </p14:cNvPr>
              <p14:cNvContentPartPr/>
              <p14:nvPr/>
            </p14:nvContentPartPr>
            <p14:xfrm>
              <a:off x="2111329" y="3282328"/>
              <a:ext cx="358560" cy="297720"/>
            </p14:xfrm>
          </p:contentPart>
        </mc:Choice>
        <mc:Fallback>
          <p:pic>
            <p:nvPicPr>
              <p:cNvPr id="42" name="Ink 41">
                <a:extLst>
                  <a:ext uri="{FF2B5EF4-FFF2-40B4-BE49-F238E27FC236}">
                    <a16:creationId xmlns:a16="http://schemas.microsoft.com/office/drawing/2014/main" id="{0820C964-A97C-5950-C6C9-8C43AA2EF151}"/>
                  </a:ext>
                </a:extLst>
              </p:cNvPr>
              <p:cNvPicPr/>
              <p:nvPr/>
            </p:nvPicPr>
            <p:blipFill>
              <a:blip r:embed="rId75"/>
              <a:stretch>
                <a:fillRect/>
              </a:stretch>
            </p:blipFill>
            <p:spPr>
              <a:xfrm>
                <a:off x="2105209" y="3276208"/>
                <a:ext cx="370800" cy="30996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80" name="Ink 79">
                <a:extLst>
                  <a:ext uri="{FF2B5EF4-FFF2-40B4-BE49-F238E27FC236}">
                    <a16:creationId xmlns:a16="http://schemas.microsoft.com/office/drawing/2014/main" id="{474536C2-6691-A3F8-E9AD-AF218B5437BD}"/>
                  </a:ext>
                </a:extLst>
              </p14:cNvPr>
              <p14:cNvContentPartPr/>
              <p14:nvPr/>
            </p14:nvContentPartPr>
            <p14:xfrm>
              <a:off x="1128529" y="2806768"/>
              <a:ext cx="671760" cy="583200"/>
            </p14:xfrm>
          </p:contentPart>
        </mc:Choice>
        <mc:Fallback>
          <p:pic>
            <p:nvPicPr>
              <p:cNvPr id="80" name="Ink 79">
                <a:extLst>
                  <a:ext uri="{FF2B5EF4-FFF2-40B4-BE49-F238E27FC236}">
                    <a16:creationId xmlns:a16="http://schemas.microsoft.com/office/drawing/2014/main" id="{474536C2-6691-A3F8-E9AD-AF218B5437BD}"/>
                  </a:ext>
                </a:extLst>
              </p:cNvPr>
              <p:cNvPicPr/>
              <p:nvPr/>
            </p:nvPicPr>
            <p:blipFill>
              <a:blip r:embed="rId77"/>
              <a:stretch>
                <a:fillRect/>
              </a:stretch>
            </p:blipFill>
            <p:spPr>
              <a:xfrm>
                <a:off x="1122409" y="2800648"/>
                <a:ext cx="684000" cy="59544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81" name="Ink 80">
                <a:extLst>
                  <a:ext uri="{FF2B5EF4-FFF2-40B4-BE49-F238E27FC236}">
                    <a16:creationId xmlns:a16="http://schemas.microsoft.com/office/drawing/2014/main" id="{C6F01AA8-FAA4-F06E-CBF5-98DE220644B2}"/>
                  </a:ext>
                </a:extLst>
              </p14:cNvPr>
              <p14:cNvContentPartPr/>
              <p14:nvPr/>
            </p14:nvContentPartPr>
            <p14:xfrm>
              <a:off x="1486009" y="2844208"/>
              <a:ext cx="363240" cy="381240"/>
            </p14:xfrm>
          </p:contentPart>
        </mc:Choice>
        <mc:Fallback>
          <p:pic>
            <p:nvPicPr>
              <p:cNvPr id="81" name="Ink 80">
                <a:extLst>
                  <a:ext uri="{FF2B5EF4-FFF2-40B4-BE49-F238E27FC236}">
                    <a16:creationId xmlns:a16="http://schemas.microsoft.com/office/drawing/2014/main" id="{C6F01AA8-FAA4-F06E-CBF5-98DE220644B2}"/>
                  </a:ext>
                </a:extLst>
              </p:cNvPr>
              <p:cNvPicPr/>
              <p:nvPr/>
            </p:nvPicPr>
            <p:blipFill>
              <a:blip r:embed="rId79"/>
              <a:stretch>
                <a:fillRect/>
              </a:stretch>
            </p:blipFill>
            <p:spPr>
              <a:xfrm>
                <a:off x="1479889" y="2838088"/>
                <a:ext cx="375480" cy="3934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85" name="Ink 84">
                <a:extLst>
                  <a:ext uri="{FF2B5EF4-FFF2-40B4-BE49-F238E27FC236}">
                    <a16:creationId xmlns:a16="http://schemas.microsoft.com/office/drawing/2014/main" id="{78ADD8A4-7459-0C94-6041-85339B23D838}"/>
                  </a:ext>
                </a:extLst>
              </p14:cNvPr>
              <p14:cNvContentPartPr/>
              <p14:nvPr/>
            </p14:nvContentPartPr>
            <p14:xfrm>
              <a:off x="1597249" y="3416248"/>
              <a:ext cx="727560" cy="390960"/>
            </p14:xfrm>
          </p:contentPart>
        </mc:Choice>
        <mc:Fallback>
          <p:pic>
            <p:nvPicPr>
              <p:cNvPr id="85" name="Ink 84">
                <a:extLst>
                  <a:ext uri="{FF2B5EF4-FFF2-40B4-BE49-F238E27FC236}">
                    <a16:creationId xmlns:a16="http://schemas.microsoft.com/office/drawing/2014/main" id="{78ADD8A4-7459-0C94-6041-85339B23D838}"/>
                  </a:ext>
                </a:extLst>
              </p:cNvPr>
              <p:cNvPicPr/>
              <p:nvPr/>
            </p:nvPicPr>
            <p:blipFill>
              <a:blip r:embed="rId81"/>
              <a:stretch>
                <a:fillRect/>
              </a:stretch>
            </p:blipFill>
            <p:spPr>
              <a:xfrm>
                <a:off x="1591129" y="3410128"/>
                <a:ext cx="739800" cy="40320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86" name="Ink 85">
                <a:extLst>
                  <a:ext uri="{FF2B5EF4-FFF2-40B4-BE49-F238E27FC236}">
                    <a16:creationId xmlns:a16="http://schemas.microsoft.com/office/drawing/2014/main" id="{EEE0501E-FE60-52DE-8FF1-50B161D528A6}"/>
                  </a:ext>
                </a:extLst>
              </p14:cNvPr>
              <p14:cNvContentPartPr/>
              <p14:nvPr/>
            </p14:nvContentPartPr>
            <p14:xfrm>
              <a:off x="2086489" y="3278008"/>
              <a:ext cx="420840" cy="394560"/>
            </p14:xfrm>
          </p:contentPart>
        </mc:Choice>
        <mc:Fallback>
          <p:pic>
            <p:nvPicPr>
              <p:cNvPr id="86" name="Ink 85">
                <a:extLst>
                  <a:ext uri="{FF2B5EF4-FFF2-40B4-BE49-F238E27FC236}">
                    <a16:creationId xmlns:a16="http://schemas.microsoft.com/office/drawing/2014/main" id="{EEE0501E-FE60-52DE-8FF1-50B161D528A6}"/>
                  </a:ext>
                </a:extLst>
              </p:cNvPr>
              <p:cNvPicPr/>
              <p:nvPr/>
            </p:nvPicPr>
            <p:blipFill>
              <a:blip r:embed="rId83"/>
              <a:stretch>
                <a:fillRect/>
              </a:stretch>
            </p:blipFill>
            <p:spPr>
              <a:xfrm>
                <a:off x="2080369" y="3271888"/>
                <a:ext cx="433080" cy="40680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88" name="Ink 87">
                <a:extLst>
                  <a:ext uri="{FF2B5EF4-FFF2-40B4-BE49-F238E27FC236}">
                    <a16:creationId xmlns:a16="http://schemas.microsoft.com/office/drawing/2014/main" id="{49537762-F736-046A-6CDF-16D4521D3492}"/>
                  </a:ext>
                </a:extLst>
              </p14:cNvPr>
              <p14:cNvContentPartPr/>
              <p14:nvPr/>
            </p14:nvContentPartPr>
            <p14:xfrm>
              <a:off x="667729" y="3345328"/>
              <a:ext cx="826560" cy="918720"/>
            </p14:xfrm>
          </p:contentPart>
        </mc:Choice>
        <mc:Fallback>
          <p:pic>
            <p:nvPicPr>
              <p:cNvPr id="88" name="Ink 87">
                <a:extLst>
                  <a:ext uri="{FF2B5EF4-FFF2-40B4-BE49-F238E27FC236}">
                    <a16:creationId xmlns:a16="http://schemas.microsoft.com/office/drawing/2014/main" id="{49537762-F736-046A-6CDF-16D4521D3492}"/>
                  </a:ext>
                </a:extLst>
              </p:cNvPr>
              <p:cNvPicPr/>
              <p:nvPr/>
            </p:nvPicPr>
            <p:blipFill>
              <a:blip r:embed="rId85"/>
              <a:stretch>
                <a:fillRect/>
              </a:stretch>
            </p:blipFill>
            <p:spPr>
              <a:xfrm>
                <a:off x="661609" y="3339208"/>
                <a:ext cx="838800" cy="93096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89" name="Ink 88">
                <a:extLst>
                  <a:ext uri="{FF2B5EF4-FFF2-40B4-BE49-F238E27FC236}">
                    <a16:creationId xmlns:a16="http://schemas.microsoft.com/office/drawing/2014/main" id="{9E8E958F-B397-9782-C946-3EEEBF38CA29}"/>
                  </a:ext>
                </a:extLst>
              </p14:cNvPr>
              <p14:cNvContentPartPr/>
              <p14:nvPr/>
            </p14:nvContentPartPr>
            <p14:xfrm>
              <a:off x="896689" y="3242008"/>
              <a:ext cx="222120" cy="267480"/>
            </p14:xfrm>
          </p:contentPart>
        </mc:Choice>
        <mc:Fallback>
          <p:pic>
            <p:nvPicPr>
              <p:cNvPr id="89" name="Ink 88">
                <a:extLst>
                  <a:ext uri="{FF2B5EF4-FFF2-40B4-BE49-F238E27FC236}">
                    <a16:creationId xmlns:a16="http://schemas.microsoft.com/office/drawing/2014/main" id="{9E8E958F-B397-9782-C946-3EEEBF38CA29}"/>
                  </a:ext>
                </a:extLst>
              </p:cNvPr>
              <p:cNvPicPr/>
              <p:nvPr/>
            </p:nvPicPr>
            <p:blipFill>
              <a:blip r:embed="rId87"/>
              <a:stretch>
                <a:fillRect/>
              </a:stretch>
            </p:blipFill>
            <p:spPr>
              <a:xfrm>
                <a:off x="890569" y="3235888"/>
                <a:ext cx="234360" cy="27972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91" name="Ink 90">
                <a:extLst>
                  <a:ext uri="{FF2B5EF4-FFF2-40B4-BE49-F238E27FC236}">
                    <a16:creationId xmlns:a16="http://schemas.microsoft.com/office/drawing/2014/main" id="{3CE9F2C0-7D03-19ED-5B1F-71278FC0B086}"/>
                  </a:ext>
                </a:extLst>
              </p14:cNvPr>
              <p14:cNvContentPartPr/>
              <p14:nvPr/>
            </p14:nvContentPartPr>
            <p14:xfrm>
              <a:off x="494929" y="2910088"/>
              <a:ext cx="165600" cy="149040"/>
            </p14:xfrm>
          </p:contentPart>
        </mc:Choice>
        <mc:Fallback>
          <p:pic>
            <p:nvPicPr>
              <p:cNvPr id="91" name="Ink 90">
                <a:extLst>
                  <a:ext uri="{FF2B5EF4-FFF2-40B4-BE49-F238E27FC236}">
                    <a16:creationId xmlns:a16="http://schemas.microsoft.com/office/drawing/2014/main" id="{3CE9F2C0-7D03-19ED-5B1F-71278FC0B086}"/>
                  </a:ext>
                </a:extLst>
              </p:cNvPr>
              <p:cNvPicPr/>
              <p:nvPr/>
            </p:nvPicPr>
            <p:blipFill>
              <a:blip r:embed="rId89"/>
              <a:stretch>
                <a:fillRect/>
              </a:stretch>
            </p:blipFill>
            <p:spPr>
              <a:xfrm>
                <a:off x="488809" y="2903968"/>
                <a:ext cx="177840" cy="16128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92" name="Ink 91">
                <a:extLst>
                  <a:ext uri="{FF2B5EF4-FFF2-40B4-BE49-F238E27FC236}">
                    <a16:creationId xmlns:a16="http://schemas.microsoft.com/office/drawing/2014/main" id="{A0B4BE02-8510-852E-DE20-81A86996A7A9}"/>
                  </a:ext>
                </a:extLst>
              </p14:cNvPr>
              <p14:cNvContentPartPr/>
              <p14:nvPr/>
            </p14:nvContentPartPr>
            <p14:xfrm>
              <a:off x="699049" y="2633608"/>
              <a:ext cx="191520" cy="226080"/>
            </p14:xfrm>
          </p:contentPart>
        </mc:Choice>
        <mc:Fallback>
          <p:pic>
            <p:nvPicPr>
              <p:cNvPr id="92" name="Ink 91">
                <a:extLst>
                  <a:ext uri="{FF2B5EF4-FFF2-40B4-BE49-F238E27FC236}">
                    <a16:creationId xmlns:a16="http://schemas.microsoft.com/office/drawing/2014/main" id="{A0B4BE02-8510-852E-DE20-81A86996A7A9}"/>
                  </a:ext>
                </a:extLst>
              </p:cNvPr>
              <p:cNvPicPr/>
              <p:nvPr/>
            </p:nvPicPr>
            <p:blipFill>
              <a:blip r:embed="rId91"/>
              <a:stretch>
                <a:fillRect/>
              </a:stretch>
            </p:blipFill>
            <p:spPr>
              <a:xfrm>
                <a:off x="692929" y="2627488"/>
                <a:ext cx="203760" cy="23832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93" name="Ink 92">
                <a:extLst>
                  <a:ext uri="{FF2B5EF4-FFF2-40B4-BE49-F238E27FC236}">
                    <a16:creationId xmlns:a16="http://schemas.microsoft.com/office/drawing/2014/main" id="{1478466F-7CE4-4DB7-4936-D7E62BBA39C3}"/>
                  </a:ext>
                </a:extLst>
              </p14:cNvPr>
              <p14:cNvContentPartPr/>
              <p14:nvPr/>
            </p14:nvContentPartPr>
            <p14:xfrm>
              <a:off x="885889" y="2630008"/>
              <a:ext cx="33120" cy="72000"/>
            </p14:xfrm>
          </p:contentPart>
        </mc:Choice>
        <mc:Fallback>
          <p:pic>
            <p:nvPicPr>
              <p:cNvPr id="93" name="Ink 92">
                <a:extLst>
                  <a:ext uri="{FF2B5EF4-FFF2-40B4-BE49-F238E27FC236}">
                    <a16:creationId xmlns:a16="http://schemas.microsoft.com/office/drawing/2014/main" id="{1478466F-7CE4-4DB7-4936-D7E62BBA39C3}"/>
                  </a:ext>
                </a:extLst>
              </p:cNvPr>
              <p:cNvPicPr/>
              <p:nvPr/>
            </p:nvPicPr>
            <p:blipFill>
              <a:blip r:embed="rId93"/>
              <a:stretch>
                <a:fillRect/>
              </a:stretch>
            </p:blipFill>
            <p:spPr>
              <a:xfrm>
                <a:off x="879769" y="2623888"/>
                <a:ext cx="45360" cy="8424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94" name="Ink 93">
                <a:extLst>
                  <a:ext uri="{FF2B5EF4-FFF2-40B4-BE49-F238E27FC236}">
                    <a16:creationId xmlns:a16="http://schemas.microsoft.com/office/drawing/2014/main" id="{4558C12A-1DF0-9B10-5281-6C41F5F0784B}"/>
                  </a:ext>
                </a:extLst>
              </p14:cNvPr>
              <p14:cNvContentPartPr/>
              <p14:nvPr/>
            </p14:nvContentPartPr>
            <p14:xfrm>
              <a:off x="882649" y="2592568"/>
              <a:ext cx="23040" cy="14040"/>
            </p14:xfrm>
          </p:contentPart>
        </mc:Choice>
        <mc:Fallback>
          <p:pic>
            <p:nvPicPr>
              <p:cNvPr id="94" name="Ink 93">
                <a:extLst>
                  <a:ext uri="{FF2B5EF4-FFF2-40B4-BE49-F238E27FC236}">
                    <a16:creationId xmlns:a16="http://schemas.microsoft.com/office/drawing/2014/main" id="{4558C12A-1DF0-9B10-5281-6C41F5F0784B}"/>
                  </a:ext>
                </a:extLst>
              </p:cNvPr>
              <p:cNvPicPr/>
              <p:nvPr/>
            </p:nvPicPr>
            <p:blipFill>
              <a:blip r:embed="rId95"/>
              <a:stretch>
                <a:fillRect/>
              </a:stretch>
            </p:blipFill>
            <p:spPr>
              <a:xfrm>
                <a:off x="876529" y="2586448"/>
                <a:ext cx="35280" cy="2628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95" name="Ink 94">
                <a:extLst>
                  <a:ext uri="{FF2B5EF4-FFF2-40B4-BE49-F238E27FC236}">
                    <a16:creationId xmlns:a16="http://schemas.microsoft.com/office/drawing/2014/main" id="{4070B10E-6CFA-DCEE-CA33-6BD61E69A3BB}"/>
                  </a:ext>
                </a:extLst>
              </p14:cNvPr>
              <p14:cNvContentPartPr/>
              <p14:nvPr/>
            </p14:nvContentPartPr>
            <p14:xfrm>
              <a:off x="977329" y="2277568"/>
              <a:ext cx="400680" cy="446400"/>
            </p14:xfrm>
          </p:contentPart>
        </mc:Choice>
        <mc:Fallback>
          <p:pic>
            <p:nvPicPr>
              <p:cNvPr id="95" name="Ink 94">
                <a:extLst>
                  <a:ext uri="{FF2B5EF4-FFF2-40B4-BE49-F238E27FC236}">
                    <a16:creationId xmlns:a16="http://schemas.microsoft.com/office/drawing/2014/main" id="{4070B10E-6CFA-DCEE-CA33-6BD61E69A3BB}"/>
                  </a:ext>
                </a:extLst>
              </p:cNvPr>
              <p:cNvPicPr/>
              <p:nvPr/>
            </p:nvPicPr>
            <p:blipFill>
              <a:blip r:embed="rId97"/>
              <a:stretch>
                <a:fillRect/>
              </a:stretch>
            </p:blipFill>
            <p:spPr>
              <a:xfrm>
                <a:off x="971209" y="2271448"/>
                <a:ext cx="412920" cy="45864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96" name="Ink 95">
                <a:extLst>
                  <a:ext uri="{FF2B5EF4-FFF2-40B4-BE49-F238E27FC236}">
                    <a16:creationId xmlns:a16="http://schemas.microsoft.com/office/drawing/2014/main" id="{17DC8EE2-BE8E-5CB7-FC8E-53FB46D87C2B}"/>
                  </a:ext>
                </a:extLst>
              </p14:cNvPr>
              <p14:cNvContentPartPr/>
              <p14:nvPr/>
            </p14:nvContentPartPr>
            <p14:xfrm>
              <a:off x="1324729" y="2100088"/>
              <a:ext cx="232920" cy="189720"/>
            </p14:xfrm>
          </p:contentPart>
        </mc:Choice>
        <mc:Fallback>
          <p:pic>
            <p:nvPicPr>
              <p:cNvPr id="96" name="Ink 95">
                <a:extLst>
                  <a:ext uri="{FF2B5EF4-FFF2-40B4-BE49-F238E27FC236}">
                    <a16:creationId xmlns:a16="http://schemas.microsoft.com/office/drawing/2014/main" id="{17DC8EE2-BE8E-5CB7-FC8E-53FB46D87C2B}"/>
                  </a:ext>
                </a:extLst>
              </p:cNvPr>
              <p:cNvPicPr/>
              <p:nvPr/>
            </p:nvPicPr>
            <p:blipFill>
              <a:blip r:embed="rId99"/>
              <a:stretch>
                <a:fillRect/>
              </a:stretch>
            </p:blipFill>
            <p:spPr>
              <a:xfrm>
                <a:off x="1318609" y="2093968"/>
                <a:ext cx="245160" cy="20196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97" name="Ink 96">
                <a:extLst>
                  <a:ext uri="{FF2B5EF4-FFF2-40B4-BE49-F238E27FC236}">
                    <a16:creationId xmlns:a16="http://schemas.microsoft.com/office/drawing/2014/main" id="{A80DCC47-8ACE-1611-EC48-F6BB45B09A5F}"/>
                  </a:ext>
                </a:extLst>
              </p14:cNvPr>
              <p14:cNvContentPartPr/>
              <p14:nvPr/>
            </p14:nvContentPartPr>
            <p14:xfrm>
              <a:off x="1550089" y="2085328"/>
              <a:ext cx="79560" cy="155880"/>
            </p14:xfrm>
          </p:contentPart>
        </mc:Choice>
        <mc:Fallback>
          <p:pic>
            <p:nvPicPr>
              <p:cNvPr id="97" name="Ink 96">
                <a:extLst>
                  <a:ext uri="{FF2B5EF4-FFF2-40B4-BE49-F238E27FC236}">
                    <a16:creationId xmlns:a16="http://schemas.microsoft.com/office/drawing/2014/main" id="{A80DCC47-8ACE-1611-EC48-F6BB45B09A5F}"/>
                  </a:ext>
                </a:extLst>
              </p:cNvPr>
              <p:cNvPicPr/>
              <p:nvPr/>
            </p:nvPicPr>
            <p:blipFill>
              <a:blip r:embed="rId101"/>
              <a:stretch>
                <a:fillRect/>
              </a:stretch>
            </p:blipFill>
            <p:spPr>
              <a:xfrm>
                <a:off x="1543969" y="2079208"/>
                <a:ext cx="91800" cy="16812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98" name="Ink 97">
                <a:extLst>
                  <a:ext uri="{FF2B5EF4-FFF2-40B4-BE49-F238E27FC236}">
                    <a16:creationId xmlns:a16="http://schemas.microsoft.com/office/drawing/2014/main" id="{A539CA2D-F077-9B04-37BC-51BD55EB13AA}"/>
                  </a:ext>
                </a:extLst>
              </p14:cNvPr>
              <p14:cNvContentPartPr/>
              <p14:nvPr/>
            </p14:nvContentPartPr>
            <p14:xfrm>
              <a:off x="1461169" y="2046448"/>
              <a:ext cx="182880" cy="175680"/>
            </p14:xfrm>
          </p:contentPart>
        </mc:Choice>
        <mc:Fallback>
          <p:pic>
            <p:nvPicPr>
              <p:cNvPr id="98" name="Ink 97">
                <a:extLst>
                  <a:ext uri="{FF2B5EF4-FFF2-40B4-BE49-F238E27FC236}">
                    <a16:creationId xmlns:a16="http://schemas.microsoft.com/office/drawing/2014/main" id="{A539CA2D-F077-9B04-37BC-51BD55EB13AA}"/>
                  </a:ext>
                </a:extLst>
              </p:cNvPr>
              <p:cNvPicPr/>
              <p:nvPr/>
            </p:nvPicPr>
            <p:blipFill>
              <a:blip r:embed="rId103"/>
              <a:stretch>
                <a:fillRect/>
              </a:stretch>
            </p:blipFill>
            <p:spPr>
              <a:xfrm>
                <a:off x="1455049" y="2040328"/>
                <a:ext cx="195120" cy="18792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99" name="Ink 98">
                <a:extLst>
                  <a:ext uri="{FF2B5EF4-FFF2-40B4-BE49-F238E27FC236}">
                    <a16:creationId xmlns:a16="http://schemas.microsoft.com/office/drawing/2014/main" id="{55E9795F-C516-2FE5-0C07-2AA6B513C376}"/>
                  </a:ext>
                </a:extLst>
              </p14:cNvPr>
              <p14:cNvContentPartPr/>
              <p14:nvPr/>
            </p14:nvContentPartPr>
            <p14:xfrm>
              <a:off x="1514449" y="2072728"/>
              <a:ext cx="95760" cy="81360"/>
            </p14:xfrm>
          </p:contentPart>
        </mc:Choice>
        <mc:Fallback>
          <p:pic>
            <p:nvPicPr>
              <p:cNvPr id="99" name="Ink 98">
                <a:extLst>
                  <a:ext uri="{FF2B5EF4-FFF2-40B4-BE49-F238E27FC236}">
                    <a16:creationId xmlns:a16="http://schemas.microsoft.com/office/drawing/2014/main" id="{55E9795F-C516-2FE5-0C07-2AA6B513C376}"/>
                  </a:ext>
                </a:extLst>
              </p:cNvPr>
              <p:cNvPicPr/>
              <p:nvPr/>
            </p:nvPicPr>
            <p:blipFill>
              <a:blip r:embed="rId105"/>
              <a:stretch>
                <a:fillRect/>
              </a:stretch>
            </p:blipFill>
            <p:spPr>
              <a:xfrm>
                <a:off x="1508329" y="2066608"/>
                <a:ext cx="108000" cy="9360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107" name="Ink 106">
                <a:extLst>
                  <a:ext uri="{FF2B5EF4-FFF2-40B4-BE49-F238E27FC236}">
                    <a16:creationId xmlns:a16="http://schemas.microsoft.com/office/drawing/2014/main" id="{F0C93260-B489-750C-FDAA-63BC5CE625F3}"/>
                  </a:ext>
                </a:extLst>
              </p14:cNvPr>
              <p14:cNvContentPartPr/>
              <p14:nvPr/>
            </p14:nvContentPartPr>
            <p14:xfrm>
              <a:off x="2597329" y="4719448"/>
              <a:ext cx="214560" cy="326880"/>
            </p14:xfrm>
          </p:contentPart>
        </mc:Choice>
        <mc:Fallback>
          <p:pic>
            <p:nvPicPr>
              <p:cNvPr id="107" name="Ink 106">
                <a:extLst>
                  <a:ext uri="{FF2B5EF4-FFF2-40B4-BE49-F238E27FC236}">
                    <a16:creationId xmlns:a16="http://schemas.microsoft.com/office/drawing/2014/main" id="{F0C93260-B489-750C-FDAA-63BC5CE625F3}"/>
                  </a:ext>
                </a:extLst>
              </p:cNvPr>
              <p:cNvPicPr/>
              <p:nvPr/>
            </p:nvPicPr>
            <p:blipFill>
              <a:blip r:embed="rId107"/>
              <a:stretch>
                <a:fillRect/>
              </a:stretch>
            </p:blipFill>
            <p:spPr>
              <a:xfrm>
                <a:off x="2591209" y="4713328"/>
                <a:ext cx="226800" cy="33912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108" name="Ink 107">
                <a:extLst>
                  <a:ext uri="{FF2B5EF4-FFF2-40B4-BE49-F238E27FC236}">
                    <a16:creationId xmlns:a16="http://schemas.microsoft.com/office/drawing/2014/main" id="{D9AABD8B-749F-620F-303D-665D3B995B3F}"/>
                  </a:ext>
                </a:extLst>
              </p14:cNvPr>
              <p14:cNvContentPartPr/>
              <p14:nvPr/>
            </p14:nvContentPartPr>
            <p14:xfrm>
              <a:off x="2888929" y="4415968"/>
              <a:ext cx="558000" cy="511200"/>
            </p14:xfrm>
          </p:contentPart>
        </mc:Choice>
        <mc:Fallback>
          <p:pic>
            <p:nvPicPr>
              <p:cNvPr id="108" name="Ink 107">
                <a:extLst>
                  <a:ext uri="{FF2B5EF4-FFF2-40B4-BE49-F238E27FC236}">
                    <a16:creationId xmlns:a16="http://schemas.microsoft.com/office/drawing/2014/main" id="{D9AABD8B-749F-620F-303D-665D3B995B3F}"/>
                  </a:ext>
                </a:extLst>
              </p:cNvPr>
              <p:cNvPicPr/>
              <p:nvPr/>
            </p:nvPicPr>
            <p:blipFill>
              <a:blip r:embed="rId109"/>
              <a:stretch>
                <a:fillRect/>
              </a:stretch>
            </p:blipFill>
            <p:spPr>
              <a:xfrm>
                <a:off x="2882809" y="4409848"/>
                <a:ext cx="570240" cy="52344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109" name="Ink 108">
                <a:extLst>
                  <a:ext uri="{FF2B5EF4-FFF2-40B4-BE49-F238E27FC236}">
                    <a16:creationId xmlns:a16="http://schemas.microsoft.com/office/drawing/2014/main" id="{77427B69-D08C-CC9B-91CB-0FB89D86A012}"/>
                  </a:ext>
                </a:extLst>
              </p14:cNvPr>
              <p14:cNvContentPartPr/>
              <p14:nvPr/>
            </p14:nvContentPartPr>
            <p14:xfrm>
              <a:off x="3498409" y="4269088"/>
              <a:ext cx="434160" cy="351000"/>
            </p14:xfrm>
          </p:contentPart>
        </mc:Choice>
        <mc:Fallback>
          <p:pic>
            <p:nvPicPr>
              <p:cNvPr id="109" name="Ink 108">
                <a:extLst>
                  <a:ext uri="{FF2B5EF4-FFF2-40B4-BE49-F238E27FC236}">
                    <a16:creationId xmlns:a16="http://schemas.microsoft.com/office/drawing/2014/main" id="{77427B69-D08C-CC9B-91CB-0FB89D86A012}"/>
                  </a:ext>
                </a:extLst>
              </p:cNvPr>
              <p:cNvPicPr/>
              <p:nvPr/>
            </p:nvPicPr>
            <p:blipFill>
              <a:blip r:embed="rId111"/>
              <a:stretch>
                <a:fillRect/>
              </a:stretch>
            </p:blipFill>
            <p:spPr>
              <a:xfrm>
                <a:off x="3492289" y="4262968"/>
                <a:ext cx="446400" cy="36324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110" name="Ink 109">
                <a:extLst>
                  <a:ext uri="{FF2B5EF4-FFF2-40B4-BE49-F238E27FC236}">
                    <a16:creationId xmlns:a16="http://schemas.microsoft.com/office/drawing/2014/main" id="{A89A57E7-0438-4895-460F-05A1E1F5A4A9}"/>
                  </a:ext>
                </a:extLst>
              </p14:cNvPr>
              <p14:cNvContentPartPr/>
              <p14:nvPr/>
            </p14:nvContentPartPr>
            <p14:xfrm>
              <a:off x="2386369" y="4084768"/>
              <a:ext cx="598680" cy="434880"/>
            </p14:xfrm>
          </p:contentPart>
        </mc:Choice>
        <mc:Fallback>
          <p:pic>
            <p:nvPicPr>
              <p:cNvPr id="110" name="Ink 109">
                <a:extLst>
                  <a:ext uri="{FF2B5EF4-FFF2-40B4-BE49-F238E27FC236}">
                    <a16:creationId xmlns:a16="http://schemas.microsoft.com/office/drawing/2014/main" id="{A89A57E7-0438-4895-460F-05A1E1F5A4A9}"/>
                  </a:ext>
                </a:extLst>
              </p:cNvPr>
              <p:cNvPicPr/>
              <p:nvPr/>
            </p:nvPicPr>
            <p:blipFill>
              <a:blip r:embed="rId113"/>
              <a:stretch>
                <a:fillRect/>
              </a:stretch>
            </p:blipFill>
            <p:spPr>
              <a:xfrm>
                <a:off x="2380249" y="4078648"/>
                <a:ext cx="610920" cy="44712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111" name="Ink 110">
                <a:extLst>
                  <a:ext uri="{FF2B5EF4-FFF2-40B4-BE49-F238E27FC236}">
                    <a16:creationId xmlns:a16="http://schemas.microsoft.com/office/drawing/2014/main" id="{BCC412AD-1B2A-9A58-4AA4-28CC37C63181}"/>
                  </a:ext>
                </a:extLst>
              </p14:cNvPr>
              <p14:cNvContentPartPr/>
              <p14:nvPr/>
            </p14:nvContentPartPr>
            <p14:xfrm>
              <a:off x="2356129" y="4374208"/>
              <a:ext cx="195480" cy="163440"/>
            </p14:xfrm>
          </p:contentPart>
        </mc:Choice>
        <mc:Fallback>
          <p:pic>
            <p:nvPicPr>
              <p:cNvPr id="111" name="Ink 110">
                <a:extLst>
                  <a:ext uri="{FF2B5EF4-FFF2-40B4-BE49-F238E27FC236}">
                    <a16:creationId xmlns:a16="http://schemas.microsoft.com/office/drawing/2014/main" id="{BCC412AD-1B2A-9A58-4AA4-28CC37C63181}"/>
                  </a:ext>
                </a:extLst>
              </p:cNvPr>
              <p:cNvPicPr/>
              <p:nvPr/>
            </p:nvPicPr>
            <p:blipFill>
              <a:blip r:embed="rId115"/>
              <a:stretch>
                <a:fillRect/>
              </a:stretch>
            </p:blipFill>
            <p:spPr>
              <a:xfrm>
                <a:off x="2350009" y="4368088"/>
                <a:ext cx="207720" cy="17568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112" name="Ink 111">
                <a:extLst>
                  <a:ext uri="{FF2B5EF4-FFF2-40B4-BE49-F238E27FC236}">
                    <a16:creationId xmlns:a16="http://schemas.microsoft.com/office/drawing/2014/main" id="{8943A127-1B84-5B50-99F6-BD2855F35AF1}"/>
                  </a:ext>
                </a:extLst>
              </p14:cNvPr>
              <p14:cNvContentPartPr/>
              <p14:nvPr/>
            </p14:nvContentPartPr>
            <p14:xfrm>
              <a:off x="3030769" y="3982168"/>
              <a:ext cx="398880" cy="316440"/>
            </p14:xfrm>
          </p:contentPart>
        </mc:Choice>
        <mc:Fallback>
          <p:pic>
            <p:nvPicPr>
              <p:cNvPr id="112" name="Ink 111">
                <a:extLst>
                  <a:ext uri="{FF2B5EF4-FFF2-40B4-BE49-F238E27FC236}">
                    <a16:creationId xmlns:a16="http://schemas.microsoft.com/office/drawing/2014/main" id="{8943A127-1B84-5B50-99F6-BD2855F35AF1}"/>
                  </a:ext>
                </a:extLst>
              </p:cNvPr>
              <p:cNvPicPr/>
              <p:nvPr/>
            </p:nvPicPr>
            <p:blipFill>
              <a:blip r:embed="rId117"/>
              <a:stretch>
                <a:fillRect/>
              </a:stretch>
            </p:blipFill>
            <p:spPr>
              <a:xfrm>
                <a:off x="3024649" y="3976048"/>
                <a:ext cx="411120" cy="32868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113" name="Ink 112">
                <a:extLst>
                  <a:ext uri="{FF2B5EF4-FFF2-40B4-BE49-F238E27FC236}">
                    <a16:creationId xmlns:a16="http://schemas.microsoft.com/office/drawing/2014/main" id="{0FE93178-34E5-3876-3537-2BBFAC1886C3}"/>
                  </a:ext>
                </a:extLst>
              </p14:cNvPr>
              <p14:cNvContentPartPr/>
              <p14:nvPr/>
            </p14:nvContentPartPr>
            <p14:xfrm>
              <a:off x="2013049" y="3989728"/>
              <a:ext cx="393120" cy="678240"/>
            </p14:xfrm>
          </p:contentPart>
        </mc:Choice>
        <mc:Fallback>
          <p:pic>
            <p:nvPicPr>
              <p:cNvPr id="113" name="Ink 112">
                <a:extLst>
                  <a:ext uri="{FF2B5EF4-FFF2-40B4-BE49-F238E27FC236}">
                    <a16:creationId xmlns:a16="http://schemas.microsoft.com/office/drawing/2014/main" id="{0FE93178-34E5-3876-3537-2BBFAC1886C3}"/>
                  </a:ext>
                </a:extLst>
              </p:cNvPr>
              <p:cNvPicPr/>
              <p:nvPr/>
            </p:nvPicPr>
            <p:blipFill>
              <a:blip r:embed="rId119"/>
              <a:stretch>
                <a:fillRect/>
              </a:stretch>
            </p:blipFill>
            <p:spPr>
              <a:xfrm>
                <a:off x="2006929" y="3983608"/>
                <a:ext cx="405360" cy="69048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114" name="Ink 113">
                <a:extLst>
                  <a:ext uri="{FF2B5EF4-FFF2-40B4-BE49-F238E27FC236}">
                    <a16:creationId xmlns:a16="http://schemas.microsoft.com/office/drawing/2014/main" id="{44C3335F-7487-93F3-512E-D6145C37B3C9}"/>
                  </a:ext>
                </a:extLst>
              </p14:cNvPr>
              <p14:cNvContentPartPr/>
              <p14:nvPr/>
            </p14:nvContentPartPr>
            <p14:xfrm>
              <a:off x="2358649" y="4529368"/>
              <a:ext cx="358560" cy="694080"/>
            </p14:xfrm>
          </p:contentPart>
        </mc:Choice>
        <mc:Fallback>
          <p:pic>
            <p:nvPicPr>
              <p:cNvPr id="114" name="Ink 113">
                <a:extLst>
                  <a:ext uri="{FF2B5EF4-FFF2-40B4-BE49-F238E27FC236}">
                    <a16:creationId xmlns:a16="http://schemas.microsoft.com/office/drawing/2014/main" id="{44C3335F-7487-93F3-512E-D6145C37B3C9}"/>
                  </a:ext>
                </a:extLst>
              </p:cNvPr>
              <p:cNvPicPr/>
              <p:nvPr/>
            </p:nvPicPr>
            <p:blipFill>
              <a:blip r:embed="rId121"/>
              <a:stretch>
                <a:fillRect/>
              </a:stretch>
            </p:blipFill>
            <p:spPr>
              <a:xfrm>
                <a:off x="2352529" y="4523248"/>
                <a:ext cx="370800" cy="70632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118" name="Ink 117">
                <a:extLst>
                  <a:ext uri="{FF2B5EF4-FFF2-40B4-BE49-F238E27FC236}">
                    <a16:creationId xmlns:a16="http://schemas.microsoft.com/office/drawing/2014/main" id="{40EC46D5-0C8B-3028-473B-32D22FA9984C}"/>
                  </a:ext>
                </a:extLst>
              </p14:cNvPr>
              <p14:cNvContentPartPr/>
              <p14:nvPr/>
            </p14:nvContentPartPr>
            <p14:xfrm>
              <a:off x="2346769" y="4055608"/>
              <a:ext cx="1909440" cy="1532520"/>
            </p14:xfrm>
          </p:contentPart>
        </mc:Choice>
        <mc:Fallback>
          <p:pic>
            <p:nvPicPr>
              <p:cNvPr id="118" name="Ink 117">
                <a:extLst>
                  <a:ext uri="{FF2B5EF4-FFF2-40B4-BE49-F238E27FC236}">
                    <a16:creationId xmlns:a16="http://schemas.microsoft.com/office/drawing/2014/main" id="{40EC46D5-0C8B-3028-473B-32D22FA9984C}"/>
                  </a:ext>
                </a:extLst>
              </p:cNvPr>
              <p:cNvPicPr/>
              <p:nvPr/>
            </p:nvPicPr>
            <p:blipFill>
              <a:blip r:embed="rId123"/>
              <a:stretch>
                <a:fillRect/>
              </a:stretch>
            </p:blipFill>
            <p:spPr>
              <a:xfrm>
                <a:off x="2340649" y="4049488"/>
                <a:ext cx="1921680" cy="154476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119" name="Ink 118">
                <a:extLst>
                  <a:ext uri="{FF2B5EF4-FFF2-40B4-BE49-F238E27FC236}">
                    <a16:creationId xmlns:a16="http://schemas.microsoft.com/office/drawing/2014/main" id="{319A1333-2282-907A-54BE-B7C81D1A1F4A}"/>
                  </a:ext>
                </a:extLst>
              </p14:cNvPr>
              <p14:cNvContentPartPr/>
              <p14:nvPr/>
            </p14:nvContentPartPr>
            <p14:xfrm>
              <a:off x="6437449" y="1945288"/>
              <a:ext cx="2493720" cy="2185560"/>
            </p14:xfrm>
          </p:contentPart>
        </mc:Choice>
        <mc:Fallback>
          <p:pic>
            <p:nvPicPr>
              <p:cNvPr id="119" name="Ink 118">
                <a:extLst>
                  <a:ext uri="{FF2B5EF4-FFF2-40B4-BE49-F238E27FC236}">
                    <a16:creationId xmlns:a16="http://schemas.microsoft.com/office/drawing/2014/main" id="{319A1333-2282-907A-54BE-B7C81D1A1F4A}"/>
                  </a:ext>
                </a:extLst>
              </p:cNvPr>
              <p:cNvPicPr/>
              <p:nvPr/>
            </p:nvPicPr>
            <p:blipFill>
              <a:blip r:embed="rId125"/>
              <a:stretch>
                <a:fillRect/>
              </a:stretch>
            </p:blipFill>
            <p:spPr>
              <a:xfrm>
                <a:off x="6431329" y="1939168"/>
                <a:ext cx="2505960" cy="2197800"/>
              </a:xfrm>
              <a:prstGeom prst="rect">
                <a:avLst/>
              </a:prstGeom>
            </p:spPr>
          </p:pic>
        </mc:Fallback>
      </mc:AlternateContent>
      <p:grpSp>
        <p:nvGrpSpPr>
          <p:cNvPr id="123" name="Group 122">
            <a:extLst>
              <a:ext uri="{FF2B5EF4-FFF2-40B4-BE49-F238E27FC236}">
                <a16:creationId xmlns:a16="http://schemas.microsoft.com/office/drawing/2014/main" id="{F9D6601E-6267-F8ED-56CB-7F4D01E245BF}"/>
              </a:ext>
            </a:extLst>
          </p:cNvPr>
          <p:cNvGrpSpPr/>
          <p:nvPr/>
        </p:nvGrpSpPr>
        <p:grpSpPr>
          <a:xfrm>
            <a:off x="5802769" y="822448"/>
            <a:ext cx="3040560" cy="2811600"/>
            <a:chOff x="5802769" y="822448"/>
            <a:chExt cx="3040560" cy="2811600"/>
          </a:xfrm>
        </p:grpSpPr>
        <mc:AlternateContent xmlns:mc="http://schemas.openxmlformats.org/markup-compatibility/2006">
          <mc:Choice xmlns:p14="http://schemas.microsoft.com/office/powerpoint/2010/main" Requires="p14">
            <p:contentPart p14:bwMode="auto" r:id="rId126">
              <p14:nvContentPartPr>
                <p14:cNvPr id="44" name="Ink 43">
                  <a:extLst>
                    <a:ext uri="{FF2B5EF4-FFF2-40B4-BE49-F238E27FC236}">
                      <a16:creationId xmlns:a16="http://schemas.microsoft.com/office/drawing/2014/main" id="{9D744D3D-716F-D95E-9063-2E810A4CAB79}"/>
                    </a:ext>
                  </a:extLst>
                </p14:cNvPr>
                <p14:cNvContentPartPr/>
                <p14:nvPr/>
              </p14:nvContentPartPr>
              <p14:xfrm>
                <a:off x="6545089" y="2227168"/>
                <a:ext cx="224640" cy="162360"/>
              </p14:xfrm>
            </p:contentPart>
          </mc:Choice>
          <mc:Fallback>
            <p:pic>
              <p:nvPicPr>
                <p:cNvPr id="44" name="Ink 43">
                  <a:extLst>
                    <a:ext uri="{FF2B5EF4-FFF2-40B4-BE49-F238E27FC236}">
                      <a16:creationId xmlns:a16="http://schemas.microsoft.com/office/drawing/2014/main" id="{9D744D3D-716F-D95E-9063-2E810A4CAB79}"/>
                    </a:ext>
                  </a:extLst>
                </p:cNvPr>
                <p:cNvPicPr/>
                <p:nvPr/>
              </p:nvPicPr>
              <p:blipFill>
                <a:blip r:embed="rId127"/>
                <a:stretch>
                  <a:fillRect/>
                </a:stretch>
              </p:blipFill>
              <p:spPr>
                <a:xfrm>
                  <a:off x="6538969" y="2221048"/>
                  <a:ext cx="23688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45" name="Ink 44">
                  <a:extLst>
                    <a:ext uri="{FF2B5EF4-FFF2-40B4-BE49-F238E27FC236}">
                      <a16:creationId xmlns:a16="http://schemas.microsoft.com/office/drawing/2014/main" id="{AB282F0C-E49C-A1FC-F643-3F594013DE2F}"/>
                    </a:ext>
                  </a:extLst>
                </p14:cNvPr>
                <p14:cNvContentPartPr/>
                <p14:nvPr/>
              </p14:nvContentPartPr>
              <p14:xfrm>
                <a:off x="6857209" y="1964368"/>
                <a:ext cx="139320" cy="247680"/>
              </p14:xfrm>
            </p:contentPart>
          </mc:Choice>
          <mc:Fallback>
            <p:pic>
              <p:nvPicPr>
                <p:cNvPr id="45" name="Ink 44">
                  <a:extLst>
                    <a:ext uri="{FF2B5EF4-FFF2-40B4-BE49-F238E27FC236}">
                      <a16:creationId xmlns:a16="http://schemas.microsoft.com/office/drawing/2014/main" id="{AB282F0C-E49C-A1FC-F643-3F594013DE2F}"/>
                    </a:ext>
                  </a:extLst>
                </p:cNvPr>
                <p:cNvPicPr/>
                <p:nvPr/>
              </p:nvPicPr>
              <p:blipFill>
                <a:blip r:embed="rId129"/>
                <a:stretch>
                  <a:fillRect/>
                </a:stretch>
              </p:blipFill>
              <p:spPr>
                <a:xfrm>
                  <a:off x="6851089" y="1958248"/>
                  <a:ext cx="151560" cy="25992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46" name="Ink 45">
                  <a:extLst>
                    <a:ext uri="{FF2B5EF4-FFF2-40B4-BE49-F238E27FC236}">
                      <a16:creationId xmlns:a16="http://schemas.microsoft.com/office/drawing/2014/main" id="{EC2A328C-6CEC-2C0E-68E5-3E372972BE48}"/>
                    </a:ext>
                  </a:extLst>
                </p14:cNvPr>
                <p14:cNvContentPartPr/>
                <p14:nvPr/>
              </p14:nvContentPartPr>
              <p14:xfrm>
                <a:off x="7033249" y="2045008"/>
                <a:ext cx="44640" cy="90360"/>
              </p14:xfrm>
            </p:contentPart>
          </mc:Choice>
          <mc:Fallback>
            <p:pic>
              <p:nvPicPr>
                <p:cNvPr id="46" name="Ink 45">
                  <a:extLst>
                    <a:ext uri="{FF2B5EF4-FFF2-40B4-BE49-F238E27FC236}">
                      <a16:creationId xmlns:a16="http://schemas.microsoft.com/office/drawing/2014/main" id="{EC2A328C-6CEC-2C0E-68E5-3E372972BE48}"/>
                    </a:ext>
                  </a:extLst>
                </p:cNvPr>
                <p:cNvPicPr/>
                <p:nvPr/>
              </p:nvPicPr>
              <p:blipFill>
                <a:blip r:embed="rId131"/>
                <a:stretch>
                  <a:fillRect/>
                </a:stretch>
              </p:blipFill>
              <p:spPr>
                <a:xfrm>
                  <a:off x="7027129" y="2038888"/>
                  <a:ext cx="56880" cy="10260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47" name="Ink 46">
                  <a:extLst>
                    <a:ext uri="{FF2B5EF4-FFF2-40B4-BE49-F238E27FC236}">
                      <a16:creationId xmlns:a16="http://schemas.microsoft.com/office/drawing/2014/main" id="{A4A0E20E-616A-2D61-16C9-B7B7CD458E5F}"/>
                    </a:ext>
                  </a:extLst>
                </p14:cNvPr>
                <p14:cNvContentPartPr/>
                <p14:nvPr/>
              </p14:nvContentPartPr>
              <p14:xfrm>
                <a:off x="7030729" y="1962928"/>
                <a:ext cx="14400" cy="19800"/>
              </p14:xfrm>
            </p:contentPart>
          </mc:Choice>
          <mc:Fallback>
            <p:pic>
              <p:nvPicPr>
                <p:cNvPr id="47" name="Ink 46">
                  <a:extLst>
                    <a:ext uri="{FF2B5EF4-FFF2-40B4-BE49-F238E27FC236}">
                      <a16:creationId xmlns:a16="http://schemas.microsoft.com/office/drawing/2014/main" id="{A4A0E20E-616A-2D61-16C9-B7B7CD458E5F}"/>
                    </a:ext>
                  </a:extLst>
                </p:cNvPr>
                <p:cNvPicPr/>
                <p:nvPr/>
              </p:nvPicPr>
              <p:blipFill>
                <a:blip r:embed="rId133"/>
                <a:stretch>
                  <a:fillRect/>
                </a:stretch>
              </p:blipFill>
              <p:spPr>
                <a:xfrm>
                  <a:off x="7024609" y="1956808"/>
                  <a:ext cx="2664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48" name="Ink 47">
                  <a:extLst>
                    <a:ext uri="{FF2B5EF4-FFF2-40B4-BE49-F238E27FC236}">
                      <a16:creationId xmlns:a16="http://schemas.microsoft.com/office/drawing/2014/main" id="{CE4CC3FC-4FC8-FEEF-FDA0-C7E79E163D97}"/>
                    </a:ext>
                  </a:extLst>
                </p14:cNvPr>
                <p14:cNvContentPartPr/>
                <p14:nvPr/>
              </p14:nvContentPartPr>
              <p14:xfrm>
                <a:off x="7103809" y="1920448"/>
                <a:ext cx="249840" cy="367200"/>
              </p14:xfrm>
            </p:contentPart>
          </mc:Choice>
          <mc:Fallback>
            <p:pic>
              <p:nvPicPr>
                <p:cNvPr id="48" name="Ink 47">
                  <a:extLst>
                    <a:ext uri="{FF2B5EF4-FFF2-40B4-BE49-F238E27FC236}">
                      <a16:creationId xmlns:a16="http://schemas.microsoft.com/office/drawing/2014/main" id="{CE4CC3FC-4FC8-FEEF-FDA0-C7E79E163D97}"/>
                    </a:ext>
                  </a:extLst>
                </p:cNvPr>
                <p:cNvPicPr/>
                <p:nvPr/>
              </p:nvPicPr>
              <p:blipFill>
                <a:blip r:embed="rId135"/>
                <a:stretch>
                  <a:fillRect/>
                </a:stretch>
              </p:blipFill>
              <p:spPr>
                <a:xfrm>
                  <a:off x="7097689" y="1914328"/>
                  <a:ext cx="262080" cy="37944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49" name="Ink 48">
                  <a:extLst>
                    <a:ext uri="{FF2B5EF4-FFF2-40B4-BE49-F238E27FC236}">
                      <a16:creationId xmlns:a16="http://schemas.microsoft.com/office/drawing/2014/main" id="{EF02452B-59F5-C617-87AE-05CA5F9B34CC}"/>
                    </a:ext>
                  </a:extLst>
                </p14:cNvPr>
                <p14:cNvContentPartPr/>
                <p14:nvPr/>
              </p14:nvContentPartPr>
              <p14:xfrm>
                <a:off x="7388209" y="1684648"/>
                <a:ext cx="305280" cy="282600"/>
              </p14:xfrm>
            </p:contentPart>
          </mc:Choice>
          <mc:Fallback>
            <p:pic>
              <p:nvPicPr>
                <p:cNvPr id="49" name="Ink 48">
                  <a:extLst>
                    <a:ext uri="{FF2B5EF4-FFF2-40B4-BE49-F238E27FC236}">
                      <a16:creationId xmlns:a16="http://schemas.microsoft.com/office/drawing/2014/main" id="{EF02452B-59F5-C617-87AE-05CA5F9B34CC}"/>
                    </a:ext>
                  </a:extLst>
                </p:cNvPr>
                <p:cNvPicPr/>
                <p:nvPr/>
              </p:nvPicPr>
              <p:blipFill>
                <a:blip r:embed="rId137"/>
                <a:stretch>
                  <a:fillRect/>
                </a:stretch>
              </p:blipFill>
              <p:spPr>
                <a:xfrm>
                  <a:off x="7382089" y="1678528"/>
                  <a:ext cx="317520" cy="29484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50" name="Ink 49">
                  <a:extLst>
                    <a:ext uri="{FF2B5EF4-FFF2-40B4-BE49-F238E27FC236}">
                      <a16:creationId xmlns:a16="http://schemas.microsoft.com/office/drawing/2014/main" id="{CCCF2C4E-DE85-629F-B40E-6614D7293B71}"/>
                    </a:ext>
                  </a:extLst>
                </p14:cNvPr>
                <p14:cNvContentPartPr/>
                <p14:nvPr/>
              </p14:nvContentPartPr>
              <p14:xfrm>
                <a:off x="7649929" y="1891648"/>
                <a:ext cx="48600" cy="30960"/>
              </p14:xfrm>
            </p:contentPart>
          </mc:Choice>
          <mc:Fallback>
            <p:pic>
              <p:nvPicPr>
                <p:cNvPr id="50" name="Ink 49">
                  <a:extLst>
                    <a:ext uri="{FF2B5EF4-FFF2-40B4-BE49-F238E27FC236}">
                      <a16:creationId xmlns:a16="http://schemas.microsoft.com/office/drawing/2014/main" id="{CCCF2C4E-DE85-629F-B40E-6614D7293B71}"/>
                    </a:ext>
                  </a:extLst>
                </p:cNvPr>
                <p:cNvPicPr/>
                <p:nvPr/>
              </p:nvPicPr>
              <p:blipFill>
                <a:blip r:embed="rId139"/>
                <a:stretch>
                  <a:fillRect/>
                </a:stretch>
              </p:blipFill>
              <p:spPr>
                <a:xfrm>
                  <a:off x="7643809" y="1885528"/>
                  <a:ext cx="6084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51" name="Ink 50">
                  <a:extLst>
                    <a:ext uri="{FF2B5EF4-FFF2-40B4-BE49-F238E27FC236}">
                      <a16:creationId xmlns:a16="http://schemas.microsoft.com/office/drawing/2014/main" id="{2333434E-AE45-B259-46C1-0F88075DA4FE}"/>
                    </a:ext>
                  </a:extLst>
                </p14:cNvPr>
                <p14:cNvContentPartPr/>
                <p14:nvPr/>
              </p14:nvContentPartPr>
              <p14:xfrm>
                <a:off x="7738129" y="1415008"/>
                <a:ext cx="222840" cy="446760"/>
              </p14:xfrm>
            </p:contentPart>
          </mc:Choice>
          <mc:Fallback>
            <p:pic>
              <p:nvPicPr>
                <p:cNvPr id="51" name="Ink 50">
                  <a:extLst>
                    <a:ext uri="{FF2B5EF4-FFF2-40B4-BE49-F238E27FC236}">
                      <a16:creationId xmlns:a16="http://schemas.microsoft.com/office/drawing/2014/main" id="{2333434E-AE45-B259-46C1-0F88075DA4FE}"/>
                    </a:ext>
                  </a:extLst>
                </p:cNvPr>
                <p:cNvPicPr/>
                <p:nvPr/>
              </p:nvPicPr>
              <p:blipFill>
                <a:blip r:embed="rId141"/>
                <a:stretch>
                  <a:fillRect/>
                </a:stretch>
              </p:blipFill>
              <p:spPr>
                <a:xfrm>
                  <a:off x="7732009" y="1408888"/>
                  <a:ext cx="235080" cy="45900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52" name="Ink 51">
                  <a:extLst>
                    <a:ext uri="{FF2B5EF4-FFF2-40B4-BE49-F238E27FC236}">
                      <a16:creationId xmlns:a16="http://schemas.microsoft.com/office/drawing/2014/main" id="{0BD1FD14-353B-9B11-EC7E-67FA73F84499}"/>
                    </a:ext>
                  </a:extLst>
                </p14:cNvPr>
                <p14:cNvContentPartPr/>
                <p14:nvPr/>
              </p14:nvContentPartPr>
              <p14:xfrm>
                <a:off x="7930009" y="1378288"/>
                <a:ext cx="558720" cy="465480"/>
              </p14:xfrm>
            </p:contentPart>
          </mc:Choice>
          <mc:Fallback>
            <p:pic>
              <p:nvPicPr>
                <p:cNvPr id="52" name="Ink 51">
                  <a:extLst>
                    <a:ext uri="{FF2B5EF4-FFF2-40B4-BE49-F238E27FC236}">
                      <a16:creationId xmlns:a16="http://schemas.microsoft.com/office/drawing/2014/main" id="{0BD1FD14-353B-9B11-EC7E-67FA73F84499}"/>
                    </a:ext>
                  </a:extLst>
                </p:cNvPr>
                <p:cNvPicPr/>
                <p:nvPr/>
              </p:nvPicPr>
              <p:blipFill>
                <a:blip r:embed="rId143"/>
                <a:stretch>
                  <a:fillRect/>
                </a:stretch>
              </p:blipFill>
              <p:spPr>
                <a:xfrm>
                  <a:off x="7923889" y="1372168"/>
                  <a:ext cx="570960" cy="47772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53" name="Ink 52">
                  <a:extLst>
                    <a:ext uri="{FF2B5EF4-FFF2-40B4-BE49-F238E27FC236}">
                      <a16:creationId xmlns:a16="http://schemas.microsoft.com/office/drawing/2014/main" id="{B46E4C24-D085-65A9-6584-1A29062E8FB7}"/>
                    </a:ext>
                  </a:extLst>
                </p14:cNvPr>
                <p14:cNvContentPartPr/>
                <p14:nvPr/>
              </p14:nvContentPartPr>
              <p14:xfrm>
                <a:off x="8431129" y="1337968"/>
                <a:ext cx="107280" cy="123840"/>
              </p14:xfrm>
            </p:contentPart>
          </mc:Choice>
          <mc:Fallback>
            <p:pic>
              <p:nvPicPr>
                <p:cNvPr id="53" name="Ink 52">
                  <a:extLst>
                    <a:ext uri="{FF2B5EF4-FFF2-40B4-BE49-F238E27FC236}">
                      <a16:creationId xmlns:a16="http://schemas.microsoft.com/office/drawing/2014/main" id="{B46E4C24-D085-65A9-6584-1A29062E8FB7}"/>
                    </a:ext>
                  </a:extLst>
                </p:cNvPr>
                <p:cNvPicPr/>
                <p:nvPr/>
              </p:nvPicPr>
              <p:blipFill>
                <a:blip r:embed="rId145"/>
                <a:stretch>
                  <a:fillRect/>
                </a:stretch>
              </p:blipFill>
              <p:spPr>
                <a:xfrm>
                  <a:off x="8425009" y="1331848"/>
                  <a:ext cx="119520" cy="13608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54" name="Ink 53">
                  <a:extLst>
                    <a:ext uri="{FF2B5EF4-FFF2-40B4-BE49-F238E27FC236}">
                      <a16:creationId xmlns:a16="http://schemas.microsoft.com/office/drawing/2014/main" id="{A02B8470-73FF-FC34-58A8-FCB10C7C74F8}"/>
                    </a:ext>
                  </a:extLst>
                </p14:cNvPr>
                <p14:cNvContentPartPr/>
                <p14:nvPr/>
              </p14:nvContentPartPr>
              <p14:xfrm>
                <a:off x="7952329" y="1528048"/>
                <a:ext cx="149040" cy="77400"/>
              </p14:xfrm>
            </p:contentPart>
          </mc:Choice>
          <mc:Fallback>
            <p:pic>
              <p:nvPicPr>
                <p:cNvPr id="54" name="Ink 53">
                  <a:extLst>
                    <a:ext uri="{FF2B5EF4-FFF2-40B4-BE49-F238E27FC236}">
                      <a16:creationId xmlns:a16="http://schemas.microsoft.com/office/drawing/2014/main" id="{A02B8470-73FF-FC34-58A8-FCB10C7C74F8}"/>
                    </a:ext>
                  </a:extLst>
                </p:cNvPr>
                <p:cNvPicPr/>
                <p:nvPr/>
              </p:nvPicPr>
              <p:blipFill>
                <a:blip r:embed="rId147"/>
                <a:stretch>
                  <a:fillRect/>
                </a:stretch>
              </p:blipFill>
              <p:spPr>
                <a:xfrm>
                  <a:off x="7946209" y="1521928"/>
                  <a:ext cx="161280" cy="8964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55" name="Ink 54">
                  <a:extLst>
                    <a:ext uri="{FF2B5EF4-FFF2-40B4-BE49-F238E27FC236}">
                      <a16:creationId xmlns:a16="http://schemas.microsoft.com/office/drawing/2014/main" id="{E945EF88-76A4-26C4-BE21-AC1B845BCFD7}"/>
                    </a:ext>
                  </a:extLst>
                </p14:cNvPr>
                <p14:cNvContentPartPr/>
                <p14:nvPr/>
              </p14:nvContentPartPr>
              <p14:xfrm>
                <a:off x="8527969" y="975088"/>
                <a:ext cx="280080" cy="648360"/>
              </p14:xfrm>
            </p:contentPart>
          </mc:Choice>
          <mc:Fallback>
            <p:pic>
              <p:nvPicPr>
                <p:cNvPr id="55" name="Ink 54">
                  <a:extLst>
                    <a:ext uri="{FF2B5EF4-FFF2-40B4-BE49-F238E27FC236}">
                      <a16:creationId xmlns:a16="http://schemas.microsoft.com/office/drawing/2014/main" id="{E945EF88-76A4-26C4-BE21-AC1B845BCFD7}"/>
                    </a:ext>
                  </a:extLst>
                </p:cNvPr>
                <p:cNvPicPr/>
                <p:nvPr/>
              </p:nvPicPr>
              <p:blipFill>
                <a:blip r:embed="rId149"/>
                <a:stretch>
                  <a:fillRect/>
                </a:stretch>
              </p:blipFill>
              <p:spPr>
                <a:xfrm>
                  <a:off x="8521849" y="968968"/>
                  <a:ext cx="292320" cy="66060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59" name="Ink 58">
                  <a:extLst>
                    <a:ext uri="{FF2B5EF4-FFF2-40B4-BE49-F238E27FC236}">
                      <a16:creationId xmlns:a16="http://schemas.microsoft.com/office/drawing/2014/main" id="{2399BB04-5087-428B-5722-7F0E2500BC3F}"/>
                    </a:ext>
                  </a:extLst>
                </p14:cNvPr>
                <p14:cNvContentPartPr/>
                <p14:nvPr/>
              </p14:nvContentPartPr>
              <p14:xfrm>
                <a:off x="6741649" y="1554688"/>
                <a:ext cx="2101680" cy="1118880"/>
              </p14:xfrm>
            </p:contentPart>
          </mc:Choice>
          <mc:Fallback>
            <p:pic>
              <p:nvPicPr>
                <p:cNvPr id="59" name="Ink 58">
                  <a:extLst>
                    <a:ext uri="{FF2B5EF4-FFF2-40B4-BE49-F238E27FC236}">
                      <a16:creationId xmlns:a16="http://schemas.microsoft.com/office/drawing/2014/main" id="{2399BB04-5087-428B-5722-7F0E2500BC3F}"/>
                    </a:ext>
                  </a:extLst>
                </p:cNvPr>
                <p:cNvPicPr/>
                <p:nvPr/>
              </p:nvPicPr>
              <p:blipFill>
                <a:blip r:embed="rId151"/>
                <a:stretch>
                  <a:fillRect/>
                </a:stretch>
              </p:blipFill>
              <p:spPr>
                <a:xfrm>
                  <a:off x="6735529" y="1548568"/>
                  <a:ext cx="2113920" cy="113112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60" name="Ink 59">
                  <a:extLst>
                    <a:ext uri="{FF2B5EF4-FFF2-40B4-BE49-F238E27FC236}">
                      <a16:creationId xmlns:a16="http://schemas.microsoft.com/office/drawing/2014/main" id="{01D98ED9-4BE3-0D40-8E00-2CF85B81BACE}"/>
                    </a:ext>
                  </a:extLst>
                </p14:cNvPr>
                <p14:cNvContentPartPr/>
                <p14:nvPr/>
              </p14:nvContentPartPr>
              <p14:xfrm>
                <a:off x="5989969" y="2706328"/>
                <a:ext cx="174600" cy="221040"/>
              </p14:xfrm>
            </p:contentPart>
          </mc:Choice>
          <mc:Fallback>
            <p:pic>
              <p:nvPicPr>
                <p:cNvPr id="60" name="Ink 59">
                  <a:extLst>
                    <a:ext uri="{FF2B5EF4-FFF2-40B4-BE49-F238E27FC236}">
                      <a16:creationId xmlns:a16="http://schemas.microsoft.com/office/drawing/2014/main" id="{01D98ED9-4BE3-0D40-8E00-2CF85B81BACE}"/>
                    </a:ext>
                  </a:extLst>
                </p:cNvPr>
                <p:cNvPicPr/>
                <p:nvPr/>
              </p:nvPicPr>
              <p:blipFill>
                <a:blip r:embed="rId153"/>
                <a:stretch>
                  <a:fillRect/>
                </a:stretch>
              </p:blipFill>
              <p:spPr>
                <a:xfrm>
                  <a:off x="5983849" y="2700208"/>
                  <a:ext cx="186840" cy="23328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61" name="Ink 60">
                  <a:extLst>
                    <a:ext uri="{FF2B5EF4-FFF2-40B4-BE49-F238E27FC236}">
                      <a16:creationId xmlns:a16="http://schemas.microsoft.com/office/drawing/2014/main" id="{26ED47B0-D00D-6628-3353-882D9E8C968C}"/>
                    </a:ext>
                  </a:extLst>
                </p14:cNvPr>
                <p14:cNvContentPartPr/>
                <p14:nvPr/>
              </p14:nvContentPartPr>
              <p14:xfrm>
                <a:off x="6002209" y="2612368"/>
                <a:ext cx="138600" cy="180000"/>
              </p14:xfrm>
            </p:contentPart>
          </mc:Choice>
          <mc:Fallback>
            <p:pic>
              <p:nvPicPr>
                <p:cNvPr id="61" name="Ink 60">
                  <a:extLst>
                    <a:ext uri="{FF2B5EF4-FFF2-40B4-BE49-F238E27FC236}">
                      <a16:creationId xmlns:a16="http://schemas.microsoft.com/office/drawing/2014/main" id="{26ED47B0-D00D-6628-3353-882D9E8C968C}"/>
                    </a:ext>
                  </a:extLst>
                </p:cNvPr>
                <p:cNvPicPr/>
                <p:nvPr/>
              </p:nvPicPr>
              <p:blipFill>
                <a:blip r:embed="rId155"/>
                <a:stretch>
                  <a:fillRect/>
                </a:stretch>
              </p:blipFill>
              <p:spPr>
                <a:xfrm>
                  <a:off x="5996089" y="2606248"/>
                  <a:ext cx="150840" cy="19224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62" name="Ink 61">
                  <a:extLst>
                    <a:ext uri="{FF2B5EF4-FFF2-40B4-BE49-F238E27FC236}">
                      <a16:creationId xmlns:a16="http://schemas.microsoft.com/office/drawing/2014/main" id="{83DF8E7B-DCE8-D9FD-7724-995E0C893FE7}"/>
                    </a:ext>
                  </a:extLst>
                </p14:cNvPr>
                <p14:cNvContentPartPr/>
                <p14:nvPr/>
              </p14:nvContentPartPr>
              <p14:xfrm>
                <a:off x="6169969" y="2637568"/>
                <a:ext cx="116280" cy="137520"/>
              </p14:xfrm>
            </p:contentPart>
          </mc:Choice>
          <mc:Fallback>
            <p:pic>
              <p:nvPicPr>
                <p:cNvPr id="62" name="Ink 61">
                  <a:extLst>
                    <a:ext uri="{FF2B5EF4-FFF2-40B4-BE49-F238E27FC236}">
                      <a16:creationId xmlns:a16="http://schemas.microsoft.com/office/drawing/2014/main" id="{83DF8E7B-DCE8-D9FD-7724-995E0C893FE7}"/>
                    </a:ext>
                  </a:extLst>
                </p:cNvPr>
                <p:cNvPicPr/>
                <p:nvPr/>
              </p:nvPicPr>
              <p:blipFill>
                <a:blip r:embed="rId157"/>
                <a:stretch>
                  <a:fillRect/>
                </a:stretch>
              </p:blipFill>
              <p:spPr>
                <a:xfrm>
                  <a:off x="6163849" y="2631448"/>
                  <a:ext cx="128520" cy="14976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63" name="Ink 62">
                  <a:extLst>
                    <a:ext uri="{FF2B5EF4-FFF2-40B4-BE49-F238E27FC236}">
                      <a16:creationId xmlns:a16="http://schemas.microsoft.com/office/drawing/2014/main" id="{A65DAEB4-E45A-65E7-CAEF-AE59CDA1B412}"/>
                    </a:ext>
                  </a:extLst>
                </p14:cNvPr>
                <p14:cNvContentPartPr/>
                <p14:nvPr/>
              </p14:nvContentPartPr>
              <p14:xfrm>
                <a:off x="6256729" y="2505448"/>
                <a:ext cx="181800" cy="275400"/>
              </p14:xfrm>
            </p:contentPart>
          </mc:Choice>
          <mc:Fallback>
            <p:pic>
              <p:nvPicPr>
                <p:cNvPr id="63" name="Ink 62">
                  <a:extLst>
                    <a:ext uri="{FF2B5EF4-FFF2-40B4-BE49-F238E27FC236}">
                      <a16:creationId xmlns:a16="http://schemas.microsoft.com/office/drawing/2014/main" id="{A65DAEB4-E45A-65E7-CAEF-AE59CDA1B412}"/>
                    </a:ext>
                  </a:extLst>
                </p:cNvPr>
                <p:cNvPicPr/>
                <p:nvPr/>
              </p:nvPicPr>
              <p:blipFill>
                <a:blip r:embed="rId159"/>
                <a:stretch>
                  <a:fillRect/>
                </a:stretch>
              </p:blipFill>
              <p:spPr>
                <a:xfrm>
                  <a:off x="6250609" y="2499328"/>
                  <a:ext cx="194040" cy="28764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64" name="Ink 63">
                  <a:extLst>
                    <a:ext uri="{FF2B5EF4-FFF2-40B4-BE49-F238E27FC236}">
                      <a16:creationId xmlns:a16="http://schemas.microsoft.com/office/drawing/2014/main" id="{882A73A2-E74A-8F9A-8970-D4CFC63028C5}"/>
                    </a:ext>
                  </a:extLst>
                </p14:cNvPr>
                <p14:cNvContentPartPr/>
                <p14:nvPr/>
              </p14:nvContentPartPr>
              <p14:xfrm>
                <a:off x="6429169" y="2456488"/>
                <a:ext cx="69120" cy="65520"/>
              </p14:xfrm>
            </p:contentPart>
          </mc:Choice>
          <mc:Fallback>
            <p:pic>
              <p:nvPicPr>
                <p:cNvPr id="64" name="Ink 63">
                  <a:extLst>
                    <a:ext uri="{FF2B5EF4-FFF2-40B4-BE49-F238E27FC236}">
                      <a16:creationId xmlns:a16="http://schemas.microsoft.com/office/drawing/2014/main" id="{882A73A2-E74A-8F9A-8970-D4CFC63028C5}"/>
                    </a:ext>
                  </a:extLst>
                </p:cNvPr>
                <p:cNvPicPr/>
                <p:nvPr/>
              </p:nvPicPr>
              <p:blipFill>
                <a:blip r:embed="rId161"/>
                <a:stretch>
                  <a:fillRect/>
                </a:stretch>
              </p:blipFill>
              <p:spPr>
                <a:xfrm>
                  <a:off x="6423049" y="2450368"/>
                  <a:ext cx="81360" cy="7776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65" name="Ink 64">
                  <a:extLst>
                    <a:ext uri="{FF2B5EF4-FFF2-40B4-BE49-F238E27FC236}">
                      <a16:creationId xmlns:a16="http://schemas.microsoft.com/office/drawing/2014/main" id="{2A985018-8E16-27FD-CBB5-FA3C8C5355D4}"/>
                    </a:ext>
                  </a:extLst>
                </p14:cNvPr>
                <p14:cNvContentPartPr/>
                <p14:nvPr/>
              </p14:nvContentPartPr>
              <p14:xfrm>
                <a:off x="6389569" y="2423368"/>
                <a:ext cx="29160" cy="42120"/>
              </p14:xfrm>
            </p:contentPart>
          </mc:Choice>
          <mc:Fallback>
            <p:pic>
              <p:nvPicPr>
                <p:cNvPr id="65" name="Ink 64">
                  <a:extLst>
                    <a:ext uri="{FF2B5EF4-FFF2-40B4-BE49-F238E27FC236}">
                      <a16:creationId xmlns:a16="http://schemas.microsoft.com/office/drawing/2014/main" id="{2A985018-8E16-27FD-CBB5-FA3C8C5355D4}"/>
                    </a:ext>
                  </a:extLst>
                </p:cNvPr>
                <p:cNvPicPr/>
                <p:nvPr/>
              </p:nvPicPr>
              <p:blipFill>
                <a:blip r:embed="rId163"/>
                <a:stretch>
                  <a:fillRect/>
                </a:stretch>
              </p:blipFill>
              <p:spPr>
                <a:xfrm>
                  <a:off x="6383449" y="2417248"/>
                  <a:ext cx="4140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67" name="Ink 66">
                  <a:extLst>
                    <a:ext uri="{FF2B5EF4-FFF2-40B4-BE49-F238E27FC236}">
                      <a16:creationId xmlns:a16="http://schemas.microsoft.com/office/drawing/2014/main" id="{F0D338E7-47A3-620A-0C32-3B964F663C74}"/>
                    </a:ext>
                  </a:extLst>
                </p14:cNvPr>
                <p14:cNvContentPartPr/>
                <p14:nvPr/>
              </p14:nvContentPartPr>
              <p14:xfrm>
                <a:off x="6890689" y="3203488"/>
                <a:ext cx="165960" cy="316080"/>
              </p14:xfrm>
            </p:contentPart>
          </mc:Choice>
          <mc:Fallback>
            <p:pic>
              <p:nvPicPr>
                <p:cNvPr id="67" name="Ink 66">
                  <a:extLst>
                    <a:ext uri="{FF2B5EF4-FFF2-40B4-BE49-F238E27FC236}">
                      <a16:creationId xmlns:a16="http://schemas.microsoft.com/office/drawing/2014/main" id="{F0D338E7-47A3-620A-0C32-3B964F663C74}"/>
                    </a:ext>
                  </a:extLst>
                </p:cNvPr>
                <p:cNvPicPr/>
                <p:nvPr/>
              </p:nvPicPr>
              <p:blipFill>
                <a:blip r:embed="rId165"/>
                <a:stretch>
                  <a:fillRect/>
                </a:stretch>
              </p:blipFill>
              <p:spPr>
                <a:xfrm>
                  <a:off x="6884569" y="3197368"/>
                  <a:ext cx="178200" cy="32832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68" name="Ink 67">
                  <a:extLst>
                    <a:ext uri="{FF2B5EF4-FFF2-40B4-BE49-F238E27FC236}">
                      <a16:creationId xmlns:a16="http://schemas.microsoft.com/office/drawing/2014/main" id="{D0DB31AF-F444-2044-7FB4-8B1C6648D4BF}"/>
                    </a:ext>
                  </a:extLst>
                </p14:cNvPr>
                <p14:cNvContentPartPr/>
                <p14:nvPr/>
              </p14:nvContentPartPr>
              <p14:xfrm>
                <a:off x="7054129" y="3024928"/>
                <a:ext cx="440640" cy="364320"/>
              </p14:xfrm>
            </p:contentPart>
          </mc:Choice>
          <mc:Fallback>
            <p:pic>
              <p:nvPicPr>
                <p:cNvPr id="68" name="Ink 67">
                  <a:extLst>
                    <a:ext uri="{FF2B5EF4-FFF2-40B4-BE49-F238E27FC236}">
                      <a16:creationId xmlns:a16="http://schemas.microsoft.com/office/drawing/2014/main" id="{D0DB31AF-F444-2044-7FB4-8B1C6648D4BF}"/>
                    </a:ext>
                  </a:extLst>
                </p:cNvPr>
                <p:cNvPicPr/>
                <p:nvPr/>
              </p:nvPicPr>
              <p:blipFill>
                <a:blip r:embed="rId167"/>
                <a:stretch>
                  <a:fillRect/>
                </a:stretch>
              </p:blipFill>
              <p:spPr>
                <a:xfrm>
                  <a:off x="7048009" y="3018808"/>
                  <a:ext cx="452880" cy="37656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69" name="Ink 68">
                  <a:extLst>
                    <a:ext uri="{FF2B5EF4-FFF2-40B4-BE49-F238E27FC236}">
                      <a16:creationId xmlns:a16="http://schemas.microsoft.com/office/drawing/2014/main" id="{FA6523A0-5F2E-0711-1444-BA84DEEF56AE}"/>
                    </a:ext>
                  </a:extLst>
                </p14:cNvPr>
                <p14:cNvContentPartPr/>
                <p14:nvPr/>
              </p14:nvContentPartPr>
              <p14:xfrm>
                <a:off x="7461289" y="2968408"/>
                <a:ext cx="145440" cy="203040"/>
              </p14:xfrm>
            </p:contentPart>
          </mc:Choice>
          <mc:Fallback>
            <p:pic>
              <p:nvPicPr>
                <p:cNvPr id="69" name="Ink 68">
                  <a:extLst>
                    <a:ext uri="{FF2B5EF4-FFF2-40B4-BE49-F238E27FC236}">
                      <a16:creationId xmlns:a16="http://schemas.microsoft.com/office/drawing/2014/main" id="{FA6523A0-5F2E-0711-1444-BA84DEEF56AE}"/>
                    </a:ext>
                  </a:extLst>
                </p:cNvPr>
                <p:cNvPicPr/>
                <p:nvPr/>
              </p:nvPicPr>
              <p:blipFill>
                <a:blip r:embed="rId169"/>
                <a:stretch>
                  <a:fillRect/>
                </a:stretch>
              </p:blipFill>
              <p:spPr>
                <a:xfrm>
                  <a:off x="7455169" y="2962288"/>
                  <a:ext cx="157680" cy="21528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71" name="Ink 70">
                  <a:extLst>
                    <a:ext uri="{FF2B5EF4-FFF2-40B4-BE49-F238E27FC236}">
                      <a16:creationId xmlns:a16="http://schemas.microsoft.com/office/drawing/2014/main" id="{70CC79B9-6B92-3297-C6FC-21E81DF35BCF}"/>
                    </a:ext>
                  </a:extLst>
                </p14:cNvPr>
                <p14:cNvContentPartPr/>
                <p14:nvPr/>
              </p14:nvContentPartPr>
              <p14:xfrm>
                <a:off x="7647049" y="2949688"/>
                <a:ext cx="133920" cy="349920"/>
              </p14:xfrm>
            </p:contentPart>
          </mc:Choice>
          <mc:Fallback>
            <p:pic>
              <p:nvPicPr>
                <p:cNvPr id="71" name="Ink 70">
                  <a:extLst>
                    <a:ext uri="{FF2B5EF4-FFF2-40B4-BE49-F238E27FC236}">
                      <a16:creationId xmlns:a16="http://schemas.microsoft.com/office/drawing/2014/main" id="{70CC79B9-6B92-3297-C6FC-21E81DF35BCF}"/>
                    </a:ext>
                  </a:extLst>
                </p:cNvPr>
                <p:cNvPicPr/>
                <p:nvPr/>
              </p:nvPicPr>
              <p:blipFill>
                <a:blip r:embed="rId171"/>
                <a:stretch>
                  <a:fillRect/>
                </a:stretch>
              </p:blipFill>
              <p:spPr>
                <a:xfrm>
                  <a:off x="7640929" y="2943568"/>
                  <a:ext cx="146160" cy="36216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72" name="Ink 71">
                  <a:extLst>
                    <a:ext uri="{FF2B5EF4-FFF2-40B4-BE49-F238E27FC236}">
                      <a16:creationId xmlns:a16="http://schemas.microsoft.com/office/drawing/2014/main" id="{CCF47AA1-416E-0C59-6744-D71ED1E0E71D}"/>
                    </a:ext>
                  </a:extLst>
                </p14:cNvPr>
                <p14:cNvContentPartPr/>
                <p14:nvPr/>
              </p14:nvContentPartPr>
              <p14:xfrm>
                <a:off x="7662169" y="2838448"/>
                <a:ext cx="128520" cy="205920"/>
              </p14:xfrm>
            </p:contentPart>
          </mc:Choice>
          <mc:Fallback>
            <p:pic>
              <p:nvPicPr>
                <p:cNvPr id="72" name="Ink 71">
                  <a:extLst>
                    <a:ext uri="{FF2B5EF4-FFF2-40B4-BE49-F238E27FC236}">
                      <a16:creationId xmlns:a16="http://schemas.microsoft.com/office/drawing/2014/main" id="{CCF47AA1-416E-0C59-6744-D71ED1E0E71D}"/>
                    </a:ext>
                  </a:extLst>
                </p:cNvPr>
                <p:cNvPicPr/>
                <p:nvPr/>
              </p:nvPicPr>
              <p:blipFill>
                <a:blip r:embed="rId173"/>
                <a:stretch>
                  <a:fillRect/>
                </a:stretch>
              </p:blipFill>
              <p:spPr>
                <a:xfrm>
                  <a:off x="7656049" y="2832328"/>
                  <a:ext cx="140760" cy="21816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73" name="Ink 72">
                  <a:extLst>
                    <a:ext uri="{FF2B5EF4-FFF2-40B4-BE49-F238E27FC236}">
                      <a16:creationId xmlns:a16="http://schemas.microsoft.com/office/drawing/2014/main" id="{C524DA94-64DF-873D-2C2C-33D2C94D7785}"/>
                    </a:ext>
                  </a:extLst>
                </p14:cNvPr>
                <p14:cNvContentPartPr/>
                <p14:nvPr/>
              </p14:nvContentPartPr>
              <p14:xfrm>
                <a:off x="7836769" y="2491768"/>
                <a:ext cx="285120" cy="530280"/>
              </p14:xfrm>
            </p:contentPart>
          </mc:Choice>
          <mc:Fallback>
            <p:pic>
              <p:nvPicPr>
                <p:cNvPr id="73" name="Ink 72">
                  <a:extLst>
                    <a:ext uri="{FF2B5EF4-FFF2-40B4-BE49-F238E27FC236}">
                      <a16:creationId xmlns:a16="http://schemas.microsoft.com/office/drawing/2014/main" id="{C524DA94-64DF-873D-2C2C-33D2C94D7785}"/>
                    </a:ext>
                  </a:extLst>
                </p:cNvPr>
                <p:cNvPicPr/>
                <p:nvPr/>
              </p:nvPicPr>
              <p:blipFill>
                <a:blip r:embed="rId175"/>
                <a:stretch>
                  <a:fillRect/>
                </a:stretch>
              </p:blipFill>
              <p:spPr>
                <a:xfrm>
                  <a:off x="7830649" y="2485648"/>
                  <a:ext cx="297360" cy="54252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74" name="Ink 73">
                  <a:extLst>
                    <a:ext uri="{FF2B5EF4-FFF2-40B4-BE49-F238E27FC236}">
                      <a16:creationId xmlns:a16="http://schemas.microsoft.com/office/drawing/2014/main" id="{93A7BF19-3413-8049-E680-B5D1A77CB19F}"/>
                    </a:ext>
                  </a:extLst>
                </p14:cNvPr>
                <p14:cNvContentPartPr/>
                <p14:nvPr/>
              </p14:nvContentPartPr>
              <p14:xfrm>
                <a:off x="8536609" y="2103688"/>
                <a:ext cx="295200" cy="537480"/>
              </p14:xfrm>
            </p:contentPart>
          </mc:Choice>
          <mc:Fallback>
            <p:pic>
              <p:nvPicPr>
                <p:cNvPr id="74" name="Ink 73">
                  <a:extLst>
                    <a:ext uri="{FF2B5EF4-FFF2-40B4-BE49-F238E27FC236}">
                      <a16:creationId xmlns:a16="http://schemas.microsoft.com/office/drawing/2014/main" id="{93A7BF19-3413-8049-E680-B5D1A77CB19F}"/>
                    </a:ext>
                  </a:extLst>
                </p:cNvPr>
                <p:cNvPicPr/>
                <p:nvPr/>
              </p:nvPicPr>
              <p:blipFill>
                <a:blip r:embed="rId177"/>
                <a:stretch>
                  <a:fillRect/>
                </a:stretch>
              </p:blipFill>
              <p:spPr>
                <a:xfrm>
                  <a:off x="8530489" y="2097568"/>
                  <a:ext cx="307440" cy="54972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75" name="Ink 74">
                  <a:extLst>
                    <a:ext uri="{FF2B5EF4-FFF2-40B4-BE49-F238E27FC236}">
                      <a16:creationId xmlns:a16="http://schemas.microsoft.com/office/drawing/2014/main" id="{C2A6DED5-2DB4-42D8-12FD-C876A5EAA075}"/>
                    </a:ext>
                  </a:extLst>
                </p14:cNvPr>
                <p14:cNvContentPartPr/>
                <p14:nvPr/>
              </p14:nvContentPartPr>
              <p14:xfrm>
                <a:off x="8089849" y="2514088"/>
                <a:ext cx="111600" cy="262440"/>
              </p14:xfrm>
            </p:contentPart>
          </mc:Choice>
          <mc:Fallback>
            <p:pic>
              <p:nvPicPr>
                <p:cNvPr id="75" name="Ink 74">
                  <a:extLst>
                    <a:ext uri="{FF2B5EF4-FFF2-40B4-BE49-F238E27FC236}">
                      <a16:creationId xmlns:a16="http://schemas.microsoft.com/office/drawing/2014/main" id="{C2A6DED5-2DB4-42D8-12FD-C876A5EAA075}"/>
                    </a:ext>
                  </a:extLst>
                </p:cNvPr>
                <p:cNvPicPr/>
                <p:nvPr/>
              </p:nvPicPr>
              <p:blipFill>
                <a:blip r:embed="rId179"/>
                <a:stretch>
                  <a:fillRect/>
                </a:stretch>
              </p:blipFill>
              <p:spPr>
                <a:xfrm>
                  <a:off x="8083729" y="2507968"/>
                  <a:ext cx="123840" cy="27468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76" name="Ink 75">
                  <a:extLst>
                    <a:ext uri="{FF2B5EF4-FFF2-40B4-BE49-F238E27FC236}">
                      <a16:creationId xmlns:a16="http://schemas.microsoft.com/office/drawing/2014/main" id="{0734709D-8754-7029-BEAE-C034ADA728A8}"/>
                    </a:ext>
                  </a:extLst>
                </p14:cNvPr>
                <p14:cNvContentPartPr/>
                <p14:nvPr/>
              </p14:nvContentPartPr>
              <p14:xfrm>
                <a:off x="8092009" y="2471248"/>
                <a:ext cx="119160" cy="169920"/>
              </p14:xfrm>
            </p:contentPart>
          </mc:Choice>
          <mc:Fallback>
            <p:pic>
              <p:nvPicPr>
                <p:cNvPr id="76" name="Ink 75">
                  <a:extLst>
                    <a:ext uri="{FF2B5EF4-FFF2-40B4-BE49-F238E27FC236}">
                      <a16:creationId xmlns:a16="http://schemas.microsoft.com/office/drawing/2014/main" id="{0734709D-8754-7029-BEAE-C034ADA728A8}"/>
                    </a:ext>
                  </a:extLst>
                </p:cNvPr>
                <p:cNvPicPr/>
                <p:nvPr/>
              </p:nvPicPr>
              <p:blipFill>
                <a:blip r:embed="rId181"/>
                <a:stretch>
                  <a:fillRect/>
                </a:stretch>
              </p:blipFill>
              <p:spPr>
                <a:xfrm>
                  <a:off x="8085889" y="2465128"/>
                  <a:ext cx="131400" cy="18216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77" name="Ink 76">
                  <a:extLst>
                    <a:ext uri="{FF2B5EF4-FFF2-40B4-BE49-F238E27FC236}">
                      <a16:creationId xmlns:a16="http://schemas.microsoft.com/office/drawing/2014/main" id="{5116DD4C-DD2D-9765-3CC3-DEAA4BD341AD}"/>
                    </a:ext>
                  </a:extLst>
                </p14:cNvPr>
                <p14:cNvContentPartPr/>
                <p14:nvPr/>
              </p14:nvContentPartPr>
              <p14:xfrm>
                <a:off x="8265529" y="2521648"/>
                <a:ext cx="94320" cy="142920"/>
              </p14:xfrm>
            </p:contentPart>
          </mc:Choice>
          <mc:Fallback>
            <p:pic>
              <p:nvPicPr>
                <p:cNvPr id="77" name="Ink 76">
                  <a:extLst>
                    <a:ext uri="{FF2B5EF4-FFF2-40B4-BE49-F238E27FC236}">
                      <a16:creationId xmlns:a16="http://schemas.microsoft.com/office/drawing/2014/main" id="{5116DD4C-DD2D-9765-3CC3-DEAA4BD341AD}"/>
                    </a:ext>
                  </a:extLst>
                </p:cNvPr>
                <p:cNvPicPr/>
                <p:nvPr/>
              </p:nvPicPr>
              <p:blipFill>
                <a:blip r:embed="rId183"/>
                <a:stretch>
                  <a:fillRect/>
                </a:stretch>
              </p:blipFill>
              <p:spPr>
                <a:xfrm>
                  <a:off x="8259409" y="2515528"/>
                  <a:ext cx="106560" cy="15516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78" name="Ink 77">
                  <a:extLst>
                    <a:ext uri="{FF2B5EF4-FFF2-40B4-BE49-F238E27FC236}">
                      <a16:creationId xmlns:a16="http://schemas.microsoft.com/office/drawing/2014/main" id="{3F44A822-99EF-8C06-10CE-90D2AAE93D38}"/>
                    </a:ext>
                  </a:extLst>
                </p14:cNvPr>
                <p14:cNvContentPartPr/>
                <p14:nvPr/>
              </p14:nvContentPartPr>
              <p14:xfrm>
                <a:off x="8418169" y="2414368"/>
                <a:ext cx="109800" cy="248040"/>
              </p14:xfrm>
            </p:contentPart>
          </mc:Choice>
          <mc:Fallback>
            <p:pic>
              <p:nvPicPr>
                <p:cNvPr id="78" name="Ink 77">
                  <a:extLst>
                    <a:ext uri="{FF2B5EF4-FFF2-40B4-BE49-F238E27FC236}">
                      <a16:creationId xmlns:a16="http://schemas.microsoft.com/office/drawing/2014/main" id="{3F44A822-99EF-8C06-10CE-90D2AAE93D38}"/>
                    </a:ext>
                  </a:extLst>
                </p:cNvPr>
                <p:cNvPicPr/>
                <p:nvPr/>
              </p:nvPicPr>
              <p:blipFill>
                <a:blip r:embed="rId185"/>
                <a:stretch>
                  <a:fillRect/>
                </a:stretch>
              </p:blipFill>
              <p:spPr>
                <a:xfrm>
                  <a:off x="8412049" y="2408248"/>
                  <a:ext cx="122040" cy="26028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32" name="Ink 31">
                  <a:extLst>
                    <a:ext uri="{FF2B5EF4-FFF2-40B4-BE49-F238E27FC236}">
                      <a16:creationId xmlns:a16="http://schemas.microsoft.com/office/drawing/2014/main" id="{26ECA1BB-6651-A96A-37C2-5AED47DDFF58}"/>
                    </a:ext>
                  </a:extLst>
                </p14:cNvPr>
                <p14:cNvContentPartPr/>
                <p14:nvPr/>
              </p14:nvContentPartPr>
              <p14:xfrm>
                <a:off x="5830849" y="884368"/>
                <a:ext cx="650520" cy="476280"/>
              </p14:xfrm>
            </p:contentPart>
          </mc:Choice>
          <mc:Fallback>
            <p:pic>
              <p:nvPicPr>
                <p:cNvPr id="32" name="Ink 31">
                  <a:extLst>
                    <a:ext uri="{FF2B5EF4-FFF2-40B4-BE49-F238E27FC236}">
                      <a16:creationId xmlns:a16="http://schemas.microsoft.com/office/drawing/2014/main" id="{26ECA1BB-6651-A96A-37C2-5AED47DDFF58}"/>
                    </a:ext>
                  </a:extLst>
                </p:cNvPr>
                <p:cNvPicPr/>
                <p:nvPr/>
              </p:nvPicPr>
              <p:blipFill>
                <a:blip r:embed="rId187"/>
                <a:stretch>
                  <a:fillRect/>
                </a:stretch>
              </p:blipFill>
              <p:spPr>
                <a:xfrm>
                  <a:off x="5824729" y="878248"/>
                  <a:ext cx="662760" cy="48852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33" name="Ink 32">
                  <a:extLst>
                    <a:ext uri="{FF2B5EF4-FFF2-40B4-BE49-F238E27FC236}">
                      <a16:creationId xmlns:a16="http://schemas.microsoft.com/office/drawing/2014/main" id="{B0E738A7-7AC3-D3C2-F18A-4FC636F2657D}"/>
                    </a:ext>
                  </a:extLst>
                </p14:cNvPr>
                <p14:cNvContentPartPr/>
                <p14:nvPr/>
              </p14:nvContentPartPr>
              <p14:xfrm>
                <a:off x="5802769" y="1222408"/>
                <a:ext cx="131760" cy="84600"/>
              </p14:xfrm>
            </p:contentPart>
          </mc:Choice>
          <mc:Fallback>
            <p:pic>
              <p:nvPicPr>
                <p:cNvPr id="33" name="Ink 32">
                  <a:extLst>
                    <a:ext uri="{FF2B5EF4-FFF2-40B4-BE49-F238E27FC236}">
                      <a16:creationId xmlns:a16="http://schemas.microsoft.com/office/drawing/2014/main" id="{B0E738A7-7AC3-D3C2-F18A-4FC636F2657D}"/>
                    </a:ext>
                  </a:extLst>
                </p:cNvPr>
                <p:cNvPicPr/>
                <p:nvPr/>
              </p:nvPicPr>
              <p:blipFill>
                <a:blip r:embed="rId189"/>
                <a:stretch>
                  <a:fillRect/>
                </a:stretch>
              </p:blipFill>
              <p:spPr>
                <a:xfrm>
                  <a:off x="5796649" y="1216288"/>
                  <a:ext cx="144000" cy="9684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34" name="Ink 33">
                  <a:extLst>
                    <a:ext uri="{FF2B5EF4-FFF2-40B4-BE49-F238E27FC236}">
                      <a16:creationId xmlns:a16="http://schemas.microsoft.com/office/drawing/2014/main" id="{E3E27D65-699E-809D-F438-CA5222E8A1BE}"/>
                    </a:ext>
                  </a:extLst>
                </p14:cNvPr>
                <p14:cNvContentPartPr/>
                <p14:nvPr/>
              </p14:nvContentPartPr>
              <p14:xfrm>
                <a:off x="6561289" y="822448"/>
                <a:ext cx="376200" cy="579600"/>
              </p14:xfrm>
            </p:contentPart>
          </mc:Choice>
          <mc:Fallback>
            <p:pic>
              <p:nvPicPr>
                <p:cNvPr id="34" name="Ink 33">
                  <a:extLst>
                    <a:ext uri="{FF2B5EF4-FFF2-40B4-BE49-F238E27FC236}">
                      <a16:creationId xmlns:a16="http://schemas.microsoft.com/office/drawing/2014/main" id="{E3E27D65-699E-809D-F438-CA5222E8A1BE}"/>
                    </a:ext>
                  </a:extLst>
                </p:cNvPr>
                <p:cNvPicPr/>
                <p:nvPr/>
              </p:nvPicPr>
              <p:blipFill>
                <a:blip r:embed="rId191"/>
                <a:stretch>
                  <a:fillRect/>
                </a:stretch>
              </p:blipFill>
              <p:spPr>
                <a:xfrm>
                  <a:off x="6555169" y="816328"/>
                  <a:ext cx="388440" cy="59184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22" name="Ink 121">
                  <a:extLst>
                    <a:ext uri="{FF2B5EF4-FFF2-40B4-BE49-F238E27FC236}">
                      <a16:creationId xmlns:a16="http://schemas.microsoft.com/office/drawing/2014/main" id="{B03C4CA2-DA30-1ECE-C029-26DB4BAE0B8F}"/>
                    </a:ext>
                  </a:extLst>
                </p14:cNvPr>
                <p14:cNvContentPartPr/>
                <p14:nvPr/>
              </p14:nvContentPartPr>
              <p14:xfrm>
                <a:off x="6123529" y="2632168"/>
                <a:ext cx="1166760" cy="1001880"/>
              </p14:xfrm>
            </p:contentPart>
          </mc:Choice>
          <mc:Fallback>
            <p:pic>
              <p:nvPicPr>
                <p:cNvPr id="122" name="Ink 121">
                  <a:extLst>
                    <a:ext uri="{FF2B5EF4-FFF2-40B4-BE49-F238E27FC236}">
                      <a16:creationId xmlns:a16="http://schemas.microsoft.com/office/drawing/2014/main" id="{B03C4CA2-DA30-1ECE-C029-26DB4BAE0B8F}"/>
                    </a:ext>
                  </a:extLst>
                </p:cNvPr>
                <p:cNvPicPr/>
                <p:nvPr/>
              </p:nvPicPr>
              <p:blipFill>
                <a:blip r:embed="rId193"/>
                <a:stretch>
                  <a:fillRect/>
                </a:stretch>
              </p:blipFill>
              <p:spPr>
                <a:xfrm>
                  <a:off x="6117409" y="2626048"/>
                  <a:ext cx="1179000" cy="1014120"/>
                </a:xfrm>
                <a:prstGeom prst="rect">
                  <a:avLst/>
                </a:prstGeom>
              </p:spPr>
            </p:pic>
          </mc:Fallback>
        </mc:AlternateContent>
      </p:grpSp>
    </p:spTree>
    <p:extLst>
      <p:ext uri="{BB962C8B-B14F-4D97-AF65-F5344CB8AC3E}">
        <p14:creationId xmlns:p14="http://schemas.microsoft.com/office/powerpoint/2010/main" val="3577927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p:txBody>
          <a:bodyPr>
            <a:normAutofit/>
          </a:bodyPr>
          <a:lstStyle/>
          <a:p>
            <a:r>
              <a:rPr lang="en-US" dirty="0"/>
              <a:t>Files store data permanently in a storage device. With file handling, the output from a program can be stored in a file. Various operations can be performed on the data while in the file.</a:t>
            </a:r>
          </a:p>
          <a:p>
            <a:r>
              <a:rPr lang="en-US" b="1" dirty="0"/>
              <a:t>Using file handling we can store our data in Secondary memory (Hard disk).</a:t>
            </a:r>
            <a:endParaRPr lang="en-US" dirty="0"/>
          </a:p>
          <a:p>
            <a:endParaRPr lang="en-US" dirty="0"/>
          </a:p>
        </p:txBody>
      </p:sp>
    </p:spTree>
    <p:extLst>
      <p:ext uri="{BB962C8B-B14F-4D97-AF65-F5344CB8AC3E}">
        <p14:creationId xmlns:p14="http://schemas.microsoft.com/office/powerpoint/2010/main" val="383946720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E6329-BE89-4461-8E4D-7C8066D0EE56}"/>
              </a:ext>
            </a:extLst>
          </p:cNvPr>
          <p:cNvSpPr>
            <a:spLocks noGrp="1"/>
          </p:cNvSpPr>
          <p:nvPr>
            <p:ph type="title"/>
          </p:nvPr>
        </p:nvSpPr>
        <p:spPr/>
        <p:txBody>
          <a:bodyPr/>
          <a:lstStyle/>
          <a:p>
            <a:r>
              <a:rPr lang="en-US" dirty="0"/>
              <a:t>File pointers </a:t>
            </a:r>
          </a:p>
        </p:txBody>
      </p:sp>
      <p:sp>
        <p:nvSpPr>
          <p:cNvPr id="3" name="Content Placeholder 2">
            <a:extLst>
              <a:ext uri="{FF2B5EF4-FFF2-40B4-BE49-F238E27FC236}">
                <a16:creationId xmlns:a16="http://schemas.microsoft.com/office/drawing/2014/main" id="{5E513DE1-D038-4B98-99E2-A610F839C3B1}"/>
              </a:ext>
            </a:extLst>
          </p:cNvPr>
          <p:cNvSpPr>
            <a:spLocks noGrp="1"/>
          </p:cNvSpPr>
          <p:nvPr>
            <p:ph idx="1"/>
          </p:nvPr>
        </p:nvSpPr>
        <p:spPr/>
        <p:txBody>
          <a:bodyPr>
            <a:normAutofit fontScale="92500" lnSpcReduction="10000"/>
          </a:bodyPr>
          <a:lstStyle/>
          <a:p>
            <a:pPr algn="l"/>
            <a:r>
              <a:rPr lang="en-US" sz="2400" b="0" i="0" dirty="0">
                <a:solidFill>
                  <a:srgbClr val="333333"/>
                </a:solidFill>
                <a:effectLst/>
                <a:latin typeface="Helvetica Neue"/>
              </a:rPr>
              <a:t>Every file maintains two pointers called </a:t>
            </a:r>
            <a:r>
              <a:rPr lang="en-US" sz="2400" b="0" i="0" dirty="0" err="1">
                <a:solidFill>
                  <a:srgbClr val="333333"/>
                </a:solidFill>
                <a:effectLst/>
                <a:latin typeface="Helvetica Neue"/>
              </a:rPr>
              <a:t>get_pointer</a:t>
            </a:r>
            <a:r>
              <a:rPr lang="en-US" sz="2400" b="0" i="0" dirty="0">
                <a:solidFill>
                  <a:srgbClr val="333333"/>
                </a:solidFill>
                <a:effectLst/>
                <a:latin typeface="Helvetica Neue"/>
              </a:rPr>
              <a:t> (in input mode file) and </a:t>
            </a:r>
            <a:r>
              <a:rPr lang="en-US" sz="2400" b="0" i="0" dirty="0" err="1">
                <a:solidFill>
                  <a:srgbClr val="333333"/>
                </a:solidFill>
                <a:effectLst/>
                <a:latin typeface="Helvetica Neue"/>
              </a:rPr>
              <a:t>put_pointer</a:t>
            </a:r>
            <a:r>
              <a:rPr lang="en-US" sz="2400" b="0" i="0" dirty="0">
                <a:solidFill>
                  <a:srgbClr val="333333"/>
                </a:solidFill>
                <a:effectLst/>
                <a:latin typeface="Helvetica Neue"/>
              </a:rPr>
              <a:t> (in output mode file) which tells the current position in the file where reading or writing will takes place. These pointers help attain random access in file. That means moving directly to any location in the file instead of moving through it sequentially.</a:t>
            </a:r>
          </a:p>
          <a:p>
            <a:pPr algn="l"/>
            <a:endParaRPr lang="en-US" sz="2400" b="0" i="0" dirty="0">
              <a:solidFill>
                <a:srgbClr val="333333"/>
              </a:solidFill>
              <a:effectLst/>
              <a:latin typeface="Helvetica Neue"/>
            </a:endParaRPr>
          </a:p>
          <a:p>
            <a:pPr algn="l"/>
            <a:r>
              <a:rPr lang="en-US" sz="2400" b="0" i="0" dirty="0">
                <a:solidFill>
                  <a:srgbClr val="333333"/>
                </a:solidFill>
                <a:effectLst/>
                <a:latin typeface="Helvetica Neue"/>
              </a:rPr>
              <a:t>There may be situations where random access in the best choice. For example, if you have to modify a value in record no 21, then using random access techniques, you can place the file pointer at the beginning of record 21 and then straight-way process the record. If sequential access is used, then you'll have to unnecessarily go through first twenty records in order to reach at record 21.</a:t>
            </a:r>
          </a:p>
          <a:p>
            <a:endParaRPr lang="en-US" sz="2400" dirty="0"/>
          </a:p>
        </p:txBody>
      </p:sp>
    </p:spTree>
    <p:extLst>
      <p:ext uri="{BB962C8B-B14F-4D97-AF65-F5344CB8AC3E}">
        <p14:creationId xmlns:p14="http://schemas.microsoft.com/office/powerpoint/2010/main" val="415087190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50D42-8859-5326-12EF-D1423D1C57A0}"/>
              </a:ext>
            </a:extLst>
          </p:cNvPr>
          <p:cNvSpPr>
            <a:spLocks noGrp="1"/>
          </p:cNvSpPr>
          <p:nvPr>
            <p:ph type="title"/>
          </p:nvPr>
        </p:nvSpPr>
        <p:spPr/>
        <p:txBody>
          <a:bodyPr/>
          <a:lstStyle/>
          <a:p>
            <a:endParaRPr lang="en-PK"/>
          </a:p>
        </p:txBody>
      </p:sp>
      <p:pic>
        <p:nvPicPr>
          <p:cNvPr id="5" name="Content Placeholder 4">
            <a:extLst>
              <a:ext uri="{FF2B5EF4-FFF2-40B4-BE49-F238E27FC236}">
                <a16:creationId xmlns:a16="http://schemas.microsoft.com/office/drawing/2014/main" id="{6A0125D9-246C-ABD3-8F1E-33478E2CD1F9}"/>
              </a:ext>
            </a:extLst>
          </p:cNvPr>
          <p:cNvPicPr>
            <a:picLocks noGrp="1" noChangeAspect="1"/>
          </p:cNvPicPr>
          <p:nvPr>
            <p:ph idx="1"/>
          </p:nvPr>
        </p:nvPicPr>
        <p:blipFill>
          <a:blip r:embed="rId2"/>
          <a:stretch>
            <a:fillRect/>
          </a:stretch>
        </p:blipFill>
        <p:spPr>
          <a:xfrm>
            <a:off x="792152" y="2739134"/>
            <a:ext cx="7559695" cy="2248095"/>
          </a:xfrm>
        </p:spPr>
      </p:pic>
    </p:spTree>
    <p:extLst>
      <p:ext uri="{BB962C8B-B14F-4D97-AF65-F5344CB8AC3E}">
        <p14:creationId xmlns:p14="http://schemas.microsoft.com/office/powerpoint/2010/main" val="41871977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13B4B-0E87-4D3F-8913-B98F03242B01}"/>
              </a:ext>
            </a:extLst>
          </p:cNvPr>
          <p:cNvSpPr>
            <a:spLocks noGrp="1"/>
          </p:cNvSpPr>
          <p:nvPr>
            <p:ph type="title"/>
          </p:nvPr>
        </p:nvSpPr>
        <p:spPr/>
        <p:txBody>
          <a:bodyPr>
            <a:normAutofit fontScale="90000"/>
          </a:bodyPr>
          <a:lstStyle/>
          <a:p>
            <a:r>
              <a:rPr lang="en-US" b="1" i="0" dirty="0">
                <a:solidFill>
                  <a:srgbClr val="008000"/>
                </a:solidFill>
                <a:effectLst/>
                <a:latin typeface="Helvetica Neue"/>
              </a:rPr>
              <a:t>The </a:t>
            </a:r>
            <a:r>
              <a:rPr lang="en-US" b="1" i="0" dirty="0" err="1">
                <a:solidFill>
                  <a:srgbClr val="008000"/>
                </a:solidFill>
                <a:effectLst/>
                <a:latin typeface="Helvetica Neue"/>
              </a:rPr>
              <a:t>seekg</a:t>
            </a:r>
            <a:r>
              <a:rPr lang="en-US" b="1" i="0" dirty="0">
                <a:solidFill>
                  <a:srgbClr val="008000"/>
                </a:solidFill>
                <a:effectLst/>
                <a:latin typeface="Helvetica Neue"/>
              </a:rPr>
              <a:t>(), </a:t>
            </a:r>
            <a:r>
              <a:rPr lang="en-US" b="1" i="0" dirty="0" err="1">
                <a:solidFill>
                  <a:srgbClr val="008000"/>
                </a:solidFill>
                <a:effectLst/>
                <a:latin typeface="Helvetica Neue"/>
              </a:rPr>
              <a:t>seekp</a:t>
            </a:r>
            <a:r>
              <a:rPr lang="en-US" b="1" i="0" dirty="0">
                <a:solidFill>
                  <a:srgbClr val="008000"/>
                </a:solidFill>
                <a:effectLst/>
                <a:latin typeface="Helvetica Neue"/>
              </a:rPr>
              <a:t>(), </a:t>
            </a:r>
            <a:r>
              <a:rPr lang="en-US" b="1" i="0" dirty="0" err="1">
                <a:solidFill>
                  <a:srgbClr val="008000"/>
                </a:solidFill>
                <a:effectLst/>
                <a:latin typeface="Helvetica Neue"/>
              </a:rPr>
              <a:t>tellg</a:t>
            </a:r>
            <a:r>
              <a:rPr lang="en-US" b="1" i="0" dirty="0">
                <a:solidFill>
                  <a:srgbClr val="008000"/>
                </a:solidFill>
                <a:effectLst/>
                <a:latin typeface="Helvetica Neue"/>
              </a:rPr>
              <a:t>() and </a:t>
            </a:r>
            <a:r>
              <a:rPr lang="en-US" b="1" i="0" dirty="0" err="1">
                <a:solidFill>
                  <a:srgbClr val="008000"/>
                </a:solidFill>
                <a:effectLst/>
                <a:latin typeface="Helvetica Neue"/>
              </a:rPr>
              <a:t>tellp</a:t>
            </a:r>
            <a:r>
              <a:rPr lang="en-US" b="1" i="0" dirty="0">
                <a:solidFill>
                  <a:srgbClr val="008000"/>
                </a:solidFill>
                <a:effectLst/>
                <a:latin typeface="Helvetica Neue"/>
              </a:rPr>
              <a:t>() Functions</a:t>
            </a:r>
            <a:br>
              <a:rPr lang="en-US" b="1" i="0" dirty="0">
                <a:solidFill>
                  <a:srgbClr val="008000"/>
                </a:solidFill>
                <a:effectLst/>
                <a:latin typeface="Helvetica Neue"/>
              </a:rPr>
            </a:br>
            <a:endParaRPr lang="en-US" dirty="0"/>
          </a:p>
        </p:txBody>
      </p:sp>
      <p:sp>
        <p:nvSpPr>
          <p:cNvPr id="3" name="Content Placeholder 2">
            <a:extLst>
              <a:ext uri="{FF2B5EF4-FFF2-40B4-BE49-F238E27FC236}">
                <a16:creationId xmlns:a16="http://schemas.microsoft.com/office/drawing/2014/main" id="{820A59E0-5080-4589-ABAB-60C0B172EDF6}"/>
              </a:ext>
            </a:extLst>
          </p:cNvPr>
          <p:cNvSpPr>
            <a:spLocks noGrp="1"/>
          </p:cNvSpPr>
          <p:nvPr>
            <p:ph idx="1"/>
          </p:nvPr>
        </p:nvSpPr>
        <p:spPr/>
        <p:txBody>
          <a:bodyPr>
            <a:normAutofit fontScale="92500"/>
          </a:bodyPr>
          <a:lstStyle/>
          <a:p>
            <a:pPr algn="l"/>
            <a:r>
              <a:rPr lang="en-US" b="0" i="0" dirty="0">
                <a:solidFill>
                  <a:srgbClr val="333333"/>
                </a:solidFill>
                <a:effectLst/>
                <a:latin typeface="Helvetica Neue"/>
              </a:rPr>
              <a:t>random access is achieved by manipulating </a:t>
            </a:r>
            <a:r>
              <a:rPr lang="en-US" b="0" i="0" dirty="0" err="1">
                <a:solidFill>
                  <a:srgbClr val="333333"/>
                </a:solidFill>
                <a:effectLst/>
                <a:latin typeface="Helvetica Neue"/>
              </a:rPr>
              <a:t>seekg</a:t>
            </a:r>
            <a:r>
              <a:rPr lang="en-US" b="0" i="0" dirty="0">
                <a:solidFill>
                  <a:srgbClr val="333333"/>
                </a:solidFill>
                <a:effectLst/>
                <a:latin typeface="Helvetica Neue"/>
              </a:rPr>
              <a:t>(), </a:t>
            </a:r>
            <a:r>
              <a:rPr lang="en-US" b="0" i="0" dirty="0" err="1">
                <a:solidFill>
                  <a:srgbClr val="333333"/>
                </a:solidFill>
                <a:effectLst/>
                <a:latin typeface="Helvetica Neue"/>
              </a:rPr>
              <a:t>seekp</a:t>
            </a:r>
            <a:r>
              <a:rPr lang="en-US" b="0" i="0" dirty="0">
                <a:solidFill>
                  <a:srgbClr val="333333"/>
                </a:solidFill>
                <a:effectLst/>
                <a:latin typeface="Helvetica Neue"/>
              </a:rPr>
              <a:t>(), </a:t>
            </a:r>
            <a:r>
              <a:rPr lang="en-US" b="0" i="0" dirty="0" err="1">
                <a:solidFill>
                  <a:srgbClr val="333333"/>
                </a:solidFill>
                <a:effectLst/>
                <a:latin typeface="Helvetica Neue"/>
              </a:rPr>
              <a:t>tellg</a:t>
            </a:r>
            <a:r>
              <a:rPr lang="en-US" b="0" i="0" dirty="0">
                <a:solidFill>
                  <a:srgbClr val="333333"/>
                </a:solidFill>
                <a:effectLst/>
                <a:latin typeface="Helvetica Neue"/>
              </a:rPr>
              <a:t>() and </a:t>
            </a:r>
            <a:r>
              <a:rPr lang="en-US" b="0" i="0" dirty="0" err="1">
                <a:solidFill>
                  <a:srgbClr val="333333"/>
                </a:solidFill>
                <a:effectLst/>
                <a:latin typeface="Helvetica Neue"/>
              </a:rPr>
              <a:t>tellp</a:t>
            </a:r>
            <a:r>
              <a:rPr lang="en-US" b="0" i="0" dirty="0">
                <a:solidFill>
                  <a:srgbClr val="333333"/>
                </a:solidFill>
                <a:effectLst/>
                <a:latin typeface="Helvetica Neue"/>
              </a:rPr>
              <a:t>() functions. The </a:t>
            </a:r>
            <a:r>
              <a:rPr lang="en-US" b="0" i="0" dirty="0" err="1">
                <a:solidFill>
                  <a:srgbClr val="333333"/>
                </a:solidFill>
                <a:effectLst/>
                <a:latin typeface="Helvetica Neue"/>
              </a:rPr>
              <a:t>seekg</a:t>
            </a:r>
            <a:r>
              <a:rPr lang="en-US" b="0" i="0" dirty="0">
                <a:solidFill>
                  <a:srgbClr val="333333"/>
                </a:solidFill>
                <a:effectLst/>
                <a:latin typeface="Helvetica Neue"/>
              </a:rPr>
              <a:t>() and </a:t>
            </a:r>
            <a:r>
              <a:rPr lang="en-US" b="0" i="0" dirty="0" err="1">
                <a:solidFill>
                  <a:srgbClr val="333333"/>
                </a:solidFill>
                <a:effectLst/>
                <a:latin typeface="Helvetica Neue"/>
              </a:rPr>
              <a:t>tellg</a:t>
            </a:r>
            <a:r>
              <a:rPr lang="en-US" b="0" i="0" dirty="0">
                <a:solidFill>
                  <a:srgbClr val="333333"/>
                </a:solidFill>
                <a:effectLst/>
                <a:latin typeface="Helvetica Neue"/>
              </a:rPr>
              <a:t>() functions allow you to set and examine the </a:t>
            </a:r>
            <a:r>
              <a:rPr lang="en-US" b="0" i="0" dirty="0" err="1">
                <a:solidFill>
                  <a:srgbClr val="333333"/>
                </a:solidFill>
                <a:effectLst/>
                <a:latin typeface="Helvetica Neue"/>
              </a:rPr>
              <a:t>get_pointer</a:t>
            </a:r>
            <a:r>
              <a:rPr lang="en-US" b="0" i="0" dirty="0">
                <a:solidFill>
                  <a:srgbClr val="333333"/>
                </a:solidFill>
                <a:effectLst/>
                <a:latin typeface="Helvetica Neue"/>
              </a:rPr>
              <a:t>, and the </a:t>
            </a:r>
            <a:r>
              <a:rPr lang="en-US" b="0" i="0" dirty="0" err="1">
                <a:solidFill>
                  <a:srgbClr val="333333"/>
                </a:solidFill>
                <a:effectLst/>
                <a:latin typeface="Helvetica Neue"/>
              </a:rPr>
              <a:t>seekp</a:t>
            </a:r>
            <a:r>
              <a:rPr lang="en-US" b="0" i="0" dirty="0">
                <a:solidFill>
                  <a:srgbClr val="333333"/>
                </a:solidFill>
                <a:effectLst/>
                <a:latin typeface="Helvetica Neue"/>
              </a:rPr>
              <a:t>() and </a:t>
            </a:r>
            <a:r>
              <a:rPr lang="en-US" b="0" i="0" dirty="0" err="1">
                <a:solidFill>
                  <a:srgbClr val="333333"/>
                </a:solidFill>
                <a:effectLst/>
                <a:latin typeface="Helvetica Neue"/>
              </a:rPr>
              <a:t>tellp</a:t>
            </a:r>
            <a:r>
              <a:rPr lang="en-US" b="0" i="0" dirty="0">
                <a:solidFill>
                  <a:srgbClr val="333333"/>
                </a:solidFill>
                <a:effectLst/>
                <a:latin typeface="Helvetica Neue"/>
              </a:rPr>
              <a:t>() functions perform these operations on the </a:t>
            </a:r>
            <a:r>
              <a:rPr lang="en-US" b="0" i="0" dirty="0" err="1">
                <a:solidFill>
                  <a:srgbClr val="333333"/>
                </a:solidFill>
                <a:effectLst/>
                <a:latin typeface="Helvetica Neue"/>
              </a:rPr>
              <a:t>put_pointer</a:t>
            </a:r>
            <a:r>
              <a:rPr lang="en-US" b="0" i="0" dirty="0">
                <a:solidFill>
                  <a:srgbClr val="333333"/>
                </a:solidFill>
                <a:effectLst/>
                <a:latin typeface="Helvetica Neue"/>
              </a:rPr>
              <a:t>.</a:t>
            </a:r>
          </a:p>
          <a:p>
            <a:pPr algn="l"/>
            <a:r>
              <a:rPr lang="en-US" b="0" i="0" dirty="0">
                <a:solidFill>
                  <a:srgbClr val="333333"/>
                </a:solidFill>
                <a:effectLst/>
                <a:latin typeface="Helvetica Neue"/>
              </a:rPr>
              <a:t>The </a:t>
            </a:r>
            <a:r>
              <a:rPr lang="en-US" b="0" i="0" dirty="0" err="1">
                <a:solidFill>
                  <a:srgbClr val="333333"/>
                </a:solidFill>
                <a:effectLst/>
                <a:latin typeface="Helvetica Neue"/>
              </a:rPr>
              <a:t>seekg</a:t>
            </a:r>
            <a:r>
              <a:rPr lang="en-US" b="0" i="0" dirty="0">
                <a:solidFill>
                  <a:srgbClr val="333333"/>
                </a:solidFill>
                <a:effectLst/>
                <a:latin typeface="Helvetica Neue"/>
              </a:rPr>
              <a:t>() and </a:t>
            </a:r>
            <a:r>
              <a:rPr lang="en-US" b="0" i="0" dirty="0" err="1">
                <a:solidFill>
                  <a:srgbClr val="333333"/>
                </a:solidFill>
                <a:effectLst/>
                <a:latin typeface="Helvetica Neue"/>
              </a:rPr>
              <a:t>tellg</a:t>
            </a:r>
            <a:r>
              <a:rPr lang="en-US" b="0" i="0" dirty="0">
                <a:solidFill>
                  <a:srgbClr val="333333"/>
                </a:solidFill>
                <a:effectLst/>
                <a:latin typeface="Helvetica Neue"/>
              </a:rPr>
              <a:t>() functions are for input streams (</a:t>
            </a:r>
            <a:r>
              <a:rPr lang="en-US" b="0" i="0" dirty="0" err="1">
                <a:solidFill>
                  <a:srgbClr val="333333"/>
                </a:solidFill>
                <a:effectLst/>
                <a:latin typeface="Helvetica Neue"/>
              </a:rPr>
              <a:t>ifstream</a:t>
            </a:r>
            <a:r>
              <a:rPr lang="en-US" b="0" i="0" dirty="0">
                <a:solidFill>
                  <a:srgbClr val="333333"/>
                </a:solidFill>
                <a:effectLst/>
                <a:latin typeface="Helvetica Neue"/>
              </a:rPr>
              <a:t>) and </a:t>
            </a:r>
            <a:r>
              <a:rPr lang="en-US" b="0" i="0" dirty="0" err="1">
                <a:solidFill>
                  <a:srgbClr val="333333"/>
                </a:solidFill>
                <a:effectLst/>
                <a:latin typeface="Helvetica Neue"/>
              </a:rPr>
              <a:t>seekp</a:t>
            </a:r>
            <a:r>
              <a:rPr lang="en-US" b="0" i="0" dirty="0">
                <a:solidFill>
                  <a:srgbClr val="333333"/>
                </a:solidFill>
                <a:effectLst/>
                <a:latin typeface="Helvetica Neue"/>
              </a:rPr>
              <a:t>() and </a:t>
            </a:r>
            <a:r>
              <a:rPr lang="en-US" b="0" i="0" dirty="0" err="1">
                <a:solidFill>
                  <a:srgbClr val="333333"/>
                </a:solidFill>
                <a:effectLst/>
                <a:latin typeface="Helvetica Neue"/>
              </a:rPr>
              <a:t>tellp</a:t>
            </a:r>
            <a:r>
              <a:rPr lang="en-US" b="0" i="0" dirty="0">
                <a:solidFill>
                  <a:srgbClr val="333333"/>
                </a:solidFill>
                <a:effectLst/>
                <a:latin typeface="Helvetica Neue"/>
              </a:rPr>
              <a:t>() functions are for output streams (</a:t>
            </a:r>
            <a:r>
              <a:rPr lang="en-US" b="0" i="0" dirty="0" err="1">
                <a:solidFill>
                  <a:srgbClr val="333333"/>
                </a:solidFill>
                <a:effectLst/>
                <a:latin typeface="Helvetica Neue"/>
              </a:rPr>
              <a:t>ofstream</a:t>
            </a:r>
            <a:r>
              <a:rPr lang="en-US" b="0" i="0" dirty="0">
                <a:solidFill>
                  <a:srgbClr val="333333"/>
                </a:solidFill>
                <a:effectLst/>
                <a:latin typeface="Helvetica Neue"/>
              </a:rPr>
              <a:t>).</a:t>
            </a:r>
          </a:p>
          <a:p>
            <a:endParaRPr lang="en-US" dirty="0"/>
          </a:p>
        </p:txBody>
      </p:sp>
    </p:spTree>
    <p:extLst>
      <p:ext uri="{BB962C8B-B14F-4D97-AF65-F5344CB8AC3E}">
        <p14:creationId xmlns:p14="http://schemas.microsoft.com/office/powerpoint/2010/main" val="63576352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53F28-A7F9-48F0-A0E5-C6AA03D79F62}"/>
              </a:ext>
            </a:extLst>
          </p:cNvPr>
          <p:cNvSpPr>
            <a:spLocks noGrp="1"/>
          </p:cNvSpPr>
          <p:nvPr>
            <p:ph type="title"/>
          </p:nvPr>
        </p:nvSpPr>
        <p:spPr/>
        <p:txBody>
          <a:bodyPr/>
          <a:lstStyle/>
          <a:p>
            <a:r>
              <a:rPr lang="en-US" b="0" i="0" dirty="0" err="1">
                <a:solidFill>
                  <a:srgbClr val="333333"/>
                </a:solidFill>
                <a:effectLst/>
                <a:latin typeface="Helvetica Neue"/>
              </a:rPr>
              <a:t>tellg</a:t>
            </a:r>
            <a:r>
              <a:rPr lang="en-US" b="0" i="0" dirty="0">
                <a:solidFill>
                  <a:srgbClr val="333333"/>
                </a:solidFill>
                <a:effectLst/>
                <a:latin typeface="Helvetica Neue"/>
              </a:rPr>
              <a:t>() and </a:t>
            </a:r>
            <a:r>
              <a:rPr lang="en-US" b="0" i="0" dirty="0" err="1">
                <a:solidFill>
                  <a:srgbClr val="333333"/>
                </a:solidFill>
                <a:effectLst/>
                <a:latin typeface="Helvetica Neue"/>
              </a:rPr>
              <a:t>tellp</a:t>
            </a:r>
            <a:r>
              <a:rPr lang="en-US" b="0" i="0" dirty="0">
                <a:solidFill>
                  <a:srgbClr val="333333"/>
                </a:solidFill>
                <a:effectLst/>
                <a:latin typeface="Helvetica Neue"/>
              </a:rPr>
              <a:t>()</a:t>
            </a:r>
            <a:endParaRPr lang="en-US" dirty="0"/>
          </a:p>
        </p:txBody>
      </p:sp>
      <p:sp>
        <p:nvSpPr>
          <p:cNvPr id="3" name="Content Placeholder 2">
            <a:extLst>
              <a:ext uri="{FF2B5EF4-FFF2-40B4-BE49-F238E27FC236}">
                <a16:creationId xmlns:a16="http://schemas.microsoft.com/office/drawing/2014/main" id="{83F478D6-40FD-4F0A-A924-797721F22F07}"/>
              </a:ext>
            </a:extLst>
          </p:cNvPr>
          <p:cNvSpPr>
            <a:spLocks noGrp="1"/>
          </p:cNvSpPr>
          <p:nvPr>
            <p:ph idx="1"/>
          </p:nvPr>
        </p:nvSpPr>
        <p:spPr/>
        <p:txBody>
          <a:bodyPr/>
          <a:lstStyle/>
          <a:p>
            <a:r>
              <a:rPr lang="en-US" b="0" i="0" dirty="0">
                <a:solidFill>
                  <a:srgbClr val="333333"/>
                </a:solidFill>
                <a:effectLst/>
                <a:latin typeface="Helvetica Neue"/>
              </a:rPr>
              <a:t>The functions </a:t>
            </a:r>
            <a:r>
              <a:rPr lang="en-US" b="0" i="0" dirty="0" err="1">
                <a:solidFill>
                  <a:srgbClr val="333333"/>
                </a:solidFill>
                <a:effectLst/>
                <a:latin typeface="Helvetica Neue"/>
              </a:rPr>
              <a:t>tellg</a:t>
            </a:r>
            <a:r>
              <a:rPr lang="en-US" b="0" i="0" dirty="0">
                <a:solidFill>
                  <a:srgbClr val="333333"/>
                </a:solidFill>
                <a:effectLst/>
                <a:latin typeface="Helvetica Neue"/>
              </a:rPr>
              <a:t>() and </a:t>
            </a:r>
            <a:r>
              <a:rPr lang="en-US" b="0" i="0" dirty="0" err="1">
                <a:solidFill>
                  <a:srgbClr val="333333"/>
                </a:solidFill>
                <a:effectLst/>
                <a:latin typeface="Helvetica Neue"/>
              </a:rPr>
              <a:t>tellp</a:t>
            </a:r>
            <a:r>
              <a:rPr lang="en-US" b="0" i="0" dirty="0">
                <a:solidFill>
                  <a:srgbClr val="333333"/>
                </a:solidFill>
                <a:effectLst/>
                <a:latin typeface="Helvetica Neue"/>
              </a:rPr>
              <a:t>() return the position, in terms of byte number, of </a:t>
            </a:r>
            <a:r>
              <a:rPr lang="en-US" b="0" i="0" dirty="0" err="1">
                <a:solidFill>
                  <a:srgbClr val="333333"/>
                </a:solidFill>
                <a:effectLst/>
                <a:latin typeface="Helvetica Neue"/>
              </a:rPr>
              <a:t>put_pointer</a:t>
            </a:r>
            <a:r>
              <a:rPr lang="en-US" b="0" i="0" dirty="0">
                <a:solidFill>
                  <a:srgbClr val="333333"/>
                </a:solidFill>
                <a:effectLst/>
                <a:latin typeface="Helvetica Neue"/>
              </a:rPr>
              <a:t> and </a:t>
            </a:r>
            <a:r>
              <a:rPr lang="en-US" b="0" i="0" dirty="0" err="1">
                <a:solidFill>
                  <a:srgbClr val="333333"/>
                </a:solidFill>
                <a:effectLst/>
                <a:latin typeface="Helvetica Neue"/>
              </a:rPr>
              <a:t>get_pointer</a:t>
            </a:r>
            <a:r>
              <a:rPr lang="en-US" b="0" i="0" dirty="0">
                <a:solidFill>
                  <a:srgbClr val="333333"/>
                </a:solidFill>
                <a:effectLst/>
                <a:latin typeface="Helvetica Neue"/>
              </a:rPr>
              <a:t> respectively, in an output file and input file.</a:t>
            </a:r>
            <a:endParaRPr lang="en-US" dirty="0"/>
          </a:p>
        </p:txBody>
      </p:sp>
    </p:spTree>
    <p:extLst>
      <p:ext uri="{BB962C8B-B14F-4D97-AF65-F5344CB8AC3E}">
        <p14:creationId xmlns:p14="http://schemas.microsoft.com/office/powerpoint/2010/main" val="312835866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Random Access</a:t>
            </a:r>
          </a:p>
        </p:txBody>
      </p:sp>
      <p:sp>
        <p:nvSpPr>
          <p:cNvPr id="3" name="Content Placeholder 2"/>
          <p:cNvSpPr>
            <a:spLocks noGrp="1"/>
          </p:cNvSpPr>
          <p:nvPr>
            <p:ph idx="1"/>
          </p:nvPr>
        </p:nvSpPr>
        <p:spPr/>
        <p:txBody>
          <a:bodyPr/>
          <a:lstStyle/>
          <a:p>
            <a:r>
              <a:rPr lang="en-US" dirty="0"/>
              <a:t>We can move the pointer (while reading or writing) to a specific position in a file</a:t>
            </a:r>
          </a:p>
          <a:p>
            <a:endParaRPr lang="en-US" dirty="0"/>
          </a:p>
          <a:p>
            <a:pPr>
              <a:buNone/>
            </a:pPr>
            <a:r>
              <a:rPr lang="en-US" b="1" dirty="0" err="1"/>
              <a:t>istream</a:t>
            </a:r>
            <a:r>
              <a:rPr lang="en-US" b="1" dirty="0"/>
              <a:t> &amp;</a:t>
            </a:r>
            <a:r>
              <a:rPr lang="en-US" b="1" dirty="0" err="1"/>
              <a:t>seekg</a:t>
            </a:r>
            <a:r>
              <a:rPr lang="en-US" b="1" dirty="0"/>
              <a:t>(</a:t>
            </a:r>
            <a:r>
              <a:rPr lang="en-US" b="1" dirty="0" err="1"/>
              <a:t>int</a:t>
            </a:r>
            <a:r>
              <a:rPr lang="en-US" b="1" dirty="0"/>
              <a:t> </a:t>
            </a:r>
            <a:r>
              <a:rPr lang="en-US" b="1" i="1" dirty="0"/>
              <a:t>offset, origin);</a:t>
            </a:r>
          </a:p>
          <a:p>
            <a:pPr>
              <a:buNone/>
            </a:pPr>
            <a:r>
              <a:rPr lang="en-US" b="1" dirty="0" err="1"/>
              <a:t>ostream</a:t>
            </a:r>
            <a:r>
              <a:rPr lang="en-US" b="1" dirty="0"/>
              <a:t> &amp;</a:t>
            </a:r>
            <a:r>
              <a:rPr lang="en-US" b="1" dirty="0" err="1"/>
              <a:t>seekp</a:t>
            </a:r>
            <a:r>
              <a:rPr lang="en-US" b="1" dirty="0"/>
              <a:t>(</a:t>
            </a:r>
            <a:r>
              <a:rPr lang="en-US" b="1" dirty="0" err="1"/>
              <a:t>int</a:t>
            </a:r>
            <a:r>
              <a:rPr lang="en-US" b="1" dirty="0"/>
              <a:t> </a:t>
            </a:r>
            <a:r>
              <a:rPr lang="en-US" b="1" i="1" dirty="0"/>
              <a:t>offset, origin);</a:t>
            </a:r>
          </a:p>
          <a:p>
            <a:pPr>
              <a:buNone/>
            </a:pPr>
            <a:endParaRPr lang="en-US" dirty="0"/>
          </a:p>
          <a:p>
            <a:pPr>
              <a:buNone/>
            </a:pPr>
            <a:r>
              <a:rPr lang="en-US" dirty="0"/>
              <a:t>	Where origin can be any of the three following options</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Origin Options</a:t>
            </a:r>
          </a:p>
        </p:txBody>
      </p:sp>
      <p:sp>
        <p:nvSpPr>
          <p:cNvPr id="3" name="Content Placeholder 2"/>
          <p:cNvSpPr>
            <a:spLocks noGrp="1"/>
          </p:cNvSpPr>
          <p:nvPr>
            <p:ph idx="1"/>
          </p:nvPr>
        </p:nvSpPr>
        <p:spPr/>
        <p:txBody>
          <a:bodyPr/>
          <a:lstStyle/>
          <a:p>
            <a:r>
              <a:rPr lang="en-US" dirty="0" err="1"/>
              <a:t>ios</a:t>
            </a:r>
            <a:r>
              <a:rPr lang="en-US" dirty="0"/>
              <a:t>::beg 		</a:t>
            </a:r>
            <a:r>
              <a:rPr lang="en-US" i="1" dirty="0">
                <a:solidFill>
                  <a:schemeClr val="bg1">
                    <a:lumMod val="65000"/>
                  </a:schemeClr>
                </a:solidFill>
              </a:rPr>
              <a:t>// Beginning-of-file position</a:t>
            </a:r>
          </a:p>
          <a:p>
            <a:r>
              <a:rPr lang="en-US" dirty="0" err="1"/>
              <a:t>ios</a:t>
            </a:r>
            <a:r>
              <a:rPr lang="en-US" dirty="0"/>
              <a:t>::cur 		</a:t>
            </a:r>
            <a:r>
              <a:rPr lang="en-US" i="1" dirty="0">
                <a:solidFill>
                  <a:schemeClr val="bg1">
                    <a:lumMod val="65000"/>
                  </a:schemeClr>
                </a:solidFill>
              </a:rPr>
              <a:t>// Current location position</a:t>
            </a:r>
          </a:p>
          <a:p>
            <a:r>
              <a:rPr lang="en-US" dirty="0" err="1"/>
              <a:t>ios</a:t>
            </a:r>
            <a:r>
              <a:rPr lang="en-US" dirty="0"/>
              <a:t>::end 		</a:t>
            </a:r>
            <a:r>
              <a:rPr lang="en-US" i="1" dirty="0">
                <a:solidFill>
                  <a:schemeClr val="bg1">
                    <a:lumMod val="65000"/>
                  </a:schemeClr>
                </a:solidFill>
              </a:rPr>
              <a:t>// End-of-file position</a:t>
            </a:r>
          </a:p>
        </p:txBody>
      </p:sp>
      <p:sp>
        <p:nvSpPr>
          <p:cNvPr id="5" name="TextBox 4">
            <a:extLst>
              <a:ext uri="{FF2B5EF4-FFF2-40B4-BE49-F238E27FC236}">
                <a16:creationId xmlns:a16="http://schemas.microsoft.com/office/drawing/2014/main" id="{9455D1EB-8119-C562-D10D-23464563C62E}"/>
              </a:ext>
            </a:extLst>
          </p:cNvPr>
          <p:cNvSpPr txBox="1"/>
          <p:nvPr/>
        </p:nvSpPr>
        <p:spPr>
          <a:xfrm>
            <a:off x="533400" y="3733800"/>
            <a:ext cx="8153400" cy="646331"/>
          </a:xfrm>
          <a:prstGeom prst="rect">
            <a:avLst/>
          </a:prstGeom>
          <a:noFill/>
        </p:spPr>
        <p:txBody>
          <a:bodyPr wrap="square">
            <a:spAutoFit/>
          </a:bodyPr>
          <a:lstStyle/>
          <a:p>
            <a:r>
              <a:rPr lang="en-US" b="0" i="0" dirty="0">
                <a:solidFill>
                  <a:srgbClr val="444444"/>
                </a:solidFill>
                <a:effectLst/>
                <a:latin typeface="open sans" panose="020B0606030504020204" pitchFamily="34" charset="0"/>
              </a:rPr>
              <a:t>If we don’t specify the second argument, then </a:t>
            </a:r>
            <a:r>
              <a:rPr lang="en-US" b="0" i="0" dirty="0" err="1">
                <a:solidFill>
                  <a:srgbClr val="444444"/>
                </a:solidFill>
                <a:effectLst/>
                <a:latin typeface="open sans" panose="020B0606030504020204" pitchFamily="34" charset="0"/>
              </a:rPr>
              <a:t>ios</a:t>
            </a:r>
            <a:r>
              <a:rPr lang="en-US" b="0" i="0" dirty="0">
                <a:solidFill>
                  <a:srgbClr val="444444"/>
                </a:solidFill>
                <a:effectLst/>
                <a:latin typeface="open sans" panose="020B0606030504020204" pitchFamily="34" charset="0"/>
              </a:rPr>
              <a:t> :: beg is the default reference position.</a:t>
            </a:r>
            <a:endParaRPr lang="en-PK"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98415-1A45-4493-81D3-34FDD3EA7E0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A77A3D5-1CB9-4297-9CBD-C0CEDE6C6F1B}"/>
              </a:ext>
            </a:extLst>
          </p:cNvPr>
          <p:cNvSpPr>
            <a:spLocks noGrp="1"/>
          </p:cNvSpPr>
          <p:nvPr>
            <p:ph idx="1"/>
          </p:nvPr>
        </p:nvSpPr>
        <p:spPr/>
        <p:txBody>
          <a:bodyPr>
            <a:normAutofit/>
          </a:bodyPr>
          <a:lstStyle/>
          <a:p>
            <a:pPr marL="0" marR="0">
              <a:lnSpc>
                <a:spcPct val="107000"/>
              </a:lnSpc>
              <a:spcBef>
                <a:spcPts val="0"/>
              </a:spcBef>
              <a:spcAft>
                <a:spcPts val="800"/>
              </a:spcAft>
            </a:pP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fin.seekg</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(30);	// will move the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get_pointer</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(in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ifstream</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to byte number 30 in the file(starts from beg)</a:t>
            </a:r>
          </a:p>
          <a:p>
            <a:pPr marL="0" marR="0">
              <a:lnSpc>
                <a:spcPct val="107000"/>
              </a:lnSpc>
              <a:spcBef>
                <a:spcPts val="0"/>
              </a:spcBef>
              <a:spcAft>
                <a:spcPts val="800"/>
              </a:spcAft>
            </a:pP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fout.seekp</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(30);// will move the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put_pointer</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(in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ofstream</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to byte number 30 in the file</a:t>
            </a:r>
          </a:p>
          <a:p>
            <a:pPr marL="0">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It automatically points at the beginning of file, allowing us to read the file from the beginning.</a:t>
            </a:r>
          </a:p>
          <a:p>
            <a:pPr marL="0" marR="0">
              <a:lnSpc>
                <a:spcPct val="107000"/>
              </a:lnSpc>
              <a:spcBef>
                <a:spcPts val="0"/>
              </a:spcBef>
              <a:spcAft>
                <a:spcPts val="800"/>
              </a:spcAft>
            </a:pPr>
            <a:r>
              <a:rPr lang="en-US" sz="2000" dirty="0" err="1">
                <a:effectLst/>
                <a:latin typeface="Calibri" panose="020F0502020204030204" pitchFamily="34" charset="0"/>
                <a:ea typeface="Calibri" panose="020F0502020204030204" pitchFamily="34" charset="0"/>
                <a:cs typeface="Times New Roman" panose="02020603050405020304" pitchFamily="18" charset="0"/>
              </a:rPr>
              <a:t>fin.seekg</a:t>
            </a:r>
            <a:r>
              <a:rPr lang="en-US" sz="2000" dirty="0">
                <a:effectLst/>
                <a:latin typeface="Calibri" panose="020F0502020204030204" pitchFamily="34" charset="0"/>
                <a:ea typeface="Calibri" panose="020F0502020204030204" pitchFamily="34" charset="0"/>
                <a:cs typeface="Times New Roman" panose="02020603050405020304" pitchFamily="18" charset="0"/>
              </a:rPr>
              <a:t>(30,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ios</a:t>
            </a:r>
            <a:r>
              <a:rPr lang="en-US" sz="2000" dirty="0">
                <a:effectLst/>
                <a:latin typeface="Calibri" panose="020F0502020204030204" pitchFamily="34" charset="0"/>
                <a:ea typeface="Calibri" panose="020F0502020204030204" pitchFamily="34" charset="0"/>
                <a:cs typeface="Times New Roman" panose="02020603050405020304" pitchFamily="18" charset="0"/>
              </a:rPr>
              <a:t>::beg);	// go to byte no. 30 from beginning of file</a:t>
            </a:r>
          </a:p>
          <a:p>
            <a:pPr marL="0" marR="0">
              <a:lnSpc>
                <a:spcPct val="107000"/>
              </a:lnSpc>
              <a:spcBef>
                <a:spcPts val="0"/>
              </a:spcBef>
              <a:spcAft>
                <a:spcPts val="800"/>
              </a:spcAft>
            </a:pPr>
            <a:r>
              <a:rPr lang="en-US" sz="2000" dirty="0" err="1">
                <a:effectLst/>
                <a:latin typeface="Calibri" panose="020F0502020204030204" pitchFamily="34" charset="0"/>
                <a:ea typeface="Calibri" panose="020F0502020204030204" pitchFamily="34" charset="0"/>
                <a:cs typeface="Times New Roman" panose="02020603050405020304" pitchFamily="18" charset="0"/>
              </a:rPr>
              <a:t>fin.seekg</a:t>
            </a:r>
            <a:r>
              <a:rPr lang="en-US" sz="2000" dirty="0">
                <a:effectLst/>
                <a:latin typeface="Calibri" panose="020F0502020204030204" pitchFamily="34" charset="0"/>
                <a:ea typeface="Calibri" panose="020F0502020204030204" pitchFamily="34" charset="0"/>
                <a:cs typeface="Times New Roman" panose="02020603050405020304" pitchFamily="18" charset="0"/>
              </a:rPr>
              <a:t>(-2,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ios</a:t>
            </a:r>
            <a:r>
              <a:rPr lang="en-US" sz="2000" dirty="0">
                <a:effectLst/>
                <a:latin typeface="Calibri" panose="020F0502020204030204" pitchFamily="34" charset="0"/>
                <a:ea typeface="Calibri" panose="020F0502020204030204" pitchFamily="34" charset="0"/>
                <a:cs typeface="Times New Roman" panose="02020603050405020304" pitchFamily="18" charset="0"/>
              </a:rPr>
              <a:t>::cur);	// back up 2 bytes from the current position</a:t>
            </a:r>
          </a:p>
          <a:p>
            <a:pPr marL="0" marR="0">
              <a:lnSpc>
                <a:spcPct val="107000"/>
              </a:lnSpc>
              <a:spcBef>
                <a:spcPts val="0"/>
              </a:spcBef>
              <a:spcAft>
                <a:spcPts val="800"/>
              </a:spcAft>
            </a:pPr>
            <a:r>
              <a:rPr lang="en-US" sz="2000" dirty="0" err="1">
                <a:effectLst/>
                <a:latin typeface="Calibri" panose="020F0502020204030204" pitchFamily="34" charset="0"/>
                <a:ea typeface="Calibri" panose="020F0502020204030204" pitchFamily="34" charset="0"/>
                <a:cs typeface="Times New Roman" panose="02020603050405020304" pitchFamily="18" charset="0"/>
              </a:rPr>
              <a:t>fin.seekg</a:t>
            </a:r>
            <a:r>
              <a:rPr lang="en-US" sz="2000" dirty="0">
                <a:effectLst/>
                <a:latin typeface="Calibri" panose="020F0502020204030204" pitchFamily="34" charset="0"/>
                <a:ea typeface="Calibri" panose="020F0502020204030204" pitchFamily="34" charset="0"/>
                <a:cs typeface="Times New Roman" panose="02020603050405020304" pitchFamily="18" charset="0"/>
              </a:rPr>
              <a:t>(0,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ios</a:t>
            </a:r>
            <a:r>
              <a:rPr lang="en-US" sz="2000" dirty="0">
                <a:effectLst/>
                <a:latin typeface="Calibri" panose="020F0502020204030204" pitchFamily="34" charset="0"/>
                <a:ea typeface="Calibri" panose="020F0502020204030204" pitchFamily="34" charset="0"/>
                <a:cs typeface="Times New Roman" panose="02020603050405020304" pitchFamily="18" charset="0"/>
              </a:rPr>
              <a:t>::end);	// go to the end of the file</a:t>
            </a:r>
          </a:p>
          <a:p>
            <a:pPr marL="0" marR="0">
              <a:lnSpc>
                <a:spcPct val="107000"/>
              </a:lnSpc>
              <a:spcBef>
                <a:spcPts val="0"/>
              </a:spcBef>
              <a:spcAft>
                <a:spcPts val="800"/>
              </a:spcAft>
            </a:pPr>
            <a:r>
              <a:rPr lang="en-US" sz="2000" dirty="0" err="1">
                <a:effectLst/>
                <a:latin typeface="Calibri" panose="020F0502020204030204" pitchFamily="34" charset="0"/>
                <a:ea typeface="Calibri" panose="020F0502020204030204" pitchFamily="34" charset="0"/>
                <a:cs typeface="Times New Roman" panose="02020603050405020304" pitchFamily="18" charset="0"/>
              </a:rPr>
              <a:t>fin.seekg</a:t>
            </a:r>
            <a:r>
              <a:rPr lang="en-US" sz="2000" dirty="0">
                <a:effectLst/>
                <a:latin typeface="Calibri" panose="020F0502020204030204" pitchFamily="34" charset="0"/>
                <a:ea typeface="Calibri" panose="020F0502020204030204" pitchFamily="34" charset="0"/>
                <a:cs typeface="Times New Roman" panose="02020603050405020304" pitchFamily="18" charset="0"/>
              </a:rPr>
              <a:t>(-4,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ios</a:t>
            </a:r>
            <a:r>
              <a:rPr lang="en-US" sz="2000" dirty="0">
                <a:effectLst/>
                <a:latin typeface="Calibri" panose="020F0502020204030204" pitchFamily="34" charset="0"/>
                <a:ea typeface="Calibri" panose="020F0502020204030204" pitchFamily="34" charset="0"/>
                <a:cs typeface="Times New Roman" panose="02020603050405020304" pitchFamily="18" charset="0"/>
              </a:rPr>
              <a:t>::end);	// backup 4 bytes from the end of the file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1596582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err="1"/>
              <a:t>seekg</a:t>
            </a:r>
            <a:r>
              <a:rPr lang="en-US" sz="5400" b="1" dirty="0"/>
              <a:t>() Function</a:t>
            </a:r>
          </a:p>
        </p:txBody>
      </p:sp>
      <p:sp>
        <p:nvSpPr>
          <p:cNvPr id="3" name="Content Placeholder 2"/>
          <p:cNvSpPr>
            <a:spLocks noGrp="1"/>
          </p:cNvSpPr>
          <p:nvPr>
            <p:ph idx="1"/>
          </p:nvPr>
        </p:nvSpPr>
        <p:spPr/>
        <p:txBody>
          <a:bodyPr>
            <a:normAutofit fontScale="92500" lnSpcReduction="20000"/>
          </a:bodyPr>
          <a:lstStyle/>
          <a:p>
            <a:r>
              <a:rPr lang="en-US" dirty="0"/>
              <a:t>The </a:t>
            </a:r>
            <a:r>
              <a:rPr lang="en-US" b="1" dirty="0" err="1"/>
              <a:t>seekg</a:t>
            </a:r>
            <a:r>
              <a:rPr lang="en-US" b="1" dirty="0"/>
              <a:t>( )</a:t>
            </a:r>
            <a:r>
              <a:rPr lang="en-US" dirty="0"/>
              <a:t> function moves the associated file's current pointer </a:t>
            </a:r>
            <a:r>
              <a:rPr lang="en-US" i="1" dirty="0"/>
              <a:t>offset the number </a:t>
            </a:r>
            <a:r>
              <a:rPr lang="en-US" dirty="0"/>
              <a:t>of characters from the specified </a:t>
            </a:r>
            <a:r>
              <a:rPr lang="en-US" i="1" dirty="0"/>
              <a:t>origin</a:t>
            </a:r>
          </a:p>
          <a:p>
            <a:endParaRPr lang="en-US" i="1" dirty="0"/>
          </a:p>
          <a:p>
            <a:r>
              <a:rPr lang="en-US" dirty="0"/>
              <a:t>The </a:t>
            </a:r>
            <a:r>
              <a:rPr lang="en-US" b="1" dirty="0" err="1"/>
              <a:t>seekg</a:t>
            </a:r>
            <a:r>
              <a:rPr lang="en-US" b="1" dirty="0"/>
              <a:t>() </a:t>
            </a:r>
            <a:r>
              <a:rPr lang="en-US" dirty="0"/>
              <a:t>function is member of the </a:t>
            </a:r>
            <a:r>
              <a:rPr lang="en-US" i="1" dirty="0" err="1"/>
              <a:t>ifstream</a:t>
            </a:r>
            <a:r>
              <a:rPr lang="en-US" dirty="0"/>
              <a:t> class and is called through an </a:t>
            </a:r>
            <a:r>
              <a:rPr lang="en-US" i="1" dirty="0" err="1"/>
              <a:t>ifstream</a:t>
            </a:r>
            <a:r>
              <a:rPr lang="en-US" dirty="0"/>
              <a:t> object</a:t>
            </a:r>
          </a:p>
          <a:p>
            <a:endParaRPr lang="en-US" dirty="0"/>
          </a:p>
          <a:p>
            <a:r>
              <a:rPr lang="en-US" dirty="0"/>
              <a:t>The function only moves the pointer ahead, the reading operation should then be performed through some other function</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a:t>Example</a:t>
            </a:r>
            <a:endParaRPr lang="en-US" b="1" dirty="0"/>
          </a:p>
        </p:txBody>
      </p:sp>
      <p:sp>
        <p:nvSpPr>
          <p:cNvPr id="3" name="Content Placeholder 2"/>
          <p:cNvSpPr>
            <a:spLocks noGrp="1"/>
          </p:cNvSpPr>
          <p:nvPr>
            <p:ph idx="1"/>
          </p:nvPr>
        </p:nvSpPr>
        <p:spPr/>
        <p:txBody>
          <a:bodyPr>
            <a:normAutofit fontScale="92500" lnSpcReduction="20000"/>
          </a:bodyPr>
          <a:lstStyle/>
          <a:p>
            <a:pPr>
              <a:buNone/>
            </a:pPr>
            <a:r>
              <a:rPr lang="en-US" b="1" i="1" dirty="0">
                <a:solidFill>
                  <a:schemeClr val="bg1">
                    <a:lumMod val="65000"/>
                  </a:schemeClr>
                </a:solidFill>
              </a:rPr>
              <a:t>// Starting from the beginning, move position pointer five characters further</a:t>
            </a:r>
          </a:p>
          <a:p>
            <a:pPr>
              <a:buNone/>
            </a:pPr>
            <a:endParaRPr lang="en-US" b="1" dirty="0">
              <a:solidFill>
                <a:srgbClr val="C00000"/>
              </a:solidFill>
            </a:endParaRPr>
          </a:p>
          <a:p>
            <a:pPr>
              <a:buNone/>
            </a:pPr>
            <a:r>
              <a:rPr lang="en-US" b="1" dirty="0" err="1">
                <a:solidFill>
                  <a:srgbClr val="C00000"/>
                </a:solidFill>
              </a:rPr>
              <a:t>i.seekg</a:t>
            </a:r>
            <a:r>
              <a:rPr lang="en-US" b="1" dirty="0">
                <a:solidFill>
                  <a:srgbClr val="C00000"/>
                </a:solidFill>
              </a:rPr>
              <a:t>(5, </a:t>
            </a:r>
            <a:r>
              <a:rPr lang="en-US" b="1" dirty="0" err="1">
                <a:solidFill>
                  <a:srgbClr val="C00000"/>
                </a:solidFill>
              </a:rPr>
              <a:t>ios</a:t>
            </a:r>
            <a:r>
              <a:rPr lang="en-US" b="1" dirty="0">
                <a:solidFill>
                  <a:srgbClr val="C00000"/>
                </a:solidFill>
              </a:rPr>
              <a:t>::beg);</a:t>
            </a:r>
          </a:p>
          <a:p>
            <a:pPr>
              <a:buNone/>
            </a:pPr>
            <a:r>
              <a:rPr lang="en-US" b="1" dirty="0"/>
              <a:t>char </a:t>
            </a:r>
            <a:r>
              <a:rPr lang="en-US" b="1" dirty="0" err="1"/>
              <a:t>chR</a:t>
            </a:r>
            <a:r>
              <a:rPr lang="en-US" b="1" dirty="0"/>
              <a:t>[20];</a:t>
            </a:r>
          </a:p>
          <a:p>
            <a:pPr>
              <a:buNone/>
            </a:pPr>
            <a:r>
              <a:rPr lang="en-US" b="1" dirty="0" err="1"/>
              <a:t>i.read</a:t>
            </a:r>
            <a:r>
              <a:rPr lang="en-US" b="1" dirty="0"/>
              <a:t>(</a:t>
            </a:r>
            <a:r>
              <a:rPr lang="en-US" b="1" dirty="0" err="1"/>
              <a:t>chR</a:t>
            </a:r>
            <a:r>
              <a:rPr lang="en-US" b="1" dirty="0"/>
              <a:t>, 20);</a:t>
            </a:r>
          </a:p>
          <a:p>
            <a:pPr>
              <a:buNone/>
            </a:pPr>
            <a:r>
              <a:rPr lang="en-US" b="1" dirty="0"/>
              <a:t>for(</a:t>
            </a:r>
            <a:r>
              <a:rPr lang="en-US" b="1" dirty="0" err="1"/>
              <a:t>int</a:t>
            </a:r>
            <a:r>
              <a:rPr lang="en-US" b="1" dirty="0"/>
              <a:t> </a:t>
            </a:r>
            <a:r>
              <a:rPr lang="en-US" b="1" dirty="0" err="1"/>
              <a:t>i</a:t>
            </a:r>
            <a:r>
              <a:rPr lang="en-US" b="1" dirty="0"/>
              <a:t> = 0; </a:t>
            </a:r>
            <a:r>
              <a:rPr lang="en-US" b="1" dirty="0" err="1"/>
              <a:t>i</a:t>
            </a:r>
            <a:r>
              <a:rPr lang="en-US" b="1" dirty="0"/>
              <a:t> &lt; 20; </a:t>
            </a:r>
            <a:r>
              <a:rPr lang="en-US" b="1" dirty="0" err="1"/>
              <a:t>i</a:t>
            </a:r>
            <a:r>
              <a:rPr lang="en-US" b="1" dirty="0"/>
              <a:t>++)</a:t>
            </a:r>
          </a:p>
          <a:p>
            <a:pPr>
              <a:buNone/>
            </a:pPr>
            <a:r>
              <a:rPr lang="en-US" b="1" dirty="0"/>
              <a:t>{</a:t>
            </a:r>
          </a:p>
          <a:p>
            <a:pPr>
              <a:buNone/>
            </a:pPr>
            <a:r>
              <a:rPr lang="en-US" b="1" dirty="0"/>
              <a:t>		</a:t>
            </a:r>
            <a:r>
              <a:rPr lang="en-US" b="1" dirty="0" err="1"/>
              <a:t>cout</a:t>
            </a:r>
            <a:r>
              <a:rPr lang="en-US" b="1" dirty="0"/>
              <a:t> &lt;&lt; </a:t>
            </a:r>
            <a:r>
              <a:rPr lang="en-US" b="1" dirty="0" err="1"/>
              <a:t>chR</a:t>
            </a:r>
            <a:r>
              <a:rPr lang="en-US" b="1" dirty="0"/>
              <a:t>[</a:t>
            </a:r>
            <a:r>
              <a:rPr lang="en-US" b="1" dirty="0" err="1"/>
              <a:t>i</a:t>
            </a:r>
            <a:r>
              <a:rPr lang="en-US" b="1" dirty="0"/>
              <a:t>];</a:t>
            </a:r>
          </a:p>
          <a:p>
            <a:pPr>
              <a:buNone/>
            </a:pPr>
            <a:r>
              <a:rPr lang="en-US" b="1" dirty="0"/>
              <a:t>}</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err="1"/>
              <a:t>seekp</a:t>
            </a:r>
            <a:r>
              <a:rPr lang="en-US" sz="5400" b="1" dirty="0"/>
              <a:t>() Function</a:t>
            </a:r>
          </a:p>
        </p:txBody>
      </p:sp>
      <p:sp>
        <p:nvSpPr>
          <p:cNvPr id="3" name="Content Placeholder 2"/>
          <p:cNvSpPr>
            <a:spLocks noGrp="1"/>
          </p:cNvSpPr>
          <p:nvPr>
            <p:ph idx="1"/>
          </p:nvPr>
        </p:nvSpPr>
        <p:spPr/>
        <p:txBody>
          <a:bodyPr>
            <a:normAutofit fontScale="92500" lnSpcReduction="20000"/>
          </a:bodyPr>
          <a:lstStyle/>
          <a:p>
            <a:r>
              <a:rPr lang="en-US" dirty="0"/>
              <a:t>The </a:t>
            </a:r>
            <a:r>
              <a:rPr lang="en-US" b="1" dirty="0" err="1"/>
              <a:t>seekp</a:t>
            </a:r>
            <a:r>
              <a:rPr lang="en-US" b="1" dirty="0"/>
              <a:t>() </a:t>
            </a:r>
            <a:r>
              <a:rPr lang="en-US" dirty="0"/>
              <a:t>function moves the associated file's current pointer </a:t>
            </a:r>
            <a:r>
              <a:rPr lang="en-US" i="1" dirty="0"/>
              <a:t>offset the number </a:t>
            </a:r>
            <a:r>
              <a:rPr lang="en-US" dirty="0"/>
              <a:t>of characters from the specified </a:t>
            </a:r>
            <a:r>
              <a:rPr lang="en-US" i="1" dirty="0"/>
              <a:t>origin</a:t>
            </a:r>
          </a:p>
          <a:p>
            <a:endParaRPr lang="en-US" i="1" dirty="0"/>
          </a:p>
          <a:p>
            <a:r>
              <a:rPr lang="en-US" dirty="0"/>
              <a:t>The </a:t>
            </a:r>
            <a:r>
              <a:rPr lang="en-US" b="1" dirty="0" err="1"/>
              <a:t>seekp</a:t>
            </a:r>
            <a:r>
              <a:rPr lang="en-US" b="1" dirty="0"/>
              <a:t>() </a:t>
            </a:r>
            <a:r>
              <a:rPr lang="en-US" dirty="0"/>
              <a:t>function is member of the </a:t>
            </a:r>
            <a:r>
              <a:rPr lang="en-US" i="1" dirty="0" err="1"/>
              <a:t>ofstream</a:t>
            </a:r>
            <a:r>
              <a:rPr lang="en-US" dirty="0"/>
              <a:t> class and is called through an </a:t>
            </a:r>
            <a:r>
              <a:rPr lang="en-US" i="1" dirty="0" err="1"/>
              <a:t>ofstream</a:t>
            </a:r>
            <a:r>
              <a:rPr lang="en-US" dirty="0"/>
              <a:t> object</a:t>
            </a:r>
          </a:p>
          <a:p>
            <a:endParaRPr lang="en-US" dirty="0"/>
          </a:p>
          <a:p>
            <a:r>
              <a:rPr lang="en-US" dirty="0"/>
              <a:t>The function only moves the pointer ahead, the writing operation should then be performed through some other function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5500</TotalTime>
  <Words>5131</Words>
  <Application>Microsoft Office PowerPoint</Application>
  <PresentationFormat>On-screen Show (4:3)</PresentationFormat>
  <Paragraphs>658</Paragraphs>
  <Slides>105</Slides>
  <Notes>16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105</vt:i4>
      </vt:variant>
    </vt:vector>
  </HeadingPairs>
  <TitlesOfParts>
    <vt:vector size="115" baseType="lpstr">
      <vt:lpstr>Arial</vt:lpstr>
      <vt:lpstr>Calibri</vt:lpstr>
      <vt:lpstr>Helvetica Neue</vt:lpstr>
      <vt:lpstr>Menlo</vt:lpstr>
      <vt:lpstr>open sans</vt:lpstr>
      <vt:lpstr>Roboto</vt:lpstr>
      <vt:lpstr>Segoe UI</vt:lpstr>
      <vt:lpstr>Times New Roman</vt:lpstr>
      <vt:lpstr>Titillium Web</vt:lpstr>
      <vt:lpstr>Office Theme</vt:lpstr>
      <vt:lpstr>Object-oriented Programming</vt:lpstr>
      <vt:lpstr>Stream</vt:lpstr>
      <vt:lpstr>PowerPoint Presentation</vt:lpstr>
      <vt:lpstr>Stream</vt:lpstr>
      <vt:lpstr>Stream</vt:lpstr>
      <vt:lpstr>Stream</vt:lpstr>
      <vt:lpstr>Stream</vt:lpstr>
      <vt:lpstr>PowerPoint Presentation</vt:lpstr>
      <vt:lpstr> </vt:lpstr>
      <vt:lpstr>Why use File Handling in C++:-</vt:lpstr>
      <vt:lpstr>Classes for stream input and output</vt:lpstr>
      <vt:lpstr>Stream Class Hierarchy </vt:lpstr>
      <vt:lpstr>File I/O</vt:lpstr>
      <vt:lpstr>File Stream</vt:lpstr>
      <vt:lpstr>PowerPoint Presentation</vt:lpstr>
      <vt:lpstr>PowerPoint Presentation</vt:lpstr>
      <vt:lpstr>Ofstream predefined methods</vt:lpstr>
      <vt:lpstr>ifstream predefined methods</vt:lpstr>
      <vt:lpstr>fstream predefined methods</vt:lpstr>
      <vt:lpstr>Reading from a file</vt:lpstr>
      <vt:lpstr>Alternate Syntax</vt:lpstr>
      <vt:lpstr>ios Modes</vt:lpstr>
      <vt:lpstr>PowerPoint Presentation</vt:lpstr>
      <vt:lpstr>Prototypes for the stream constructors and open functions</vt:lpstr>
      <vt:lpstr>ORing</vt:lpstr>
      <vt:lpstr>Closing a file</vt:lpstr>
      <vt:lpstr>Opening And Closing Files </vt:lpstr>
      <vt:lpstr>File open using constructor method </vt:lpstr>
      <vt:lpstr>Multiple File open using open method with same filestream </vt:lpstr>
      <vt:lpstr>formatted and unformatted IO</vt:lpstr>
      <vt:lpstr>PowerPoint Presentation</vt:lpstr>
      <vt:lpstr>Types of I/O</vt:lpstr>
      <vt:lpstr>Formatted I/O</vt:lpstr>
      <vt:lpstr>PowerPoint Presentation</vt:lpstr>
      <vt:lpstr>Advantages and Disadvantages of Formatted I/O </vt:lpstr>
      <vt:lpstr>To write to the file, use the insertion operator (&lt;&lt;) </vt:lpstr>
      <vt:lpstr>PowerPoint Presentation</vt:lpstr>
      <vt:lpstr>Example for reading file</vt:lpstr>
      <vt:lpstr>PowerPoint Presentation</vt:lpstr>
      <vt:lpstr>PowerPoint Presentation</vt:lpstr>
      <vt:lpstr>PowerPoint Presentation</vt:lpstr>
      <vt:lpstr>Writing to a file</vt:lpstr>
      <vt:lpstr>Example</vt:lpstr>
      <vt:lpstr>PowerPoint Presentation</vt:lpstr>
      <vt:lpstr>File Read through char array </vt:lpstr>
      <vt:lpstr>PowerPoint Presentation</vt:lpstr>
      <vt:lpstr>File Read through string object</vt:lpstr>
      <vt:lpstr>File Read through string object </vt:lpstr>
      <vt:lpstr>PowerPoint Presentation</vt:lpstr>
      <vt:lpstr>File read and write </vt:lpstr>
      <vt:lpstr>File read and write </vt:lpstr>
      <vt:lpstr>File read write w/o closing</vt:lpstr>
      <vt:lpstr>Unformatted I/O</vt:lpstr>
      <vt:lpstr>Unformatted I/O</vt:lpstr>
      <vt:lpstr>Unformatted I/O</vt:lpstr>
      <vt:lpstr>Advantages and Disadvantages of Unformatted I/O </vt:lpstr>
      <vt:lpstr>Get/Put Functions</vt:lpstr>
      <vt:lpstr>get() Function</vt:lpstr>
      <vt:lpstr>Example</vt:lpstr>
      <vt:lpstr>PowerPoint Presentation</vt:lpstr>
      <vt:lpstr>put() Function</vt:lpstr>
      <vt:lpstr>Example</vt:lpstr>
      <vt:lpstr>PowerPoint Presentation</vt:lpstr>
      <vt:lpstr>PowerPoint Presentation</vt:lpstr>
      <vt:lpstr>Read/Write Functions</vt:lpstr>
      <vt:lpstr>Example</vt:lpstr>
      <vt:lpstr>PowerPoint Presentation</vt:lpstr>
      <vt:lpstr>PowerPoint Presentation</vt:lpstr>
      <vt:lpstr>PowerPoint Presentation</vt:lpstr>
      <vt:lpstr>eof() Function</vt:lpstr>
      <vt:lpstr>Example 1</vt:lpstr>
      <vt:lpstr>Example 2</vt:lpstr>
      <vt:lpstr>flawed behavior</vt:lpstr>
      <vt:lpstr>flawed behavior</vt:lpstr>
      <vt:lpstr>Duplication of last char</vt:lpstr>
      <vt:lpstr>ignore() Function</vt:lpstr>
      <vt:lpstr>PowerPoint Presentation</vt:lpstr>
      <vt:lpstr>PowerPoint Presentation</vt:lpstr>
      <vt:lpstr>Example</vt:lpstr>
      <vt:lpstr>PowerPoint Presentation</vt:lpstr>
      <vt:lpstr>PowerPoint Presentation</vt:lpstr>
      <vt:lpstr>PowerPoint Presentation</vt:lpstr>
      <vt:lpstr>PowerPoint Presentation</vt:lpstr>
      <vt:lpstr>C++ Binary read() and write() Functions</vt:lpstr>
      <vt:lpstr>C++ Binary read() and write() Functions</vt:lpstr>
      <vt:lpstr>PowerPoint Presentation</vt:lpstr>
      <vt:lpstr>PowerPoint Presentation</vt:lpstr>
      <vt:lpstr>PowerPoint Presentation</vt:lpstr>
      <vt:lpstr>PowerPoint Presentation</vt:lpstr>
      <vt:lpstr>File pointers </vt:lpstr>
      <vt:lpstr>PowerPoint Presentation</vt:lpstr>
      <vt:lpstr>The seekg(), seekp(), tellg() and tellp() Functions </vt:lpstr>
      <vt:lpstr>tellg() and tellp()</vt:lpstr>
      <vt:lpstr>Random Access</vt:lpstr>
      <vt:lpstr>Origin Options</vt:lpstr>
      <vt:lpstr>PowerPoint Presentation</vt:lpstr>
      <vt:lpstr>seekg() Function</vt:lpstr>
      <vt:lpstr>Example</vt:lpstr>
      <vt:lpstr>seekp() Function</vt:lpstr>
      <vt:lpstr>Example 1</vt:lpstr>
      <vt:lpstr>Example 2</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dc:title>
  <dc:creator>Syed Zain-Ul-Hassan</dc:creator>
  <cp:lastModifiedBy>Jahanzeb Mukhtar</cp:lastModifiedBy>
  <cp:revision>124</cp:revision>
  <dcterms:created xsi:type="dcterms:W3CDTF">2006-08-16T00:00:00Z</dcterms:created>
  <dcterms:modified xsi:type="dcterms:W3CDTF">2025-04-24T15:35:31Z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2025-04-21T12:08:13Z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af56bd47-835b-443d-9efc-9b5e54a6a155</vt:lpwstr>
  </property>
  <property fmtid="{D5CDD505-2E9C-101B-9397-08002B2CF9AE}" pid="7" name="MSIP_Label_defa4170-0d19-0005-0004-bc88714345d2_ActionId">
    <vt:lpwstr>800aff8e-abbc-49f6-bf1d-702c5988ccda</vt:lpwstr>
  </property>
  <property fmtid="{D5CDD505-2E9C-101B-9397-08002B2CF9AE}" pid="8" name="MSIP_Label_defa4170-0d19-0005-0004-bc88714345d2_ContentBits">
    <vt:lpwstr>0</vt:lpwstr>
  </property>
  <property fmtid="{D5CDD505-2E9C-101B-9397-08002B2CF9AE}" pid="9" name="MSIP_Label_defa4170-0d19-0005-0004-bc88714345d2_Tag">
    <vt:lpwstr>10, 3, 0, 1</vt:lpwstr>
  </property>
</Properties>
</file>