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notesSlides/notesSlide1.xml" ContentType="application/vnd.openxmlformats-officedocument.presentationml.notesSlide+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notesSlides/notesSlide2.xml" ContentType="application/vnd.openxmlformats-officedocument.presentationml.notesSlide+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77" r:id="rId3"/>
    <p:sldId id="278" r:id="rId4"/>
    <p:sldId id="259" r:id="rId5"/>
    <p:sldId id="284" r:id="rId6"/>
    <p:sldId id="301" r:id="rId7"/>
    <p:sldId id="260" r:id="rId8"/>
    <p:sldId id="261" r:id="rId9"/>
    <p:sldId id="295" r:id="rId10"/>
    <p:sldId id="298" r:id="rId11"/>
    <p:sldId id="296" r:id="rId12"/>
    <p:sldId id="266" r:id="rId13"/>
    <p:sldId id="267" r:id="rId14"/>
    <p:sldId id="268" r:id="rId15"/>
    <p:sldId id="302" r:id="rId16"/>
    <p:sldId id="269" r:id="rId17"/>
    <p:sldId id="271" r:id="rId18"/>
    <p:sldId id="270" r:id="rId19"/>
    <p:sldId id="272" r:id="rId20"/>
    <p:sldId id="273" r:id="rId21"/>
    <p:sldId id="274" r:id="rId22"/>
    <p:sldId id="275" r:id="rId23"/>
    <p:sldId id="276" r:id="rId24"/>
    <p:sldId id="285" r:id="rId25"/>
    <p:sldId id="290" r:id="rId26"/>
    <p:sldId id="299" r:id="rId27"/>
    <p:sldId id="291" r:id="rId28"/>
    <p:sldId id="289" r:id="rId29"/>
    <p:sldId id="300" r:id="rId30"/>
    <p:sldId id="292" r:id="rId31"/>
    <p:sldId id="297" r:id="rId32"/>
    <p:sldId id="279" r:id="rId33"/>
    <p:sldId id="280" r:id="rId34"/>
    <p:sldId id="281" r:id="rId35"/>
    <p:sldId id="282" r:id="rId36"/>
    <p:sldId id="283" r:id="rId37"/>
    <p:sldId id="286" r:id="rId38"/>
    <p:sldId id="287" r:id="rId39"/>
    <p:sldId id="288" r:id="rId40"/>
    <p:sldId id="262" r:id="rId41"/>
    <p:sldId id="263"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13" autoAdjust="0"/>
  </p:normalViewPr>
  <p:slideViewPr>
    <p:cSldViewPr>
      <p:cViewPr varScale="1">
        <p:scale>
          <a:sx n="98" d="100"/>
          <a:sy n="98" d="100"/>
        </p:scale>
        <p:origin x="1018" y="11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anzeb Mukhtar" userId="cdea816e-09fc-49d8-ab0d-1dfa411d0dba" providerId="ADAL" clId="{ADD20D3F-3ED0-4DB8-A423-EA06E086CA15}"/>
    <pc:docChg chg="custSel modSld">
      <pc:chgData name="Jahanzeb Mukhtar" userId="cdea816e-09fc-49d8-ab0d-1dfa411d0dba" providerId="ADAL" clId="{ADD20D3F-3ED0-4DB8-A423-EA06E086CA15}" dt="2025-03-07T14:23:11.320" v="16" actId="20577"/>
      <pc:docMkLst>
        <pc:docMk/>
      </pc:docMkLst>
      <pc:sldChg chg="modSp mod">
        <pc:chgData name="Jahanzeb Mukhtar" userId="cdea816e-09fc-49d8-ab0d-1dfa411d0dba" providerId="ADAL" clId="{ADD20D3F-3ED0-4DB8-A423-EA06E086CA15}" dt="2025-03-07T14:23:11.320" v="16" actId="20577"/>
        <pc:sldMkLst>
          <pc:docMk/>
          <pc:sldMk cId="3198193004" sldId="303"/>
        </pc:sldMkLst>
        <pc:spChg chg="mod">
          <ac:chgData name="Jahanzeb Mukhtar" userId="cdea816e-09fc-49d8-ab0d-1dfa411d0dba" providerId="ADAL" clId="{ADD20D3F-3ED0-4DB8-A423-EA06E086CA15}" dt="2025-03-07T14:23:11.320" v="16" actId="20577"/>
          <ac:spMkLst>
            <pc:docMk/>
            <pc:sldMk cId="3198193004" sldId="303"/>
            <ac:spMk id="2" creationId="{2C5D15FD-46FA-89C9-F892-777BCE1342C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3:57:52.132"/>
    </inkml:context>
    <inkml:brush xml:id="br0">
      <inkml:brushProperty name="width" value="0.035" units="cm"/>
      <inkml:brushProperty name="height" value="0.035" units="cm"/>
    </inkml:brush>
  </inkml:definitions>
  <inkml:trace contextRef="#ctx0" brushRef="#br0">1 1 5393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21.280"/>
    </inkml:context>
    <inkml:brush xml:id="br0">
      <inkml:brushProperty name="width" value="0.035" units="cm"/>
      <inkml:brushProperty name="height" value="0.035" units="cm"/>
      <inkml:brushProperty name="color" value="#E71224"/>
    </inkml:brush>
  </inkml:definitions>
  <inkml:trace contextRef="#ctx0" brushRef="#br0">0 618 4593,'13'32'1580,"-1"0"0,-2 1 0,8 39 0,-6-19-901,1-1-149,-6-18-262,2-1-1,13 31 0,-21-61-249,0 0 0,0 0 0,1-1 0,-1 1 0,1-1-1,0 1 1,0-1 0,0 0 0,0 0 0,0 0 0,4 3 0,-6-5-7,1 1 0,0-1 0,0 0 0,0 1 0,0-1 0,0 0 0,0 0 1,-1 0-1,1 0 0,0 0 0,0 0 0,0 0 0,0 0 0,0 0 0,0 0 0,0 0 0,0 0 1,0-1-1,-1 1 0,1 0 0,0-1 0,0 1 0,0-1 0,0 1 0,-1-1 0,1 1 1,0-1-1,-1 0 0,1 1 0,0-1 0,-1 0 0,1 1 0,-1-1 0,1 0 0,-1 0 0,1 0 1,-1 1-1,0-1 0,1-1 0,9-17 104,-2 0 0,12-34 0,5-13-89,-1 4-22,-17 43-15,0 1-1,0 0 0,2 0 0,20-31 0,-28 48 0,0 0 1,-1 0-1,1 0 1,0 0-1,0 1 1,0-1 0,0 0-1,0 1 1,0-1-1,0 1 1,0-1-1,0 1 1,0-1-1,0 1 1,0 0-1,0-1 1,0 1-1,0 0 1,0 0-1,0 0 1,1 0-1,-1 0 1,0 0-1,0 0 1,0 0-1,0 0 1,0 1-1,0-1 1,0 0-1,0 1 1,1-1-1,-1 1 1,-1-1-1,1 1 1,0 0-1,0-1 1,0 1-1,0 0 1,0-1-1,0 2 1,5 4-42,0 0 0,-1 0 0,0 0 1,6 10-1,-8-12 49,19 32-60,17 23 59,-36-54 22,0-1-1,1 0 1,0 0-1,0-1 1,0 1 0,0-1-1,1 0 1,-1 0-1,1 0 1,6 2-1,-10-5-2,1 1-1,0-1 0,-1 0 0,1 0 1,-1 0-1,1-1 0,0 1 0,-1 0 1,1-1-1,-1 1 0,1-1 0,0 1 1,-1-1-1,1 0 0,-1 1 0,0-1 1,1 0-1,-1 0 0,0 0 0,1 0 1,-1 0-1,0 0 0,0-1 0,0 1 1,0 0-1,1-2 0,27-42 144,-24 36-126,16-37 94,-18 37-108,0 0 0,1 1 0,1-1 1,-1 1-1,1 0 0,7-8 0,-11 15-27,0 0 0,0 1 0,0-1 0,1 0 0,-1 1 0,0-1 0,0 1 0,1-1 0,-1 1 0,0 0 0,1-1 0,-1 1 0,1 0 0,-1 0 0,0 0 0,1 0 0,-1 0 0,0 0-1,1 1 1,-1-1 0,0 0 0,1 1 0,-1-1 0,2 2 0,38 18-141,-24-11 121,9 3 54,0-1-1,1-1 0,0-1 1,1-2-1,-1 0 0,2-2 1,36 2-1,-55-7 63,0 0 0,0-1-1,0 0 1,1 0 0,-1-1-1,-1-1 1,1 0 0,0 0-1,-1 0 1,14-8 0,-17 7 30,1-1 1,-1 0-1,1 0 1,-1-1-1,-1 0 1,1 1-1,-1-2 1,0 1-1,0-1 1,-1 0-1,0 0 0,0 0 1,-1 0-1,5-14 1,-5 10-46,-1 0 0,0 0 0,0 0 0,-1 0 0,-1 0 0,0 0 1,0 0-1,-4-21 0,-4-8 32,-14-40 0,14 50-76,1 3-19,-51-154 53,51 163-91,0 1-1,-1 1 1,-1-1 0,-1 1 0,0 1-1,-1 0 1,-24-25 0,33 38 8,0 0 1,0 0-1,0 0 1,0 1-1,-1-1 1,1 0-1,0 1 1,-1 0-1,0-1 1,1 1-1,-1 0 1,1 1-1,-1-1 0,0 0 1,0 1-1,1-1 1,-1 1-1,0 0 1,0 0-1,0 0 1,0 0-1,1 0 1,-1 1-1,0 0 1,0-1-1,1 1 0,-1 0 1,0 0-1,1 0 1,-1 1-1,1-1 1,0 0-1,-1 1 1,1 0-1,0 0 1,0-1-1,0 1 0,0 0 1,0 1-1,-2 2 1,-1 2-4,0-1 0,0 1 0,1 1 1,0-1-1,0 1 0,1-1 0,0 1 0,0 0 1,1 0-1,0 0 0,0 1 0,0 9 0,3 0-2,0 1 0,2-1 0,0 0 0,1 0 0,1 0 0,0-1 0,10 20 0,0-2 21,2-2 1,31 47-1,-36-62 35,2-1 0,0 0 0,1-1 0,0-1 0,2 0 0,0-1 0,0-1 1,1 0-1,1-2 0,20 10 0,-6-6-327,0-2 1,1-1-1,0-2 1,1-1-1,48 6 0,-14-7-1427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8.547"/>
    </inkml:context>
    <inkml:brush xml:id="br0">
      <inkml:brushProperty name="width" value="0.035" units="cm"/>
      <inkml:brushProperty name="height" value="0.035" units="cm"/>
      <inkml:brushProperty name="color" value="#E71224"/>
    </inkml:brush>
  </inkml:definitions>
  <inkml:trace contextRef="#ctx0" brushRef="#br0">5 98 8906,'-4'0'752,"4"3"504,10 0-343,22 1-449,13-4 16,21-12-40,8-7-104,4-16-744,6-6-1209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8.833"/>
    </inkml:context>
    <inkml:brush xml:id="br0">
      <inkml:brushProperty name="width" value="0.035" units="cm"/>
      <inkml:brushProperty name="height" value="0.035" units="cm"/>
      <inkml:brushProperty name="color" value="#E71224"/>
    </inkml:brush>
  </inkml:definitions>
  <inkml:trace contextRef="#ctx0" brushRef="#br0">107 193 6825,'-32'-58'1217,"2"3"391,8 16 296,6 11-23,9 15 855,17 14-2776,5 12-8,11 11 48,2 6 0,2 12 32,0 7 16,-3 2-352,-2 1-376,-5-15-1272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9.009"/>
    </inkml:context>
    <inkml:brush xml:id="br0">
      <inkml:brushProperty name="width" value="0.035" units="cm"/>
      <inkml:brushProperty name="height" value="0.035" units="cm"/>
      <inkml:brushProperty name="color" value="#E71224"/>
    </inkml:brush>
  </inkml:definitions>
  <inkml:trace contextRef="#ctx0" brushRef="#br0">108 17 8922,'-18'-9'1064,"0"1"152,7 8 9,1 4-137,-1 7-696,-1 4-160,2 13-168,-1 4-32,6 10 88,4 5-296,9 9-2264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9.169"/>
    </inkml:context>
    <inkml:brush xml:id="br0">
      <inkml:brushProperty name="width" value="0.035" units="cm"/>
      <inkml:brushProperty name="height" value="0.035" units="cm"/>
      <inkml:brushProperty name="color" value="#E71224"/>
    </inkml:brush>
  </inkml:definitions>
  <inkml:trace contextRef="#ctx0" brushRef="#br0">0 74 6073,'0'0'7114,"1"0"-5746,22-11-440,-8-1-248,10-11-1000,6-4-824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0.395"/>
    </inkml:context>
    <inkml:brush xml:id="br0">
      <inkml:brushProperty name="width" value="0.035" units="cm"/>
      <inkml:brushProperty name="height" value="0.035" units="cm"/>
      <inkml:brushProperty name="color" value="#E71224"/>
    </inkml:brush>
  </inkml:definitions>
  <inkml:trace contextRef="#ctx0" brushRef="#br0">2835 1 8514,'-4'3'-4,"-1"1"-1,0 1 1,1-1 0,0 0-1,0 1 1,0 0 0,1 0 0,-1 0-1,-3 10 1,-5 4 97,-156 188 381,-4 6 90,-113 182 72,93-134-470,3-3-74,-34 22-39,-63 83-24,-431 677 431,310-352 685,398-672-1186,-70 141 253,69-133-424,0 1 0,2 1 1,1-1-1,-6 39 1,10-28-1163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0.888"/>
    </inkml:context>
    <inkml:brush xml:id="br0">
      <inkml:brushProperty name="width" value="0.035" units="cm"/>
      <inkml:brushProperty name="height" value="0.035" units="cm"/>
      <inkml:brushProperty name="color" value="#E71224"/>
    </inkml:brush>
  </inkml:definitions>
  <inkml:trace contextRef="#ctx0" brushRef="#br0">2372 103 6969,'16'-19'153,"-7"9"84,0-1 0,0 1-1,1 0 1,0 1 0,1 0-1,18-11 1,-28 19-229,-1 1-1,1-1 0,0 1 1,0 0-1,-1-1 0,1 1 1,0 0-1,0-1 0,0 1 1,-1 0-1,1 0 0,0 0 1,0 0-1,0-1 0,0 1 1,-1 0-1,1 1 0,0-1 1,0 0-1,0 0 0,0 0 1,-1 0-1,1 1 0,0-1 1,0 0-1,0 1 0,-1-1 1,1 1-1,0-1 0,-1 1 1,1-1-1,0 1 0,-1-1 1,1 1-1,-1 0 0,1-1 1,0 1-1,-1 0 0,0-1 1,1 1-1,-1 0 0,1 0 1,-1 1-1,1 2-2,0 0-1,0 0 1,0 1 0,-1-1 0,1 1 0,-2 6-1,0 6-4,-2 0-1,0 0 0,-1-1 1,0 1-1,-1-1 0,-1 0 1,-9 17-1,-65 107 108,69-124-90,-585 934 2109,-53 59-879,203-321-953,53-18-201,290-488-72,52-92-55,4 2-1,-35 99 1,72-156-530,9-22-387,1-13 905,1 0 0,-1 1 0,0-1 0,0 0 0,0 0 0,0 0-1,0 0 1,0 0 0,0 1 0,1-1 0,-1 0 0,0 0 0,0 0-1,0 0 1,0 0 0,0 0 0,1 0 0,-1 0 0,0 0-1,0 0 1,0 0 0,0 0 0,1 0 0,-1 0 0,0 0 0,0 0-1,0 0 1,0 0 0,1 0 0,-1 0 0,0 0 0,0 0 0,0 0-1,0 0 1,1 0 0,-1 0 0,0 0 0,0 0 0,0 0-1,0 0 1,0 0 0,1-1 0,-1 1 0,0 0 0,0 0 0,0 0-1,0 0 1,0 0 0,1-1 0,16-13-2391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1.255"/>
    </inkml:context>
    <inkml:brush xml:id="br0">
      <inkml:brushProperty name="width" value="0.035" units="cm"/>
      <inkml:brushProperty name="height" value="0.035" units="cm"/>
      <inkml:brushProperty name="color" value="#E71224"/>
    </inkml:brush>
  </inkml:definitions>
  <inkml:trace contextRef="#ctx0" brushRef="#br0">2128 107 6489,'15'-13'107,"8"-7"335,40-25 0,-57 41-396,1 1 0,-1-1-1,1 1 1,0 0-1,0 0 1,0 1-1,0 0 1,0 1-1,0-1 1,1 1-1,13 0 1,-19 1-28,0 0-1,0 1 1,-1-1-1,1 0 0,0 1 1,0-1-1,0 1 1,0 0-1,-1 0 1,1-1-1,0 1 1,-1 0-1,1 0 1,0 1-1,-1-1 1,1 0-1,-1 1 1,0-1-1,0 0 1,1 1-1,-1-1 1,0 1-1,0 0 1,0-1-1,0 1 1,-1 0-1,1 0 1,0 0-1,-1-1 1,1 1-1,-1 0 1,0 0-1,0 0 1,1 0-1,-1 0 1,-1 0-1,1 3 1,-1 9 138,-1-1 0,-1 1 0,0-1 0,-6 17 1,8-26-123,-124 351 2249,81-237-1748,-165 379 1345,-30-11-599,125-259-860,-456 852 575,-32-17-1143,382-677-482,-6 9-959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7.486"/>
    </inkml:context>
    <inkml:brush xml:id="br0">
      <inkml:brushProperty name="width" value="0.035" units="cm"/>
      <inkml:brushProperty name="height" value="0.035" units="cm"/>
      <inkml:brushProperty name="color" value="#E71224"/>
    </inkml:brush>
  </inkml:definitions>
  <inkml:trace contextRef="#ctx0" brushRef="#br0">533 118 14883,'-6'-16'158,"3"6"-102,-2-1 1,1 0-1,-2 1 0,1 0 1,-8-10-1,11 18-57,0-1 0,-1 1 0,1 0 0,0-1 0,-1 1 0,0 0 0,1 1 0,-1-1-1,0 0 1,0 1 0,0-1 0,0 1 0,0 0 0,0 0 0,-1 1 0,1-1 0,0 0-1,0 1 1,-1 0 0,1 0 0,0 0 0,-6 1 0,-2 1-24,-1 1-1,1 0 1,1 0 0,-1 2-1,0-1 1,1 1 0,0 1-1,0 0 1,1 0 0,0 1-1,-13 11 1,-10 13-67,-46 54 0,62-65 77,-7 5-17,2 2-1,1 0 0,1 1 1,1 1-1,-19 42 1,33-61 17,1-1 1,0 1-1,0 0 1,1 0 0,1 0-1,-1 0 1,2 0-1,-1 0 1,3 17 0,-1-20 3,1 1 1,0-1 0,0 0 0,0 1-1,1-1 1,0 0 0,1-1 0,0 1-1,0-1 1,0 1 0,1-1 0,-1-1-1,2 1 1,7 7 0,-1-3 4,1-1 1,0-1 0,0 0 0,1 0-1,0-1 1,0-1 0,0 0-1,1-1 1,0-1 0,22 4 0,18 0 58,86 2 0,-98-8-8,33 0 67,-41-2-3,0 1-1,-1 2 1,53 11 0,-85-14-100,0 0 0,0 1 0,-1-1 1,1 1-1,0-1 0,-1 1 0,1 0 0,-1 0 1,1 0-1,-1 0 0,1 0 0,-1 0 0,1 0 0,-1 0 1,2 3-1,-3-3 2,1-1-1,-1 1 1,0 0 0,0 0 0,0-1-1,0 1 1,0 0 0,0 0 0,0-1-1,0 1 1,0 0 0,0 0 0,0-1-1,0 1 1,0 0 0,-1 0 0,1-1-1,0 1 1,0 0 0,-1-1 0,1 1-1,-1 0 1,1-1 0,-2 2 0,-2 3 42,-1-1 0,0 1 0,-1-1 0,1 0 1,-1 0-1,-8 3 0,-13 6-262,0-2 0,-1 0 0,0-2 0,0-1 0,-54 7 0,12-5-1472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7.740"/>
    </inkml:context>
    <inkml:brush xml:id="br0">
      <inkml:brushProperty name="width" value="0.035" units="cm"/>
      <inkml:brushProperty name="height" value="0.035" units="cm"/>
      <inkml:brushProperty name="color" value="#E71224"/>
    </inkml:brush>
  </inkml:definitions>
  <inkml:trace contextRef="#ctx0" brushRef="#br0">5 12 10578,'-5'-10'664,"5"8"-384,3 10-392,10 17 160,4 10 40,13 13 73,3 7 23,14 10 64,3 5-304,3-6-1353,-5-11-1087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8.043"/>
    </inkml:context>
    <inkml:brush xml:id="br0">
      <inkml:brushProperty name="width" value="0.035" units="cm"/>
      <inkml:brushProperty name="height" value="0.035" units="cm"/>
      <inkml:brushProperty name="color" value="#E71224"/>
    </inkml:brush>
  </inkml:definitions>
  <inkml:trace contextRef="#ctx0" brushRef="#br0">4 156 8586,'0'-1'52,"-1"0"1,1 1 0,-1-1-1,1 0 1,0 0 0,-1 0-1,1 0 1,0 0-1,0 1 1,-1-1 0,1 0-1,0 0 1,0 0-1,0 0 1,0 0 0,0 0-1,0 0 1,0 0 0,1 0-1,-1 0 1,0 0-1,0 1 1,1-1 0,-1 0-1,0 0 1,1 0 0,-1 0-1,1 1 1,-1-1-1,1 0 1,0 0 0,-1 1-1,1-1 1,1-1-1,3-1 160,0 0-1,0 1 0,0 0 0,0-1 1,7-1-1,4-1 225,54-22 1250,93-21 1,-123 39-1366,0 2 0,1 1 0,81 0 0,-106 7-303,0 1 0,-1 1 0,1 0 1,-1 1-1,0 1 0,1 0 1,-2 1-1,1 0 0,-1 1 1,0 1-1,-1 1 0,1-1 0,-2 2 1,1 0-1,-2 1 0,1 0 1,-1 0-1,-1 1 0,13 20 0,-12-17-1,-2 1-1,0 0 1,0 1-1,-2-1 0,0 2 1,-1-1-1,0 1 0,-2 0 1,0 0-1,-1 0 1,-1 0-1,-1 1 0,0-1 1,-1 1-1,-1-1 0,-6 29 1,-2-12 26,-2-2 1,-2 1 0,-1-2-1,-1 0 1,-2-1-1,-1 0 1,-1-1 0,-32 37-1,-13 6-375,-131 120 0,45-62-881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21.473"/>
    </inkml:context>
    <inkml:brush xml:id="br0">
      <inkml:brushProperty name="width" value="0.035" units="cm"/>
      <inkml:brushProperty name="height" value="0.035" units="cm"/>
      <inkml:brushProperty name="color" value="#E71224"/>
    </inkml:brush>
  </inkml:definitions>
  <inkml:trace contextRef="#ctx0" brushRef="#br0">0 269 6561,'24'-5'833,"10"-2"807,22-7-760,11-7 128,9-5-288,-2-7-159,-7-6-265,-5-1-112,-10-4-344,-4 5-785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9.064"/>
    </inkml:context>
    <inkml:brush xml:id="br0">
      <inkml:brushProperty name="width" value="0.035" units="cm"/>
      <inkml:brushProperty name="height" value="0.035" units="cm"/>
      <inkml:brushProperty name="color" value="#E71224"/>
    </inkml:brush>
  </inkml:definitions>
  <inkml:trace contextRef="#ctx0" brushRef="#br0">74 73 6697,'-23'-25'785,"4"4"1551,2 3-1048,8 10 953,3 32-2321,11 8 0,10 26 56,3 14 16,8 12 32,4 0 8,1-13 16,4-10 0,-2-15-368,1-8-392,-7-15-1641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9.318"/>
    </inkml:context>
    <inkml:brush xml:id="br0">
      <inkml:brushProperty name="width" value="0.035" units="cm"/>
      <inkml:brushProperty name="height" value="0.035" units="cm"/>
      <inkml:brushProperty name="color" value="#E71224"/>
    </inkml:brush>
  </inkml:definitions>
  <inkml:trace contextRef="#ctx0" brushRef="#br0">15 217 4673,'-10'-40'848,"5"7"1473,5 3-1489,7 7 24,4 4-112,6 3-264,3 1 16,4 3-39,6-2-73,8 6-136,5 2-64,0 11-128,-1 4-32,-11 20-16,-10 12 0,-21 26-208,-9 15-368,-16 6-1385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9.797"/>
    </inkml:context>
    <inkml:brush xml:id="br0">
      <inkml:brushProperty name="width" value="0.035" units="cm"/>
      <inkml:brushProperty name="height" value="0.035" units="cm"/>
      <inkml:brushProperty name="color" value="#E71224"/>
    </inkml:brush>
  </inkml:definitions>
  <inkml:trace contextRef="#ctx0" brushRef="#br0">21 443 10434,'-5'-19'847,"0"0"-1,1 0 0,1-1 1,0-31-1,6-80-823,0 93 112,-3 24-138,6-52-13,-5 61 1,0 1-1,0 0 0,0-1 1,0 1-1,1 0 0,-1 0 1,1 0-1,0 0 0,1 1 1,-1-1-1,1 0 0,3-3 1,-5 6 0,0 0 0,0 0 0,0 0 0,0 1-1,0-1 1,0 0 0,0 1 0,0-1 0,0 1 0,1-1 0,-1 1 0,0 0 0,0-1 0,0 1 0,1 0 0,-1 0 0,0 0 0,0 0-1,0 0 1,1 0 0,-1 0 0,0 0 0,0 1 0,0-1 0,2 1 0,0 1-14,0-1 1,0 1-1,0 0 1,0 0-1,0 0 0,-1 0 1,0 1-1,1-1 1,2 4-1,3 5-43,-1 1-1,0-1 1,10 23 0,7 35 1,-16-45 72,0-1 1,13 25-1,-21-47 8,1 1 1,-1-1-1,1 0 0,-1 0 0,1 0 1,0 0-1,-1 1 0,1-1 0,0 0 1,0 0-1,0 0 0,0 0 0,0-1 1,0 1-1,0 0 0,0 0 0,0-1 1,0 1-1,0 0 0,0-1 0,1 1 1,-1-1-1,0 0 0,0 1 0,1-1 1,-1 0-1,0 0 0,1 0 0,-1 0 0,0 0 1,0 0-1,1 0 0,-1 0 0,0 0 1,1 0-1,-1-1 0,0 1 0,0-1 1,1 1-1,-1-1 0,0 1 0,0-1 1,0 0-1,0 0 0,0 1 0,2-3 1,5-5 102,0 0 0,-1 0 0,0-1 1,10-15-1,-6 7-42,-10 16-65,9-12 67,1-1 0,0 2 0,15-14 0,-22 23-72,1-1 1,0 1-1,0 0 1,0 0-1,0 1 1,0-1 0,1 1-1,-1 0 1,1 0-1,-1 1 1,1 0-1,11-1 1,-9 2 15,0-1 1,0 0-1,0-1 0,0 1 1,0-2-1,0 1 1,0-1-1,-1 0 0,1 0 1,-1-1-1,0 0 1,0-1-1,0 1 0,-1-1 1,1-1-1,8-8 1,-3 2-2875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9.940"/>
    </inkml:context>
    <inkml:brush xml:id="br0">
      <inkml:brushProperty name="width" value="0.035" units="cm"/>
      <inkml:brushProperty name="height" value="0.035" units="cm"/>
      <inkml:brushProperty name="color" value="#E71224"/>
    </inkml:brush>
  </inkml:definitions>
  <inkml:trace contextRef="#ctx0" brushRef="#br0">27 0 7258,'-14'17'400,"6"-3"480,3-3 616,21-17-1472,-1-6-544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20.403"/>
    </inkml:context>
    <inkml:brush xml:id="br0">
      <inkml:brushProperty name="width" value="0.035" units="cm"/>
      <inkml:brushProperty name="height" value="0.035" units="cm"/>
      <inkml:brushProperty name="color" value="#E71224"/>
    </inkml:brush>
  </inkml:definitions>
  <inkml:trace contextRef="#ctx0" brushRef="#br0">0 456 7698,'0'-8'549,"1"1"1,0-1 0,0 1 0,1 0 0,0-1 0,0 1 0,4-8-1,-3 9-452,-1 0 0,1 0 0,1 1 0,-1-1 0,1 1-1,0 0 1,0 0 0,0 0 0,1 0 0,0 0 0,0 1 0,0 0-1,9-5 1,-12 8-98,0 1 1,-1-1-1,1 1 0,0-1 1,0 1-1,0 0 0,0-1 1,-1 1-1,1 0 0,0 0 0,0 0 1,0 1-1,0-1 0,0 0 1,-1 1-1,1-1 0,0 1 0,0 0 1,-1 0-1,1-1 0,0 1 1,-1 0-1,1 0 0,-1 0 0,1 1 1,-1-1-1,0 0 0,3 3 1,3 4-15,-1 1 0,1 0 0,9 17 1,-8-11 21,-3-8 1,0 1-1,1-1 0,0-1 1,0 1-1,0-1 0,0 0 1,1 0-1,10 6 0,-15-11 8,0 0 0,-1 0 0,1 0 0,0-1 0,0 1 0,0 0-1,0-1 1,0 1 0,0-1 0,0 0 0,0 0 0,0 0 0,-1 0 0,1 0 0,0 0 0,0 0-1,3-2 1,-3 1 24,1 0-1,-1 0 0,0-1 1,0 1-1,0-1 0,-1 1 1,1-1-1,0 0 0,-1 0 1,1 0-1,-1 0 0,1 0 1,-1 0-1,0 0 0,0 0 1,0-1-1,1-3 0,1-4 63,0 1-1,-1-1 0,0 0 0,-1 0 1,0 1-1,-1-1 0,0-15 1,-13-71 43,8 65-77,3 17-46,-1-12 30,-1 0 0,-1 1 1,-1-1-1,-2 2 1,-17-42-1,25 67-54,0-1 0,0 0-1,0 0 1,0 1-1,-1-1 1,1 0 0,0 0-1,0 1 1,0-1 0,0 0-1,0 0 1,-1 0-1,1 1 1,0-1 0,0 0-1,0 0 1,-1 0-1,1 0 1,0 0 0,0 1-1,-1-1 1,1 0 0,0 0-1,0 0 1,0 0-1,-1 0 1,1 0 0,0 0-1,-1 0 1,1 0 0,0 0-1,0 0 1,-1 0-1,1 0 1,0 0 0,0 0-1,-1 0 1,1 0-1,0 0 1,0 0 0,-1 0-1,1 0 1,0-1 0,0 1-1,0 0 1,-1 0-1,1 0 1,0 0 0,0-1-1,0 1 1,-1 0 0,1 0-1,0 0 1,0-1-1,0 1 1,0 0 0,0 28-169,10 19 233,3-1-1,1-1 0,2 0 1,3-1-1,1-1 1,41 64-1,-50-92-396,0 0-1,1-1 1,1 0 0,16 13-1,-5-7-2377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20.562"/>
    </inkml:context>
    <inkml:brush xml:id="br0">
      <inkml:brushProperty name="width" value="0.035" units="cm"/>
      <inkml:brushProperty name="height" value="0.035" units="cm"/>
      <inkml:brushProperty name="color" value="#E71224"/>
    </inkml:brush>
  </inkml:definitions>
  <inkml:trace contextRef="#ctx0" brushRef="#br0">1 41 6001,'7'-6'336,"7"0"16,7 0-56,7-3-215,7-4-418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20.817"/>
    </inkml:context>
    <inkml:brush xml:id="br0">
      <inkml:brushProperty name="width" value="0.035" units="cm"/>
      <inkml:brushProperty name="height" value="0.035" units="cm"/>
      <inkml:brushProperty name="color" value="#E71224"/>
    </inkml:brush>
  </inkml:definitions>
  <inkml:trace contextRef="#ctx0" brushRef="#br0">14 29 8442,'-6'-16'1072,"2"4"2049,1 24-2953,4 4-24,2 6 40,6 4 0,2 3-24,3 6-56,4 5-8,4 5 16,0 2 16,4 1-128,-1-2-408,-6-10-1817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21.025"/>
    </inkml:context>
    <inkml:brush xml:id="br0">
      <inkml:brushProperty name="width" value="0.035" units="cm"/>
      <inkml:brushProperty name="height" value="0.035" units="cm"/>
      <inkml:brushProperty name="color" value="#E71224"/>
    </inkml:brush>
  </inkml:definitions>
  <inkml:trace contextRef="#ctx0" brushRef="#br0">52 35 7306,'-17'-17'1072,"4"6"552,4 4 769,8 7-1977,0 1-320,-10 26-48,17-4-8,6 2 8,4 6 152,-1 6-328,2 9-1985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21.156"/>
    </inkml:context>
    <inkml:brush xml:id="br0">
      <inkml:brushProperty name="width" value="0.035" units="cm"/>
      <inkml:brushProperty name="height" value="0.035" units="cm"/>
      <inkml:brushProperty name="color" value="#E71224"/>
    </inkml:brush>
  </inkml:definitions>
  <inkml:trace contextRef="#ctx0" brushRef="#br0">3 20 5937,'-2'7'6690,"22"-3"-5722,1-14-176,14-10-1888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7T08:57:15.768"/>
    </inkml:context>
    <inkml:brush xml:id="br0">
      <inkml:brushProperty name="width" value="0.035" units="cm"/>
      <inkml:brushProperty name="height" value="0.035" units="cm"/>
      <inkml:brushProperty name="color" value="#E71224"/>
    </inkml:brush>
  </inkml:definitions>
  <inkml:trace contextRef="#ctx0" brushRef="#br0">9 3 2361,'-8'-3'752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21.823"/>
    </inkml:context>
    <inkml:brush xml:id="br0">
      <inkml:brushProperty name="width" value="0.035" units="cm"/>
      <inkml:brushProperty name="height" value="0.035" units="cm"/>
      <inkml:brushProperty name="color" value="#E71224"/>
    </inkml:brush>
  </inkml:definitions>
  <inkml:trace contextRef="#ctx0" brushRef="#br0">23 228 4609,'0'0'57,"0"-1"0,-1 1-1,1 0 1,0-1 0,-1 1 0,1 0 0,0-1-1,-1 1 1,1 0 0,0 0 0,-1 0 0,1-1 0,-1 1-1,1 0 1,0 0 0,-1 0 0,1 0 0,-1 0-1,1 0 1,-1 0 0,1 0 0,0 0 0,-1 0-1,1 0 1,-1 0 0,1 0 0,-1 0 0,1 0-1,0 0 1,-1 1 0,1-1 0,-1 0 0,1 0 0,0 0-1,-1 1 1,-6 16 857,6-11-699,0 0 0,1 0 0,0 0 0,0 0 0,2 8 0,-2-13-168,0 0-1,1 0 1,-1 0 0,0 1-1,1-1 1,-1 0 0,1 0-1,-1 0 1,1 0 0,-1 0 0,1 0-1,0 0 1,0 0 0,0 0-1,-1 0 1,1 0 0,0 0-1,0-1 1,0 1 0,0 0 0,0-1-1,0 1 1,1-1 0,-1 1-1,0-1 1,0 1 0,0-1-1,0 0 1,1 0 0,-1 1 0,0-1-1,0 0 1,1 0 0,-1 0-1,0 0 1,0-1 0,0 1-1,1 0 1,-1 0 0,0-1 0,0 1-1,0-1 1,0 1 0,1-1-1,-1 1 1,0-1 0,1 0-1,5-3 164,0-1 0,0 1-1,0-1 1,0 0 0,9-11-1,-9 10-114,-1-1 0,0 0-1,0 0 1,-1-1 0,0 1-1,0-1 1,-1 0 0,0-1-1,0 1 1,-1-1 0,0 0 0,0 0-1,-1 0 1,-1 0 0,1 0-1,-2 0 1,1 0 0,-1-1-1,0 1 1,-1 0 0,0 0-1,-1 0 1,-4-17 0,-3 1-365,2 2-447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6.001"/>
    </inkml:context>
    <inkml:brush xml:id="br0">
      <inkml:brushProperty name="width" value="0.035" units="cm"/>
      <inkml:brushProperty name="height" value="0.035" units="cm"/>
      <inkml:brushProperty name="color" value="#E71224"/>
    </inkml:brush>
  </inkml:definitions>
  <inkml:trace contextRef="#ctx0" brushRef="#br0">2316 662 6545,'-2'-1'7,"-61"-19"223,-1 4 0,-121-17 0,8 21 302,0 9 1,-206 21-1,329-11-330,1 3 0,-94 29 0,-94 54 219,69-5-416,108-53 1,-75 31 0,122-60-3,-28 11 12,1 2 0,-64 37 0,95-48-17,1 0 1,0 1-1,0 1 0,1 0 0,0 1 0,1 0 0,0 0 1,1 1-1,0 0 0,1 1 0,1 0 0,-10 20 0,9-12 16,1 0 0,0 0 0,2 0-1,1 0 1,-3 30 0,6-38-7,1 0 1,0-1 0,1 1-1,0 0 1,1 0 0,1-1-1,0 1 1,1-1 0,0 0-1,9 17 1,7 8 54,1-2 0,2-1-1,2-1 1,1-1 0,1-1-1,1-1 1,2-1 0,1-2-1,2-2 1,0 0 0,1-2-1,2-2 1,0-1 0,1-2-1,50 17 1,-52-25 34,-1-1 1,2-1-1,45 3 1,111-1 171,-141-8-222,357 4 291,258 15 494,-413-10-543,78 8-182,-178-1 29,267-3-1,-296-21-23,185-10 58,-6-24 15,-222 19 15,0-4 0,151-68-1,-219 87-122,0 0-1,0-1 1,-1 0-1,0-1 0,0-1 1,-1 1-1,0-2 1,0 0-1,-1 0 1,-1-1-1,0 0 0,0 0 1,-1-1-1,-1 0 1,0-1-1,0 0 0,-1 0 1,-1 0-1,0-1 1,-1 0-1,0 0 0,-2 0 1,3-17-1,-1-29 86,-2 1 0,-3-1 0,-3 0 0,-2 1 0,-16-71 0,16 103-132,-2 0-1,0 1 1,-2 0 0,0 1 0,-15-26 0,-81-112 83,42 70-88,-58-77 18,98 140-32,-2 1 1,-1 1-1,-45-36 0,-309-199 38,338 238-55,-1 3 0,0 1 0,-2 2 0,0 2-1,-1 2 1,-1 3 0,0 1 0,-70-6 0,26 10-8,1 4 0,-1 4 0,-149 21 0,159-8-31,1 4 1,1 4-1,0 3 1,2 3-1,-83 43 0,17 4-115,-222 155 0,222-119-562,15 13-1875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36.922"/>
    </inkml:context>
    <inkml:brush xml:id="br0">
      <inkml:brushProperty name="width" value="0.035" units="cm"/>
      <inkml:brushProperty name="height" value="0.035" units="cm"/>
      <inkml:brushProperty name="color" value="#E71224"/>
    </inkml:brush>
  </inkml:definitions>
  <inkml:trace contextRef="#ctx0" brushRef="#br0">40 1668 2208,'-38'62'4603,"37"-61"-3894,2 4-9,0 0-655,1 0 0,-1 0 0,1 0 0,0 0 0,0 0-1,1-1 1,0 1 0,-1-1 0,2 0 0,-1 0 0,0 0-1,1 0 1,-1-1 0,1 1 0,0-1 0,0 0 0,1 0 0,-1 0-1,1-1 1,-1 0 0,1 1 0,0-2 0,0 1 0,0 0-1,0-1 1,0 0 0,0 0 0,0-1 0,0 1 0,0-1-1,1 0 1,-1-1 0,0 1 0,0-1 0,0 0 0,5-2-1,8-2 193,0-2 0,-1 0 0,0-1-1,-1 0 1,1-2 0,-2 0 0,1-1 0,17-16-1,-15 10-26,0-2 0,-1 0 0,-1-1 0,-1-1 0,17-30 0,2-19 57,-3-2 0,-3 0 0,19-80 1,-12 43-45,7-6-153,5 2 1,84-145 0,-115 228-93,120-229 606,-113 209-293,-2-1-1,-3-1 1,15-71-1,-31 114-211,0 4 56,-1 1 1,0-1-1,-1 1 0,1-1 0,-1 0 1,0 1-1,0-1 0,-1-6 0,1 10 456,-2 6-1438,1-1 573,0 0 0,1 0-1,-1 0 1,1 0-1,-1 0 1,1 0-1,0 0 1,1 6 0,5 18-1976</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1.379"/>
    </inkml:context>
    <inkml:brush xml:id="br0">
      <inkml:brushProperty name="width" value="0.035" units="cm"/>
      <inkml:brushProperty name="height" value="0.035" units="cm"/>
      <inkml:brushProperty name="color" value="#E71224"/>
    </inkml:brush>
  </inkml:definitions>
  <inkml:trace contextRef="#ctx0" brushRef="#br0">0 696 7954,'1'3'-9,"-1"1"0,1-1 1,-1 0-1,1 1 1,0-1-1,1 0 0,-1 0 1,0 0-1,1 0 1,0 0-1,0 0 0,0 0 1,0 0-1,0-1 1,0 1-1,1-1 0,2 3 1,7 4 17,0 1 1,20 10 0,-28-18 5,40 22 37,1-3 0,1-2 0,75 21-1,-118-39-49,9 3 71,0 1 0,0-2 0,0 0-1,0 0 1,1-2 0,-1 1 0,1-1-1,-1-1 1,1 0 0,-1-1-1,1 0 1,23-6 0,-4-6 398,-1 0 1,-1-2 0,0-1-1,53-39 1,105-100 1079,77-93-466,46-41-359,-229 225-754,-59 50-388,32-14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53.375"/>
    </inkml:context>
    <inkml:brush xml:id="br0">
      <inkml:brushProperty name="width" value="0.035" units="cm"/>
      <inkml:brushProperty name="height" value="0.035" units="cm"/>
      <inkml:brushProperty name="color" value="#E71224"/>
    </inkml:brush>
  </inkml:definitions>
  <inkml:trace contextRef="#ctx0" brushRef="#br0">2 7330 9330,'0'-2'29,"-1"-1"0,1 0 0,0 0 0,0 0 1,0 1-1,0-1 0,1 0 0,-1 0 0,1 1 0,0-1 0,0 0 1,0 1-1,0-1 0,0 1 0,0-1 0,1 1 0,-1-1 0,1 1 0,0 0 1,-1 0-1,1 0 0,0 0 0,0 0 0,1 0 0,-1 1 0,0-1 0,5-2 1,-1 0 30,1 0 1,0 0 0,1 1 0,-1-1 0,1 2-1,-1-1 1,1 1 0,14-2 0,38 1 149,95 9-1,10 1-112,-100-9 100,-1-3-1,1-3 1,-2-2-1,1-3 1,-1-3-1,-1-3 1,-1-3 0,-1-2-1,-1-2 1,-1-3-1,-2-3 1,70-51-1,-21-3 341,167-176-1,69-128-128,-333 380-404,521-694 239,-404 505 50,176-377 0,-132 119 177,-39-13-233,-71 210-193,-10-3-1,-13-1 1,-11-2 0,-12-370 0,-33 242-283,20 376 231,-1-1 0,-1 0 1,-1 1-1,-1-1 0,-7-22 1,10 36 6,-1 1 1,0-1 0,0 1-1,0-1 1,0 1 0,-1 0 0,0 0-1,0 0 1,0 0 0,0 1-1,0-1 1,-1 1 0,0 0 0,0 0-1,0 0 1,0 0 0,0 1 0,0 0-1,-1 0 1,1 0 0,-1 0-1,1 1 1,-1-1 0,-7 0 0,10 2-22,-4-2 556,-12-7-155,0-1 0,1-1 0,0-1 1,-29-27-1,18 16-271,-25-24 9,-76-88 0,-34-32-88,119 130-29,2-3 0,2-1 0,-45-59 0,39 36-9,-59-77 5,87 120 0,-1 1 1,-1 1-1,0 0 1,-33-21-1,-185-111-91,202 126 81,0 3-1,-2 0 0,0 3 1,-1 1-1,-43-13 0,-280-98 62,317 113-55,-2 1 0,0 2 0,-48-5 0,-14-4-1720,100 19 199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53.726"/>
    </inkml:context>
    <inkml:brush xml:id="br0">
      <inkml:brushProperty name="width" value="0.035" units="cm"/>
      <inkml:brushProperty name="height" value="0.035" units="cm"/>
      <inkml:brushProperty name="color" value="#E71224"/>
    </inkml:brush>
  </inkml:definitions>
  <inkml:trace contextRef="#ctx0" brushRef="#br0">588 0 13155,'-26'0'365,"-1"1"-1,-32 6 1,48-5-430,-1 1 1,0 0-1,1 1 1,0 1-1,0 0 0,0 0 1,-15 10-1,5 0-8,2 1-1,0 1 0,0 0 1,2 2-1,0 0 0,-21 32 1,-73 136 78,65-104-23,27-52 23,11-19-2,1 0 0,0 0-1,1 0 1,-6 17 0,11-26-3,0 1 1,1 0 0,-1-1 0,0 1 0,1 0-1,0 0 1,0 0 0,0-1 0,1 1 0,-1 0 0,1 0-1,0 0 1,0-1 0,0 1 0,0 0 0,1-1-1,-1 0 1,1 1 0,3 4 0,14 16 78,2-2 0,0 0 1,1-1-1,1-1 0,28 19 1,-22-17-59,8 6-55,57 31-1,-8-12-493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55.193"/>
    </inkml:context>
    <inkml:brush xml:id="br0">
      <inkml:brushProperty name="width" value="0.035" units="cm"/>
      <inkml:brushProperty name="height" value="0.035" units="cm"/>
      <inkml:brushProperty name="color" value="#E71224"/>
    </inkml:brush>
  </inkml:definitions>
  <inkml:trace contextRef="#ctx0" brushRef="#br0">18 8718 9690,'0'0'68,"-1"-1"-1,0 1 1,1 0-1,-1 0 1,0 0 0,1 0-1,-1-1 1,1 1-1,-1 0 1,0 0-1,1 0 1,-1 1 0,0-1-1,1 0 1,-1 0-1,0 0 1,1 0-1,-1 1 1,1-1 0,-1 0-1,1 0 1,-1 1-1,0-1 1,1 0-1,-1 1 1,1-1 0,0 1-1,-2 0 1,7 17 230,-2-8-405,6 21 115,-2 0 0,6 52 0,-10-51 7,2 0-1,16 52 1,-13-65 9,0 0-1,2 0 1,0-1 0,1-1-1,0 0 1,2 0 0,0-1-1,1-1 1,0 0 0,1-1-1,1-1 1,34 23-1,-9-11 145,1-2 0,1-2 0,0-1 0,73 20 0,-67-27 60,0-3-1,1-2 1,0-2 0,0-2-1,0-2 1,1-3-1,-1-2 1,71-13-1,12-10 90,241-81-1,68-75-203,-15-42-169,-200 91 66,-5-9 0,207-176-1,-134 69 223,-10-13-1,374-446 0,-554 574-143,-5-5 0,-7-4 1,-5-3-1,-8-5 0,106-274 0,-111 206 53,-9-3 0,-9-2 0,-11-3 0,25-323-1,-56 290-64,-22-305-1,-8 384-56,-8 1-1,-69-273 0,18 208-47,-131-299 0,129 383-121,-6 4 0,-8 4-1,-5 4 1,-176-208-1,175 248 120,-4 5 0,-5 4 0,-5 5 0,-232-154-1,261 200 129,-3 3-1,-1 5 1,-162-55-1,71 43 22,-183-29 0,193 54-19,-1 6 1,-1 8 0,-206 8 0,332 8-107,-1 1 0,0 2 0,1 2 0,0 2 0,1 2 0,-43 16 1,12 2-35,-166 77-301,189-76-477,13 3-1259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55.636"/>
    </inkml:context>
    <inkml:brush xml:id="br0">
      <inkml:brushProperty name="width" value="0.035" units="cm"/>
      <inkml:brushProperty name="height" value="0.035" units="cm"/>
      <inkml:brushProperty name="color" value="#E71224"/>
    </inkml:brush>
  </inkml:definitions>
  <inkml:trace contextRef="#ctx0" brushRef="#br0">876 122 12747,'0'-19'165,"0"7"-131,-1 0 0,0 1 1,-4-15-1,5 24-73,0 0 1,-1 0-1,1 0 1,-1 0-1,0 0 1,0 0-1,0 0 1,0 0-1,0 0 1,0 1-1,0-1 1,-1 0-1,1 1 1,-1-1 0,1 1-1,-1-1 1,1 1-1,-1 0 1,0 0-1,0 0 1,1 0-1,-1 0 1,0 0-1,-3-1 1,-1 1-59,0 1 1,-1 0-1,1 0 1,-1 0 0,1 1-1,-1 0 1,1 0 0,0 0-1,0 1 1,-1 0-1,1 0 1,0 1 0,-10 5-1,0 1 34,0 2 0,1-1 0,-25 23 0,-7 15 294,2 3 1,-64 94-1,40-50 187,-232 289 2403,298-380-2769,-9 12 66,0 0-1,1 1 1,1 1-1,-13 30 1,21-44-109,1 0 0,0 1 1,0-1-1,0 0 0,1 0 0,-1 0 1,1 1-1,0-1 0,0 0 1,0 0-1,1 0 0,1 6 1,-1-7-2,0 0 1,1 0 0,-1 0 0,1 0 0,0 0 0,0-1 0,0 1 0,0-1 0,0 0 0,0 1 0,1-1 0,-1 0 0,1 0 0,0 0 0,-1-1 0,1 1 0,0-1 0,5 2 0,9 4 137,1-2 0,0 0 0,0-1 1,1-1-1,-1-1 0,32 1 0,121-11 824,-130 4-783,9 0-32,275-8 612,-286 14-774,0 1 0,0 2-1,-1 2 1,0 2 0,-1 1-1,53 21 1,17 23-925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58.685"/>
    </inkml:context>
    <inkml:brush xml:id="br0">
      <inkml:brushProperty name="width" value="0.035" units="cm"/>
      <inkml:brushProperty name="height" value="0.035" units="cm"/>
      <inkml:brushProperty name="color" value="#E71224"/>
    </inkml:brush>
  </inkml:definitions>
  <inkml:trace contextRef="#ctx0" brushRef="#br0">743 81 5481,'-264'12'1142,"263"-11"-1148,1 0-1,-1 1 1,1-1 0,-1 0 0,1 0 0,0 1-1,0-1 1,-1 0 0,1 1 0,0-1 0,0 0-1,0 1 1,0 1 0,1-1-1,0 1 0,0-1 1,0 0-1,0 1 0,0-1 0,0 0 0,1 0 1,-1 0-1,1 0 0,-1 0 0,1 0 0,0 0 1,0 0-1,2 2 0,33 20 88,-16-12 49,0-2 0,1 0 0,0-2 0,1 0 0,0-2 1,0 0-1,43 4 0,12-5 173,83-5 1,-39-1-272,332 41 699,-98-5 393,864-52 320,-535-48-646,-135 10-513,258-23 714,-144 10-851,-456 49-70,-165 14-56,139-7 157,-179 12 442,-6-1-386,-50 1-56,-86 11 0,69-4-139,-419 67-3,449-67-33,-569 129 8,-218 34 59,-453-37 183,290-112-118,453-44 43,0-25 38,311 25-206,-264 3-32,490 20-118,13 19-141,-5-12 235,0 0 0,1 0 0,0-1 0,0-1 0,0 0 0,1 0 0,13 4 0,9 6-332,36 17-1257,8 2-1515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59.101"/>
    </inkml:context>
    <inkml:brush xml:id="br0">
      <inkml:brushProperty name="width" value="0.035" units="cm"/>
      <inkml:brushProperty name="height" value="0.035" units="cm"/>
      <inkml:brushProperty name="color" value="#E71224"/>
    </inkml:brush>
  </inkml:definitions>
  <inkml:trace contextRef="#ctx0" brushRef="#br0">497 850 4569,'-41'-79'520,"-294"-517"2875,297 537-3052,19 28 452,-42-52 0,59 81-635,4 5-125,83 90 14,12 15 284,145 245 743,-44-59-142,295 412 263,-72-98-571,-151-238-225,194 272 228,-378-521-523,280 410 266,767 1167 169,-616-994-97,-347-500-1353,250 234 1,-292-325-725,-2-21-1083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0.097"/>
    </inkml:context>
    <inkml:brush xml:id="br0">
      <inkml:brushProperty name="width" value="0.035" units="cm"/>
      <inkml:brushProperty name="height" value="0.035" units="cm"/>
      <inkml:brushProperty name="color" value="#E71224"/>
    </inkml:brush>
  </inkml:definitions>
  <inkml:trace contextRef="#ctx0" brushRef="#br0">16 1 7658,'-1'0'73,"0"1"0,0-1 1,0 1-1,0 0 1,0-1-1,0 1 0,0 0 1,1 0-1,-1 0 1,0-1-1,0 1 0,1 0 1,-1 0-1,1 0 1,-1 0-1,1 0 0,-1 0 1,1 0-1,0 1 1,-1-1-1,1 0 0,0 0 1,0 0-1,0 0 1,0 0-1,0 0 0,0 0 1,0 1-1,0-1 1,0 0-1,1 0 0,0 2 1,18 42-230,-12-31 325,52 97 585,122 171 0,-61-103-143,230 295 605,39-28-320,-31-36-386,563 712 269,-387-468-502,-196-214-169,202 231 148,-367-493 8,372 298-1,-390-367-170,40 31 45,-160-112-92,-2 1 0,-1 3 0,38 45 0,-65-71-36,0 1 0,0-1 0,-1 1 0,1 0 0,-1 0 0,-1 0 0,1 0 0,-1 1 0,-1 0 0,1-1 0,-1 1 0,-1 0 0,0 0 0,0 0 0,0 0 0,-1 0 0,0 1 0,0-1 0,-1 0 0,0 0 0,-1 0 0,0 0 0,0-1 0,-5 11 0,-9 19 20,-2 0 0,-2-2-1,-1 0 1,-2-2 0,-1 0-1,-2-2 1,0-1 0,-3 0-1,0-3 1,-2 0 0,-39 26-1,-200 150 63,-45 32-38,29-40-23,117-81-13,-522 327 85,-18-25 13,207-124 57,-260 147 170,670-387-1224,-1-4 1,-156 56-1,156-72-1222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22.394"/>
    </inkml:context>
    <inkml:brush xml:id="br0">
      <inkml:brushProperty name="width" value="0.035" units="cm"/>
      <inkml:brushProperty name="height" value="0.035" units="cm"/>
      <inkml:brushProperty name="color" value="#E71224"/>
    </inkml:brush>
  </inkml:definitions>
  <inkml:trace contextRef="#ctx0" brushRef="#br0">446 158 5489,'-28'-20'3015,"-42"-37"0,12 8-1242,54 46-1749,-1-1-1,0 1 1,-1 0 0,1 0-1,-1 0 1,1 1 0,-1-1-1,0 2 1,0-1 0,0 0-1,0 1 1,0 0-1,0 1 1,0-1 0,0 1-1,0 1 1,0-1 0,-1 1-1,1 0 1,0 0 0,0 1-1,1-1 1,-1 1-1,0 1 1,0-1 0,1 1-1,0 0 1,-1 0 0,1 1-1,0-1 1,1 1-1,-1 0 1,1 0 0,0 1-1,-5 5 1,-3 7-13,1 0 1,0 0-1,1 1 0,1 0 1,1 1-1,1 0 1,-6 22-1,11-32-12,1 0 1,-1 0-1,1 0 0,1 0 1,0 0-1,0 1 0,1-1 1,1 9-1,0-12-1,-1-1-1,1 1 1,0-1-1,0 1 1,1-1-1,0 0 1,0 0-1,0 0 1,0 0 0,1-1-1,-1 1 1,1-1-1,8 6 1,-6-5 20,1-1 0,0 0 0,0-1 1,0 0-1,1 0 0,-1 0 0,1-1 0,-1 0 1,1 0-1,0-1 0,0 0 0,0 0 0,0-1 1,0 0-1,0-1 0,0 0 0,-1 0 0,13-3 1,8-3 123,0-1 1,-1-2-1,46-22 1,-36 14 194,-1-2-1,51-37 1,-73 46-209,0 0-1,-1-1 1,-1 0 0,0-1-1,-1 0 1,0-1 0,-1 0-1,13-25 1,-17 27-56,-3 6-43,-1 0 1,1 0 0,1 0-1,-1 1 1,6-7-1,-9 12-30,1-1-1,-1 1 0,1 0 0,-1 0 0,1-1 0,-1 1 0,1 0 1,-1 0-1,1-1 0,-1 1 0,1 0 0,-1 0 0,1 0 0,-1 0 0,1 0 1,0 0-1,-1 0 0,1 0 0,-1 0 0,1 0 0,-1 0 0,1 0 1,-1 0-1,1 0 0,-1 0 0,1 1 0,-1-1 0,1 0 0,-1 0 1,1 1-1,-1-1 0,1 0 0,-1 1 0,1-1 0,-1 0 0,0 1 1,1-1-1,-1 1 0,0-1 0,1 1 0,-1-1 0,0 1 0,1-1 1,-1 1-1,0-1 0,0 1 0,0-1 0,0 1 0,1 0 0,12 34-96,-11-30 87,16 51-61,-2-3-744,28 58-1,-6-33-2119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0.626"/>
    </inkml:context>
    <inkml:brush xml:id="br0">
      <inkml:brushProperty name="width" value="0.035" units="cm"/>
      <inkml:brushProperty name="height" value="0.035" units="cm"/>
      <inkml:brushProperty name="color" value="#E71224"/>
    </inkml:brush>
  </inkml:definitions>
  <inkml:trace contextRef="#ctx0" brushRef="#br0">7 3613 13483,'-2'-3'46,"1"0"1,0 0-1,0-1 1,1 1-1,-1 0 1,1 0-1,-1-1 1,1 1 0,0 0-1,0-1 1,0 1-1,1 0 1,-1-1-1,1 1 1,0 0-1,0 0 1,0 0-1,3-5 1,2-2-36,0 0 1,1 0 0,0 0 0,9-8-1,4-5 10,89-115-72,-32 37 8,116-116-1,20 9 52,430-391 214,223-94-70,-586 484-118,281-220 40,454-330 382,-890 675-327,-104 66-543,-18 8-688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1.754"/>
    </inkml:context>
    <inkml:brush xml:id="br0">
      <inkml:brushProperty name="width" value="0.035" units="cm"/>
      <inkml:brushProperty name="height" value="0.035" units="cm"/>
      <inkml:brushProperty name="color" value="#E71224"/>
    </inkml:brush>
  </inkml:definitions>
  <inkml:trace contextRef="#ctx0" brushRef="#br0">230 361 7906,'-7'-9'304,"0"0"0,0-1 0,1 0 0,1-1 1,-1 1-1,2-1 0,0 0 0,-6-23 0,7 18 14,1 0 1,1 0-1,0 0 0,1-1 0,5-30 0,0 16 1,-3 18-161,0-1-1,0 1 1,-1-17 0,-1 29-152,0 1 1,0-1-1,0 1 1,0-1-1,0 1 1,0-1-1,0 0 0,0 1 1,0-1-1,0 1 1,0-1-1,0 1 1,-1-1-1,1 1 1,0-1-1,0 0 1,0 1-1,-1-1 1,1 1-1,0 0 1,-1-1-1,1 1 1,-1-1-1,1 1 1,0-1-1,-1 1 1,1 0-1,-1-1 1,1 1-1,-1 0 1,1 0-1,-1-1 1,1 1-1,-1 0 1,1 0-1,-1 0 1,1 0-1,-1-1 1,0 1-1,1 0 1,-1 0-1,1 0 1,-1 0-1,1 0 1,-1 0-1,0 1 1,1-1-1,-1 0 1,1 0-1,-1 0 1,1 0-1,-1 1 1,1-1-1,-1 0 1,1 1-1,-1-1 1,1 0-1,-1 1 1,1-1-1,-1 1 1,-29 26-65,14-7-21,1 1-1,1 0 1,1 1-1,1 1 0,1 0 1,-10 27-1,15-31 43,0 1 0,1 0 0,1 0-1,1 0 1,0 1 0,2-1 0,0 1-1,3 24 1,-2-40 33,1 1 0,0 0 0,0 0 1,0-1-1,1 1 0,-1-1 0,1 1 0,1-1 0,-1 0 0,1 0 1,0 0-1,0 0 0,0 0 0,1-1 0,-1 1 0,1-1 0,1 0 0,-1 0 1,0 0-1,1-1 0,0 0 0,0 0 0,0 0 0,0 0 0,0-1 0,0 0 1,1 0-1,-1 0 0,1 0 0,8 0 0,27 3 22,-1-3 0,0-1 1,53-5-1,-51 1 97,1 2 1,0 2-1,43 6 1,-85-7-103,0 0 1,0 0-1,0 0 1,1 0-1,-1 0 1,0 1-1,0-1 1,0 0-1,0 1 1,0-1-1,0 1 0,0-1 1,0 1-1,-1-1 1,1 1-1,0 0 1,0 0-1,0-1 1,-1 1-1,1 0 1,0 0-1,-1 0 1,1 0-1,0 0 1,-1 0-1,1 1 0,-1 0 7,0-1 0,0 1-1,0 0 1,0 0 0,0 0-1,-1-1 1,1 1 0,0 0-1,-1 0 1,0-1 0,1 1-1,-1-1 1,0 1 0,-1 2-1,-6 7-86,0-1 0,0 1 0,-14 12 0,18-19-90,-8 8-918,0-1 0,-22 17 1,5-11-1776</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1.978"/>
    </inkml:context>
    <inkml:brush xml:id="br0">
      <inkml:brushProperty name="width" value="0.035" units="cm"/>
      <inkml:brushProperty name="height" value="0.035" units="cm"/>
      <inkml:brushProperty name="color" value="#E71224"/>
    </inkml:brush>
  </inkml:definitions>
  <inkml:trace contextRef="#ctx0" brushRef="#br0">80 1 7274,'-33'20'1136,"9"2"1816,7 1-2175,11 2-25,6-4-296,8 2-360,8 1 8,14 5 40,9 1 56,17 5 88,12-3-64,8-3-344,-2-4-464,-14-7-1873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2.903"/>
    </inkml:context>
    <inkml:brush xml:id="br0">
      <inkml:brushProperty name="width" value="0.035" units="cm"/>
      <inkml:brushProperty name="height" value="0.035" units="cm"/>
      <inkml:brushProperty name="color" value="#E71224"/>
    </inkml:brush>
  </inkml:definitions>
  <inkml:trace contextRef="#ctx0" brushRef="#br0">22 1161 5657,'-2'-1'261,"0"0"0,1 0 0,-1 0 0,0 0 1,0 0-1,1-1 0,-1 1 0,1 0 0,-1-1 0,1 1 0,-3-4 0,4 4-138,0-1 1,1 1 0,-1 0-1,0 0 1,0 0-1,1 0 1,-1 0-1,0 0 1,1-1-1,0 1 1,-1 0-1,1 0 1,-1 0-1,1 1 1,0-1-1,0 0 1,-1 0-1,1 0 1,0 0-1,0 1 1,0-1-1,0 0 1,1 0 0,148-109 1804,-34 28-1431,162-150 468,-276 230-940,0 0 1,0 1 0,0-1-1,0 0 1,0 0-1,0 0 1,-1 0 0,1 0-1,-1-1 1,2-2 0,-3 4-20,0 1 0,1 0 0,-1 0 0,0-1-1,0 1 1,0 0 0,0 0 0,0-1 0,0 1 0,0 0 0,-1 0 0,1-1 0,0 1 0,0 0 0,0 0 0,0 0 0,0-1 0,0 1 0,0 0 0,0 0 0,-1 0 0,1-1 0,0 1 0,0 0 0,0 0 0,0 0 0,-1-1 0,1 1 0,0 0 0,0 0-1,0 0 1,-1 0 0,1 0 0,0 0 0,0 0 0,-1-1 0,-19 2 12,16 0-56,0 0 0,0 0 0,0 0 0,0 1 0,0-1 0,1 1 0,-1 0 0,1 0 0,-1 0 0,1 1 0,0-1 0,0 1 0,0 0 0,0 0-1,1 0 1,-5 5 0,4-2-19,-1 0 0,1 0-1,0 1 1,1-1-1,0 1 1,0 0 0,0-1-1,1 1 1,-1 8-1,1-3 10,0 0-1,1 0 1,1 0-1,0 0 1,1 0-1,0 0 0,1 0 1,0-1-1,1 1 1,0-1-1,6 12 1,-9-21 53,0 0 0,0 0 0,0 0 1,0 0-1,1 0 0,-1 0 1,1 0-1,-1 0 0,1 0 0,0-1 1,-1 1-1,1-1 0,0 1 0,0-1 1,0 0-1,0 0 0,0 0 1,0 0-1,1 0 0,-1 0 0,0-1 1,0 1-1,1-1 0,-1 1 0,0-1 1,1 0-1,-1 0 0,0 0 1,1 0-1,-1-1 0,0 1 0,1 0 1,-1-1-1,0 0 0,1 1 0,-1-1 1,0 0-1,0 0 0,0 0 1,0-1-1,2 0 0,2-3 40,-1 1 1,0 0-1,0-1 0,0 0 0,0-1 1,-1 1-1,0-1 0,0 1 0,-1-1 1,1 0-1,-1-1 0,0 1 0,1-7 0,-2 7 7,-1-1-1,1 1 0,-2-1 0,1 1 0,-1-1 0,0 1 0,0-1 0,-1 0 0,0 1 0,-3-12 0,-1 1 57,-2 0 0,-12-24 0,-1 0-145,19 39-271,3 2-108,6 3 263,-1-1 1,1 1 0,-1 1 0,0 0 0,0 0 0,8 6-1,22 12 65,-26-17 130,0 0 1,1-1-1,-1 0 0,1-1 1,0 0-1,0-1 0,0 0 1,14 0-1,-21-2 19,-1 0-1,0-1 1,0 1 0,0-1-1,0 1 1,0-1-1,0 0 1,0-1-1,0 1 1,-1-1 0,1 1-1,0-1 1,-1-1-1,1 1 1,-1 0 0,0-1-1,0 1 1,0-1-1,0 0 1,0 0 0,0 0-1,-1-1 1,0 1-1,1-1 1,-1 1 0,-1-1-1,4-6 1,-1-5 70,-1 1 1,0-1-1,-1 1 1,-1-1 0,0 0-1,-1 0 1,0 1-1,-1-1 1,-1 0-1,-7-25 1,-1 2-6,-1 0-1,-30-64 1,24 68-82,-2 0 0,-40-54 0,-56-51-170,107 129 97,7 8-8,0 1-1,0 0 0,0-1 0,0 1 0,0 0 0,0 0 1,0 0-1,-1 0 0,1 0 0,0 0 0,-1 0 1,1 0-1,0 1 0,-3-2 0,4 3 8,0-1 0,-1 1 0,1-1 0,0 1 0,0-1 0,-1 0 0,1 1 1,0-1-1,0 1 0,0-1 0,0 1 0,0-1 0,0 1 0,0-1 0,0 1 0,0-1 0,0 1 0,0-1 0,0 1 0,0-1 0,0 1 0,0-1 0,0 1 0,0-1 1,1 1-1,-1 0 0,18 44-822,-10-32 792,1-1 0,0-1 0,1 1 0,0-2-1,0 1 1,17 11 0,78 50-3,-59-42 14,-1 2 33,43 28-1,-80-56 70,0 1-1,0-1 1,1-1-1,-1 0 1,1 0-1,0-1 1,0 0-1,17 2 1,-25-4-20,0 0 0,0 0 0,0 0 1,0 0-1,0 0 0,0-1 0,0 1 0,0 0 1,0-1-1,0 1 0,0 0 0,0-1 0,-1 1 1,1-1-1,0 1 0,0-1 0,0 0 0,0 1 0,-1-1 1,1 0-1,0 0 0,-1 1 0,1-1 0,-1 0 1,1 0-1,-1 0 0,1 0 0,-1 0 0,1 0 0,-1 0 1,0 0-1,1 0 0,-1 0 0,0 0 0,0-1 1,-1-43 477,-1 30-445,1-2-12,0-55 18,1 68-94,0 0-1,1-1 1,0 1 0,0 0 0,0 0 0,0 0 0,0 0 0,1 0 0,0 0 0,0 0 0,0 0-1,0 1 1,5-6 0,-5 7-2,0 1 1,0-1-1,1 1 0,-1-1 0,0 1 1,1 0-1,-1 0 0,1 0 0,-1 0 1,1 1-1,-1-1 0,1 1 0,3-1 0,41 1 13,-3-1 186,-30-2-172,1-1 0,-1 0 0,0-1 0,-1-1 0,1 0 0,-1-1 0,0 0 0,0-1 0,-1 0 0,18-16 0,-14 9-2426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3.063"/>
    </inkml:context>
    <inkml:brush xml:id="br0">
      <inkml:brushProperty name="width" value="0.035" units="cm"/>
      <inkml:brushProperty name="height" value="0.035" units="cm"/>
      <inkml:brushProperty name="color" value="#E71224"/>
    </inkml:brush>
  </inkml:definitions>
  <inkml:trace contextRef="#ctx0" brushRef="#br0">39 49 10322,'-16'5'1360,"2"-2"193,8-8 95,3-2-600,3-9-840,6 0-528,9 3-2496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3.271"/>
    </inkml:context>
    <inkml:brush xml:id="br0">
      <inkml:brushProperty name="width" value="0.035" units="cm"/>
      <inkml:brushProperty name="height" value="0.035" units="cm"/>
      <inkml:brushProperty name="color" value="#E71224"/>
    </inkml:brush>
  </inkml:definitions>
  <inkml:trace contextRef="#ctx0" brushRef="#br0">1 105 7346,'0'0'248,"8"-10"-64,20-5-120,32-21-328,14-7-393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3.527"/>
    </inkml:context>
    <inkml:brush xml:id="br0">
      <inkml:brushProperty name="width" value="0.035" units="cm"/>
      <inkml:brushProperty name="height" value="0.035" units="cm"/>
      <inkml:brushProperty name="color" value="#E71224"/>
    </inkml:brush>
  </inkml:definitions>
  <inkml:trace contextRef="#ctx0" brushRef="#br0">66 5 11346,'-54'-5'4436,"46"26"-4231,7-12-221,0-1-1,0 1 0,1 0 0,0-1 0,0 1 1,1-1-1,3 14 0,18 55 1,-19-70 44,0 1 0,0 0 1,1-1-1,0 0 1,0 0-1,1 0 0,0-1 1,0 1-1,0-1 1,11 9-1,-12-12 15,-1-1 1,1 1 0,0-1-1,1 0 1,-1 0-1,0-1 1,1 1-1,-1-1 1,1 0 0,-1 0-1,1 0 1,-1-1-1,1 0 1,0 0-1,-1 0 1,1 0-1,-1 0 1,1-1 0,-1 0-1,7-2 1,2-2 29,-1-1 0,1 1 1,-1-2-1,-1 0 0,0 0 1,0-1-1,0-1 1,-1 0-1,11-12 0,-21 21-73,55-52-865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3.910"/>
    </inkml:context>
    <inkml:brush xml:id="br0">
      <inkml:brushProperty name="width" value="0.035" units="cm"/>
      <inkml:brushProperty name="height" value="0.035" units="cm"/>
      <inkml:brushProperty name="color" value="#E71224"/>
    </inkml:brush>
  </inkml:definitions>
  <inkml:trace contextRef="#ctx0" brushRef="#br0">69 128 6737,'-63'-116'5095,"57"105"-3800,7 14-666,8 23-365,92 350 342,-95-356-592,87 315 601,-37-128-1683,-29-115-948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4.324"/>
    </inkml:context>
    <inkml:brush xml:id="br0">
      <inkml:brushProperty name="width" value="0.035" units="cm"/>
      <inkml:brushProperty name="height" value="0.035" units="cm"/>
      <inkml:brushProperty name="color" value="#E71224"/>
    </inkml:brush>
  </inkml:definitions>
  <inkml:trace contextRef="#ctx0" brushRef="#br0">179 113 9386,'-29'-24'544,"12"10"111,-1 0 0,0 0 0,-1 2 0,-33-17 0,51 29-656,1 0 0,-1 0 0,0-1 0,1 1-1,-1 0 1,1 0 0,-1 0 0,1 0 0,-1 0-1,0 0 1,1 0 0,-1 0 0,1 0 0,-1 0-1,0 0 1,1 0 0,-1 0 0,1 0 0,-1 1-1,1-1 1,-1 0 0,1 0 0,-1 1 0,1-1-1,-1 0 1,1 1 0,-1-1 0,1 0 0,-1 1-1,0 0 1,-6 21-141,7 26-141,1-41 257,0 1 0,0-1 0,1 0 0,0 0-1,1 0 1,-1-1 0,5 8 0,-7-13 33,1 0-1,0 0 1,0 1-1,0-1 1,-1 0-1,1 0 1,0 0-1,0 0 1,1 0-1,-1 0 0,0-1 1,0 1-1,0 0 1,0 0-1,1-1 1,-1 1-1,3 0 1,-3-1 19,1 0 0,-1 0 0,1-1 0,-1 1 1,1 0-1,-1-1 0,1 1 0,-1 0 0,0-1 0,1 0 1,-1 1-1,0-1 0,1 0 0,-1 0 0,0 0 0,0 0 1,0 0-1,0 0 0,0 0 0,2-2 0,7-10 359,-1 0 1,0 0-1,9-20 0,16-25 480,-33 57-869,0 0 0,0 0 0,0 0 0,1-1-1,-1 1 1,0 0 0,0 0 0,1 1 0,-1-1 0,1 0 0,-1 0 0,1 1-1,-1-1 1,1 1 0,-1-1 0,1 1 0,-1 0 0,1-1 0,0 1 0,-1 0-1,1 0 1,0 0 0,-1 0 0,1 1 0,-1-1 0,1 0 0,0 1 0,-1-1-1,1 1 1,-1-1 0,1 1 0,-1 0 0,1-1 0,-1 1 0,3 2 0,5 4-73,0 0 0,0 0 0,15 17 0,-21-21 81,82 98-76,-64-73 206,1-1-1,1-1 1,1-1 0,43 34 0,-43-44-1439,-17-11-1058</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5.570"/>
    </inkml:context>
    <inkml:brush xml:id="br0">
      <inkml:brushProperty name="width" value="0.035" units="cm"/>
      <inkml:brushProperty name="height" value="0.035" units="cm"/>
      <inkml:brushProperty name="color" value="#E71224"/>
    </inkml:brush>
  </inkml:definitions>
  <inkml:trace contextRef="#ctx0" brushRef="#br0">74 943 9874,'-3'-2'164,"0"1"1,1 0-1,-1 0 0,0 0 0,0 0 0,0 0 1,0 1-1,0-1 0,0 1 0,0 0 0,0 0 1,1 0-1,-1 0 0,0 0 0,0 1 0,-4 1 1,5-1-121,1 0 1,-1 0 0,1 0-1,-1 1 1,1-1 0,0 1-1,-1-1 1,1 1 0,0 0 0,0-1-1,0 1 1,1 0 0,-1 0-1,0-1 1,1 1 0,-1 0-1,1 0 1,-1 0 0,1 0-1,0 0 1,0 0 0,0 0 0,0 0-1,0 0 1,0-1 0,1 5-1,1 2-12,-1 1-1,1-1 1,0 0-1,1 1 0,-1-1 1,2 0-1,-1 0 1,1-1-1,1 1 0,4 7 1,10 9 64,33 35 0,4 6 170,-34-33 9,21 42 0,-17-27-366,-25-45 62,0 0-1,0-1 1,0 1-1,0 0 1,0-1 0,0 1-1,0-1 1,1 0-1,-1 1 1,1-1-1,-1 0 1,1 0-1,-1 0 1,1 0 0,2 1-1,-3-2 22,0 0 0,0 0-1,0 0 1,0 0 0,0-1-1,0 1 1,0-1 0,0 1 0,0 0-1,0-1 1,0 1 0,-1-1-1,1 0 1,0 1 0,0-1-1,-1 0 1,1 1 0,0-1 0,-1 0-1,1 0 1,-1 0 0,1 0-1,-1 1 1,1-1 0,-1 0 0,1 0-1,-1 0 1,0 0 0,0 0-1,1-1 1,3-12 48,-1 0 0,0-1 0,-1 1 0,0 0 0,-1-1 0,-1 1 0,-2-24-1,1-7-177,1 45-27,1 1 145,0 1 1,0-1-1,0 1 1,0 0-1,0-1 1,-1 1-1,1-1 0,0 1 1,-1 0-1,1 3 1,-1-4 29,0 0 1,0 0 0,0 0 0,1 0 0,-1 0 0,0 0-1,0 0 1,1 0 0,-1 0 0,1 0 0,-1 0 0,1 0-1,-1 0 1,1-1 0,0 1 0,-1 0 0,1 0 0,0-1-1,0 1 1,-1 0 0,1-1 0,0 1 0,0 0 0,0-1-1,0 1 1,0-1 0,0 0 0,0 1 0,0-1 0,0 0-1,0 1 1,0-1 0,0 0 0,0 0 0,0 0 0,1 0-1,7-1 147,-1-1 0,0 0 0,1 0-1,-1-1 1,0 0 0,-1-1-1,1 1 1,0-1 0,-1-1-1,0 1 1,9-9 0,-16 13-126,0 0-1,1-1 1,-1 1 0,0 0 0,1-1-1,-1 1 1,0-1 0,1 1 0,-1-1 0,0 1-1,0 0 1,0-1 0,0 1 0,1-1-1,-1 1 1,0-1 0,0 1 0,0-1-1,0 1 1,0-1 0,0 1 0,0-1 0,0 1-1,0-1 1,0 1 0,-1-1 0,1 1-1,0-1 1,0 1 0,0-1 0,-1 1 0,1-1-1,0 1 1,0 0 0,-1-1 0,1 1-1,0-1 1,-1 1 0,1 0 0,-1-1-1,0 1 1,-23-18 255,7 5-346,14 10-66,1-1 0,-1-1 1,1 1-1,0 0 1,1 0-1,-1-1 1,1 1-1,-1-1 1,1 0-1,0-6 1,-2-55-1086,1 24 802,0 21 252,2 6 149,-1 1 0,-1 0 0,0-1 0,-1 1 0,-1 0 0,0 1 0,-11-27-1,14 39 155,0 8 31,5 2-175,-1 0 1,1 0-1,1-1 0,-1 1 1,1-1-1,1 0 0,0-1 0,0 1 1,10 9-1,18 24 105,61 98 1086,-95-139-1060,0 0-118,0 0 0,0 0-1,0 0 1,0 1 0,0-1-1,0 0 1,0 0 0,0 0 0,0 0-1,1 0 1,-1 0 0,0 0-1,0 0 1,0 0 0,0 0 0,0 1-1,0-1 1,0 0 0,0 0-1,0 0 1,0 0 0,1 0 0,-1 0-1,0 0 1,0 0 0,0 0-1,0 0 1,0 0 0,0 0 0,0 0-1,0 0 1,1 0 0,-1 0-1,0 0 1,0 0 0,0 0 0,0 0-1,0 0 1,0 0 0,0 0-1,0 0 1,1 0 0,-1 0 0,0 0-1,0 0 1,0 0 0,0 0-1,0-1 1,0 1 0,0 0 0,0 0-1,0 0 1,0 0 0,1 0-1,-1 0 1,0 0 0,0 0 0,0 0-1,0 0 1,0-1 0,2 0 116,3-6-80,0 0 1,-1 0-1,0 0 1,0 0-1,0-1 0,-1 0 1,0 0-1,0 0 1,2-12-1,10-25-29,-13 38-58,1 0-1,1 1 1,-1-1 0,1 1 0,0 0 0,7-7-1,-11 12 21,1 1 0,-1-1 0,1 1 0,-1-1 0,1 1-1,-1-1 1,1 1 0,0-1 0,-1 1 0,1 0 0,0 0-1,-1-1 1,1 1 0,0 0 0,-1 0 0,1 0 0,0-1 0,0 1-1,-1 0 1,1 0 0,0 0 0,-1 0 0,1 0 0,0 1-1,0-1 1,0 0 0,1 1-10,-1 1 0,1-1-1,-1 0 1,0 1 0,0-1 0,1 1-1,-1-1 1,0 1 0,0 0 0,-1-1-1,1 1 1,0 0 0,-1 0 0,1 0 0,0 3-1,1 3-18,-1 1 0,0 0-1,0 17 1,-1-19 71,0 1 1,1 0-1,-1-1 1,2 1-1,2 9 1,-4-17-19,0 1 0,0-1 0,1 0 0,-1 1-1,0-1 1,1 0 0,-1 1 0,0-1 0,1 0 0,-1 0 0,0 1 0,1-1 0,-1 0 0,1 0 0,-1 0 0,1 1 0,-1-1 0,0 0 0,1 0 0,-1 0 0,1 0 0,-1 0 0,1 0 0,-1 0 0,1 0 0,-1 0 0,1 0 0,-1 0 0,0 0 0,1 0 0,-1-1 0,1 1 0,-1 0 0,1 0 0,-1 0 0,0-1 0,1 1 0,-1 0-1,1 0 1,-1-1 0,0 1 0,0 0 0,1-1 0,-1 1 0,0-1 0,1 0 0,17-16 76,-14 12-75,0 0 0,0 0 0,0 0 0,-1-1 0,0 0 0,0 1 0,0-1 0,-1 0-1,0 0 1,0-1 0,0 1 0,-1 0 0,0-1 0,1-7 0,-3 6 1,1 0-1,-1 0 1,-1 1 0,0-1 0,0 0-1,0 1 1,-1-1 0,0 1 0,0 0 0,0 0-1,-8-10 1,11 17-15,0-1 0,0 1 0,-1-1 0,1 1 0,0-1 1,0 1-1,0-1 0,-1 1 0,1 0 0,0-1 0,-1 1 0,1-1 0,0 1 0,-1 0 0,1-1 0,0 1 0,-1 0 0,1 0 1,-1-1-1,1 1 0,0 0 0,-1 0 0,1 0 0,-1-1 0,1 1 0,-1 0 0,1 0 0,-1 0 0,1 0 0,-1 0 0,1 0 1,-1 0-1,0 0 0,-5 16-373,4 29-264,3-32 605,1 1 1,0-1-1,1 0 0,1 0 0,9 25 1,-11-35 46,0 1 1,0 0-1,0 0 0,0-1 1,1 1-1,0-1 1,0 0-1,0 0 1,0 0-1,4 3 0,-5-5 6,0 1-1,0-1 0,0-1 0,1 1 1,-1 0-1,0 0 0,0-1 0,0 1 1,1-1-1,-1 0 0,0 0 1,1 1-1,-1-1 0,0-1 0,1 1 1,-1 0-1,0-1 0,0 1 0,1-1 1,1-1-1,1 0 31,0-1 0,-1 1-1,1-2 1,-1 1 0,0 0 0,0-1 0,0 1-1,0-1 1,-1 0 0,0-1 0,1 1 0,-1 0-1,3-7 1,4-9 325,14-37 0,-18 38-199,-1 0 0,0-1 1,-2 0-1,0 1 0,-1-1 1,-1-26-1,-14-124 210,6 100-330,7 66-49,-5-52 43,-1 0 0,-29-108 0,29 146-44,0 1 0,-2 0 0,0 0 0,0 1 0,-17-24 0,17 31-8,1 0-1,-1 0 0,0 1 0,-1 0 1,0 1-1,0-1 0,-1 2 0,1-1 0,-20-8 1,22 12-17,1 1 1,-1 0 0,0 0 0,0 1-1,0-1 1,-1 2 0,1-1-1,0 1 1,0 0 0,-12 2 0,17-2 4,0 0-1,0 0 1,0 1 0,0-1 0,0 1 0,0-1 0,0 1 0,0 0 0,0 0 0,1 0-1,-1 0 1,0 0 0,0 0 0,1 1 0,-1-1 0,1 0 0,-1 1 0,1 0-1,-1-1 1,1 1 0,0 0 0,0-1 0,0 1 0,0 0 0,0 0 0,0 0 0,1 0-1,-1 0 1,1 0 0,-1 0 0,1 0 0,0 0 0,0 0 0,0 0 0,0 0-1,0 0 1,0 0 0,0 1 0,1 1 0,1 2-17,-1-1 0,1 1 0,0-1 1,1 1-1,-1-1 0,1 0 0,0 0 0,0 0 0,1-1 0,5 7 0,48 42-104,-30-29 87,280 235-124,-177-158-141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25.781"/>
    </inkml:context>
    <inkml:brush xml:id="br0">
      <inkml:brushProperty name="width" value="0.035" units="cm"/>
      <inkml:brushProperty name="height" value="0.035" units="cm"/>
      <inkml:brushProperty name="color" value="#E71224"/>
    </inkml:brush>
  </inkml:definitions>
  <inkml:trace contextRef="#ctx0" brushRef="#br0">64 1380 9010,'-5'-5'7,"-1"-1"-1,1 1 1,0-1 0,1 0-1,0-1 1,0 1 0,0-1-1,0 1 1,1-1 0,0 0-1,1-1 1,0 1 0,0 0-1,0-1 1,1 1 0,-1-12-1,-1 6-73,0 19-79,4 25 177,2-21 78,0 0 0,1 0 0,0-1 0,1 1 1,0-1-1,0 0 0,1 0 0,0 0 1,1-1-1,0 0 0,0 0 0,1-1 1,9 8-1,12 5 244,0 0 0,53 24 0,-19-10 82,-45-23-302,-9-5-7,1 0 0,0-1 0,0 0-1,0-1 1,18 6 0,-24-10-80,-1 1-1,0-1 0,1 0 1,-1 0-1,1 0 1,-1 0-1,0 0 1,1-1-1,-1 0 1,0 1-1,0-1 1,1 0-1,-1-1 0,0 1 1,0-1-1,0 1 1,0-1-1,-1 0 1,1 0-1,0 0 1,-1 0-1,1-1 1,3-4-1,16-22 218,-2-1-1,-1 0 1,-1-2 0,26-63-1,12-23 44,91-148 167,144-295 45,-277 527-548,6-16-191,1 1 0,3 0 1,2 2-1,38-53 0,-11 44-3299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6.879"/>
    </inkml:context>
    <inkml:brush xml:id="br0">
      <inkml:brushProperty name="width" value="0.035" units="cm"/>
      <inkml:brushProperty name="height" value="0.035" units="cm"/>
      <inkml:brushProperty name="color" value="#E71224"/>
    </inkml:brush>
  </inkml:definitions>
  <inkml:trace contextRef="#ctx0" brushRef="#br0">139 2669 672,'-11'0'586,"0"1"1,0 0-1,0 0 0,0 1 0,-13 4 1,21-5-458,-1 0 0,0 1 0,1-1-1,-1 1 1,1 0 0,0 0 0,0 0 0,0 0 0,0 1 0,0-1 0,0 1 0,0 0 0,1 0 0,0 0 0,-1 0 0,1 0 0,0 0 0,-1 5 0,2-7-105,1-1-1,-1 1 1,1 0 0,0-1 0,-1 1-1,1 0 1,0-1 0,0 1-1,0 0 1,0 0 0,-1-1-1,1 1 1,0 0 0,0-1 0,0 1-1,0 0 1,1 0 0,-1-1-1,0 1 1,0 0 0,0-1-1,1 1 1,-1 0 0,0 0 0,0-1-1,1 1 1,-1-1 0,1 1-1,-1 0 1,1-1 0,-1 1-1,1-1 1,-1 1 0,1 0 0,2 0 6,-1-1 1,0 1 0,0 0-1,1-1 1,-1 1 0,0-1-1,0 0 1,1 0 0,-1 0-1,0 0 1,3 0 0,8-2 87,-1 0 0,0-1 0,15-5 0,-1-3 110,-1-1-1,-1-1 1,33-23 0,8-6 106,145-76 465,100-62 139,231-189 41,-348 233-785,1309-901 542,-1221 854-456,20-13 132,-15-22 23,-243 180-344,2 3 0,2 1 0,65-35 0,-108 67-137,-1 0-97,0 0 0,0 1 0,0 0 1,0-1-1,1 1 0,-1 0 0,0 0 0,0 1 0,1-1 1,5 0-1,2 3-1690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7.836"/>
    </inkml:context>
    <inkml:brush xml:id="br0">
      <inkml:brushProperty name="width" value="0.035" units="cm"/>
      <inkml:brushProperty name="height" value="0.035" units="cm"/>
      <inkml:brushProperty name="color" value="#E71224"/>
    </inkml:brush>
  </inkml:definitions>
  <inkml:trace contextRef="#ctx0" brushRef="#br0">133 209 11178,'-13'-76'419,"-5"-14"377,17 86-707,0 0 1,0 1-1,-1-1 0,0 1 0,1-1 0,-2 1 0,-3-5 0,6 7-78,-1 0 0,1 0 0,-1 1 0,0-1 0,1 0 0,-1 1 0,0-1 0,0 1 0,0-1 0,1 1 0,-1-1 0,0 1-1,0 0 1,0-1 0,0 1 0,0 0 0,0 0 0,0 0 0,0 0 0,0 0 0,0 0 0,1 0 0,-1 0 0,0 0 0,0 0-1,0 0 1,0 0 0,0 1 0,0-1 0,0 0 0,0 1 0,0-1 0,1 1 0,-1-1 0,0 1 0,0-1 0,0 2 0,-4 2-34,0 1 0,1 0 1,-1 1-1,1-1 1,1 1-1,-1-1 0,1 1 1,0 0-1,0 1 1,1-1-1,0 0 1,0 1-1,0-1 0,1 1 1,-1 8-1,1-9 23,0 0-1,1 1 0,0-1 1,0 0-1,0 0 0,1 0 1,0 1-1,0-1 1,1 0-1,0 0 0,0 0 1,0 0-1,0-1 0,1 1 1,0-1-1,7 9 0,-4-8 20,0 0-1,0-1 0,1 0 0,0 0 0,0-1 0,0 1 0,1-2 0,0 1 0,-1-1 0,15 4 0,12 1 77,46 5 0,-5-1-15,-70-11-66,0 0 1,-1 0-1,0 1 1,1-1 0,-1 1-1,0 0 1,0 0 0,0 0-1,0 1 1,0-1-1,0 1 1,-1 0 0,5 4-1,-7-4 17,1-1-1,-1 0 1,0 0 0,0 1-1,-1-1 1,1 1-1,0-1 1,-1 1 0,0-1-1,1 1 1,-1 0-1,0-1 1,0 1 0,0-1-1,-1 1 1,1-1-1,-1 1 1,1-1 0,-1 1-1,0-1 1,0 1-1,0-1 1,0 0 0,0 0-1,-3 4 1,-8 13-30,-1-1 0,0-1 1,-1 0-1,-1-1 0,-33 28 1,29-29-1249</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8.043"/>
    </inkml:context>
    <inkml:brush xml:id="br0">
      <inkml:brushProperty name="width" value="0.035" units="cm"/>
      <inkml:brushProperty name="height" value="0.035" units="cm"/>
      <inkml:brushProperty name="color" value="#E71224"/>
    </inkml:brush>
  </inkml:definitions>
  <inkml:trace contextRef="#ctx0" brushRef="#br0">30 343 10546,'-15'-12'920,"6"-1"249,4-3 7,11-6-496,7-8-336,9-12-208,8-5-64,2 1-16,-1 4 32,0 8-368,-3 9-528,-5 12-2161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8.218"/>
    </inkml:context>
    <inkml:brush xml:id="br0">
      <inkml:brushProperty name="width" value="0.035" units="cm"/>
      <inkml:brushProperty name="height" value="0.035" units="cm"/>
      <inkml:brushProperty name="color" value="#E71224"/>
    </inkml:brush>
  </inkml:definitions>
  <inkml:trace contextRef="#ctx0" brushRef="#br0">41 1 6185,'-16'10'985,"4"1"583,2-4 88,9-1-448,0 0-263,6 2-241,6 0-184,7 5-240,6 2-80,8 5-8,8 5 64,12 8-192,13 3-456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9.047"/>
    </inkml:context>
    <inkml:brush xml:id="br0">
      <inkml:brushProperty name="width" value="0.035" units="cm"/>
      <inkml:brushProperty name="height" value="0.035" units="cm"/>
      <inkml:brushProperty name="color" value="#E71224"/>
    </inkml:brush>
  </inkml:definitions>
  <inkml:trace contextRef="#ctx0" brushRef="#br0">211 934 8050,'-8'-1'124,"1"1"1,-1 0-1,1 0 1,0 1-1,-1 0 1,1 0-1,0 1 1,0 0-1,0 0 1,0 1-1,0 0 1,0 0-1,1 0 1,-1 1-1,1 0 1,0 0-1,0 1 1,1-1-1,-1 1 1,1 1-1,-6 7 1,4-4-126,0 0 1,1 1-1,0-1 1,1 1-1,0 0 0,1 1 1,0-1-1,0 1 1,1 0-1,-3 19 0,6-25-1,-1 1 0,1-1 0,0 0 0,0 1 0,1-1 0,-1 0 0,1 0-1,0 1 1,1-1 0,3 10 0,-4-13 18,1 1 0,0 0 1,0 0-1,0-1 0,0 1 0,0-1 0,0 0 0,1 0 1,-1 0-1,1 0 0,-1 0 0,1 0 0,0 0 0,0-1 1,0 0-1,0 1 0,0-1 0,0 0 0,4 0 0,-5 0 37,1 0 1,0-1-1,0 0 0,0 1 0,0-1 0,-1 0 0,1-1 0,0 1 0,0 0 0,0-1 0,-1 0 0,1 1 0,0-1 1,0 0-1,-1 0 0,1-1 0,-1 1 0,3-2 0,-1-1 8,0 1 1,0-1-1,0 1 1,-1-1-1,0 0 0,0-1 1,0 1-1,0 0 0,2-7 1,1-4 35,0 0 1,-1 1-1,-1-2 1,-1 1-1,3-26 1,-5 8 81,2 5-433,0 32 34,5 20 5,-8-22 203,2 6 20,0 0 1,0 0 0,1 0-1,0-1 1,0 1 0,0-1-1,1 1 1,0-1-1,1-1 1,10 14 0,-14-20 16,0 1 1,0 0 0,0-1 0,0 1-1,0-1 1,0 1 0,0-1 0,0 0-1,0 1 1,0-1 0,0 0-1,0 0 1,0 1 0,1-1 0,-1 0-1,0 0 1,0 0 0,0-1-1,0 1 1,0 0 0,0 0 0,1-1-1,-1 1 1,0 0 0,0-1 0,0 1-1,0-1 1,0 1 0,0-1-1,0 0 1,-1 0 0,1 1 0,0-1-1,0 0 1,0 0 0,-1 0-1,1 0 1,0 1 0,-1-1 0,1 0-1,-1 0 1,1-2 0,4-5 129,0-1 0,-1 0 0,6-15 0,-10 23-152,8-24 131,6-34 0,-2 5-97,-12 54-52,0-1 1,0 0-1,0 1 0,0-1 1,1 0-1,-1 1 1,0-1-1,0 0 1,1 1-1,-1-1 1,0 0-1,1 1 1,-1-1-1,0 1 1,1-1-1,-1 1 1,1-1-1,-1 1 1,1-1-1,0 1 1,-1-1-1,1 1 1,-1 0-1,1-1 1,0 1-1,-1 0 1,1-1-1,0 1 1,-1 0-1,1 0 1,0 0-1,-1 0 1,1 0-1,0 0 1,0 0-1,-1 0 1,1 0-1,0 0 1,-1 0-1,1 0 1,0 1-1,30 17-478,-16-8 429,-8-5 102,0-2 1,0 1-1,0-1 1,1 0-1,-1 0 1,1-1-1,0 0 1,0 0 0,0-1-1,0 0 1,0 0-1,0-1 1,0 0-1,0 0 1,0-1-1,0 0 1,0-1-1,0 0 1,0 0 0,-1 0-1,1-1 1,-1-1-1,1 1 1,-1-1-1,0 0 1,-1 0-1,1-1 1,-1 0-1,0 0 1,8-9 0,-7 7 78,0-1 1,0 1 0,-1-1 0,-1 0-1,1-1 1,-1 1 0,0-1 0,-1 0-1,0 0 1,-1 0 0,0-1-1,0 0 1,-1 1 0,0-1 0,-1 0-1,0 0 1,0 0 0,-1 0 0,0 0-1,-1 0 1,0 0 0,-1 1 0,-6-20-1,-18-84 117,-40-135-60,54 212-186,-2 1 0,-1 0 0,-1 1-1,-37-54 1,44 74-31,-2 1-1,-14-16 0,23 27 8,0-1-1,-1 1 0,0 0 0,1 0 1,-1 0-1,0 0 0,0 0 1,0 0-1,0 1 0,0-1 0,0 1 1,0 0-1,0 0 0,-1 0 0,1 1 1,0-1-1,-8 1 0,10 0 6,0 0 0,0 0 1,0 1-1,0-1 0,-1 1 0,1-1 1,0 1-1,0 0 0,0-1 0,0 1 1,0 0-1,0 0 0,1 0 0,-1 0 0,0 0 1,0 0-1,0 0 0,1 0 0,-1 0 1,1 0-1,-1 0 0,1 0 0,-1 0 1,1 0-1,-1 1 0,1-1 0,0 0 0,0 0 1,0 2-1,-1 2-34,1-1 0,0 1 0,0 0 1,0-1-1,1 1 0,-1-1 0,3 6 0,0 0-13,1-1-1,0 0 1,1 1-1,-1-1 1,2-1-1,9 13 1,47 49-208,-23-27 172,127 181 57,-115-148-381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09.429"/>
    </inkml:context>
    <inkml:brush xml:id="br0">
      <inkml:brushProperty name="width" value="0.035" units="cm"/>
      <inkml:brushProperty name="height" value="0.035" units="cm"/>
      <inkml:brushProperty name="color" value="#E71224"/>
    </inkml:brush>
  </inkml:definitions>
  <inkml:trace contextRef="#ctx0" brushRef="#br0">49 1 13627,'-5'14'122,"0"0"0,1 0 0,0 1 0,1-1 0,1 1 0,-1 15 0,3 93-12,1-60 121,-1-34-115,1-10 30,-1 0 1,0-1 0,-2 1 0,0 0-1,-1 0 1,-6 17 0,8-33 263,1-4-376,0 1-1,-1 0 0,1 0 1,-1 0-1,1-1 0,0 1 0,-1 0 1,1 0-1,-1-1 0,1 1 1,0 0-1,-1-1 0,1 1 0,0 0 1,0-1-1,-1 1 0,1-1 1,0 1-1,0 0 0,0-1 0,-1 1 1,1-1-1,0 1 0,0-1 1,0 1-1,0-1 0,0 1 0,0 0 1,0-2-1,-1-16 165,1 16-129,0-29 90,7-46 0,-5 66-164,0 1 1,0-1-1,1 1 1,0-1-1,1 1 1,1 0-1,-1 1 1,8-11-1,-11 18-4,0 0 0,0 1 0,1-1 0,-1 1 0,1-1 0,-1 1 0,1 0 0,0-1 0,-1 1-1,1 0 1,0 0 0,0 0 0,0 0 0,0 1 0,0-1 0,0 1 0,0-1 0,0 1-1,0-1 1,0 1 0,0 0 0,0 0 0,0 0 0,0 0 0,0 1 0,0-1 0,0 0-1,0 1 1,0-1 0,0 1 0,0 0 0,0 0 0,0 0 0,0 0 0,0 0 0,-1 0-1,4 2 1,7 6-7,-1 0-1,0 1 0,0 0 1,10 14-1,-14-17 25,138 156-357,-114-130-1012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2.601"/>
    </inkml:context>
    <inkml:brush xml:id="br0">
      <inkml:brushProperty name="width" value="0.035" units="cm"/>
      <inkml:brushProperty name="height" value="0.035" units="cm"/>
      <inkml:brushProperty name="color" value="#E71224"/>
    </inkml:brush>
  </inkml:definitions>
  <inkml:trace contextRef="#ctx0" brushRef="#br0">251 395 4761,'-10'-20'732,"1"1"0,1-2 0,1 1 0,1-1 0,1 0 0,1 0 0,-3-35 0,4 30-190,-1 0 0,-1 1 0,-1 0 0,-14-35 0,20 58-504,-1 0-1,0 0 1,0 0 0,0 0-1,0 0 1,0 0 0,-1 1-1,1-1 1,0 0 0,-1 1-1,1-1 1,-1 1 0,0-1-1,0 1 1,1 0 0,-1-1-1,0 1 1,0 0 0,-3-1-1,3 2-32,0 0-1,0 0 0,0 0 1,0 0-1,0 0 0,0 0 1,0 1-1,0-1 0,0 1 1,0-1-1,0 1 0,0 0 1,1 0-1,-1 0 0,0 0 1,0 0-1,-1 1 0,-5 5-31,1 0-1,0 0 1,0 1-1,1-1 1,-1 1-1,-8 18 1,9-16 21,2 0 0,-1 0-1,1 0 1,1 1 0,0-1 0,1 1 0,0 0 0,0 0 0,1 0 0,1 0 0,-1 0 0,3 17 0,-1-21 7,1 0 0,-1 0 0,1 0 0,0 0 0,1 0 1,-1 0-1,2 0 0,-1-1 0,1 1 0,0-1 0,0 0 0,0 0 1,1 0-1,0-1 0,0 0 0,0 0 0,1 0 0,0-1 0,11 7 1,3-1 24,1-2 1,0-1 0,1 0 0,0-2 0,0 0 0,32 2-1,-24-3 19,-1 1 0,42 13 0,-69-18-37,0 1 0,1 0 0,-1 0-1,0 0 1,0 0 0,0 0 0,0 0-1,0 1 1,0-1 0,0 1 0,-1-1-1,1 1 1,-1 0 0,1-1 0,-1 1 0,2 3-1,-2-4 7,-1 1 1,1 0-1,-1-1 0,1 1 0,-1-1 0,0 1 0,0 0 1,0 0-1,0-1 0,0 1 0,0 0 0,0-1 0,-1 1 1,1 0-1,-1-1 0,1 1 0,-2 1 0,-2 4 48,0 0 0,0 0 0,-1-1 0,0 0-1,0 0 1,0 0 0,-12 9 0,6-5-76,0 0-1,-1-1 1,-1 0 0,0-1 0,0 0-1,0-1 1,-1-1 0,0 0-1,-18 5 1,11-11-1169,6-12-1251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2.856"/>
    </inkml:context>
    <inkml:brush xml:id="br0">
      <inkml:brushProperty name="width" value="0.035" units="cm"/>
      <inkml:brushProperty name="height" value="0.035" units="cm"/>
      <inkml:brushProperty name="color" value="#E71224"/>
    </inkml:brush>
  </inkml:definitions>
  <inkml:trace contextRef="#ctx0" brushRef="#br0">32 28 7594,'-29'-27'4225,"27"26"-3447,4 5-415,6 10-314,1-1 0,0 0 0,22 24 0,6 7 97,1 11 153,-3 1 0,27 62 0,29 47-56,-67-133-2329,-22-30 132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3.206"/>
    </inkml:context>
    <inkml:brush xml:id="br0">
      <inkml:brushProperty name="width" value="0.035" units="cm"/>
      <inkml:brushProperty name="height" value="0.035" units="cm"/>
      <inkml:brushProperty name="color" value="#E71224"/>
    </inkml:brush>
  </inkml:definitions>
  <inkml:trace contextRef="#ctx0" brushRef="#br0">13 202 8202,'-2'-3'159,"1"0"0,-1 0 1,1 0-1,0 0 0,0 0 1,0 0-1,0 0 0,0 0 1,0 0-1,1-1 0,0-3 0,0 5-80,0 0 0,1 1 0,-1-1 0,1 0-1,0 1 1,-1-1 0,1 1 0,0-1-1,0 1 1,0-1 0,0 1 0,0 0-1,1 0 1,-1-1 0,0 1 0,0 0 0,1 0-1,-1 0 1,1 0 0,-1 0 0,1 1-1,-1-1 1,3 0 0,34-15 790,77-19 0,-30 10-127,-45 12-438,1 1-1,0 2 0,77-7 0,-104 16-286,0 0-1,0 1 1,0 1-1,0 0 1,0 1-1,0 0 0,-1 1 1,1 1-1,-1 0 1,0 1-1,0 0 1,0 1-1,-1 0 1,1 1-1,15 13 1,-22-15 7,-1-1 0,0 1-1,0 1 1,-1-1 0,1 1 0,-1-1 0,0 1 0,-1 1 0,1-1 0,-1 0-1,0 1 1,-1 0 0,0-1 0,3 15 0,-4-11 41,0 0-1,-1 1 1,0-1-1,-1 0 1,0 0 0,-1 0-1,0 0 1,0 0-1,-7 15 1,0-4 66,0 0-1,-2-1 1,-1 0-1,0-1 1,-2-1-1,0 0 1,-1 0-1,-28 25 1,3-10 184,-2-2 0,-80 46 1,-103 35-338,150-79-985,-2-3-622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7.892"/>
    </inkml:context>
    <inkml:brush xml:id="br0">
      <inkml:brushProperty name="width" value="0.035" units="cm"/>
      <inkml:brushProperty name="height" value="0.035" units="cm"/>
      <inkml:brushProperty name="color" value="#E71224"/>
    </inkml:brush>
  </inkml:definitions>
  <inkml:trace contextRef="#ctx0" brushRef="#br0">159 331 768,'-13'-8'3708,"-28"-21"526,-62-57 0,102 85-4111,9 2-200,0 1 0,1-1 0,-1 1 1,0 1-1,0 0 0,13 7 0,9 2 77,-1-2 50,0 1-1,-1 1 1,-1 1-1,0 2 1,-1 1 0,31 24-1,-11-1 62,-28-22 31,2 0 0,0-2 1,0 0-1,1-2 0,24 12 0,-44-24-71,0-1-1,-1 0 1,1 0-1,0 1 1,0-1-1,0 0 1,0 0-1,-1 0 1,1 0 0,0 0-1,0 0 1,0 0-1,0 0 1,0 0-1,-1 0 1,1 0-1,0 0 1,0-1-1,0 1 1,0 0-1,-1-1 1,1 1-1,0-1 1,-1 1-1,1-1 1,0 1-1,0-1 1,-1 1-1,2-2 1,0-1 43,-1 1 1,1-1-1,-1 0 1,1 0-1,-1 1 0,0-1 1,0 0-1,1-6 1,0-4 51,0 0 1,-1 0-1,-1-16 1,-1 16-104,0 0 0,-1-1 0,-1 1 0,0 0 0,-1 0 0,-10-23 0,-3 2 97,-22-33-1,24 43-239,1 0 0,1-1 0,-16-42 0,28 66 7,1 0-1,-1 0 1,1 0 0,0 0-1,-1 1 1,1-1 0,0 0-1,0 0 1,-1 0 0,1 0-1,0 0 1,0 0 0,0 0-1,0 0 1,0 0 0,0 0-1,0 0 1,1 0 0,-1 0-1,0 0 1,0 0 0,1 0 0,-1 1-1,1-1 1,-1 0 0,1 0-1,-1 0 1,1 0 0,-1 1-1,1-1 1,0 0 0,-1 1-1,1-1 1,0 0 0,0 1-1,-1-1 1,1 1 0,0-1-1,0 1 1,0-1 0,0 1-1,0 0 1,0-1 0,0 1-1,0 0 1,1 0 0,20-3-2146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26.432"/>
    </inkml:context>
    <inkml:brush xml:id="br0">
      <inkml:brushProperty name="width" value="0.035" units="cm"/>
      <inkml:brushProperty name="height" value="0.035" units="cm"/>
      <inkml:brushProperty name="color" value="#E71224"/>
    </inkml:brush>
  </inkml:definitions>
  <inkml:trace contextRef="#ctx0" brushRef="#br0">100 1396 11346,'-23'0'436,"4"0"832,-37-3 1,54 3-886,3 3-383,0-1 0,-1 1 0,2 0 0,-1 0 0,0 0 0,0-1 0,1 1 0,0-1 0,-1 1 0,1-1 0,0 0 0,0 1 0,0-1 0,3 2 0,4 5-36,14 19-42,51 54 81,-67-75 21,1 0 0,0-1-1,0 0 1,0 0 0,1-1 0,-1 0 0,1 0 0,12 4 0,-19-9 4,0 1-1,1-1 1,-1 1 0,0-1-1,0 0 1,1 0 0,-1 0 0,1 0-1,-1 0 1,0-1 0,0 1-1,1-1 1,-1 0 0,0 1 0,0-1-1,0 0 1,1 0 0,-1 0-1,0-1 1,0 1 0,-1 0 0,1-1-1,0 1 1,0-1 0,-1 0-1,1 1 1,-1-1 0,2-3 0,4-6 184,0 0 0,-1 0 1,-1 0-1,5-14 0,-3 8-14,26-66 553,33-132 0,1-88-190,42-147-308,-88 383-464,4 1-1,2 1 0,3 1 0,56-88 1,-64 120-1248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8.724"/>
    </inkml:context>
    <inkml:brush xml:id="br0">
      <inkml:brushProperty name="width" value="0.035" units="cm"/>
      <inkml:brushProperty name="height" value="0.035" units="cm"/>
      <inkml:brushProperty name="color" value="#E71224"/>
    </inkml:brush>
  </inkml:definitions>
  <inkml:trace contextRef="#ctx0" brushRef="#br0">238 1240 6369,'-4'-28'1429,"-1"0"-1,-1-1 1,-19-50-1,18 62-1192,0 1 0,-1 0 0,-1 0 0,0 1 0,-1 0 0,-1 1 0,-17-18 0,5 16 107,22 16-339,1-1 1,-1 1-1,0 0 1,0 0-1,0 0 1,0 0-1,1 0 1,-1 0-1,0 0 0,0 0 1,0 0-1,0 0 1,1 0-1,-1 1 1,0-1-1,0 0 1,1 1-1,-3 0 1,1 1-22,-1 1 1,0 0 0,1 0 0,0 0 0,-1 0-1,1 1 1,1-1 0,-1 0 0,0 1 0,-1 4-1,-5 13-12,0 0 0,1 1 0,1 0 0,1 0 0,1 0 0,1 0 0,1 1 0,1 0 0,1-1-1,4 31 1,-3-48 22,-1-1 0,1 0 0,1 0 0,-1 0-1,0 0 1,1-1 0,0 1 0,0 0 0,0 0 0,0-1-1,0 0 1,1 1 0,0-1 0,0 0 0,0 0 0,0 0-1,6 4 1,-7-6 24,1 0 0,-1 0 0,1 0 0,0 0 0,-1 0 0,1 0 0,0-1 0,0 1 0,0-1 0,-1 0 0,1 0 0,0 0 0,0 0-1,0 0 1,0-1 0,-1 1 0,1-1 0,0 0 0,0 1 0,-1-2 0,1 1 0,-1 0 0,1 0 0,-1-1 0,1 1 0,-1-1 0,3-2 0,1-2 40,0 0 0,-1 1 0,0-2-1,0 1 1,-1-1 0,0 1 0,0-1 0,0 0 0,-1-1 0,0 1 0,0-1 0,-1 1 0,0-1 0,-1 0 0,1 0 0,0-14 0,-1-12 64,-2 1 1,-6-52-1,6 78-108,-3-16 0,3 18-46,0 0 0,0 0 1,0 0-1,1 0 0,-1 0 0,1 0 0,0 0 0,1 0 0,0-6 0,-1 11 11,1 0-1,-1 0 0,1-1 1,-1 1-1,1 0 0,-1 0 1,1 0-1,-1-1 0,1 1 1,-1 0-1,1 0 0,0 0 1,-1 0-1,1 0 0,-1 0 1,1 0-1,-1 0 0,1 0 1,-1 1-1,1-1 0,-1 0 1,1 0-1,-1 0 0,1 1 1,-1-1-1,1 0 0,-1 0 1,1 1-1,-1-1 0,0 0 1,1 1-1,0 0 0,22 14-299,-19-12 227,17 11 71,0-1 1,1-1-1,1 0 1,0-2-1,0-1 1,43 11-1,-59-18 88,1-1 0,0 0 0,-1 0 0,1-1 0,-1 0 0,1-1 0,0 0-1,-1 0 1,1 0 0,-1-1 0,12-4 0,-13 3 43,-1 0 0,0 0 0,0-1 0,0 1 1,0-1-1,0 0 0,-1 0 0,0-1 0,0 0 0,0 1 0,0-1 0,-1 0 0,0-1 1,0 1-1,0-1 0,3-8 0,-1-1 78,-1-1 0,-1 0 1,0 0-1,0 0 0,-2 0 1,0-1-1,-1 1 0,-3-25 0,-27-132 163,21 132-289,-4-22-8,-3 1 1,-39-96 0,45 135-69,0 1 0,-2 0 0,0 1 0,-1 0 0,-1 1 0,-1 1 0,-1 0 0,-1 1 0,-35-30 0,45 43-24,0 0 1,-1 0-1,1 1 1,-1 0-1,0 0 1,0 1-1,-1 0 1,1 0-1,-1 1 1,1 0-1,-1 1 1,-12-1-1,17 2-2,0 0-1,0 0 1,1 1-1,-1 0 1,0 0-1,0 0 1,0 0-1,0 0 1,1 1-1,-1 0 1,1 0-1,-1 0 1,1 0-1,0 0 1,-1 1-1,1-1 1,1 1-1,-1 0 1,0 0-1,1 0 1,-1 0-1,1 0 1,0 1-1,0-1 1,0 1-1,1 0 1,-1-1-1,-1 8 1,-1 1-64,1-1 1,0 1 0,1 0-1,1 1 1,0-1-1,0 0 1,1 0 0,1 0-1,0 0 1,4 17 0,-1-12 15,1-1 1,1 0-1,0 0 1,1 0-1,1-1 1,16 23-1,9 5 47,2-2-1,1-1 1,69 57-1,-80-75 84,5 5 62,1-1 1,2-2 0,41 24 0,-52-37 20,0 0 1,1-1 0,0-1-1,1-2 1,0 0-1,33 5 1,16-5-223,-1-3-683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8.978"/>
    </inkml:context>
    <inkml:brush xml:id="br0">
      <inkml:brushProperty name="width" value="0.035" units="cm"/>
      <inkml:brushProperty name="height" value="0.035" units="cm"/>
      <inkml:brushProperty name="color" value="#E71224"/>
    </inkml:brush>
  </inkml:definitions>
  <inkml:trace contextRef="#ctx0" brushRef="#br0">0 147 9402,'0'0'2016,"22"-18"-863,3 0-497,4-1-192,3-3-200,-1 3-48,-5 3-64,-6 2-224,-7 3-1064,-3 2-1209</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9.171"/>
    </inkml:context>
    <inkml:brush xml:id="br0">
      <inkml:brushProperty name="width" value="0.035" units="cm"/>
      <inkml:brushProperty name="height" value="0.035" units="cm"/>
      <inkml:brushProperty name="color" value="#E71224"/>
    </inkml:brush>
  </inkml:definitions>
  <inkml:trace contextRef="#ctx0" brushRef="#br0">7 169 7626,'-6'1'6865,"12"-8"-6353,11-7-136,4-9-88,11-7-56,2-4-152,4 1-712,1 5-760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19.590"/>
    </inkml:context>
    <inkml:brush xml:id="br0">
      <inkml:brushProperty name="width" value="0.035" units="cm"/>
      <inkml:brushProperty name="height" value="0.035" units="cm"/>
      <inkml:brushProperty name="color" value="#E71224"/>
    </inkml:brush>
  </inkml:definitions>
  <inkml:trace contextRef="#ctx0" brushRef="#br0">47 133 12059,'0'0'740,"-2"1"-273,-1 2-442,0 0 0,0 0 0,0 0 0,1 1 0,-1-1 0,1 1 0,0-1 0,0 1 1,0 0-1,0 0 0,1 0 0,0 0 0,-2 8 0,-8 60 45,10-55-51,0 0 0,2 1 0,0-1 0,1 0 0,0 0 1,2 0-1,0 0 0,0-1 0,2 1 0,13 27 0,-14-34 19,1-1 0,0 0 1,0 0-1,1 0 0,0-1 0,0 0 0,1 0 0,0-1 0,1 0 1,-1 0-1,1-1 0,1 0 0,-1-1 0,1 0 0,0 0 0,0-1 1,0 0-1,12 2 0,-7-3 71,1 0 1,-1-2-1,1 1 1,-1-2-1,1 0 1,-1-1-1,1 0 1,-1-1 0,19-6-1,-24 5 48,1 0 0,-1-1 0,0 0 1,0-1-1,0 0 0,0-1 0,-1 0 0,0 0 0,0-1 1,-1 0-1,0-1 0,0 0 0,11-15 0,-8 8 58,0-1 0,-2-1 0,0 1-1,0-1 1,7-25 0,-14 34-138,1 0-1,-2 1 1,1-1 0,-1 0 0,0 0-1,-1 0 1,0 0 0,0 0 0,-1-1-1,0 1 1,0 1 0,-1-1-1,0 0 1,0 0 0,-6-11 0,-1 3 24,-1-1 0,-1 1 0,0 1 1,-1 0-1,-20-19 0,1 4-80,-46-32 0,69 55-63,0 1 1,-1 1-1,0-1 0,0 2 1,0-1-1,-12-3 0,17 7-5,0 0-1,0 0 1,-1 0-1,1 1 1,0 0-1,-1 0 0,1 0 1,0 0-1,-1 1 1,1 0-1,0-1 1,0 2-1,0-1 1,0 0-1,0 1 1,-7 3-1,-38 27-803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2.879"/>
    </inkml:context>
    <inkml:brush xml:id="br0">
      <inkml:brushProperty name="width" value="0.035" units="cm"/>
      <inkml:brushProperty name="height" value="0.035" units="cm"/>
      <inkml:brushProperty name="color" value="#E71224"/>
    </inkml:brush>
  </inkml:definitions>
  <inkml:trace contextRef="#ctx0" brushRef="#br0">7 426 7554,'-7'-2'3512,"8"-10"-2591,13-2-241,16-17-48,6-11 8,7-12-296,6-4-88,-2 5-144,3 6-24,-3 9-112,-2 7-216,-7 7-1056,-7 5-1105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3.103"/>
    </inkml:context>
    <inkml:brush xml:id="br0">
      <inkml:brushProperty name="width" value="0.035" units="cm"/>
      <inkml:brushProperty name="height" value="0.035" units="cm"/>
      <inkml:brushProperty name="color" value="#E71224"/>
    </inkml:brush>
  </inkml:definitions>
  <inkml:trace contextRef="#ctx0" brushRef="#br0">42 0 5233,'-16'0'1352,"0"0"761,8 0 2912,8 2-4601,-1 18-80,14-4-24,5 3-16,13 11-64,6 3-24,19 15-256,7 4-512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3.312"/>
    </inkml:context>
    <inkml:brush xml:id="br0">
      <inkml:brushProperty name="width" value="0.035" units="cm"/>
      <inkml:brushProperty name="height" value="0.035" units="cm"/>
      <inkml:brushProperty name="color" value="#E71224"/>
    </inkml:brush>
  </inkml:definitions>
  <inkml:trace contextRef="#ctx0" brushRef="#br0">18 161 7370,'-10'6'1360,"3"0"3585,8-6-4209,24-1-48,3-20-184,7-3-160,6-8-176,-1-2-168,0 4-648,-1-1-568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3.533"/>
    </inkml:context>
    <inkml:brush xml:id="br0">
      <inkml:brushProperty name="width" value="0.035" units="cm"/>
      <inkml:brushProperty name="height" value="0.035" units="cm"/>
      <inkml:brushProperty name="color" value="#E71224"/>
    </inkml:brush>
  </inkml:definitions>
  <inkml:trace contextRef="#ctx0" brushRef="#br0">25 0 6041,'-12'15'1305,"1"0"1479,10 3-1600,2 2 129,9 0-417,3 2-104,8-1-208,5 1-80,12-1-176,3 1-72,12-2-72,1 2-104,-3 0-720,0-2-728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3.837"/>
    </inkml:context>
    <inkml:brush xml:id="br0">
      <inkml:brushProperty name="width" value="0.035" units="cm"/>
      <inkml:brushProperty name="height" value="0.035" units="cm"/>
      <inkml:brushProperty name="color" value="#E71224"/>
    </inkml:brush>
  </inkml:definitions>
  <inkml:trace contextRef="#ctx0" brushRef="#br0">24 226 7162,'-3'-3'-265,"-14"-11"4133,13 15-1627,8 10-1851,-1-4-323,1-1 1,0 1-1,1-2 0,-1 1 1,1 0-1,0-1 0,1 0 1,-1 0-1,1 0 0,11 7 0,-5-5 50,-1-1-1,1 0 1,0 0-1,1-1 1,14 4-1,-17-7-33,0 0-1,0 0 1,0-1-1,0 0 1,0-1-1,1 0 1,-1 0-1,0-1 0,20-5 1,-26 5-28,0 0 0,1-1 0,-1 0 0,0 0 0,0 0-1,0 0 1,-1 0 0,1-1 0,-1 0 0,1 0 0,-1 0 0,0 0 0,0 0 0,0-1 0,0 1 0,-1-1 0,1 0 0,-1 0-1,0 0 1,0 0 0,-1 0 0,1 0 0,-1 0 0,2-9 0,-2 6 14,0 0-1,-1 0 1,0 0 0,0 0 0,-1-1 0,0 1-1,0 0 1,0 0 0,-1 0 0,0 0-1,0 1 1,-4-8 0,-4-6-301,-1 1-1,-20-27 1,7 11-852,14 17-855,9 9-586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4.465"/>
    </inkml:context>
    <inkml:brush xml:id="br0">
      <inkml:brushProperty name="width" value="0.035" units="cm"/>
      <inkml:brushProperty name="height" value="0.035" units="cm"/>
      <inkml:brushProperty name="color" value="#E71224"/>
    </inkml:brush>
  </inkml:definitions>
  <inkml:trace contextRef="#ctx0" brushRef="#br0">316 772 11715,'-11'-22'366,"-2"1"1,-1 0 0,-1 0-1,0 1 1,-2 1 0,0 1 0,-1 0-1,-1 2 1,0 0 0,-25-16 0,42 31-364,-34-19 24,35 19-32,-1 1 0,1-1 0,0 1 0,-1-1-1,1 1 1,0 0 0,-1-1 0,1 1 0,0 0-1,-1 0 1,1 0 0,0 0 0,-1 1 0,1-1-1,0 0 1,-1 0 0,1 1 0,0-1 0,-1 1 0,1-1-1,0 1 1,0-1 0,0 1 0,-1 0 0,1 0-1,0 0 1,-1 1 0,-2 5-27,0 0 1,1 1-1,0 0 0,1 0 1,-1 0-1,1 0 0,1 0 1,-1 0-1,2 0 0,-1 9 1,-2 6 3,2-9 13,-8 85-21,8-91 36,1 1-1,1 0 1,0-1 0,0 1 0,0 0 0,1-1-1,1 0 1,-1 1 0,5 7 0,-6-14 2,0 0 1,0 0-1,0-1 1,0 1-1,0 0 1,1-1 0,-1 1-1,0-1 1,1 1-1,-1-1 1,1 0 0,0 1-1,-1-1 1,1 0-1,0 0 1,0 0-1,0-1 1,-1 1 0,1 0-1,0-1 1,3 1-1,-2-1 11,0 0-1,0 0 0,0 0 0,0-1 1,0 1-1,-1-1 0,1 0 0,0 0 1,0 0-1,0 0 0,-1 0 0,1-1 1,2-1-1,3-2 32,-1-1 1,0 1-1,0-2 1,0 1-1,-1-1 0,0 0 1,0 0-1,6-12 1,41-104 217,-53 122-271,1-1-1,-1 1 0,1 0 1,0 0-1,0 0 0,-1 0 1,1 0-1,0 0 0,0 0 0,0 0 1,0 0-1,0 0 0,0 1 1,0-1-1,1 0 0,-1 1 1,0-1-1,0 1 0,0-1 1,1 1-1,-1 0 0,0-1 0,1 1 1,-1 0-1,0 0 0,1 0 1,-1 0-1,0 0 0,0 0 1,1 0-1,-1 1 0,0-1 1,1 0-1,-1 1 0,0-1 0,0 1 1,1-1-1,0 2 0,6 3-24,0 0 0,0 1-1,-1 0 1,11 13 0,10 5 39,-25-22 7,-1 0-1,1 0 1,0 0 0,1-1-1,-1 1 1,0-1-1,0 0 1,1 0-1,-1 0 1,0 0-1,1-1 1,-1 1 0,1-1-1,-1 0 1,1 0-1,-1 0 1,0 0-1,1-1 1,-1 0 0,1 1-1,-1-1 1,4-2-1,-2 0 84,0 0 0,-1 0 1,1 0-1,-1-1 0,0 1 0,0-1 0,0 0 0,-1 0 0,0-1 0,1 1 1,-1-1-1,-1 0 0,4-6 0,0-2 53,-1 1 0,-1-1 0,0 0 0,0-1-1,-2 1 1,0-1 0,0 1 0,-1-1 0,-1 1 0,0-1 0,0 0 0,-2 1-1,0-1 1,-4-16 0,-8-15-71,-1 0-1,-37-75 0,27 66-53,13 27-26,3 3-15,-1 1 0,-1 1 0,-2 0 0,0 1 0,-17-22 0,29 42 7,0-1 0,0 1 0,-1-1 0,1 1 0,-1 0 0,1-1 0,-1 1 0,0 0 0,1 0 0,-1 0 0,0 0 0,0 0 0,0 1 0,0-1 0,0 1 0,1-1 0,-1 1 0,0-1 0,0 1 0,0 0 0,0 0 0,0 0 0,0 0 0,0 1-1,0-1 1,0 0 0,0 1 0,0-1 0,0 1 0,0 0 0,0 0 0,0-1 0,1 1 0,-1 1 0,0-1 0,1 0 0,-1 0 0,1 0 0,-1 1 0,1-1 0,-1 1 0,-1 2 0,-3 4-24,-1 1 0,1 0 1,0 1-1,1-1 0,0 1 0,-4 12 1,6-14 21,0 1-1,0-1 1,1 1 0,1 0 0,-1 0 0,1 0-1,1 0 1,0 0 0,0 0 0,1 0 0,0 0-1,0 0 1,1 0 0,0 0 0,1 0 0,0-1 0,0 1-1,1-1 1,0 0 0,1 0 0,-1 0 0,1-1-1,1 1 1,0-1 0,10 10 0,8 6-286,1-2 1,1 0 0,1-2-1,40 23 1,53 27-1695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49.805"/>
    </inkml:context>
    <inkml:brush xml:id="br0">
      <inkml:brushProperty name="width" value="0.035" units="cm"/>
      <inkml:brushProperty name="height" value="0.035" units="cm"/>
      <inkml:brushProperty name="color" value="#E71224"/>
    </inkml:brush>
  </inkml:definitions>
  <inkml:trace contextRef="#ctx0" brushRef="#br0">165 1084 7746,'-7'6'172,"1"0"0,-1 1 0,1 0 0,0 0 0,1 0 0,-1 1 0,1 0 0,1 0 0,0 0 0,0 1 0,-5 16 0,-35 100-144,-3 13 151,45-132-167,1 0 1,0 1 0,1-1-1,0 1 1,0-1-1,0 0 1,1 1-1,-1-1 1,1 0 0,3 9-1,3 6 8,16 34 0,-4-11 21,2 12 1,2 0 1,3-1 0,2-2-1,40 56 1,-51-88-40,0-2 1,1 0-1,1-2 1,1 0-1,1-1 1,0-1-1,1 0 1,1-2-1,0-1 1,29 11-1,-20-10 71,1-2 0,1-1-1,-1-2 1,2-1 0,-1-2 0,1-1-1,40-2 1,-38-4 171,-1-2-1,1-2 1,-1-1-1,0-2 1,-1-1 0,0-2-1,-1-2 1,0-1-1,54-33 1,15-18 359,144-122 0,-201 151-568,419-345 270,73-57-189,-143 136 249,-223 173-119,-21 18 101,278-153-1,-377 238-200,-1-2 0,-1-2-1,69-57 1,-116 85-70,-5 4-102,0 1 1,0-1-1,0 0 0,1 0 0,-1 1 0,0-1 0,1 1 0,-1 0 1,1-1-1,-1 1 0,-1 3 0,-7 7-205,-83 69-2070,22-28-504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7.376"/>
    </inkml:context>
    <inkml:brush xml:id="br0">
      <inkml:brushProperty name="width" value="0.035" units="cm"/>
      <inkml:brushProperty name="height" value="0.035" units="cm"/>
      <inkml:brushProperty name="color" value="#E71224"/>
    </inkml:brush>
  </inkml:definitions>
  <inkml:trace contextRef="#ctx0" brushRef="#br0">45 1 8642,'-19'-1'304,"5"1"-104,4 4-40,9 3 184,3 4-96,11 8 152,8 6 120,18 17 88,8 8 1,11 17-193,-3 1-96,-6 1-112,-4-2-24,-10-18-248,-1-8-288,-6-20-825,0-10-375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7.663"/>
    </inkml:context>
    <inkml:brush xml:id="br0">
      <inkml:brushProperty name="width" value="0.035" units="cm"/>
      <inkml:brushProperty name="height" value="0.035" units="cm"/>
      <inkml:brushProperty name="color" value="#E71224"/>
    </inkml:brush>
  </inkml:definitions>
  <inkml:trace contextRef="#ctx0" brushRef="#br0">38 350 8754,'-2'-1'236,"0"0"1,-1 0-1,1 0 0,0 0 1,-1 0-1,1 0 0,0-1 1,0 1-1,0-1 0,0 0 1,1 1-1,-1-1 0,0 0 1,1 0-1,-1 0 1,1 0-1,-3-4 0,4 3-123,0 1 0,0-1 0,0 0-1,0 1 1,0-1 0,1 1 0,-1-1 0,1 1-1,-1-1 1,1 1 0,0-1 0,0 1 0,0 0-1,0 0 1,1-1 0,-1 1 0,1 0-1,1-2 1,11-15 65,1 2 0,0-1-1,2 2 1,0 0 0,19-13 0,98-64 259,-120 84-390,-9 6-36,8-5 18,0-1-1,1 2 0,0 0 0,20-7 1,-32 13-39,0 0 1,0 0 0,0 0 0,1 1-1,-1-1 1,0 1 0,1 0 0,-1-1-1,0 1 1,1 0 0,-1 1 0,0-1-1,1 0 1,-1 1 0,0-1 0,0 1 0,1-1-1,-1 1 1,0 0 0,0 0 0,0 0-1,0 1 1,0-1 0,0 0 0,0 1-1,0-1 1,-1 1 0,1-1 0,0 1-1,-1 0 1,1 0 0,-1 0 0,0 0 0,0 0-1,0 0 1,2 4 0,0 6-249,0 1 1,-1 0-1,-1 0 1,1 0-1,-2 0 1,0 0-1,-1 0 1,0 0-1,-4 18 1,2-7-769,-2 19-1516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8.297"/>
    </inkml:context>
    <inkml:brush xml:id="br0">
      <inkml:brushProperty name="width" value="0.035" units="cm"/>
      <inkml:brushProperty name="height" value="0.035" units="cm"/>
      <inkml:brushProperty name="color" value="#E71224"/>
    </inkml:brush>
  </inkml:definitions>
  <inkml:trace contextRef="#ctx0" brushRef="#br0">85 992 12675,'-8'-22'560,"0"0"0,2-1 0,0 0-1,2 0 1,0-1 0,-1-44 0,-3-18-349,-7-2-131,-5-46-185,22 111-80,-2 23 176,0 0 1,0 0 0,0-1 0,0 1 0,0 0-1,0 0 1,1 0 0,-1 0 0,0 0 0,0 0 0,0-1-1,0 1 1,1 0 0,-1 0 0,0 0 0,0 0 0,0 0-1,1 0 1,-1 0 0,0 0 0,0 0 0,0 0-1,1 0 1,-1 0 0,0 0 0,0 0 0,1 0 0,-1 0-1,0 0 1,0 0 0,0 0 0,1 0 0,-1 0-1,0 0 1,0 0 0,0 1 0,0-1 0,1 0 0,-1 0-1,0 0 1,0 0 0,0 0 0,0 1 0,0-1 0,1 0-1,2 4-44,0 0-1,0 0 1,0 0-1,0 0 1,-1 1-1,3 5 0,10 26-8,12 28 35,-24-59 28,0 0 1,0 0-1,0 0 0,1 0 1,0-1-1,0 1 0,0-1 1,9 7-1,-11-9 6,-1-1 0,1 0 0,0 0 1,0 0-1,0-1 0,0 1 0,0 0 0,0-1 0,0 1 0,0-1 0,0 0 0,0 0 1,0 1-1,0-1 0,1-1 0,-1 1 0,0 0 0,0 0 0,0-1 0,0 1 1,0-1-1,0 0 0,0 0 0,0 1 0,0-1 0,-1-1 0,1 1 0,0 0 1,0 0-1,-1 0 0,1-1 0,-1 1 0,1-1 0,0-1 0,7-8 85,-1 0-1,0-1 1,-1 1-1,8-17 1,-4 7-4,-6 12-75,0 0 1,0 1-1,1 0 0,0 0 1,1 0-1,-1 1 0,12-9 1,-14 13-21,1 0 0,-1 0 0,1 1-1,0 0 1,0 0 0,0 0 0,0 0 0,0 1 0,1 0 0,-1 0 0,0 1 0,1-1 0,-1 1-1,0 0 1,9 1 0,18 3-22,-18-1 156,1-2 0,-1 0 0,1 0-1,19-3 1,-30 1-39,0 1 0,1-1 0,-1-1-1,0 1 1,0-1 0,0 1 0,0-1 0,0 0 0,0-1-1,0 1 1,-1-1 0,1 1 0,-1-1 0,0 0 0,1 0 0,-2-1-1,1 1 1,4-8 0,4-6 50,-1-1 0,-1-1 0,0 0 0,7-25 0,-13 33-129,0-1 0,-1 1 0,0-1 0,-1 1 1,0-1-1,-1 0 0,0 0 0,-1 1 0,-2-13 1,2 23-49,22-5-403,-14 5 350,1-1-1,-1 0 1,0-1-1,-1 1 1,1-1-1,0-1 1,-1 1-1,0-1 1,0 0-1,0-1 1,0 1-1,-1-1 1,1 0-1,-1-1 1,0 1-1,-1-1 1,0 0-1,0 0 1,0 0-1,0-1 1,-1 1-1,0-1 1,-1 0-1,3-10 1,-2-5-2578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8.456"/>
    </inkml:context>
    <inkml:brush xml:id="br0">
      <inkml:brushProperty name="width" value="0.035" units="cm"/>
      <inkml:brushProperty name="height" value="0.035" units="cm"/>
      <inkml:brushProperty name="color" value="#E71224"/>
    </inkml:brush>
  </inkml:definitions>
  <inkml:trace contextRef="#ctx0" brushRef="#br0">27 1 10578,'-16'9'616,"6"-5"817,17-18-2137</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8.756"/>
    </inkml:context>
    <inkml:brush xml:id="br0">
      <inkml:brushProperty name="width" value="0.035" units="cm"/>
      <inkml:brushProperty name="height" value="0.035" units="cm"/>
      <inkml:brushProperty name="color" value="#E71224"/>
    </inkml:brush>
  </inkml:definitions>
  <inkml:trace contextRef="#ctx0" brushRef="#br0">72 226 10738,'-19'-56'1185,"-34"-114"4692,68 183-5851,76 100-137,-63-75 129,2-1-1,44 41 1,-55-61-21,0-1 0,1-1 1,1-1-1,1-1 0,37 17 0,-41-22-1131,0-2-1,25 6 0,-31-9-1842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8.926"/>
    </inkml:context>
    <inkml:brush xml:id="br0">
      <inkml:brushProperty name="width" value="0.035" units="cm"/>
      <inkml:brushProperty name="height" value="0.035" units="cm"/>
      <inkml:brushProperty name="color" value="#E71224"/>
    </inkml:brush>
  </inkml:definitions>
  <inkml:trace contextRef="#ctx0" brushRef="#br0">1 305 9658,'0'0'3321,"11"-18"-1777,13 3-496,13-12-568,5-8-127,8-9-201,0-9-80,-5-6-361,0 5-647</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9.203"/>
    </inkml:context>
    <inkml:brush xml:id="br0">
      <inkml:brushProperty name="width" value="0.035" units="cm"/>
      <inkml:brushProperty name="height" value="0.035" units="cm"/>
      <inkml:brushProperty name="color" value="#E71224"/>
    </inkml:brush>
  </inkml:definitions>
  <inkml:trace contextRef="#ctx0" brushRef="#br0">32 16 14027,'-29'-14'1971,"26"13"-299,20 9-1351,18 11-285,0 1 0,54 42 0,57 62 217,-19-14-1401,-110-96-509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9.442"/>
    </inkml:context>
    <inkml:brush xml:id="br0">
      <inkml:brushProperty name="width" value="0.035" units="cm"/>
      <inkml:brushProperty name="height" value="0.035" units="cm"/>
      <inkml:brushProperty name="color" value="#E71224"/>
    </inkml:brush>
  </inkml:definitions>
  <inkml:trace contextRef="#ctx0" brushRef="#br0">125 5 8042,'-22'-4'872,"1"4"464,0 4 48,4 4-31,2 3-353,2 3-256,5 2-96,3 3-160,3 3-96,5 4-151,4 3-41,10 6-96,6 3-8,8 10-288,4 4-409,1 3-1919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1:49.618"/>
    </inkml:context>
    <inkml:brush xml:id="br0">
      <inkml:brushProperty name="width" value="0.035" units="cm"/>
      <inkml:brushProperty name="height" value="0.035" units="cm"/>
      <inkml:brushProperty name="color" value="#E71224"/>
    </inkml:brush>
  </inkml:definitions>
  <inkml:trace contextRef="#ctx0" brushRef="#br0">0 265 10394,'0'0'3617,"6"-6"-1537,5-12-215,12-14-809,3-6-344,12-4-440,6-3-192,16 3-672,16 0-728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04.405"/>
    </inkml:context>
    <inkml:brush xml:id="br0">
      <inkml:brushProperty name="width" value="0.035" units="cm"/>
      <inkml:brushProperty name="height" value="0.035" units="cm"/>
      <inkml:brushProperty name="color" value="#E71224"/>
    </inkml:brush>
  </inkml:definitions>
  <inkml:trace contextRef="#ctx0" brushRef="#br0">1 93 528,'83'-93'-32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28.332"/>
    </inkml:context>
    <inkml:brush xml:id="br0">
      <inkml:brushProperty name="width" value="0.035" units="cm"/>
      <inkml:brushProperty name="height" value="0.035" units="cm"/>
      <inkml:brushProperty name="color" value="#E71224"/>
    </inkml:brush>
  </inkml:definitions>
  <inkml:trace contextRef="#ctx0" brushRef="#br0">2 245 6577,'0'0'426,"-2"1"907,13-6-906,51-22 1322,-12 3-1069,2 2 1,1 2-1,59-13 0,82-1-259,-111 22-218,-1-3 1,114-38-1,-193 52-307,-1 1-1371,-1 0-64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05.678"/>
    </inkml:context>
    <inkml:brush xml:id="br0">
      <inkml:brushProperty name="width" value="0.035" units="cm"/>
      <inkml:brushProperty name="height" value="0.035" units="cm"/>
      <inkml:brushProperty name="color" value="#E71224"/>
    </inkml:brush>
  </inkml:definitions>
  <inkml:trace contextRef="#ctx0" brushRef="#br0">2865 1161 5569,'-35'-21'415,"-1"2"-1,-1 1 1,0 2 0,-56-16-1,67 25-358,0 2-1,-1 0 0,1 2 1,-1 1-1,0 1 1,0 2-1,-47 6 1,-59 21-8,-203 70 1,268-75 26,-203 78 128,217-76-188,1 2-1,-90 63 0,-140 127 0,206-157 51,-122 126 1,-45 88 92,213-235-147,2 1 0,2 2 1,2 0-1,-28 63 0,-59 190-6,76-194 1,-78 258 10,90-260 0,-20 172 0,37-190 13,4 0 0,2 1 0,5-1 0,3 0 0,3-1 0,40 148 0,-15-112 150,85 189 1,-91-247 109,2-1 0,3-1 0,2-2 0,84 95 0,-78-107-43,2-2 0,2-2 0,1-1 0,2-4 0,79 43 0,280 109 845,-377-172-1041,48 19 12,1-4 0,1-3 1,1-4-1,1-4 0,1-3 1,0-4-1,154-1 0,-134-14 4,0-6 0,-1-3 0,127-36 0,-62 0 92,182-79 0,74-57 367,-308 128-256,169-113 0,-151 77-97,-4-7 1,135-134-1,-205 174-100,-3-2 0,-3-3 0,-3-2 0,-2-2 0,-4-2 0,35-78 0,-11-9 219,54-192 1,19-173 74,-104 357-393,-7 0-1,-7-2 0,-8-1 1,-8 0-1,-14-194 1,-6 208 41,-47-234 0,42 315-1,-4 2 1,-2 1-1,-4 1 1,-3 1 0,-48-83-1,-112-138-28,170 262 0,-1 2-1,-2 1 0,-1 1 0,0 1 0,-2 1 0,-1 1 0,-1 1 0,0 2 0,-2 0 1,-58-26-1,12 12-17,-2 4 0,-1 3 0,-1 3 0,-101-15 0,125 30 11,1 3 0,-1 2-1,0 3 1,0 2 0,1 3 0,-1 2-1,-68 18 1,10 8-3,2 6 0,1 5 0,3 4 0,2 5 0,2 5 0,-125 91 0,-10 26-17,8 10 1,-386 402-1,417-362-295,-6 19-324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0.673"/>
    </inkml:context>
    <inkml:brush xml:id="br0">
      <inkml:brushProperty name="width" value="0.035" units="cm"/>
      <inkml:brushProperty name="height" value="0.035" units="cm"/>
      <inkml:brushProperty name="color" value="#E71224"/>
    </inkml:brush>
  </inkml:definitions>
  <inkml:trace contextRef="#ctx0" brushRef="#br0">66 0 9570,'-1'1'32,"0"-1"0,0 0 0,-1 1 0,1-1 0,0 1 0,0-1-1,0 1 1,0-1 0,0 1 0,0 0 0,0-1 0,0 1 0,0 0 0,1 0 0,-1 0 0,0 0 0,0 0 0,1 0 0,-1 0-1,0 0 1,1 0 0,-1 0 0,1 0 0,-1 0 0,1 0 0,0 0 0,0 0 0,-1 1 0,1-1 0,0 0 0,0 0-1,0 0 1,0 3 0,3 50 496,-2-41-247,0 89 494,-4 1 0,-17 105-1,-5 86-1143,27-261-2368,2-24-375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1.215"/>
    </inkml:context>
    <inkml:brush xml:id="br0">
      <inkml:brushProperty name="width" value="0.035" units="cm"/>
      <inkml:brushProperty name="height" value="0.035" units="cm"/>
      <inkml:brushProperty name="color" value="#E71224"/>
    </inkml:brush>
  </inkml:definitions>
  <inkml:trace contextRef="#ctx0" brushRef="#br0">6 2 6849,'-6'-2'6301,"7"12"-5214,-1-7-1108,1 0 0,0 0 0,0-1 1,1 1-1,-1 0 0,0-1 0,1 1 0,2 3 1,85 109 1526,-72-89-1660,2 0 0,0-2 1,2 0-1,1-1 0,38 31 1,-45-46-3212,-8-7 714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1.568"/>
    </inkml:context>
    <inkml:brush xml:id="br0">
      <inkml:brushProperty name="width" value="0.035" units="cm"/>
      <inkml:brushProperty name="height" value="0.035" units="cm"/>
      <inkml:brushProperty name="color" value="#E71224"/>
    </inkml:brush>
  </inkml:definitions>
  <inkml:trace contextRef="#ctx0" brushRef="#br0">120 50 7834,'-25'-48'4238,"24"47"-3470,-2 1-656,0 0 1,0 0-1,-1 0 0,1 1 1,0 0-1,0-1 0,-1 1 0,1 0 1,0 1-1,0-1 0,0 0 1,0 1-1,1 0 0,-1 0 1,0 0-1,1 0 0,-5 4 0,3-1-84,1-1-1,0 1 1,0 0-1,0 0 1,1 0-1,-1 0 0,1 1 1,1-1-1,-3 9 1,1 4-72,1 0 0,0 0 1,2 1-1,0-1 1,4 28-1,-2-32-222,0-1 0,2 1 0,-1-1 0,2 0 0,0 0 0,0 0-1,1-1 1,1 0 0,15 22 0,0-8-2649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1.967"/>
    </inkml:context>
    <inkml:brush xml:id="br0">
      <inkml:brushProperty name="width" value="0.035" units="cm"/>
      <inkml:brushProperty name="height" value="0.035" units="cm"/>
      <inkml:brushProperty name="color" value="#E71224"/>
    </inkml:brush>
  </inkml:definitions>
  <inkml:trace contextRef="#ctx0" brushRef="#br0">0 250 9434,'5'-4'2647,"38"-31"-1263,1 1 0,78-46 0,-24 17-772,-57 31-67,-40 31-381,-1 6-2899,-4 15 71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7.648"/>
    </inkml:context>
    <inkml:brush xml:id="br0">
      <inkml:brushProperty name="width" value="0.035" units="cm"/>
      <inkml:brushProperty name="height" value="0.035" units="cm"/>
      <inkml:brushProperty name="color" value="#E71224"/>
    </inkml:brush>
  </inkml:definitions>
  <inkml:trace contextRef="#ctx0" brushRef="#br0">146 344 1976,'-23'-14'1586,"2"-2"1,-27-23-1,43 35-1243,0-1 0,1 0 0,-1 0 0,1-1 0,0 0 0,0 1 0,0-1 0,1 0 0,0-1 0,0 1 0,1-1 0,0 1 0,0-1 0,-1-8 0,3 10-236,0 0 0,1 1 0,0-1 0,0 0 0,0 0 1,0 1-1,1-1 0,0 1 0,0 0 0,0-1 0,1 1 0,-1 0 0,1 0 1,0 0-1,0 1 0,0-1 0,1 1 0,4-4 0,4-4-3,1 1-1,0 0 1,0 1-1,18-8 0,-16 10-89,1 0 0,0 2-1,1 0 1,-1 1 0,1 0 0,0 2-1,0 0 1,0 0 0,20 2-1,-14 1-9,1 1 0,-1 1 1,0 1-1,0 1 0,0 1 0,23 10 0,-34-11 7,0 0-1,-1 1 1,0 1 0,-1 0-1,1 0 1,-1 1 0,-1 1 0,1-1-1,-2 1 1,12 15 0,-10-10 7,0 2 0,-1-1 0,0 1 0,-2 0 0,0 1 1,9 31-1,-10-22 13,-1 0 0,-1 0 0,-1 0 0,-2 1 1,0-1-1,-2 0 0,-1 1 0,-1-1 0,-1 0 1,-9 27-1,-12 21 43,-8 29 924,33-101 430,24-30-397,4 0-880,0 0 0,2 3 1,1 0-1,1 2 0,57-32 0,40-29-4,-62 25 83,-54 46-125,0 1 1,1 1-1,0-1 0,30-16 0,-42 27-30,1 0 385,-2 8-167,-1-3-299,-4 51-992,-1-26-269</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8.893"/>
    </inkml:context>
    <inkml:brush xml:id="br0">
      <inkml:brushProperty name="width" value="0.035" units="cm"/>
      <inkml:brushProperty name="height" value="0.035" units="cm"/>
      <inkml:brushProperty name="color" value="#E71224"/>
    </inkml:brush>
  </inkml:definitions>
  <inkml:trace contextRef="#ctx0" brushRef="#br0">97 1 7618,'-4'14'613,"0"0"1,1 0 0,1 0-1,0 0 1,0 15 0,4 78 779,0-15-720,-43 286 881,-1 7-3289,42-368-64</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19.510"/>
    </inkml:context>
    <inkml:brush xml:id="br0">
      <inkml:brushProperty name="width" value="0.035" units="cm"/>
      <inkml:brushProperty name="height" value="0.035" units="cm"/>
      <inkml:brushProperty name="color" value="#E71224"/>
    </inkml:brush>
  </inkml:definitions>
  <inkml:trace contextRef="#ctx0" brushRef="#br0">0 27 11202,'16'-6'244,"0"1"-1,0 1 1,1 0-1,-1 1 1,1 1-1,0 0 1,17 1 0,-26 1-220,0 1 0,0 0 1,0 1-1,0 0 1,0 0-1,-1 0 0,1 1 1,-1 0-1,1 1 1,-1-1-1,0 2 0,0-1 1,-1 1-1,1 0 1,-1 0-1,10 12 1,-5-5-7,-2 1 1,1 0-1,-2 1 1,0 0-1,-1 0 1,0 1 0,-1 0-1,0 0 1,-2 1-1,1-1 1,1 21-1,-3-10 58,-1 0 0,-2-1-1,0 1 1,-2-1 0,-1 1-1,-7 34 1,9-59 1203,5-4-737,62-59 335,-5 7-190,84-100-1,-119 123-503,-3 5 248,31-50-1,-54 75-372,0 1-909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23.517"/>
    </inkml:context>
    <inkml:brush xml:id="br0">
      <inkml:brushProperty name="width" value="0.035" units="cm"/>
      <inkml:brushProperty name="height" value="0.035" units="cm"/>
      <inkml:brushProperty name="color" value="#E71224"/>
    </inkml:brush>
  </inkml:definitions>
  <inkml:trace contextRef="#ctx0" brushRef="#br0">318 1 6985,'0'0'1641,"-1"0"-1057,-1 0 360,-8 14-536,6 8-40,-2 23-112,-7 18-64,-8 32-96,-7 15-24,-13 33-40,-1 10-88,-5 2-280,5-1-240,9-21-656,6-14-544</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2:24.484"/>
    </inkml:context>
    <inkml:brush xml:id="br0">
      <inkml:brushProperty name="width" value="0.035" units="cm"/>
      <inkml:brushProperty name="height" value="0.035" units="cm"/>
      <inkml:brushProperty name="color" value="#E71224"/>
    </inkml:brush>
  </inkml:definitions>
  <inkml:trace contextRef="#ctx0" brushRef="#br0">5 82 8618,'-1'-2'98,"0"0"0,0 0 0,1 0 0,-1-1 0,1 1 0,0 0 0,-1 0 0,1 0 0,0 0 0,0 0 0,0 0 0,1-1 0,-1 1 1,0 0-1,1 0 0,0 0 0,-1 0 0,1 0 0,0 0 0,0 0 0,0 0 0,0 0 0,0 1 0,1-1 0,-1 0 0,0 1 0,1-1 0,-1 1 0,1-1 0,0 1 0,-1 0 0,1-1 0,0 1 1,3-1-1,-3 0-85,1 0 0,0 0 0,0 1 0,0-1 1,0 1-1,0 0 0,0 0 0,0 0 0,0 0 1,0 0-1,0 1 0,1-1 0,-1 1 0,0 0 1,1 0-1,-1 0 0,0 1 0,0-1 0,1 1 1,-1 0-1,0-1 0,6 4 0,-4 0-81,0-1 0,0 2-1,-1-1 1,1 0-1,-1 1 1,0 0 0,0 0-1,-1 0 1,1 1 0,-1-1-1,-1 1 1,1 0 0,-1-1-1,0 1 1,3 12-1,-1 4-326,-2 0-1,0 0 1,-1 26-1,0-2 182,-2-46 237,1 1 0,0 0 0,0 0 0,0 0 0,0 0 0,1 0 0,-1 0 0,0 0 0,0 0 0,0-1 0,1 1-1,-1 0 1,1 0 0,-1 0 0,0 0 0,1-1 0,-1 1 0,1 0 0,0-1 0,-1 1 0,1 0 0,0-1 0,-1 1 0,1 0 0,0-1-1,0 1 1,-1-1 0,1 0 0,0 1 0,0-1 0,0 0 0,0 1 0,-1-1 0,1 0 0,2 0 0,2 0 178,0 0 0,1-1 0,-1 0 0,0 0 1,8-2-1,-9 1-64,0 1 0,0 0-1,1 0 1,-1 0 0,0 1 0,0-1 0,9 2 0,-11-1-76,-1 0 1,1 0 0,-1 1 0,1-1 0,-1 0-1,1 1 1,-1 0 0,1-1 0,-1 1 0,0 0-1,1 0 1,-1 0 0,0 0 0,0 0 0,1 0-1,-1 0 1,0 0 0,0 0 0,0 1 0,0-1-1,-1 0 1,1 1 0,0-1 0,0 0 0,-1 1-1,1-1 1,-1 1 0,1-1 0,-1 1 0,0 0-1,0-1 1,0 1 0,0-1 0,0 1 0,0-1-1,0 1 1,0 0 0,0-1 0,-1 1-1,1-1 1,-1 1 0,1-1 0,-1 1 0,1-1-1,-1 0 1,-2 3 0,-2 6 116,0-1 0,-1 0 0,-1 0-1,1-1 1,-13 12 0,-22 28-577,19-16-649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28.763"/>
    </inkml:context>
    <inkml:brush xml:id="br0">
      <inkml:brushProperty name="width" value="0.035" units="cm"/>
      <inkml:brushProperty name="height" value="0.035" units="cm"/>
      <inkml:brushProperty name="color" value="#E71224"/>
    </inkml:brush>
  </inkml:definitions>
  <inkml:trace contextRef="#ctx0" brushRef="#br0">99 130 6777,'-7'-38'1394,"-8"-54"6025,10 96-6926,2 0-486,0-1 0,1 1-1,-1 1 1,1-1 0,0 0-1,0 1 1,0-1 0,1 1-1,-1-1 1,0 6 0,-8 59 37,5-33-10,-23 173 196,25-162-512,1 1-1,8 70 1,1-63-1365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8.789"/>
    </inkml:context>
    <inkml:brush xml:id="br0">
      <inkml:brushProperty name="width" value="0.035" units="cm"/>
      <inkml:brushProperty name="height" value="0.035" units="cm"/>
      <inkml:brushProperty name="color" value="#E71224"/>
    </inkml:brush>
  </inkml:definitions>
  <inkml:trace contextRef="#ctx0" brushRef="#br0">56 28 4233,'-43'-25'3077,"41"24"-1093,2 0-1948,0 1 0,-1 0 0,1 0 0,0 0 0,0 0 0,0 0 0,0 0 0,-1 0 0,1 0 0,0 0 0,0 0-1,0 0 1,0 0 0,-1 0 0,1 0 0,0 0 0,0 0 0,0 0 0,0 0 0,-1 0 0,1 0 0,0 0 0,0 0 0,0 0 0,0 1 0,-1-1 0,1 0 0,0 0 0,0 0 0,0 0 0,0 0 0,0 0 0,0 0 0,-1 1 0,1-1 0,0 0-1,0 0 1,0 0 0,0 0 0,0 1 0,0-1 0,0 0 0,0 0 0,0 0 0,0 0 0,0 1 0,0-1 0,0 0 0,0 0 0,0 0 0,0 0 0,0 1 0,0-1 0,0 0 0,-1 3-20,0 0 1,0 0-1,0 0 1,1 0-1,0 0 1,-1 0-1,1 1 1,0-1-1,0 0 1,1 0-1,-1 0 1,1 0-1,-1 0 1,1 0-1,0 0 1,0 0-1,3 5 1,31 56 339,-24-46-265,64 136 450,-10-15 146,-61-133-556,0 1-1,0-1 0,0 0 1,9 9-1,-12-14 712,4-58 434,-5 43-1286,0 0-1,1 0 1,1 0 0,0 0 0,1 0-1,1 1 1,0-1 0,9-19-1,-11 28-13,0 1 1,1 0-1,0 0 0,-1 0 0,1 0 0,0 1 0,1-1 0,-1 1 0,1 0 0,0-1 0,-1 2 0,1-1 0,0 0 0,1 1 0,-1 0 0,0 0 0,1 0 1,-1 0-1,1 1 0,0 0 0,-1 0 0,1 0 0,0 0 0,0 1 0,0 0 0,-1 0 0,1 0 0,6 2 0,0 0 12,0 0 0,-1 1 0,1 0-1,-1 1 1,0 0 0,0 0 0,0 1 0,-1 1-1,0 0 1,0 0 0,0 1 0,10 10 0,-17-16 22,-1 1 1,0 0-1,0 0 1,0 0 0,0 0-1,0 0 1,0 0 0,0 0-1,-1 0 1,1 0 0,-1 0-1,1 0 1,-1 0-1,0 1 1,0-1 0,0 0-1,0 0 1,0 0 0,0 0-1,-1 1 1,1-1 0,-1 0-1,0 0 1,1 0-1,-1 0 1,0 0 0,0 0-1,0 0 1,0 0 0,-1-1-1,1 1 1,0 0 0,-3 1-1,-5 7 91,-1 0 0,0-1 0,-22 17 0,31-26-98,-24 19 104,-56 38 56,73-52-101,0-1 1,-1 1 0,0-2 0,0 1 0,0-1-1,0 0 1,-18 2 0,23-5-100,0 1 0,0-1-1,0-1 1,0 1 0,-1-1 0,1 1 0,0-1 0,0 0 0,0-1-1,0 1 1,1-1 0,-1 1 0,-3-3 0,0-4-3209</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2.337"/>
    </inkml:context>
    <inkml:brush xml:id="br0">
      <inkml:brushProperty name="width" value="0.035" units="cm"/>
      <inkml:brushProperty name="height" value="0.035" units="cm"/>
      <inkml:brushProperty name="color" value="#E71224"/>
    </inkml:brush>
  </inkml:definitions>
  <inkml:trace contextRef="#ctx0" brushRef="#br0">260 649 8266,'-3'-17'1591,"2"3"-877,-2 1 0,-6-24 0,8 33-643,-1 1-1,1 0 1,0 0 0,-1 1-1,1-1 1,-1 0-1,0 0 1,0 1-1,0-1 1,0 1 0,-1 0-1,1-1 1,-1 1-1,1 0 1,-1 1-1,0-1 1,-3-1-1,4 2-60,0 1-1,-1-1 0,1 1 0,-1 0 0,1 0 0,0 0 0,-1 0 0,1 1 0,-1-1 0,1 0 0,0 1 0,-1 0 0,1 0 0,0 0 0,0 0 0,0 0 0,-1 0 0,1 0 1,0 1-1,1-1 0,-1 1 0,0-1 0,0 1 0,1 0 0,-3 2 0,-7 9-69,0 0 0,-13 21-1,16-23 76,-4 8-39,0 0 0,2 0 0,0 1 1,1 1-1,1-1 0,1 2 0,0-1 1,2 1-1,1-1 0,-3 42 0,6-50 27,1-1 0,1 1 0,0-1 0,1 1 0,0-1 0,1 0 0,0 1 0,1-1 0,0-1 0,1 1 0,0-1 0,1 1 0,0-2 0,1 1 0,0-1 0,1 0 0,0 0 0,1-1 0,0 0 0,15 12 0,-12-13 27,0-1 0,1-1 0,-1 0 0,1 0 0,0-1 0,1-1 0,-1-1 0,1 1 0,0-2 0,-1 0 0,1-1 0,0 0 0,0-1 0,0-1 0,21-3 0,-14 1 83,0-1 1,0 0-1,0-2 0,-1-1 1,0 0-1,0-2 1,-1 0-1,0-1 0,26-19 1,-23 11 41,0-1-1,-2-1 1,36-45 0,41-77 235,-88 125-345,0 0-1,-1 0 0,-1-1 0,-1 0 1,0 0-1,-2-1 0,0 1 1,-1-1-1,0 0 0,-1-20 0,-2 2-41,-2 1-1,-2-1 0,-1 0 1,-11-39-1,13 66-24,3 5-7,-1 0 0,0 0 0,0 0 1,-1 0-1,1 0 0,-1 0 0,0 1 0,-1-1 1,1 0-1,-1 1 0,0 0 0,0 0 1,-5-6-1,6 9 11,1 1 0,0 0 1,-1-1-1,1 1 0,0 0 1,-1 0-1,1 0 0,0 0 1,-1 0-1,1 0 0,0 1 1,-1-1-1,1 0 0,0 1 1,-1-1-1,1 1 0,0-1 1,0 1-1,0-1 1,-1 1-1,1 0 0,0 0 1,0 0-1,0 0 0,0-1 1,-1 3-1,-24 29-156,22-24 152,0 1-1,1 0 1,0 0-1,1 0 1,-1 1 0,2-1-1,-1 1 1,1-1 0,1 1-1,0-1 1,0 1-1,1 0 1,0-1 0,1 1-1,4 14 1,-1-8 10,0 0 0,2 0 0,0 0 0,0-1 0,1 0 0,1-1 0,1 0 0,11 13 0,15 10 33,2-3 0,1 0 0,66 42 0,-88-65-4,-6-3 3,0-1 0,0 0 0,1 0 0,0-1 0,0-1 0,0 0 0,1-1 0,24 5 0,-27-8-106,0 0 0,0-1 0,-1-1 0,1 1 0,0-1 0,-1-1 0,1 0 0,-1 0 0,1-1 0,-1 0 0,0-1 0,14-7 0,-13 6-4,0 0 0,-1-1 0,1 0 0,-1-1 0,0 0 0,-1-1 0,0 1 0,0-1 0,0-1-1,-1 0 1,0 0 0,-1 0 0,0-1 0,-1 0 0,0 0 0,0 0 0,-1 0 0,0-1 0,-1 0 0,0 0 0,-1 0 0,2-22 0,-3 4 282,-1-1-1,-1 1 1,-1 0 0,-2 0 0,-13-54 0,17 81-175,-1 1 0,1 0 1,0-1-1,-1 1 0,1 0 1,0-1-1,-1 1 0,0 0 1,1 0-1,-1 0 0,0-1 1,1 1-1,-1 0 0,0 0 1,0 0-1,0 0 0,0 0 0,0 1 1,0-1-1,0 0 0,0 0 1,0 1-1,-1-1 0,1 0 1,0 1-1,0-1 0,-1 1 1,1 0-1,0-1 0,-1 1 1,1 0-1,0 0 0,-1 0 1,1 0-1,0 0 0,-1 0 1,1 0-1,0 0 0,-1 1 0,1-1 1,0 0-1,0 1 0,-1-1 1,1 1-1,0 0 0,0-1 1,0 1-1,0 0 0,0 0 1,-2 1-1,-5 4-3,0 1 0,0 0 0,1 1 0,0-1 0,-6 10 0,6-6 8,0 0 0,0 0 0,1 0 1,1 1-1,0 0 0,1 1 0,0-1 1,0 1-1,2-1 0,-1 1 0,0 16 1,3-24-14,0 0 1,0 1-1,1-1 1,0 0 0,0 1-1,0-1 1,0 0-1,1 0 1,0 0 0,0 0-1,0-1 1,0 1 0,4 4-1,-3-5 7,-1-1 0,2 0 0,-1 0-1,0 0 1,1-1 0,-1 1 0,1-1-1,0 0 1,0 0 0,-1 0 0,2 0-1,-1 0 1,0-1 0,0 0 0,0 0 0,1 0-1,7 0 1,-8-1 13,0 1 0,0-1 0,0 0-1,0 0 1,1 0 0,-1-1 0,0 1 0,0-1-1,0 0 1,0 0 0,-1-1 0,1 1 0,0-1-1,0 0 1,-1 0 0,1 0 0,-1 0 0,0 0-1,0-1 1,0 0 0,0 0 0,0 0 0,0 0-1,-1 0 1,1 0 0,-1-1 0,3-4 0,-2-1 46,1 0 1,-1 0 0,-1 0-1,1-1 1,-2 1 0,1-1-1,-1 1 1,-1-1 0,0 0-1,-1-14 1,-6-48 20,34 124-736,-22-44 636,-1 1 0,1-2 0,0 1 0,1 0-1,-1-1 1,1 0 0,1-1 0,0 1 0,8 6 0,-12-11 23,0 0 1,-1-1-1,1 1 1,0-1-1,0 0 0,0 1 1,0-1-1,0-1 1,0 1-1,1 0 1,-1-1-1,0 0 1,0 1-1,0-1 0,1 0 1,-1-1-1,0 1 1,0-1-1,0 1 1,1-1-1,-1 0 1,0 0-1,0 0 0,0-1 1,-1 1-1,1-1 1,0 1-1,0-1 1,-1 0-1,4-3 0,2-3 115,1 0-1,-1 0 0,-1-1 1,0 0-1,0 0 0,0-1 1,-1 1-1,-1-2 0,0 1 1,0 0-1,-1-1 0,3-12 1,-3 8-34,-1-1 0,-1 0 1,0 0-1,-1 1 1,-1-1-1,0 0 0,-1 0 1,-4-19-1,-17-98-168,22 133 62,0-1-1,-1 1 1,1 0 0,0 0-1,0 0 1,0 0 0,0 0-1,0-1 1,0 1 0,0 0-1,0 0 1,0 0 0,0 0-1,-1 0 1,1 0 0,0 0-1,0 0 1,0 0 0,0-1-1,0 1 1,0 0 0,-1 0-1,1 0 1,0 0 0,0 0-1,0 0 1,0 0 0,-1 0-1,1 0 1,0 0-1,0 0 1,0 0 0,0 0-1,0 0 1,-1 0 0,1 0-1,0 0 1,0 0 0,0 0-1,0 0 1,0 1 0,0-1-1,-1 0 1,1 0 0,0 0-1,0 0 1,0 0 0,0 0-1,0 0 1,0 0 0,0 1-1,-1-1 1,1 0 0,0 0-1,0 0 1,0 0 0,0 0-1,0 0 1,0 1 0,0-1-1,-2 4-15,0 0-1,0 0 0,0 0 0,1 1 1,-1-1-1,1 0 0,0 1 1,1-1-1,-1 1 0,1-1 0,0 1 1,0-1-1,0 1 0,1-1 1,-1 0-1,1 1 0,0-1 0,0 1 1,1-1-1,-1 0 0,1 0 1,0 0-1,0 0 0,0 0 1,1 0-1,0 0 0,-1-1 0,1 0 1,0 1-1,1-1 0,-1 0 1,0 0-1,6 3 0,13 5-96,-1 0 0,38 12-1,-39-16 98,0 1-1,-1 0 0,0 2 0,19 12 0,-37-21 172,0-3-126,0 1 0,0 0-1,0 0 1,0-1-1,0 1 1,-1-1 0,1 1-1,-1-1 1,1 1 0,-1-1-1,1 1 1,-1-1-1,0 0 1,0 1 0,0-1-1,0-1 1,0 1-1,9-89 66,-7-180 0,-5 233-243,2 38 150,1 0 0,0 0 0,0 0 0,0 0 0,0 0 0,0 0 0,0 1 0,0-1 0,-1 0 0,1 0 0,0 0-1,0 0 1,0 0 0,0 0 0,0 0 0,0 0 0,-1 0 0,1 0 0,0 0 0,0 0 0,0 0 0,0 0 0,-1 0 0,1 0-1,0 0 1,0 0 0,0 0 0,0 0 0,0 0 0,-1 0 0,1 0 0,0 0 0,0 0 0,0 0 0,0 0 0,0 0-1,0 0 1,-1-1 0,1 1 0,0 0 0,0 0 0,0 0 0,0 0 0,0 0 0,0 0 0,0 0 0,0-1 0,0 1-1,-1 0 1,1 0 0,0 0 0,0 0 0,0 0 0,0-1 0,0 1 0,0 0 0,0 0 0,0 0 0,0 0 0,0 0-1,0-1 1,0 1 0,0 0 0,0 0 0,0 0 0,0 0 0,0 0 0,1-1 0,-8 14-118,6 7 88,1 1 0,1-1 1,0 1-1,2-1 0,1 0 0,0 0 0,8 20 1,9 53 37,-16-61-223,2 1-539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9.914"/>
    </inkml:context>
    <inkml:brush xml:id="br0">
      <inkml:brushProperty name="width" value="0.035" units="cm"/>
      <inkml:brushProperty name="height" value="0.035" units="cm"/>
      <inkml:brushProperty name="color" value="#E71224"/>
    </inkml:brush>
  </inkml:definitions>
  <inkml:trace contextRef="#ctx0" brushRef="#br0">112 881 7058,'-3'0'96,"0"0"0,1 0 0,-1 0 1,0 1-1,1-1 0,-1 1 0,0 0 1,1 0-1,-1 0 0,1 0 0,-1 0 1,1 0-1,0 1 0,-1-1 0,1 1 1,0 0-1,0-1 0,0 1 0,0 0 1,0 0-1,1 0 0,-1 1 0,1-1 1,-1 0-1,1 1 0,0-1 0,0 0 1,-1 4-1,-4 9-21,1 0 1,1 0-1,-4 27 1,5-26 102,-2 10-16,-2 5 220,-4 60-1,11-84-306,-1-1 1,1 1 0,1 0-1,-1 0 1,1-1 0,0 1-1,1-1 1,-1 1-1,2-1 1,-1 1 0,0-1-1,1 0 1,0 0 0,1 0-1,4 5 1,-5-7-5,0-2 0,1 1 0,0 0 1,0-1-1,-1 0 0,2 1 0,-1-2 0,0 1 0,0 0 0,0-1 0,1 0 1,-1 0-1,1 0 0,-1 0 0,1-1 0,-1 0 0,1 0 0,-1 0 0,1 0 1,-1-1-1,1 0 0,-1 0 0,0 0 0,9-3 0,2-2 64,1 0-1,-1-1 1,0 0 0,-1-1-1,21-16 1,-31 22-108,-1-1 0,0 1 0,0-1 0,0 0 0,0 0 0,-1 0 0,1 0 0,-1-1 0,0 1 0,0-1 0,0 1 0,0-1 1,-1 0-1,3-7 0,-3 4 22,0 0 0,-1 0 1,0 0-1,0 0 0,0 0 0,-1 0 1,-2-10-1,4 22-43,0-1 1,0 1-1,1-1 0,0 1 1,0-1-1,0 0 0,0 0 1,1 0-1,-1 0 0,1 0 1,0 0-1,0-1 0,0 1 0,1-1 1,-1 0-1,1 0 0,0 0 1,0 0-1,0-1 0,0 0 1,0 0-1,1 0 0,-1 0 1,0-1-1,1 1 0,0-1 1,-1 0-1,1-1 0,0 1 1,-1-1-1,1 0 0,8-1 1,-7 1 94,0-1 1,-1 1 0,1-2 0,0 1 0,0-1 0,-1 1 0,1-1-1,-1-1 1,0 1 0,1-1 0,-1 0 0,0-1 0,-1 1 0,1-1-1,0 0 1,-1 0 0,0 0 0,0 0 0,0-1 0,-1 0 0,0 1 0,0-1-1,0-1 1,0 1 0,-1 0 0,0-1 0,2-6 0,-2 1 18,0-1 1,-1 1-1,0-1 1,-1 1-1,0-1 1,-1 0 0,-4-18-1,4 23-105,-1-1-1,0 0 0,0 1 1,-1 0-1,0-1 1,0 1-1,-1 0 1,0 1-1,0-1 1,0 1-1,-1 0 0,-6-7 1,9 11-30,0 1 0,0-1 0,0 1-1,-1 0 1,1 0 0,0 0 0,0 0 0,-1 0 0,1 1 0,0-1-1,-1 1 1,1-1 0,0 1 0,-1 0 0,1 0 0,-1 0 0,1 0-1,-1 0 1,1 1 0,0-1 0,-1 1 0,1 0 0,0-1 0,-1 1-1,1 0 1,0 0 0,0 0 0,0 1 0,0-1 0,0 1 0,0-1 0,0 1-1,-1 1 1,-4 3-19,1 0 0,0 0 0,0 1 0,1 0 0,0 0 0,0 0 0,-7 16 0,9-16-68,0 0-1,1 1 1,0-1 0,0 1-1,1 0 1,0-1-1,0 1 1,1 12 0,0-20 92,0 0 1,-1 1 0,1-1 0,0 1 0,0-1-1,0 1 1,0-1 0,0 0 0,0 1 0,1-1-1,-1 1 1,0-1 0,0 0 0,0 1 0,0-1 0,0 1-1,1-1 1,-1 0 0,0 1 0,0-1 0,0 0-1,1 1 1,-1-1 0,0 0 0,1 1 0,-1-1-1,0 0 1,1 0 0,-1 1 0,0-1 0,1 0-1,-1 0 1,0 0 0,1 1 0,-1-1 0,1 0 0,-1 0-1,0 0 1,1 0 0,-1 0 0,1 0 0,-1 0-1,1 0 1,-1 0 0,0 0 0,1 0 0,-1 0-1,1 0 1,-1 0 0,0-1 0,1 1 0,-1 0-1,1 0 1,-1 0 0,0-1 0,1 1 0,-1 0 0,0 0-1,1-1 1,-1 1 0,0 0 0,0 0 0,1-1-1,24-22 14,-22 20-14,53-62 73,-39 43-17,1 1 0,25-23 0,-39 41-46,0 1 0,0-1 0,0 1 0,0 0 0,0-1 0,1 2 0,-1-1-1,0 1 1,1-1 0,0 1 0,-1 0 0,1 1 0,-1-1 0,1 1 0,0 0 0,-1 0 0,1 0 0,0 1-1,-1 0 1,1 0 0,0 0 0,-1 0 0,0 1 0,1 0 0,-1 0 0,0 0 0,0 0 0,6 5 0,-8-6 34,1-3 1,0 0 0,1 0 0,-1 0-1,0 0 1,0 0 0,0 0 0,-1-1 0,1 1-1,0-1 1,-1 0 0,3-4 0,4-3-11,-2 3-29,0 0 1,1 1-1,0-1 1,1 2-1,0-1 1,13-6-1,-18 10-11,-1 1 0,1 0 0,0-1 0,-1 1 0,1 1 0,0-1 0,0 0 0,0 1 0,0 0 0,-1 0 0,1 0 0,0 0 0,0 1 0,0-1 0,0 1 0,-1 0 0,1 0 0,0 1 0,-1-1 0,5 3 0,5 4-47,-9-5 74,0-1 1,0 1-1,1-1 0,-1 0 1,1 0-1,-1 0 1,7 1-1,-8-3 5,-1 0 1,0 0-1,1 0 0,-1 0 0,0-1 0,1 1 0,-1-1 1,0 0-1,0 0 0,0 1 0,1-1 0,-1-1 0,0 1 1,0 0-1,-1 0 0,1-1 0,0 1 0,0-1 0,1-2 1,1 0 7,0 0-1,0-1 1,0 0 0,-1 0 0,3-6 0,-5 9-34,0 0 0,0 0 0,0 0 0,0 0 0,0 0 0,0 0 0,0 0 0,1 0 0,-1 0 0,1 1 0,0-1 0,-1 0 0,1 1 0,0-1 0,0 1 0,0 0 0,0 0 0,0 0 0,0 0 0,0 0 0,0 0 0,0 0 0,1 1 0,-1-1 0,0 1 0,1 0 0,-1 0 0,0-1 0,0 1 0,1 1 0,-1-1 0,5 1 0,2 0 18,0 0 0,0-1 0,1 0 0,-1-1 0,0 0 0,0 0 0,0-1 1,0 0-1,12-5 0,-7 2 15,0-1 0,0-1 0,0 0 0,24-17 0,-32 19-3,-1 0 0,1-1 0,-1 1 0,0-1 0,-1 0-1,1 0 1,-1-1 0,0 1 0,-1-1 0,0 0 0,0 0 0,0 0 0,-1 0 0,3-12 0,-1-8 68,0 0 1,-1-46-1,-2 33-44,1 3 3,-2 1 0,-1 0 1,-7-51-1,5 75-40,0 0 0,0 0 0,-1 0-1,0 1 1,-1 0 0,-1-1 0,0 2 0,0-1 0,-1 1 0,0 0 0,-1 0 0,0 1 0,-16-15-1,18 19-20,0 0-1,0 0 1,-1 1-1,1 0 1,-1 0-1,0 0 1,-11-3-1,16 7 7,1-1-1,-1 1 0,0-1 0,1 1 0,-1 0 0,0 0 0,0 0 0,1 0 1,-1 0-1,0 0 0,0 0 0,1 1 0,-1-1 0,0 0 0,1 1 1,-1 0-1,0-1 0,1 1 0,-1 0 0,1 0 0,-1 0 0,1 0 0,0 0 1,-1 0-1,1 0 0,0 0 0,0 1 0,-1-1 0,1 0 0,0 1 1,0-1-1,1 1 0,-1-1 0,0 1 0,0 0 0,1-1 0,-1 1 0,1 0 1,-1 1-1,-1 5-12,1 0-1,0 0 1,0 0 0,1 1 0,-1-1 0,2 0 0,-1 0-1,1 0 1,1 0 0,-1 0 0,1 0 0,1 0 0,0 0-1,0-1 1,0 1 0,1-1 0,0 0 0,0 0 0,6 7-1,0 0 0,1-1 0,1 0-1,1 0 1,-1-1-1,2-1 1,0 0-1,28 17 1,77 33 29,-64-35-282,76 51 0,-90-47-1247,-3-3-866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0.169"/>
    </inkml:context>
    <inkml:brush xml:id="br0">
      <inkml:brushProperty name="width" value="0.035" units="cm"/>
      <inkml:brushProperty name="height" value="0.035" units="cm"/>
      <inkml:brushProperty name="color" value="#E71224"/>
    </inkml:brush>
  </inkml:definitions>
  <inkml:trace contextRef="#ctx0" brushRef="#br0">0 454 11658,'3'-14'1313,"9"-5"767,7-4-143,13-9-665,9-2-312,11-3-312,3 0-144,5 0-200,0-2-88,-5-1-120,-5-2-23,-11 6-33,-9 3-8,-12 15-273,-6 5-263,-10 14-552,-2 12-552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0.600"/>
    </inkml:context>
    <inkml:brush xml:id="br0">
      <inkml:brushProperty name="width" value="0.035" units="cm"/>
      <inkml:brushProperty name="height" value="0.035" units="cm"/>
      <inkml:brushProperty name="color" value="#E71224"/>
    </inkml:brush>
  </inkml:definitions>
  <inkml:trace contextRef="#ctx0" brushRef="#br0">98 1 7178,'-5'1'58,"1"0"1,-1 0-1,1 1 1,0 0-1,-1 0 1,1 0 0,0 0-1,0 1 1,1 0-1,-1-1 1,0 1 0,1 1-1,0-1 1,-1 0-1,1 1 1,1 0 0,-1 0-1,0 0 1,1 0-1,-3 6 1,2-3 60,0 0-1,0 1 1,0-1-1,1 0 1,0 1 0,1-1-1,0 1 1,0 0 0,0-1-1,1 1 1,1 13-1,0-18-19,0-1-1,-1 1 1,1 0-1,0-1 1,0 1-1,0-1 1,1 1-1,-1-1 1,0 1-1,1-1 1,0 0-1,0 0 0,-1 0 1,1 0-1,0 0 1,1 0-1,-1 0 1,0-1-1,0 1 1,1-1-1,3 2 1,-2-1 72,1-1 1,-1 0-1,1 0 1,0 0-1,0 0 1,0-1-1,-1 1 1,1-1-1,0 0 1,0-1-1,9-1 1,-9 1 0,1-1-1,-1 1 1,0-1 0,0 0-1,1 0 1,-2-1 0,1 0 0,0 0-1,0 0 1,6-6 0,-9 7-85,0-1 0,1 1 0,-1 0 1,0-1-1,-1 0 0,1 1 0,0-1 1,-1 0-1,0 0 0,1 0 0,-1 0 1,0 0-1,0 0 0,-1 0 0,1-1 1,-1 1-1,0 0 0,0-6 0,0 3-58,-1 0 0,0-1 0,-1 1 0,1 0 0,-1 0-1,-1 0 1,1 0 0,-1 0 0,0 0 0,0 1 0,0 0-1,-5-6 1,8 11-55,-1-1 0,1 1 0,0-1 0,0 1 0,-1 0 0,1-1 0,0 1 0,-1 0 0,1-1 0,0 1 0,-1 0 0,1 0 0,0-1 0,-1 1 0,1 0 0,-1 0 0,1 0 0,0-1 0,-1 1 0,1 0 0,-1 0 0,1 0 0,-1 0 0,1 0 0,-1 0 0,1 0 0,-1 0 0,1 0 0,0 0 0,-1 0 0,1 0 0,-1 0 0,1 1 0,-1-1 0,1 0 0,0 0 0,-1 0 1,1 1-1,-1-1 0,1 0 0,0 0 0,-1 1 0,1-1 0,0 0 0,-1 1 0,1 0 0,-7 20-1959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0.950"/>
    </inkml:context>
    <inkml:brush xml:id="br0">
      <inkml:brushProperty name="width" value="0.035" units="cm"/>
      <inkml:brushProperty name="height" value="0.035" units="cm"/>
      <inkml:brushProperty name="color" value="#E71224"/>
    </inkml:brush>
  </inkml:definitions>
  <inkml:trace contextRef="#ctx0" brushRef="#br0">95 82 12467,'0'-1'85,"0"-1"0,0 1 0,0-1 0,0 1 0,-1-1 0,1 1 0,-1 0 0,1-1 0,-1 1-1,0 0 1,1-1 0,-1 1 0,0 0 0,0 0 0,0 0 0,0 0 0,0 0 0,0 0 0,0 0 0,0 0 0,-2-1 0,-34-15-103,32 16 27,0-1-1,1 0 1,-1 0 0,1 0 0,-1-1-1,-7-6 1,11 9 22,1 0 1,0-1-1,0 1 0,0 0 1,0-1-1,0 1 0,0 0 1,0-1-1,0 1 0,0-1 1,0 1-1,0 0 0,0-1 1,0 1-1,0 0 0,0-1 1,0 1-1,0-1 0,1 1 1,-1 0-1,0-1 0,0 1 1,0 0-1,0 0 0,1-1 1,-1 1-1,0 0 0,1-1 0,-1 1 1,0 0-1,0 0 0,1-1 1,-1 1-1,0 0 0,1 0 1,-1 0-1,0 0 0,1 0 1,-1-1-1,0 1 0,1 0 1,-1 0-1,1 0 0,-1 0 1,0 0-1,1 0 0,0 0 1,25-3 288,-23 3-287,-1 1-1,1-1 0,-1 1 0,1 0 0,-1 0 0,0 0 0,1 0 0,-1 1 0,0-1 0,0 1 0,0-1 0,0 1 0,0 0 0,0-1 0,0 1 0,-1 0 0,4 5 1,-3-3-4,0 1 0,1 0 0,-2 0 0,1 0 0,0 0 1,-1 1-1,0-1 0,0 7 0,0 8 42,-1 1 0,-1-1-1,-5 29 1,6-48-64,-12 61-22,-4 2-723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2.546"/>
    </inkml:context>
    <inkml:brush xml:id="br0">
      <inkml:brushProperty name="width" value="0.035" units="cm"/>
      <inkml:brushProperty name="height" value="0.035" units="cm"/>
      <inkml:brushProperty name="color" value="#E71224"/>
    </inkml:brush>
  </inkml:definitions>
  <inkml:trace contextRef="#ctx0" brushRef="#br0">30 58 7722,'-29'-57'3876,"40"73"-704,8 11-3471,12 29 324,2-1 0,3-1 0,2-2 1,2-2-1,61 58 0,-64-72-1878,-28-28 62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2.770"/>
    </inkml:context>
    <inkml:brush xml:id="br0">
      <inkml:brushProperty name="width" value="0.035" units="cm"/>
      <inkml:brushProperty name="height" value="0.035" units="cm"/>
      <inkml:brushProperty name="color" value="#E71224"/>
    </inkml:brush>
  </inkml:definitions>
  <inkml:trace contextRef="#ctx0" brushRef="#br0">72 291 2441,'-18'-36'720,"-19"-45"2985,34 72-2797,0 0-1,0 0 1,1-1-1,0 1 1,0-1-1,0-17 1,3 24-843,-1-1 0,1 0 1,0 1-1,0-1 0,1 0 1,-1 1-1,1-1 0,-1 1 0,1 0 1,0-1-1,0 1 0,1 0 1,-1 0-1,1 1 0,-1-1 0,1 0 1,0 1-1,0-1 0,0 1 1,0 0-1,0 0 0,1 0 0,5-2 1,-1 1-69,-1 0 0,1 0 0,0 1 1,0 0-1,0 1 0,0-1 0,0 1 1,0 1-1,0 0 0,9 0 0,-10 1-7,1 1 1,-1-1-1,0 1 0,0 1 0,-1-1 0,1 1 1,0 0-1,-1 1 0,0-1 0,1 1 1,-2 1-1,1-1 0,0 1 0,-1 0 0,0 0 1,0 1-1,0-1 0,-1 1 0,0 0 0,0 0 1,0 1-1,-1-1 0,0 1 0,0 0 1,-1 0-1,3 12 0,-1-2-301,-1 0 0,-1 0 1,0 0-1,-2 0 0,0 0 1,0 1-1,-2-1 0,0 0 0,-1 0 1,-7 22-1,-8 5-1664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3.926"/>
    </inkml:context>
    <inkml:brush xml:id="br0">
      <inkml:brushProperty name="width" value="0.035" units="cm"/>
      <inkml:brushProperty name="height" value="0.035" units="cm"/>
      <inkml:brushProperty name="color" value="#E71224"/>
    </inkml:brush>
  </inkml:definitions>
  <inkml:trace contextRef="#ctx0" brushRef="#br0">97 1034 10298,'-2'-5'367,"-1"1"-1,0-1 0,-1 1 1,1 0-1,-1 0 0,0 1 1,0-1-1,0 1 1,0 0-1,-10-6 0,13 9-241,0-1-1,0 1 0,-1-1 0,1 1 1,-1-1-1,1 1 0,0 0 1,-1-1-1,1 1 0,-1 0 0,1 0 1,-1 0-1,1 0 0,0 0 0,-1 1 1,1-1-1,-1 0 0,-1 1 1,2 0-73,0 0 0,-1 0 0,1 0 1,0 0-1,0 0 0,0 0 0,0 1 1,0-1-1,0 0 0,0 1 0,0-1 1,0 1-1,1-1 0,-1 1 0,1-1 0,-1 1 1,1-1-1,-1 1 0,1 3 0,-1 0-55,0 1-1,1 0 0,0-1 1,0 1-1,0 0 0,1-1 1,-1 1-1,2 0 0,-1-1 0,0 1 1,1-1-1,0 0 0,1 0 1,-1 1-1,6 7 0,-6-11 3,-1 1-1,1-1 1,0 0 0,0 0-1,0-1 1,0 1 0,0 0-1,0-1 1,1 1 0,-1-1-1,0 0 1,1 1 0,-1-1-1,1-1 1,-1 1-1,1 0 1,0 0 0,-1-1-1,1 0 1,0 1 0,-1-1-1,1 0 1,0 0 0,-1-1-1,1 1 1,0 0 0,-1-1-1,1 0 1,0 1 0,-1-1-1,1 0 1,-1-1-1,0 1 1,4-2 0,3-2 14,-1-1 1,0 1-1,0-1 1,0-1-1,-1 0 1,1 0-1,-2 0 1,1-1 0,7-12-1,-11 15 9,0 0 0,0 0 0,-1 0 0,1 0-1,-1-1 1,-1 1 0,1 0 0,-1-1 0,0 0 0,0 1 0,-1-1-1,1 1 1,-1-1 0,0 0 0,-1 1 0,0-1 0,1 0 0,-4-7 0,4 12-25,-1 0 1,0 0 0,1 0 0,0-1-1,-1 1 1,1 0 0,0 0 0,-1 0-1,1 0 1,0-1 0,0 1 0,0 0 0,0 0-1,0 0 1,0-1 0,0 1 0,1 0-1,-1 0 1,0 0 0,1 0 0,-1-1-1,1 1 1,-1 0 0,1 0 0,-1 0-1,2-1 1,0 0-22,1 1 0,-1 0-1,1 0 1,-1 1-1,1-1 1,-1 0 0,1 1-1,-1-1 1,1 1 0,2 0-1,12-2 33,-9 1 14,0-1-1,0 0 1,-1 0-1,1-1 1,-1 0-1,0 0 1,0-1-1,0 0 1,0 0-1,-1-1 0,1 1 1,-1-2-1,10-9 1,-12 10 16,0 0 1,-1 0-1,0 0 0,1 0 1,-2-1-1,1 1 0,-1-1 1,0 0-1,0 1 1,0-1-1,-1 0 0,0 0 1,0 0-1,0 0 1,-1 0-1,0-1 0,0 1 1,-2-10-1,1 12-15,0 0-1,-1 0 1,1 1 0,-1-1 0,0 0-1,0 0 1,0 1 0,0-1-1,-1 1 1,1 0 0,-6-5-1,-38-32 49,21 20-50,25 20-21,-18-16-46,0 0 0,2-1 0,-20-25 0,70 75-605,96 125 522,-130-157 139,0-1 0,0 1-1,1-1 1,-1 1 0,0 0 0,1-1 0,-1 1-1,0-1 1,1 1 0,-1-1 0,1 0 0,-1 1-1,1-1 1,-1 1 0,1-1 0,-1 0 0,1 1 0,-1-1-1,1 0 1,0 0 0,-1 1 0,1-1 0,-1 0-1,1 0 1,0 0 0,-1 0 0,1 0 0,0 0-1,-1 0 1,1 0 0,-1 0 0,1 0 0,0 0 0,-1 0-1,1 0 1,-1-1 0,1 1 0,0 0 0,-1 0-1,1-1 1,-1 1 0,1 0 0,-1-1 0,1 1-1,-1-1 1,1 1 0,-1-1 0,1 1 0,-1-1 0,0 1-1,1-1 1,-1 1 0,0-1 0,1 1 0,-1-1-1,0 1 1,0-1 0,1-1 0,9-45 507,-9 36-462,5-30 144,-5 28-163,1-1 0,0 0 1,1 1-1,0-1 0,1 1 1,0 0-1,12-23 0,-14 35-44,-1-1 0,1 1-1,-1-1 1,1 1-1,0 0 1,0 0 0,0-1-1,-1 1 1,1 1 0,0-1-1,1 0 1,-1 0 0,0 1-1,0-1 1,0 1-1,0 0 1,0-1 0,0 1-1,1 0 1,-1 0 0,0 1-1,0-1 1,0 0 0,0 1-1,0-1 1,1 1-1,-1 0 1,0-1 0,0 1-1,0 0 1,-1 0 0,1 1-1,0-1 1,2 2-1,-1-1 12,-1-1-1,0 0 0,0 1 0,1-1 0,-1 1 0,-1 0 0,1 0 0,0 0 0,0 0 0,-1 0 0,1 0 0,-1 0 0,1 1 0,-1-1 0,0 0 0,0 1 0,0-1 0,0 1 0,-1-1 0,1 1 0,-1-1 1,1 1-1,-1 0 0,0-1 0,0 1 0,0-1 0,0 1 0,-1 4 0,-1-5 17,1-1 1,0 1 0,0-1-1,-1 1 1,1-1-1,0 0 1,-1 1 0,0-1-1,1 0 1,-1 0-1,-3 1 1,5-1-25,-1-1 1,0 1-1,1-1 1,-1 1-1,0-1 1,0 0 0,1 0-1,-1 1 1,0-1-1,0 0 1,1 0-1,-1 0 1,0 0-1,0 0 1,0 0-1,0 0 1,1 0-1,-1 0 1,0 0-1,0 0 1,0-1-1,1 1 1,-1 0-1,0 0 1,0-1-1,1 1 1,-1-1-1,0 1 1,1-1-1,-2 0 1,2 1-48,0-1-1,0 1 1,0-1 0,0 1-1,0-1 1,-1 1 0,1-1-1,0 0 1,1 1 0,-1-1-1,0 1 1,0-1-1,0 1 1,0-1 0,0 1-1,0-1 1,1 1 0,-1-1-1,0 1 1,0-1 0,1 1-1,-1-1 1,0 1 0,1-1-1,-1 1 1,0 0 0,1-1-1,-1 1 1,1-1 0,-1 1-1,1 0 1,-1 0 0,1-1-1,0 1 1,19-12-1116,-18 11 1050,30-14-1000,-13 7 1217,-1-2 0,1 1-1,-2-2 1,32-25 0,-45 32 26,1 0 1,-1 0-1,-1-1 1,1 1-1,-1-1 1,0 0-1,0 0 1,0 0 0,0-1-1,-1 1 1,0 0-1,0-1 1,-1 0-1,1 1 1,-1-1-1,-1 0 1,1 0-1,-1 0 1,0 0-1,0 0 1,-1 1 0,-1-9-1,-5-14-55,-1 1 0,-2-1-1,-1 2 1,-1 0 0,-1 0 0,-1 1-1,-1 0 1,-2 2 0,-30-36 0,46 58-74,-18-18-3,19 19 2,0 0 0,0 1 0,0-1 0,0 0 0,0 1 0,0-1 0,0 0 0,0 0 0,0 1 0,0-1 0,0 0 0,0 1 0,0-1 0,0 0 0,-1 0 0,1 1 0,0-1 0,0 0 0,0 0 0,0 1 0,0-1 0,-1 0 0,1 0 0,0 1 0,0-1 0,-1 0 0,1 0 0,0 0 0,0 0 0,0 1-1,-1-1 1,1 0 0,0 0 0,-1 0 0,1 0 0,0 0 0,0 0 0,-1 0 0,1 0 0,0 0 0,-1 0 0,1 0 0,0 0 0,0 0 0,-1 0 0,1 0 0,0 0 0,-1 0 0,1 0 0,0 0 0,0 0 0,-1 0 0,1-1 0,0 1 0,0 0 0,-1 0 0,1 0 0,0 0 0,0-1 0,0 1 0,-1 0 0,1 0 0,0-1 0,0 1 0,0 0 0,0 0 0,-1-1-1,3 16-75,0 0 0,1 0 0,1 0 0,0-1 0,13 28 0,-5-16 74,2 0 0,20 29 1,-23-41 13,0 0 0,0-1 0,1 0 0,21 18 0,-29-28 15,1 1 1,0 0-1,0-1 1,0 0-1,0 0 1,1 0-1,-1-1 1,1 0-1,-1 0 1,1 0-1,0 0 1,0-1-1,0 0 1,0-1-1,0 1 1,12-2-1,-16 1 11,1-1-1,0 0 0,0 0 1,-1 0-1,1-1 1,-1 1-1,1 0 1,-1-1-1,0 0 1,0 0-1,1 1 1,-1-1-1,0 0 1,-1-1-1,1 1 1,0 0-1,-1-1 0,1 1 1,-1-1-1,2-3 1,3-8 151,-1-1 1,7-27-1,2-7 177,-13 47-357,0 1 0,0 0 0,0-1-1,0 1 1,0 0 0,0 0-1,0 0 1,0 0 0,1 0 0,-1 0-1,0 0 1,1 0 0,-1 0-1,1 1 1,-1-1 0,1 0 0,-1 1-1,1-1 1,-1 1 0,1 0-1,-1-1 1,1 1 0,0 0-1,-1 0 1,1 0 0,-1 0 0,1 1-1,0-1 1,-1 0 0,3 1-1,-1 0 6,1-1-1,-1 0 0,1 0 1,-1 0-1,1 0 0,-1-1 1,6 0-1,-2-3-192,0 1 0,0-1 1,0 0-1,-1 0 0,1-1 1,-1 0-1,0 0 0,0 0 0,-1-1 1,0 0-1,7-10 0,0 0-2210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4.069"/>
    </inkml:context>
    <inkml:brush xml:id="br0">
      <inkml:brushProperty name="width" value="0.035" units="cm"/>
      <inkml:brushProperty name="height" value="0.035" units="cm"/>
      <inkml:brushProperty name="color" value="#E71224"/>
    </inkml:brush>
  </inkml:definitions>
  <inkml:trace contextRef="#ctx0" brushRef="#br0">57 34 8346,'-13'-6'1816,"0"1"1417,4 1-1097,0 0-255,1 0-865,3 1-32,13-5-3608,14 12-2177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29.858"/>
    </inkml:context>
    <inkml:brush xml:id="br0">
      <inkml:brushProperty name="width" value="0.035" units="cm"/>
      <inkml:brushProperty name="height" value="0.035" units="cm"/>
      <inkml:brushProperty name="color" value="#E71224"/>
    </inkml:brush>
  </inkml:definitions>
  <inkml:trace contextRef="#ctx0" brushRef="#br0">85 965 8826,'-39'56'7085,"42"-59"-6795,6-9-147,-1 0 0,0 0 1,0-1-1,-1 0 0,-1 0 1,0 0-1,-1-1 0,4-17 0,-7 24-91,-1-1-1,0 0 0,0 1 0,-1-1 0,0 0 0,0 0 0,-1 0 0,0 1 1,0-1-1,-1 1 0,0-1 0,-1 1 0,1-1 0,-1 1 0,-1 0 0,1 0 0,-8-10 1,11 16-68,-1 1 0,1-1 0,0 1 1,-1 0-1,1-1 0,-1 1 1,1-1-1,-1 1 0,1 0 0,0-1 1,-1 1-1,1 0 0,-1-1 0,0 1 1,1 0-1,-1 0 0,1 0 1,-1-1-1,1 1 0,-1 0 0,1 0 1,-1 0-1,0 0 0,1 0 1,-1 0-1,1 0 0,-1 0 0,0 0 1,1 0-1,-1 1 0,1-1 0,-1 0 1,1 0-1,-1 0 0,1 1 1,-1-1-1,1 0 0,-1 1 0,1-1 1,-1 0-1,1 1 0,-1-1 0,1 1 1,0-1-1,-1 1 0,-17 24 48,16-21-89,-4 8 29,1 0 0,0 0-1,1 0 1,0 1-1,1 0 1,0 0 0,-1 19-1,2-14 18,2-17 10,-3 18-35,0 1-1,2 36 0,1-52 33,0-1 0,0 1 0,0-1 0,0 0 0,1 1 0,-1-1 0,1 0 0,0 1 0,0-1 0,1 0 0,-1 0 1,0 0-1,1 0 0,0 0 0,0 0 0,0-1 0,0 1 0,0 0 0,0-1 0,1 0 0,0 1 0,-1-1 0,1 0 0,5 3 0,-5-5 10,-1 1 0,1-1 0,-1 1 0,1-1 0,0 0 0,-1 0 0,1 0 0,0-1 0,-1 1 0,1 0 0,-1-1 0,1 0 0,-1 0 0,1 0 0,-1 0 0,1 0 0,-1 0 0,0 0 0,0-1 0,0 1 0,1-1 0,-1 0 0,2-2 0,6-7 20,0 1 1,0-2-1,7-12 0,-8 12-16,22-31 11,-2 2-18,2 0-1,2 2 1,40-37-1,-62 66-21,0 1 1,1 0-1,-1 1 0,2 0 0,-1 1 0,1 0 0,0 1 0,1 0 0,-1 1 1,1 1-1,0 0 0,1 1 0,-1 0 0,0 1 0,24 0 0,-34 2 6,-1 0 0,1 0 0,-1 1 0,1-1 0,0 1-1,-1 0 1,1 0 0,-1 0 0,1 0 0,-1 1 0,0-1-1,0 1 1,1 0 0,-1 0 0,0 0 0,-1 0 0,1 0-1,0 1 1,-1 0 0,5 4 0,-3 0 9,-1 0-1,1 1 1,-1-1 0,0 1-1,-1 0 1,1 0 0,1 16 0,-4-21 45,3 14-91,-3-16 57,0-1 1,0 0 0,0 0-1,0 1 1,0-1-1,1 0 1,-1 0 0,0 0-1,0 1 1,0-1 0,0 0-1,1 0 1,-1 0 0,0 1-1,0-1 1,0 0 0,1 0-1,-1 0 1,0 0 0,0 0-1,1 0 1,-1 1-1,0-1 1,0 0 0,1 0-1,-1 0 1,0 0 0,0 0-1,1 0 1,-1 0 0,0 0-1,0 0 1,1 0 0,-1 0-1,0 0 1,0 0 0,1 0-1,-1-1 1,0 1-1,0 0 1,1 0 0,-1 0-1,0 0 1,0 0 0,1 0-1,-1-1 1,0 1 0,0 0-1,0 0 1,0 0 0,1-1-1,-1 1 1,0 0 0,0 0-1,0-1 1,0 1 0,0 0-1,0 0 1,1 0-1,-1-1 1,6-8 15,0-1 0,0 0 0,-1 0 0,0-1 0,-1 1 0,0-1 0,0 0 0,1-13 0,-4 19-64,1-1 0,0 1 1,0 0-1,0 0 0,0 0 1,6-8-1,-8 12 27,1 0 0,-1 0 1,1 1-1,0-1 0,-1 0 0,1 1 0,-1-1 0,1 1 1,0-1-1,0 1 0,-1-1 0,1 1 0,0 0 1,0-1-1,0 1 0,-1 0 0,1-1 0,0 1 0,0 0 1,0 0-1,0 0 0,0 0 0,-1 0 0,1 0 1,0 0-1,0 0 0,0 0 0,0 0 0,0 0 0,-1 1 1,1-1-1,0 0 0,0 1 0,0-1 0,-1 0 0,1 1 1,0-1-1,0 1 0,-1-1 0,1 1 0,0 0 1,-1-1-1,1 1 0,-1 0 0,1-1 0,-1 1 0,1 0 1,-1 0-1,1-1 0,-1 3 0,7 8 32,0 1 0,-2 0 0,1 1 0,-2-1 0,0 1 0,4 21 0,9 24 36,-10-38-36,0-1 0,1-1 0,2 0 0,21 34 0,-27-47-2,-1 0 1,1-1-1,0 1 1,1-1-1,-1 0 1,1 0-1,0 0 1,0-1-1,0 1 0,0-1 1,1-1-1,-1 1 1,1-1-1,0 0 1,0 0-1,0 0 1,0-1-1,0 0 1,0 0-1,0-1 1,7 1-1,0-3 31,0 0 0,1-1 0,-1 0 0,-1-1 0,1-1 0,-1 0 0,0 0 0,0-1 0,0-1 0,-1 0 0,0-1 0,0 0 0,9-9 0,-7 5 10,0 0-1,-2 0 0,1-2 1,-2 1-1,0-1 0,0-1 1,-1 1-1,-1-2 1,11-27-1,-3-19 64,-2 0 1,-4-1-1,5-88 1,-5 45-90,-1 20-125,31-133-1,-52 370-1003,12-65 1069,16 121 0,-9-159 22,2-1 1,2 0-1,2 0 1,21 46 0,-29-79-248,2 0 1,0-1 0,1 1-1,0-1 1,1-1-1,12 14 1,21 12-1766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4.309"/>
    </inkml:context>
    <inkml:brush xml:id="br0">
      <inkml:brushProperty name="width" value="0.035" units="cm"/>
      <inkml:brushProperty name="height" value="0.035" units="cm"/>
      <inkml:brushProperty name="color" value="#E71224"/>
    </inkml:brush>
  </inkml:definitions>
  <inkml:trace contextRef="#ctx0" brushRef="#br0">59 39 13243,'-2'-4'745,"-1"0"1,0 0-1,0 0 1,0 1-1,0-1 1,0 1-1,-8-6 0,11 9-697,-1-1 0,0 1-1,1 0 1,-1-1 0,1 1-1,-1 0 1,1 0 0,-1-1-1,0 1 1,1 0 0,-1 0-1,0 0 1,1 0 0,-1 0-1,1 0 1,-1 0 0,0 0-1,1 0 1,-1 0 0,0 0-1,1 1 1,-1-1 0,1 0-1,-2 1 1,1 0-67,0 0 0,0 0 0,0 0-1,1 0 1,-1 0 0,0 0 0,0 1 0,1-1 0,-1 0-1,1 1 1,-1-1 0,1 0 0,0 1 0,-1-1 0,1 0-1,0 3 1,-1 0 28,1 0 0,0 0 0,0 0 0,0 1 0,0-1 0,1 0 0,-1 0 0,1 0 0,0 1 0,0-1 0,1 0 0,-1 0 0,1 0 0,0-1 0,0 1 0,0 0 0,1-1 0,-1 1 0,1-1 0,0 0 0,-1 0 0,2 0-1,-1 0 1,0-1 0,6 5 0,-4-5 1,0 1 0,0-1 1,0 0-1,0 0 0,0 0 0,0-1 0,0 0 0,1 0 0,-1 0 0,0 0 0,1-1 0,-1 0 0,0 0 0,1-1 0,-1 0 0,0 1 0,1-2 0,-1 1 0,0-1 0,5-1 0,19-13-1241,5-4-2179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4.531"/>
    </inkml:context>
    <inkml:brush xml:id="br0">
      <inkml:brushProperty name="width" value="0.035" units="cm"/>
      <inkml:brushProperty name="height" value="0.035" units="cm"/>
      <inkml:brushProperty name="color" value="#E71224"/>
    </inkml:brush>
  </inkml:definitions>
  <inkml:trace contextRef="#ctx0" brushRef="#br0">39 7 13483,'-12'-1'1096,"2"-1"464,2 0-23,0 0 63,33 4-7561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4.674"/>
    </inkml:context>
    <inkml:brush xml:id="br0">
      <inkml:brushProperty name="width" value="0.035" units="cm"/>
      <inkml:brushProperty name="height" value="0.035" units="cm"/>
      <inkml:brushProperty name="color" value="#E71224"/>
    </inkml:brush>
  </inkml:definitions>
  <inkml:trace contextRef="#ctx0" brushRef="#br0">0 6 14099,'0'-1'5585,"0"-1"-4769,0 1-488,0-1-984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5.519"/>
    </inkml:context>
    <inkml:brush xml:id="br0">
      <inkml:brushProperty name="width" value="0.035" units="cm"/>
      <inkml:brushProperty name="height" value="0.035" units="cm"/>
      <inkml:brushProperty name="color" value="#E71224"/>
    </inkml:brush>
  </inkml:definitions>
  <inkml:trace contextRef="#ctx0" brushRef="#br0">36 99 4417,'-4'-15'488,"-3"-10"3296,-13-33-1,18 65 165,0 34-4043,13 58 327,4 0 0,4-1 1,5-1-1,4-1 0,51 120 0,-65-172-1346</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5.823"/>
    </inkml:context>
    <inkml:brush xml:id="br0">
      <inkml:brushProperty name="width" value="0.035" units="cm"/>
      <inkml:brushProperty name="height" value="0.035" units="cm"/>
      <inkml:brushProperty name="color" value="#E71224"/>
    </inkml:brush>
  </inkml:definitions>
  <inkml:trace contextRef="#ctx0" brushRef="#br0">46 2 8826,'-34'-2'1585,"23"2"606,23 3 1305,34 3-2151,54-1 0,-54-4-755,64 10 0,187 64 190,-64-12-378,-140-48-941,-52-11-636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6.269"/>
    </inkml:context>
    <inkml:brush xml:id="br0">
      <inkml:brushProperty name="width" value="0.035" units="cm"/>
      <inkml:brushProperty name="height" value="0.035" units="cm"/>
      <inkml:brushProperty name="color" value="#E71224"/>
    </inkml:brush>
  </inkml:definitions>
  <inkml:trace contextRef="#ctx0" brushRef="#br0">253 261 2304,'-9'-16'638,"-29"-55"4077,-54-74 1,91 143-4567,-1-1-1,0 1 0,1 0 1,-1 0-1,0 0 0,0 0 1,-1 0-1,1 0 0,0 0 1,-1 1-1,1-1 0,-1 1 0,-4-2 1,5 3-121,1 0 0,0 0 0,-1 0 0,1 1 0,0-1 0,0 0 0,-1 1 0,1-1 0,0 0 0,0 1 0,-1 0 0,1-1 0,0 1 0,0 0 0,0 0 1,0-1-1,0 1 0,0 0 0,0 0 0,0 0 0,1 0 0,-1 0 0,0 1 0,0-1 0,1 0 0,-1 0 0,1 0 0,-1 1 0,1-1 0,0 0 0,-1 0 0,1 2 0,-12 37 87,1 1 1,2 0-1,2 0 0,2 1 0,2 0 0,1 0 1,8 75-1,-4-97-36,0 1 0,2-1 0,0 0 0,1-1-1,1 1 1,1-1 0,1 0 0,1-1 0,0 0 0,1 0 0,1-1 0,1 0 0,0-1 0,1 0 0,18 16 0,15 9 49,2-1 1,2-3-1,1-2 1,1-2-1,3-3 0,68 29 1,-72-39-247,1-2 0,1-2 0,1-2 0,0-3 0,1-2 1,0-2-1,66-2 0,16-9-1219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7.396"/>
    </inkml:context>
    <inkml:brush xml:id="br0">
      <inkml:brushProperty name="width" value="0.035" units="cm"/>
      <inkml:brushProperty name="height" value="0.035" units="cm"/>
      <inkml:brushProperty name="color" value="#E71224"/>
    </inkml:brush>
  </inkml:definitions>
  <inkml:trace contextRef="#ctx0" brushRef="#br0">49 70 3441,'-9'-5'742,"-16"-10"1027,24 15-1352,-1-1 0,1 1 0,1-1 1,-1 0-1,0 0 0,0 0 0,0 1 0,0-1 0,0 0 0,1 0 1,-1 0-1,0 0 0,1 0 0,-1 0 0,1 0 0,-1 0 0,1-1 0,-1 0 1,24-8 577,7 3-674,1 1 0,0 2 0,0 1 0,58 1 0,-61 4-242,0 1-1,-1 1 1,1 1-1,-1 2 1,0 1-1,0 0 1,-1 2-1,28 15 1,-21-8 11,-1 2 1,-1 1 0,-1 1 0,-1 2-1,46 44 1,-57-47-37,-1 1-1,-1 0 1,-1 1 0,-1 1-1,0 0 1,-2 1-1,-1 0 1,-1 1 0,-1 1-1,-1-1 1,-1 1-1,-1 0 1,-2 1 0,3 52-1,-8-58 24,-1 1 0,-1-1 0,-1 0-1,0-1 1,-2 1 0,-1-1 0,0 0-1,-1 0 1,-1-1 0,-15 23-1,24-41-225,0-1 124,0 0 0,0 0 0,0 0-1,0 0 1,0 0 0,0 1 0,0-1 0,0 0-1,0 0 1,0 0 0,0 0 0,0 0-1,0 0 1,0 1 0,0-1 0,0 0-1,0 0 1,0 0 0,0 0 0,0 0 0,-1 0-1,1 0 1,0 1 0,0-1 0,0 0-1,0 0 1,0 0 0,0 0 0,0 0 0,0 0-1,0 0 1,0 0 0,-1 0 0,1 0-1,0 0 1,0 1 0,0-1 0,0 0 0,0 0-1,0 0 1,0 0 0,-1 0 0,1 0-1,0 0 1,0 0 0,0 0 0,0 0-1,0 0 1,0 0 0,-1 0 0,1 0 0,0 0-1,0 0 1,0-1 0,0 1 0,0 0-1,0 0 1,0 0 0,-1 0 0,1 0 0,0 0-1,0 0 1,0 0 0,0 0 0,0 0-1,0 0 1,0 0 0,0-1 0,-1-18-1892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8.067"/>
    </inkml:context>
    <inkml:brush xml:id="br0">
      <inkml:brushProperty name="width" value="0.035" units="cm"/>
      <inkml:brushProperty name="height" value="0.035" units="cm"/>
      <inkml:brushProperty name="color" value="#E71224"/>
    </inkml:brush>
  </inkml:definitions>
  <inkml:trace contextRef="#ctx0" brushRef="#br0">130 124 6185,'-12'-26'291,"7"13"297,-1 0-1,-1 0 0,0 1 0,-1 0 0,-17-21 0,25 33-558,0 0 0,0 0 0,0 0 0,-1 0 0,1-1 0,0 1 0,0 0 0,-1 0 0,1 0 0,0 0 0,0 0 0,-1-1-1,1 1 1,0 0 0,0 0 0,-1 0 0,1 0 0,0 0 0,0 0 0,-1 0 0,1 0 0,0 0 0,-1 0 0,1 0 0,0 0-1,0 0 1,-1 1 0,1-1 0,0 0 0,0 0 0,-1 0 0,1 0 0,0 0 0,0 0 0,-1 1 0,-7 11 325,-2 20-384,9-27 114,-6 20-25,1-10 26,1 0 0,1 0 0,1 0 1,0 1-1,1-1 0,1 1 0,0 0 0,2 16 1,-1-29-54,1-1 1,-1 1-1,1-1 1,0 1 0,0-1-1,0 1 1,0-1-1,1 1 1,-1-1 0,1 0-1,-1 0 1,1 0 0,0 0-1,-1 0 1,1 0-1,0 0 1,1 0 0,3 2-1,-1-2 28,-1 0 0,0 0 0,1-1 0,0 0 0,-1 0-1,1 0 1,0 0 0,-1-1 0,10 1 0,3-3 103,0 0 1,0 0-1,0-2 0,29-10 1,22-14 198,-62 26-316,-1-1 0,0 0 1,0-1-1,-1 1 1,1-1-1,-1 0 0,1 0 1,-1 0-1,0 0 1,4-8-1,-4 3 161,-7 9-134,-10 12-156,11-7 74,-1 0-1,1 0 1,0 0-1,0 0 1,1 0-1,-1 0 1,1 0-1,0 1 1,1-1-1,-1 0 1,1 1-1,0-1 1,0 0-1,1 1 1,0-1-1,0 0 1,0 0 0,0 0-1,1 1 1,0-1-1,0-1 1,0 1-1,1 0 1,-1 0-1,6 5 1,-6-7 31,0 1 0,1-1 0,-1-1 0,1 1 0,0 0 0,0-1 0,0 1 0,0-1 0,1 0 0,-1 0 0,0 0 0,1 0 0,0-1 0,-1 1 0,1-1 0,0 0 0,0 0 0,-1 0 0,1-1 0,0 0 0,0 1 0,0-1 0,0 0 0,0-1 0,0 1 0,0-1 0,-1 0 0,1 0 0,0 0 0,0 0 0,-1-1 0,1 1 0,-1-1 0,7-4 0,-7 4 31,0 0 0,0 0 0,1-1 0,-1 1 0,-1-1 0,1 0-1,0 0 1,-1 0 0,1 0 0,-1 0 0,0-1 0,0 1 0,-1-1-1,1 1 1,0-1 0,-1 0 0,0 1 0,0-1 0,0 0 0,-1 0-1,1 0 1,-1 0 0,0 0 0,0 0 0,0 0 0,-1 1 0,1-1-1,-1 0 1,-2-6 0,3 8 88,0 5-162,3 20 201,0 0 0,2 0 0,1-1-1,0 0 1,2 0 0,20 41 0,-15-38 2,0-1 0,2-1 0,1 0-1,19 21 1,82 77 6,-11-11-921,-28-19-463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9.132"/>
    </inkml:context>
    <inkml:brush xml:id="br0">
      <inkml:brushProperty name="width" value="0.035" units="cm"/>
      <inkml:brushProperty name="height" value="0.035" units="cm"/>
      <inkml:brushProperty name="color" value="#E71224"/>
    </inkml:brush>
  </inkml:definitions>
  <inkml:trace contextRef="#ctx0" brushRef="#br0">109 223 8146,'-36'-45'1632,"27"32"-553,-2-1-1,0 1 0,-23-21 0,33 35-1066,0 1 0,0 0 0,0-1 0,1 1 0,-1 0 0,0 0 0,1-1 0,-1 1 0,1 0 0,0 0 0,0 0 0,0 0 0,0 0 0,0 2 0,2 19-13,1 0 0,1 0-1,1 0 1,1-1 0,1 0 0,1 0 0,1-1-1,1 0 1,1-1 0,18 28 0,-26-44 17,0-1-1,0 0 1,0 1 0,1-1 0,-1 0 0,1 0 0,-1-1-1,1 1 1,0-1 0,0 0 0,0 0 0,0 0 0,1 0-1,-1-1 1,0 0 0,1 0 0,6 1 0,-5-2 14,0 0 1,0-1 0,0 1-1,0-1 1,0-1 0,0 1-1,-1-1 1,1 0 0,-1 0-1,1-1 1,9-5 0,1-3 49,-1-1 1,0-1-1,0 0 1,-1-1-1,-1 0 1,23-32-1,-31 38-51,0 0 0,0 0-1,-1-1 1,0 1 0,0-1 0,-1 0 0,0 0 0,-1 0-1,0 0 1,0 0 0,-1 0 0,0-11 0,16 35-206,-14-12 148,3 2 38,0 0 0,0 0 0,0 0-1,0-1 1,1 0 0,0 0-1,0-1 1,0 0 0,0 0 0,0-1-1,0 0 1,1 0 0,-1 0-1,1-1 1,10 0 0,-8-1 68,-1-1 0,0 0 0,1 0 0,-1-1 0,0-1 0,0 1 0,0-2 1,0 1-1,-1-1 0,0 0 0,1-1 0,7-6 0,-8 6 51,0 0 0,-1-1 0,0 0 0,0-1 0,-1 1 0,0-1 0,0-1 0,0 1 0,7-14 1,-12 18-61,0 1 0,1-1 0,-1-1 0,0 1 0,-1 0 0,1 0 0,-1 0 0,1 0 0,-1 0 0,0-1 1,0 1-1,0 0 0,-1 0 0,1 0 0,-1-1 0,0 1 0,0 0 0,0 0 0,0 0 0,0 0 0,-1 0 1,1 1-1,-1-1 0,0 0 0,0 1 0,0-1 0,0 1 0,0-1 0,0 1 0,-5-3 0,3 1-61,-1 1-1,1 0 1,-1 0 0,0 0-1,0 0 1,0 1-1,-1 0 1,1 0-1,0 0 1,-1 1 0,1-1-1,-1 2 1,1-1-1,-1 0 1,0 1-1,1 0 1,-1 0 0,0 1-1,1 0 1,-1 0-1,1 0 1,-1 0 0,-7 4-1,6-2-92,1 0 0,0 0-1,0 1 1,0-1 0,0 1-1,0 1 1,1-1 0,0 1 0,0 0-1,0 0 1,1 0 0,-1 1-1,1-1 1,1 1 0,-1 0 0,1 1-1,0-1 1,-4 11 0,5 7-1529,6-3-678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59.869"/>
    </inkml:context>
    <inkml:brush xml:id="br0">
      <inkml:brushProperty name="width" value="0.035" units="cm"/>
      <inkml:brushProperty name="height" value="0.035" units="cm"/>
      <inkml:brushProperty name="color" value="#E71224"/>
    </inkml:brush>
  </inkml:definitions>
  <inkml:trace contextRef="#ctx0" brushRef="#br0">55 931 9130,'-53'-26'5493,"51"25"-3574,3 5-1911,-1 0 1,1 1-1,0-1 0,0 1 0,0-1 0,1 0 0,0 0 1,0 0-1,0 0 0,0 0 0,0 0 0,1-1 0,-1 1 1,1-1-1,0 1 0,0-1 0,1 0 0,-1 0 0,7 4 1,-9-6 6,1 0 0,0 0 0,0 0 1,0 0-1,0 0 0,0-1 1,0 1-1,0-1 0,0 1 1,0-1-1,0 0 0,0 1 1,0-1-1,0 0 0,0-1 1,0 1-1,0 0 0,1 0 1,-1-1-1,0 1 0,0-1 1,0 0-1,-1 0 0,1 0 1,0 0-1,0 0 0,0 0 1,-1 0-1,1 0 0,0-1 1,-1 1-1,1-1 0,-1 1 1,0-1-1,1 0 0,-1 1 0,0-1 1,0 0-1,0 0 0,0 0 1,0 0-1,-1 0 0,1-2 1,2-5 106,0 1 1,-1-1-1,-1-1 0,0 1 1,0 0-1,0 0 1,-1 0-1,-1-1 1,1 1-1,-4-13 1,2-1-39,2 22-89,0 1 0,0-1 0,0 1 0,0-1 0,0 1 1,0 0-1,0-1 0,1 1 0,-1-1 0,0 1 0,0-1 0,1 1 1,-1-1-1,0 1 0,1 0 0,-1-1 0,0 1 0,1 0 0,-1-1 1,1 1-1,-1 0 0,0 0 0,1-1 0,-1 1 0,1 0 0,-1 0 1,1 0-1,-1 0 0,1-1 0,-1 1 0,1 0 0,-1 0 0,1 0 1,-1 0-1,1 0 0,-1 0 0,1 0 0,-1 0 0,1 1 0,0-1 1,29 4-108,-17-2 104,-10-1 18,1-1 0,0 0 0,0 0 0,-1-1 0,1 1-1,0-1 1,-1 1 0,1-1 0,-1-1 0,1 1 0,-1 0 0,1-1 0,-1 1 0,0-1 0,0 0 0,1 0-1,2-4 1,1-1 26,0 0-1,-1-1 0,1 0 0,-2-1 0,6-9 0,-10 17-43,0-1-1,0 1 0,0 0 0,0 0 0,0-1 0,1 1 0,-1 0 1,0 0-1,1 0 0,-1 0 0,0 0 0,1 1 0,-1-1 0,1 0 1,0 1-1,-1-1 0,1 1 0,2-1 0,34 1-97,3 0 114,-31-3 22,0 0 0,-1-1 0,1 0 1,-1 0-1,0-1 0,0 0 0,-1 0 1,1-1-1,-1 0 0,0-1 0,-1 1 0,0-2 1,0 1-1,0-1 0,-1 0 0,0 0 1,8-18-1,-8 17 61,-2-1-1,0 0 1,0-1 0,-1 1 0,0-1-1,0 0 1,-2 1 0,1-1 0,-1 0-1,-1 0 1,0 0 0,0 0 0,-1 0-1,-1 0 1,0 0 0,-4-15 0,-12-17-15,-1 0 0,-2 1 0,-2 0 0,-53-69 0,65 96-67,-1 0 1,0 1 0,-28-23-1,35 33-23,0 0-1,0 0 1,-1 1-1,1 0 0,-1-1 1,0 2-1,0-1 1,0 1-1,0 0 1,0 0-1,-1 1 0,1-1 1,0 1-1,-13 0 1,18 1 6,1 1 0,0-1 0,-1 0 0,1 0 0,0 0 0,-1 0 0,1 1 0,0-1 0,0 0 0,-1 0 0,1 1 0,0-1 0,0 0 0,0 0 0,-1 1 0,1-1 1,0 0-1,0 1 0,0-1 0,0 0 0,0 1 0,-1-1 0,1 0 0,0 1 0,0-1 0,0 0 0,0 1 0,0-1 0,0 0 0,0 1 0,0-1 0,0 0 0,1 1 0,-1-1 0,0 0 0,0 1 0,0-1 0,0 0 0,0 1 1,1-1-1,-1 0 0,0 1 0,0-1 0,1 0 0,8 20-160,3-1 175,1 1 0,1-1-1,0-1 1,1-1 0,1 0-1,1-1 1,0 0 0,1-2-1,1 0 1,0-1 0,1-1-1,0-1 1,1 0 0,0-2-1,1 0 1,0-2 0,25 6-1,94 13-1747,-107-18-354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08.189"/>
    </inkml:context>
    <inkml:brush xml:id="br0">
      <inkml:brushProperty name="width" value="0.035" units="cm"/>
      <inkml:brushProperty name="height" value="0.035" units="cm"/>
    </inkml:brush>
  </inkml:definitions>
  <inkml:trace contextRef="#ctx0" brushRef="#br0">438 87 13331,'-50'-80'716,"49"79"-723,1 1 0,0-1 0,0 1 0,-1-1 0,1 1-1,-1 0 1,1-1 0,0 1 0,-1 0 0,1-1 0,-1 1 0,1 0 0,-1-1 0,1 1 0,-1 0 0,1 0-1,-1 0 1,1 0 0,-1-1 0,1 1 0,-1 0 0,1 0 0,-1 0 0,1 0 0,-1 0 0,1 0 0,-1 0-1,0 0 1,1 1 0,-1-1 0,1 0 0,-1 0 0,1 0 0,-1 1 0,1-1 0,-1 0 0,0 1-1,-15 15-259,12-12 207,-27 34-87,1 1 0,2 1 0,1 2 0,3 0 0,-28 65 0,26-39 97,3 0-1,2 2 1,-11 74 0,-10 223 216,30-7 53,12-360-219,3 838 654,2-283-466,35 1313 454,-10-1068-218,66 1047-47,-89-1763-376,79 957 80,-35-5 65,-46-845-489,-2-13-480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0.048"/>
    </inkml:context>
    <inkml:brush xml:id="br0">
      <inkml:brushProperty name="width" value="0.035" units="cm"/>
      <inkml:brushProperty name="height" value="0.035" units="cm"/>
      <inkml:brushProperty name="color" value="#E71224"/>
    </inkml:brush>
  </inkml:definitions>
  <inkml:trace contextRef="#ctx0" brushRef="#br0">50 195 12075,'-28'13'720,"8"-4"256,18-9 664,5-3-1024,38-14-223,14-11-121,29-20-216,12-7-457,40-10-2399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0.093"/>
    </inkml:context>
    <inkml:brush xml:id="br0">
      <inkml:brushProperty name="width" value="0.035" units="cm"/>
      <inkml:brushProperty name="height" value="0.035" units="cm"/>
      <inkml:brushProperty name="color" value="#E71224"/>
    </inkml:brush>
  </inkml:definitions>
  <inkml:trace contextRef="#ctx0" brushRef="#br0">12 337 10586,'-12'0'7074,"21"-21"-6146,8 2-264,12-14-384,5-10-80,7-12-352,4-6-392,8 5-1408,8 8-785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0.317"/>
    </inkml:context>
    <inkml:brush xml:id="br0">
      <inkml:brushProperty name="width" value="0.035" units="cm"/>
      <inkml:brushProperty name="height" value="0.035" units="cm"/>
      <inkml:brushProperty name="color" value="#E71224"/>
    </inkml:brush>
  </inkml:definitions>
  <inkml:trace contextRef="#ctx0" brushRef="#br0">2 459 12739,'0'0'2680,"-1"-21"-1175,18-8-449,7-7-408,13-11-304,7 1-120,8-2-128,1 2-48,-3 3-120,-8 2-168,-11 7-480,-9 3-368,-10 10-1305,-3 5-2152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0.555"/>
    </inkml:context>
    <inkml:brush xml:id="br0">
      <inkml:brushProperty name="width" value="0.035" units="cm"/>
      <inkml:brushProperty name="height" value="0.035" units="cm"/>
      <inkml:brushProperty name="color" value="#E71224"/>
    </inkml:brush>
  </inkml:definitions>
  <inkml:trace contextRef="#ctx0" brushRef="#br0">15 2 7058,'0'0'229,"-1"0"1,1-1 0,0 1 0,-1 0 0,1 0 0,-1 0 0,1 0 0,-1 0 0,1 0 0,-1 0 0,1 0 0,-1 0 0,1 0-1,-1 0 1,1 0 0,-1 0 0,1 0 0,-1 0 0,1 1 0,-1-1 0,1 0 0,0 0 0,-1 0 0,1 1 0,-1-1-1,1 0 1,0 1 0,-1-1 0,1 0 0,0 1 0,-1-1 0,1 1 0,0-1 0,-1 1 0,5 19 2320,29 32-3353,-25-40 1621,3 4-869,2 0-1,0 0 1,0-2-1,1 0 0,1 0 1,0-1-1,1-1 1,1-1-1,0 0 0,0-1 1,1-1-1,25 10 1,-13-12-1858,-3-5-659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0.745"/>
    </inkml:context>
    <inkml:brush xml:id="br0">
      <inkml:brushProperty name="width" value="0.035" units="cm"/>
      <inkml:brushProperty name="height" value="0.035" units="cm"/>
      <inkml:brushProperty name="color" value="#E71224"/>
    </inkml:brush>
  </inkml:definitions>
  <inkml:trace contextRef="#ctx0" brushRef="#br0">1 282 10514,'0'-1'4609,"9"-16"-3409,3 5-311,9-7-257,6-5-136,11-4-208,5-3-80,-2-2-112,-2-1-104,-8 3-480,-7 1-496,-5 9-2593</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0.953"/>
    </inkml:context>
    <inkml:brush xml:id="br0">
      <inkml:brushProperty name="width" value="0.035" units="cm"/>
      <inkml:brushProperty name="height" value="0.035" units="cm"/>
      <inkml:brushProperty name="color" value="#E71224"/>
    </inkml:brush>
  </inkml:definitions>
  <inkml:trace contextRef="#ctx0" brushRef="#br0">25 8 7058,'-14'-3'1536,"3"-2"7634,11 6-8730,10 24-208,9-5-56,11 11-40,6 4 0,10 4 8,4 1-208,4-1-1352,3 0-1265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1.940"/>
    </inkml:context>
    <inkml:brush xml:id="br0">
      <inkml:brushProperty name="width" value="0.035" units="cm"/>
      <inkml:brushProperty name="height" value="0.035" units="cm"/>
      <inkml:brushProperty name="color" value="#E71224"/>
    </inkml:brush>
  </inkml:definitions>
  <inkml:trace contextRef="#ctx0" brushRef="#br0">77 165 7418,'-8'-3'499,"1"-1"0,-1-1 1,1 1-1,1-1 0,-1 0 0,0-1 1,-8-9-1,13 13-417,1 0-1,0 1 1,0-1 0,0 0 0,0 0-1,0 0 1,0 0 0,1 1-1,-1-1 1,0 0 0,1 0 0,0-1-1,-1 1 1,1 0 0,0 0-1,0 0 1,0 0 0,0 0-1,1 0 1,-1 0 0,1 0 0,-1 0-1,1 0 1,-1 0 0,1 0-1,0 0 1,0 1 0,0-1-1,0 0 1,0 0 0,1 1 0,-1-1-1,0 1 1,1-1 0,-1 1-1,4-3 1,2-1-63,-1 0 1,1 0-1,0 1 0,1 0 0,-1 0 0,1 1 1,0-1-1,13-2 0,-16 4-25,0 1-1,0 0 0,1 0 1,-1 0-1,0 1 0,1 0 1,-1 0-1,0 0 0,1 1 1,-1-1-1,0 1 0,1 0 1,-1 1-1,7 3 0,-10-5 4,0 1-1,0 1 1,-1-1-1,1 0 1,-1 0-1,1 1 1,-1-1-1,1 0 1,-1 1-1,0 0 1,0-1-1,1 1 1,-1 0-1,-1-1 1,1 1-1,0 0 0,0 0 1,-1 0-1,1 0 1,-1 0-1,1 0 1,-1 0-1,0 0 1,0 0-1,0 0 1,0 3-1,-2 4-32,1 0-1,-2 1 0,1-2 1,-7 16-1,-4 17-498,12-41 527,1 1-1,0-1 1,0 0 0,0 0-1,0 1 1,0-1 0,0 0 0,0 1-1,0-1 1,0 0 0,0 1-1,0-1 1,0 0 0,0 1 0,0-1-1,1 0 1,-1 0 0,0 1-1,0-1 1,0 0 0,0 1 0,0-1-1,1 0 1,-1 0 0,0 0-1,0 1 1,1-1 0,-1 0-1,0 0 1,0 0 0,1 1 0,-1-1-1,0 0 1,0 0 0,1 0-1,-1 0 1,0 0 0,1 0 0,-1 1-1,0-1 1,1 0 0,16-5-68,15-13 160,-32 18-87,21-16 181,-19 14 1318,-2 13-1327,0 6-47,1-1 0,0 1-1,1-1 1,1 1 0,1-1-1,0 0 1,1 0 0,1-1-1,0 0 1,1 0 0,1 0-1,0-1 1,20 26 0,10 5 370,1-2 0,75 63 1,-16-14 204,67 59 2619,-166-151-3259,-1 1 0,0-1 0,0 0 1,0 1-1,0-1 0,1 0 0,-1 0 0,0 0 1,0 0-1,0-1 0,-3 0 0,2 1 13,-24-3-127,0-1 0,0-1 1,0-1-1,1-2 0,0 0 0,-48-24 1,26 13-562,-4 5 397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3.816"/>
    </inkml:context>
    <inkml:brush xml:id="br0">
      <inkml:brushProperty name="width" value="0.035" units="cm"/>
      <inkml:brushProperty name="height" value="0.035" units="cm"/>
      <inkml:brushProperty name="color" value="#E71224"/>
    </inkml:brush>
  </inkml:definitions>
  <inkml:trace contextRef="#ctx0" brushRef="#br0">98 246 7866,'-6'-1'425,"1"-1"1,-1 1-1,0-1 1,0 0-1,1-1 1,0 1-1,-1-1 1,1 0-1,0-1 1,0 1-1,0-1 1,-7-7 0,9 7-310,1 0 0,0 1 0,0-1 1,0 0-1,0 0 0,1 0 1,-1-1-1,1 1 0,0 0 1,0 0-1,1-1 0,-1 1 1,1 0-1,0-1 0,0 1 0,0-1 1,1 1-1,1-6 0,-1 4-116,1-1 0,-1 1 0,1 0 0,1 0 0,-1 0-1,1 0 1,0 0 0,0 1 0,1 0 0,0-1 0,0 1-1,0 0 1,0 1 0,1-1 0,0 1 0,0 0 0,0 0 0,0 0-1,10-4 1,-10 6-15,-1 0-1,1 0 1,-1 1 0,1-1-1,0 1 1,-1 1 0,1-1-1,0 0 1,0 1 0,0 0-1,0 0 1,0 1 0,-1-1-1,1 1 1,0 0 0,0 1-1,-1-1 1,1 1 0,-1 0-1,1 0 1,-1 0 0,0 0-1,0 1 1,0 0 0,0 0-1,6 5 1,-4-1 4,0 1 1,0 0-1,-1 0 0,0 0 1,0 0-1,0 1 0,-1 0 1,-1 0-1,0 0 1,0 0-1,2 12 0,-3-9 3,1-1 0,1 0 0,0 0-1,0-1 1,1 1 0,12 18 0,-16-27 10,0 0 1,1-1 0,-1 1 0,0 0-1,1 0 1,-1-1 0,1 1 0,-1-1-1,1 0 1,0 1 0,-1-1 0,1 0-1,0 0 1,0 0 0,0 0 0,0 0-1,0-1 1,0 1 0,0 0 0,0-1-1,0 0 1,0 1 0,1-1 0,-1 0-1,0 0 1,0 0 0,0-1 0,0 1-1,0 0 1,0-1 0,1 1 0,-1-1-1,0 0 1,3-2 0,-1 1 33,0-1 1,0 0-1,-1-1 1,0 1-1,1 0 1,-1-1-1,-1 0 0,1 0 1,0 0-1,-1 0 1,0 0-1,0 0 1,0-1-1,2-7 0,-1 3 50,-1 0-1,0 0 1,0-15-1,-1 21 7,-1 0-1,-1 0 0,1-1 0,0 1 0,-1 0 0,0 0 1,1 0-1,-1 1 0,-1-1 0,1 0 0,0 0 1,0 0-1,-1 1 0,-3-5 0,5 6 145,7 17-399,5 3 215,1 1-1,1-2 1,0 0-1,2 0 1,0-2-1,1 0 0,23 18 1,17 6 626,66 35 0,23 15 54,-145-90-768,1 1 0,-1 0 0,0-1 0,0 1 1,0 0-1,0 0 0,1 0 0,-1 0 0,0 0 0,-1 0 1,1 0-1,0 0 0,0 0 0,0 0 0,-1 0 1,1 1-1,0-1 0,-1 0 0,1 0 0,-1 2 0,0-1-114,-1-1 0,0 0-1,0 0 1,0 0 0,0 0-1,0 0 1,0-1-1,-1 1 1,1 0 0,0 0-1,0-1 1,0 1-1,-1-1 1,1 1 0,0-1-1,-1 1 1,1-1 0,-1 0-1,1 0 1,-3 0-1,-16 5-2761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4.024"/>
    </inkml:context>
    <inkml:brush xml:id="br0">
      <inkml:brushProperty name="width" value="0.035" units="cm"/>
      <inkml:brushProperty name="height" value="0.035" units="cm"/>
      <inkml:brushProperty name="color" value="#E71224"/>
    </inkml:brush>
  </inkml:definitions>
  <inkml:trace contextRef="#ctx0" brushRef="#br0">29 4 12971,'-16'-3'856,"3"2"4777,23 7-8738,6 3 17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4.327"/>
    </inkml:context>
    <inkml:brush xml:id="br0">
      <inkml:brushProperty name="width" value="0.035" units="cm"/>
      <inkml:brushProperty name="height" value="0.035" units="cm"/>
      <inkml:brushProperty name="color" value="#E71224"/>
    </inkml:brush>
  </inkml:definitions>
  <inkml:trace contextRef="#ctx0" brushRef="#br0">36 85 10402,'0'0'5352,"-1"0"-5313,1 0 0,-1 0 0,1 1 0,-1-1 1,1 0-1,-1 0 0,1 0 0,-1 0 0,1 0 0,-1-1 0,1 1 0,-1 0 0,1 0 1,-1 0-1,1 0 0,-1 0 0,1-1 0,-1 1 0,1 0 0,-1-1 0,1 1 0,0 0 0,-1-1 1,1 1-1,-1 0 0,1-1 0,0 1 0,-1 0 0,1-1 0,0 1 0,0-1 0,-1 1 1,1-2-1,-18-20 213,18 21-242,-1 0 0,1 1 0,0-1 0,0 0 0,-1 1 0,1-1 0,0 0 0,0 0 0,0 0 0,0 1 0,0-1 0,0 0 1,0 0-1,0 1 0,0-1 0,0 0 0,0 0 0,0 1 0,1-1 0,-1 0 0,0 0 0,0 1 0,1-1 0,-1 0 0,1 1 0,-1-1 0,0 0 0,1 1 1,-1-1-1,1 1 0,0-1 0,0 0 0,0 0 22,0-1-14,1 0 0,0 0 0,-1-1 1,1 2-1,0-1 0,0 0 0,0 0 0,0 0 1,0 1-1,0-1 0,1 1 0,-1 0 0,0 0 1,1 0-1,-1 0 0,1 0 0,0 0 1,-1 0-1,1 1 0,-1 0 0,1-1 0,0 1 1,-1 0-1,1 0 0,0 0 0,-1 1 0,1-1 1,0 1-1,-1-1 0,1 1 0,-1 0 0,1 0 1,-1 0-1,1 0 0,-1 1 0,0-1 0,1 1 1,1 1-1,2 2-8,0 0 1,0 0 0,-1 0-1,1 1 1,-2 0 0,1 0-1,0 0 1,-1 0-1,0 1 1,-1 0 0,0-1-1,5 13 1,3 43-422,-4 12-658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5.554"/>
    </inkml:context>
    <inkml:brush xml:id="br0">
      <inkml:brushProperty name="width" value="0.035" units="cm"/>
      <inkml:brushProperty name="height" value="0.035" units="cm"/>
      <inkml:brushProperty name="color" value="#E71224"/>
    </inkml:brush>
  </inkml:definitions>
  <inkml:trace contextRef="#ctx0" brushRef="#br0">62 1259 8226,'-11'-18'1253,"1"0"-1,0-1 1,-11-30 0,19 44-1092,0-1 1,0 0-1,1-1 0,0 1 1,0 0-1,0 0 0,1-1 1,0 1-1,0 0 0,1 0 1,0-1-1,0 1 0,0 0 0,1 0 1,-1 0-1,5-8 0,-5 12-160,0 0 0,1 0 0,-1-1 0,1 1 0,-1 0 0,1 1 0,0-1 0,0 0 0,0 0 0,0 1 0,0-1 0,0 1 0,0-1 0,1 1 0,-1 0 0,0 0 0,1 0 0,2 0 0,0 0-12,0 0 1,0 0 0,0 1 0,0 0 0,0 0 0,0 0 0,0 1-1,9 2 1,-1 0-7,-1 1-1,0 0 0,0 1 0,-1 1 1,0-1-1,18 13 0,-22-12-33,0 0 0,0 1 0,0 0-1,-1 0 1,0 0 0,0 1 0,-1 0 0,0 0-1,0 1 1,-1-1 0,0 1 0,0 0 0,-1 0 0,0 0-1,2 14 1,-5-21-25,5-14-4,1-12 84,-2-1 0,0 0 1,-1-31-1,-2 28-18,10-55 0,-11 81 3,0 1 0,1-1-1,-1 1 1,0 0-1,0-1 1,1 1 0,-1-1-1,1 1 1,-1 0-1,1-1 1,-1 1 0,1 0-1,0 0 1,0-1-1,0 1 1,0 0 0,0 0-1,0 0 1,0 0-1,0 0 1,0 0 0,0 0-1,0 1 1,1-1-1,-1 0 1,0 1 0,1-1-1,-1 0 1,0 1-1,1 0 1,-1-1 0,1 1-1,-1 0 1,0 0-1,1 0 1,-1 0 0,1 0-1,-1 0 1,1 0-1,-1 0 1,1 1 0,-1-1-1,0 0 1,3 2-1,6 3-40,-1 0 0,0 0-1,0 1 1,-1 0-1,10 9 1,-6-5 53,8 5-16,45 33-6,-59-44 50,1 0 0,0 0 0,0 0 0,1-1 0,-1-1 0,1 1 0,12 2 0,-17-5 1,-1 0 0,0 0 0,0 0 0,0-1 0,0 1 1,0-1-1,0 1 0,1-1 0,-1 0 0,0 1 0,0-1 1,-1 0-1,1 0 0,0-1 0,0 1 0,0 0 0,-1 0 1,1-1-1,-1 1 0,1-1 0,-1 0 0,1 1 0,-1-1 1,0 0-1,0 0 0,0 0 0,1-3 0,3-7 113,0 0 1,-1 0-1,4-18 0,-5 20-95,6-34 393,-2 0-1,1-48 0,-4 37 50,-4 55-485,0-1-1,0 0 0,0 0 1,0 0-1,0 0 0,0 0 0,0 0 1,0 0-1,0 0 0,0 1 1,0-1-1,1 0 0,-1 0 0,0 0 1,1 0-1,-1 1 0,1-1 1,-1 0-1,1 0 0,-1 1 0,1-1 1,-1 0-1,1 1 0,0-1 1,-1 0-1,1 1 0,0-1 0,-1 1 1,1-1-1,0 1 0,0-1 1,0 1-1,0 0 0,-1 0 1,1-1-1,0 1 0,1 0 0,2 1-7,-1 0 0,1 0 0,-1 0 0,0 0-1,1 1 1,-1 0 0,6 3 0,14 8 77,-18-12-16,0 0 0,1 0-1,-1 0 1,1-1 0,-1 0-1,0 0 1,1 0 0,-1 0-1,0-1 1,1 0 0,-1 0-1,0-1 1,0 1 0,0-1-1,0 0 1,0 0 0,0-1 0,0 0-1,6-5 1,10-7 55,-2-1 0,0-1 0,17-20 0,2-1-236,-16 18-94,-1-1-1,0-1 1,-2 0-1,0-2 0,18-31 1,-33 49 248,0-1 0,-1 0 0,0 0-1,0 0 1,0 0 0,-1 0 0,-1 0 0,1-1 0,-1 1 0,0-1 0,-1 1 0,1-1 0,-1 1 0,-1-1 0,0 0 0,0 1-1,0 0 1,-1-1 0,0 1 0,-1 0 0,1 0 0,-1 0 0,-1 0 0,1 0 0,-1 1 0,-6-8 0,9 13-6,1 0 0,-1-1 1,0 1-1,0 0 0,0 0 1,0 0-1,0 0 0,0 0 1,-1 0-1,1 0 0,0 0 1,-1 0-1,1 0 0,0 1 1,-1-1-1,1 0 0,-1 1 1,1 0-1,-1-1 0,-2 0 1,3 2-24,0-1 0,-1 0 1,1 1-1,0-1 0,0 1 0,0 0 1,0-1-1,0 1 0,0 0 1,0-1-1,0 1 0,0 0 0,0 0 1,0 0-1,0 0 0,1 0 1,-1 0-1,0 0 0,1 0 1,-1 1-1,-2 4-24,1-1 1,0 0-1,0 1 0,0 0 1,1-1-1,0 1 1,0 0-1,1 0 0,-1 9 1,2-9 15,0 0 1,0-1 0,1 1-1,0-1 1,0 1 0,0-1-1,1 1 1,-1-1-1,1 0 1,1 0 0,-1-1-1,1 1 1,4 4 0,-7-7 11,0-1 0,1 1 0,-1-1 0,1 0 1,0 0-1,-1 1 0,1-1 0,0 0 0,0 0 0,0-1 1,-1 1-1,1 0 0,0-1 0,0 1 0,0-1 1,0 1-1,0-1 0,0 0 0,0 0 0,0 0 0,1 0 1,-1 0-1,0-1 0,0 1 0,0 0 0,0-1 0,-1 0 1,1 1-1,0-1 0,0 0 0,0 0 0,0 0 1,-1 0-1,1 0 0,0-1 0,-1 1 0,1 0 0,-1-1 1,2-2-1,3-3 21,-1 0 0,0-1 0,-1 1 0,0-1 0,0 0 0,-1 0 0,0 0 0,3-14 0,-4 13-27,1 0-1,0 1 1,0-1-1,1 1 1,0 0-1,10-16 1,-13 23-8,0 1 0,0-1 0,-1 0 0,1 0 0,0 1 0,0-1 0,0 1 0,0-1 0,0 1-1,0-1 1,1 1 0,-1-1 0,0 1 0,0 0 0,0 0 0,0 0 0,0-1 0,0 1 0,1 0 0,-1 0 0,2 1 0,27 7-102,-7-2 105,-18-6 23,-1 0 1,1 0-1,-1-1 1,0 1-1,1-1 1,-1 0-1,1 0 1,-1 0-1,0-1 1,0 1-1,0-1 1,0 0-1,0 0 1,0-1-1,-1 1 1,1-1-1,-1 0 1,1 0-1,3-5 1,6-6 175,-1-2 1,-1 1-1,12-24 0,14-18 91,-36 56-387,0 0 0,0-1 0,0 1 0,0 0 0,0-1 0,0 1 0,0 0 0,0 0 0,1 0 0,-1 0 0,0 0 0,1 1 0,-1-1 0,1 0 0,-1 0 0,1 1 0,-1-1 0,1 1 0,-1 0 0,1-1 0,-1 1 0,1 0 0,0 0 0,-1 0 0,1 0 0,-1 0 0,1 0 0,0 0 0,-1 1 1,1-1-1,-1 1 0,1-1 0,-1 1 0,1-1 0,1 2 0,11 5-3871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0.636"/>
    </inkml:context>
    <inkml:brush xml:id="br0">
      <inkml:brushProperty name="width" value="0.035" units="cm"/>
      <inkml:brushProperty name="height" value="0.035" units="cm"/>
      <inkml:brushProperty name="color" value="#E71224"/>
    </inkml:brush>
  </inkml:definitions>
  <inkml:trace contextRef="#ctx0" brushRef="#br0">365 519 8682,'-3'-27'958,"1"0"0,1 0 0,5-46-1,20-79 681,0-8-739,-24 158-890,1-3 45,-1-1-1,0 1 0,0-1 1,0 1-1,-2-8 0,2 12-46,0 1 0,0-1 0,0 1 0,0-1 0,-1 1 0,1-1 0,0 1 0,0-1 0,-1 1 0,1-1 0,0 1 0,-1-1 0,1 1 0,-1-1 0,1 1 0,-1 0 0,1-1 0,-1 1 0,1 0 0,-1-1 0,1 1 0,-1-1 0,0 1-3,-1 0 1,1 0-1,0 0 0,0 0 0,0 1 1,0-1-1,0 0 0,-1 0 1,1 1-1,0-1 0,0 0 0,0 1 1,0-1-1,0 1 0,0 0 0,-1 0 1,-12 10-62,0 0 0,1 1 1,-23 25-1,5-4-2,-15 11-3,7-8 19,2 2 0,-45 59 0,73-86 34,1 1 0,1 0 0,0 0-1,1 1 1,0 0 0,0 0 0,2 0 0,0 0 0,0 1 0,1 0 0,1 0 0,0 0 0,1 28 0,1-36 4,1 1 0,1 0 0,-1-1 0,1 1 0,0-1 0,0 0 0,1 1 0,0-1 0,0 0 0,0 0 0,1-1 0,0 1 0,0-1 0,0 0 0,1 0 1,-1 0-1,1-1 0,1 1 0,-1-1 0,1 0 0,-1-1 0,1 1 0,0-1 0,8 3 0,13 4 28,0-1-1,1-2 1,0 0-1,37 3 1,-43-6 10,6 0 14,62 12 135,-82-14-149,-1 0 1,0 1-1,1 0 1,-1 0 0,0 1-1,-1-1 1,1 1-1,11 10 1,-16-13-17,-1 0-1,0 1 1,1-1-1,-1 1 1,0-1-1,0 1 1,0 0-1,0-1 1,0 1 0,0 0-1,0 0 1,-1 0-1,1 0 1,-1 0-1,1-1 1,-1 1-1,0 0 1,0 0-1,0 0 1,0 4 0,-1-2 9,0-1 1,0 1 0,0 0 0,0-1-1,-1 1 1,0-1 0,0 1 0,0-1 0,-4 6-1,-5 3 48,1-1-1,-2 0 1,-24 18 0,26-21-126,-1-1 1,0 0 0,0 0-1,-1-1 1,0 0 0,0-1 0,-1-1-1,1 0 1,-1 0 0,0-2 0,0 1-1,0-2 1,0 1 0,0-2-1,0 0 1,0 0 0,-25-5 0,-13-9-2183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5.698"/>
    </inkml:context>
    <inkml:brush xml:id="br0">
      <inkml:brushProperty name="width" value="0.035" units="cm"/>
      <inkml:brushProperty name="height" value="0.035" units="cm"/>
      <inkml:brushProperty name="color" value="#E71224"/>
    </inkml:brush>
  </inkml:definitions>
  <inkml:trace contextRef="#ctx0" brushRef="#br0">119 84 9226,'-37'-25'1320,"4"3"657,8 3-793,8 6-496,10 9-672</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6.083"/>
    </inkml:context>
    <inkml:brush xml:id="br0">
      <inkml:brushProperty name="width" value="0.035" units="cm"/>
      <inkml:brushProperty name="height" value="0.035" units="cm"/>
      <inkml:brushProperty name="color" value="#E71224"/>
    </inkml:brush>
  </inkml:definitions>
  <inkml:trace contextRef="#ctx0" brushRef="#br0">0 274 13827,'0'-3'276,"1"-1"0,-1 0 0,1 1 0,0-1 0,0 0 1,1 1-1,-1-1 0,1 1 0,-1 0 0,1-1 0,0 1 0,0 0 0,1 0 0,-1 0 1,5-4-1,-5 6-256,-1 0 1,1-1 0,-1 1 0,1 0 0,0 0 0,-1 1 0,1-1 0,0 0-1,0 1 1,-1-1 0,1 1 0,0-1 0,0 1 0,0 0 0,0 0 0,0 0-1,0 0 1,0 0 0,0 0 0,-1 0 0,1 1 0,0-1 0,0 1 0,0 0-1,0-1 1,-1 1 0,1 0 0,0 0 0,-1 0 0,1 0 0,-1 0 0,3 2-1,32 36-65,-13-12 90,-22-26-6,0-1-19,0-1-1,0 1 1,0-1 0,0 1-1,0-1 1,0 1-1,0-1 1,0 0 0,-1 1-1,1-1 1,0 0 0,0 0-1,-1 1 1,1-1-1,-1 0 1,1 0 0,-1 0-1,1 0 1,-1 0 0,1 0-1,-1-2 1,9-26 93,-9 26-66,13-65 301,-10 49-295,0-1 1,1 1-1,1 0 0,1 1 0,12-28 0,-17 44-52,0 1-1,-1-1 1,1 1-1,0-1 1,0 1 0,0 0-1,0-1 1,0 1 0,0 0-1,1 0 1,-1 0-1,0 0 1,0 0 0,1 0-1,-1 0 1,1 1 0,-1-1-1,1 0 1,-1 1-1,1-1 1,-1 1 0,1 0-1,-1-1 1,1 1-1,0 0 1,-1 0 0,1 0-1,-1 0 1,1 0 0,0 0-1,-1 1 1,1-1-1,-1 0 1,3 2 0,5 2-14,-1 0 1,0 1-1,0 0 1,0 0-1,8 8 0,17 10-558,-2-9-651,3-3-670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6.321"/>
    </inkml:context>
    <inkml:brush xml:id="br0">
      <inkml:brushProperty name="width" value="0.035" units="cm"/>
      <inkml:brushProperty name="height" value="0.035" units="cm"/>
      <inkml:brushProperty name="color" value="#E71224"/>
    </inkml:brush>
  </inkml:definitions>
  <inkml:trace contextRef="#ctx0" brushRef="#br0">60 31 13211,'-13'-16'1232,"1"5"512,2 8-151,2 7-833,-1 5-304,5 7-256,0 5-56,9 5-56,6 1 0,6 5 16,5 1-8,7 1 8,8 1-8,8-1-112,7-2-200,11-6-688,-1-9-496,6-17-1417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6.590"/>
    </inkml:context>
    <inkml:brush xml:id="br0">
      <inkml:brushProperty name="width" value="0.035" units="cm"/>
      <inkml:brushProperty name="height" value="0.035" units="cm"/>
      <inkml:brushProperty name="color" value="#E71224"/>
    </inkml:brush>
  </inkml:definitions>
  <inkml:trace contextRef="#ctx0" brushRef="#br0">88 45 9514,'-52'-11'1855,"16"3"3045,58-3-3460,-6 7-1247,0 0 0,1 2 0,-1 0-1,26 0 1,67 6 534,-90-3-574,0 1 1,0 1-1,0 1 0,-1 0 1,26 10-1,-36-11-124,-2 0 1,1 1-1,0-1 1,-1 2-1,1-1 1,-1 1-1,0 0 1,-1 0-1,1 0 0,-1 1 1,0 0-1,-1 0 1,1 0-1,-1 1 1,0-1-1,4 11 0,-1 4-296,-1 0-1,-1 0 1,-1 0-1,-1 0 1,0 1-1,-2-1 1,-1 29-1,-3 12-3209</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7.018"/>
    </inkml:context>
    <inkml:brush xml:id="br0">
      <inkml:brushProperty name="width" value="0.035" units="cm"/>
      <inkml:brushProperty name="height" value="0.035" units="cm"/>
      <inkml:brushProperty name="color" value="#E71224"/>
    </inkml:brush>
  </inkml:definitions>
  <inkml:trace contextRef="#ctx0" brushRef="#br0">152 15 10026,'-2'-1'101,"0"-1"0,0 0 0,-1 1 0,1 0 0,0-1 0,-1 1 0,1 0 1,-1 0-1,1 0 0,-1 1 0,1-1 0,-1 1 0,0-1 0,1 1 0,-1 0 0,0 0 0,1 0 0,-1 0 0,0 1 0,1-1 0,-1 1 0,-4 1 0,-6 1 444,1 0-1,0 1 1,-17 8-1,27-11-506,1-1-1,0 1 1,-1 0-1,1-1 1,0 1-1,0 0 0,-1 0 1,1 0-1,0 0 1,0 0-1,0 0 1,0 0-1,0 0 0,0 0 1,0 0-1,1 0 1,-1 1-1,0-1 0,1 0 1,-1 1-1,1-1 1,-1 0-1,1 1 1,0-1-1,0 1 0,-1-1 1,1 1-1,0-1 1,0 1-1,0-1 1,0 0-1,1 1 0,-1-1 1,0 1-1,1-1 1,-1 1-1,1-1 0,-1 0 1,2 3-1,0-2-3,-1 1 0,1-1-1,0 0 1,-1 0 0,1 1 0,0-1-1,1 0 1,-1-1 0,0 1-1,1 0 1,-1-1 0,0 1 0,1-1-1,0 0 1,-1 0 0,1 0-1,0 0 1,0 0 0,3 0 0,-5-1-11,0 1 1,-1-1 0,1 0-1,0 0 1,0 0-1,0 0 1,0 0 0,0 0-1,0 0 1,-1-1 0,1 1-1,0 0 1,0 0 0,0-1-1,0 1 1,-1 0 0,1-1-1,0 1 1,0-1-1,-1 1 1,1-1 0,0 1-1,-1-1 1,1 0 0,0 1-1,-1-1 1,1 0 0,-1 1-1,1-1 1,0-1 0,-1 0-4,0 0 0,1 0 0,-1-1 0,0 1 1,0 0-1,0 0 0,0 0 0,-1 0 1,1 0-1,-1-1 0,1 1 0,-1 0 1,-1-3-1,-13-36-48,15 40-468,-1 4-1297,-4 12-1499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7.368"/>
    </inkml:context>
    <inkml:brush xml:id="br0">
      <inkml:brushProperty name="width" value="0.035" units="cm"/>
      <inkml:brushProperty name="height" value="0.035" units="cm"/>
      <inkml:brushProperty name="color" value="#E71224"/>
    </inkml:brush>
  </inkml:definitions>
  <inkml:trace contextRef="#ctx0" brushRef="#br0">65 122 12675,'-1'-1'100,"-1"1"0,0-1 1,1 0-1,-1 0 0,0 1 0,0-1 1,1 1-1,-1 0 0,0-1 0,0 1 1,0 0-1,0 0 0,1 0 1,-1 0-1,-2 1 0,-18-2 148,21 1-178,0-1 0,0 0 0,0 0 0,0 0 0,0 0 0,0 0 0,0-1 0,1 1 0,-1 0 0,0 0 0,1 0 0,-1-1 1,1 1-1,0 0 0,-1-1 0,1 1 0,0 0 0,0-1 0,-1 1 0,1 0 0,0-1 0,1-2 0,-1 1 145,0-1 1,0 0-1,0 0 0,1 0 1,0 0-1,-1 1 1,3-5-1,-1 4-164,0 1-1,0-1 1,1 1 0,-1 0-1,1 0 1,0-1 0,0 2-1,0-1 1,0 0 0,1 1-1,-1-1 1,1 1-1,-1 0 1,1 0 0,0 1-1,0-1 1,0 1 0,0-1-1,0 1 1,0 1 0,0-1-1,0 1 1,0-1-1,1 1 1,-1 0 0,0 0-1,0 1 1,8 1 0,-8-1-30,1 0 1,0 1-1,-1 0 1,0 0-1,1 0 1,-1 0-1,0 0 0,0 1 1,0 0-1,-1-1 1,1 2-1,-1-1 1,1 0-1,-1 1 1,0-1-1,0 1 1,-1 0-1,1 0 1,-1 0-1,0 0 1,0 1-1,0-1 1,0 1-1,-1-1 1,2 8-1,-2 43-190,-3 13-322</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8.484"/>
    </inkml:context>
    <inkml:brush xml:id="br0">
      <inkml:brushProperty name="width" value="0.035" units="cm"/>
      <inkml:brushProperty name="height" value="0.035" units="cm"/>
      <inkml:brushProperty name="color" value="#E71224"/>
    </inkml:brush>
  </inkml:definitions>
  <inkml:trace contextRef="#ctx0" brushRef="#br0">52 110 8842,'-16'-28'3074,"-19"-53"0,90 268-2839,19 55 322,-49-174-262,47 96 1,-54-130-727,2-1-1,31 41 1,-38-57-2189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8.755"/>
    </inkml:context>
    <inkml:brush xml:id="br0">
      <inkml:brushProperty name="width" value="0.035" units="cm"/>
      <inkml:brushProperty name="height" value="0.035" units="cm"/>
      <inkml:brushProperty name="color" value="#E71224"/>
    </inkml:brush>
  </inkml:definitions>
  <inkml:trace contextRef="#ctx0" brushRef="#br0">10 20 10690,'-9'3'1745,"27"0"-1113,10-3 64,17-4 336,4-4 80,5-1-255,1 5-233,7 6-368,10 7-120,14 7-64,3 1-16,2 2-320,3-3-240,12-7-897,3-6-551,-3-17-1545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9.297"/>
    </inkml:context>
    <inkml:brush xml:id="br0">
      <inkml:brushProperty name="width" value="0.035" units="cm"/>
      <inkml:brushProperty name="height" value="0.035" units="cm"/>
      <inkml:brushProperty name="color" value="#E71224"/>
    </inkml:brush>
  </inkml:definitions>
  <inkml:trace contextRef="#ctx0" brushRef="#br0">360 313 8178,'-28'-44'1146,"15"21"-371,-1 1-1,-19-23 1,29 40-669,0 1 1,0-1-1,0 1 0,-1 0 1,0 0-1,0 1 1,0 0-1,0-1 1,0 1-1,0 1 0,-1-1 1,0 1-1,1 0 1,-10-2-1,9 4-64,0 0 0,-1 1 0,1-1 0,0 1 0,0 0 0,0 1 0,0-1 0,0 1 0,0 0 0,0 1 0,0 0 0,1 0 0,0 0 0,-1 0 0,1 1 0,0 0 0,0 0 0,-5 6 0,2-2-38,0 0 0,1 0 0,0 1 0,1 0 0,0 0 1,0 1-1,1 0 0,0 0 0,-6 16 0,10-19 7,-1 0-1,1 0 1,0 0 0,1 0 0,0 0-1,0 0 1,0 0 0,1 0-1,0 0 1,0 0 0,1 0-1,0-1 1,0 1 0,1 0-1,0-1 1,0 0 0,0 0 0,1 1-1,-1-2 1,2 1 0,-1 0-1,1-1 1,-1 0 0,1 0-1,1-1 1,-1 1 0,1-1 0,6 4-1,-5-4 44,-1 0 0,1 0 0,0-1 0,0 0 0,0-1 0,1 1 0,-1-1 1,0-1-1,1 1 0,-1-1 0,1-1 0,0 1 0,-1-1 0,1 0 0,0-1 0,-1 0 0,1 0 0,-1-1 0,1 0 0,-1 0 0,0-1 0,0 0 0,0 0 0,0-1 0,11-7 0,-10 5 35,0-1 1,0 0-1,-1 0 1,0 0-1,-1-1 1,0 0-1,0-1 1,0 1-1,-1-1 0,-1 0 1,1 0-1,-1-1 1,-1 1-1,3-13 1,-3 8 86,-1-1 1,0 1 0,-1-1-1,-1 0 1,-1 1 0,0-1 0,0 0-1,-2 1 1,-4-18 0,4 22-127,2 8-24,0-1-1,0 0 0,0 0 0,1 0 0,-1 0 1,1 0-1,0 0 0,0 0 0,0 0 1,0 0-1,1-3 0,0 4-19,0 1 0,0 0 1,0 0-1,0 0 0,1 0 0,-1 0 0,0 0 1,1 0-1,-1 1 0,0-1 0,1 0 0,-1 1 1,1-1-1,0 1 0,-1-1 0,1 1 0,-1 0 0,1 0 1,-1 0-1,1 0 0,0 0 0,-1 0 0,1 0 1,2 1-1,15-1-282,0-1-1,0-1 1,0 0 0,0-2-1,0 0 1,0-1 0,-1-1 0,0-1-1,0 0 1,0-2 0,25-15-1,-1-6-2363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9.552"/>
    </inkml:context>
    <inkml:brush xml:id="br0">
      <inkml:brushProperty name="width" value="0.035" units="cm"/>
      <inkml:brushProperty name="height" value="0.035" units="cm"/>
      <inkml:brushProperty name="color" value="#E71224"/>
    </inkml:brush>
  </inkml:definitions>
  <inkml:trace contextRef="#ctx0" brushRef="#br0">44 27 9530,'-19'-12'1312,"2"2"641,10 6 1207,15 15-2808,13 2 17,0 3 31,6 4-48,0-1-80,-1 6-128,0 2-32,0 4-96,-1 1-128,0-5-416,-3-5-296,-4-10-745,-4-5-479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2.299"/>
    </inkml:context>
    <inkml:brush xml:id="br0">
      <inkml:brushProperty name="width" value="0.035" units="cm"/>
      <inkml:brushProperty name="height" value="0.035" units="cm"/>
      <inkml:brushProperty name="color" value="#E71224"/>
    </inkml:brush>
  </inkml:definitions>
  <inkml:trace contextRef="#ctx0" brushRef="#br0">0 928 9930,'10'-3'2177,"4"-4"-1793,-1-1 1,1-1-1,-1 0 0,-1-1 1,14-13-1,60-66 712,-70 72-984,-5 5-25,30-35 185,-40 46-264,0-1-1,1 0 1,-1 0-1,0 0 0,0 0 1,0 0-1,0 0 1,0-1-1,-1 1 0,1 0 1,-1 0-1,1-1 1,-1 1-1,0 0 1,0-1-1,0 1 0,0 0 1,0-1-1,-1 1 1,1 0-1,-2-4 0,2 6-18,0-1-1,0 1 1,0-1-1,-1 1 1,1-1 0,0 1-1,-1-1 1,1 1-1,0-1 1,-1 1-1,1-1 1,-1 1-1,1 0 1,-1-1-1,1 1 1,-1 0-1,1-1 1,-1 1-1,1 0 1,-1 0-1,1-1 1,-1 1-1,1 0 1,-1 0-1,0 0 1,1 0-1,-1 0 1,1 0-1,-1 0 1,0 0-1,-18 11-352,-10 26-138,15-12 433,1 1 0,2 0 0,0 1 1,2 0-1,1 0 0,1 1 1,-5 45-1,12-70 67,0 0 0,-1 0 0,1-1 0,0 1 0,1 0 0,-1 0 0,0 0 0,1 0 1,0-1-1,-1 1 0,1 0 0,0-1 0,0 1 0,1 0 0,-1-1 0,1 0 0,-1 1 0,1-1 0,0 0 0,0 0 0,3 3 0,-2-3 10,0 0-1,0-1 1,0 1 0,1-1-1,-1 0 1,1 0 0,-1 0-1,1 0 1,-1-1 0,1 1-1,-1-1 1,1 0-1,0 0 1,5-1 0,6-2 67,0 0 0,-1-1 1,1 0-1,-1-1 0,0-1 1,24-14-1,-18 8 97,-1-2 0,0 0 0,-2-1 0,1-1 0,-2-1 1,0 0-1,-1-1 0,-1-1 0,18-28 0,-23 30-52,1-1 1,-2 0-1,-1 0 0,0 0 0,-1-1 1,-1 0-1,0 0 0,-2 0 1,0-1-1,-2 1 0,0-34 1,-2 47-103,0 0 0,0 0 0,-1 0 0,0 0 0,-2-6 0,3 11-20,1 0 0,0 1 1,-1-1-1,1 0 0,-1 0 0,1 1 1,-1-1-1,0 0 0,1 0 0,-1 1 0,1-1 1,-1 1-1,0-1 0,0 0 0,1 1 1,-1 0-1,0-1 0,-1 0 0,1 1-4,1 1 0,-1-1 1,0 0-1,0 0 0,1 0 0,-1 1 0,0-1 0,0 0 1,1 1-1,-1-1 0,0 0 0,1 1 0,-1-1 0,1 1 1,-1-1-1,0 1 0,1 0 0,-1-1 0,1 1 0,-1-1 0,1 1 1,0 0-1,-1 0 0,1-1 0,-1 2 0,-3 9-28,-1-1 0,2 0 0,-1 1-1,2 0 1,-1 0 0,1 0 0,1 0 0,0 0-1,1 0 1,0 1 0,1-1 0,0 0 0,4 17-1,3 10-13,2 0-1,22 56 0,87 154 153,6 16 217,-116-241-282,-2 0 0,-1 1 0,0 0 0,-2 0 0,1 25 0,-4-39-32,-1 1-1,0-1 1,-1 0 0,0 0 0,-1 1 0,0-1 0,0 0 0,-1 0 0,0-1 0,-1 1 0,0-1 0,0 1 0,-1-1 0,-9 11 0,13-18-33,0-1 1,0 1 0,-1 0-1,1-1 1,-1 1 0,0-1-1,1 0 1,-1 0-1,0 0 1,1 1 0,-1-2-1,0 1 1,-4 2 0,5-3-8,0 0 1,-1 0 0,1 0-1,0 0 1,0 0 0,0 0-1,0 0 1,-1-1 0,1 1-1,0 0 1,0-1 0,0 1-1,0-1 1,0 1 0,0-1-1,0 1 1,0-1 0,-2-1-1,-1-2-60,1 0-1,0 0 1,-1 0-1,2 0 1,-1-1-1,0 0 1,1 1-1,0-1 1,0 0-1,-2-7 1,-6-25-100,2 0 1,2 0-1,1 0 1,0-51-1,15-155-642,-9 237 777,-1-13-425,2 1 1,0 0-1,1 0 1,1 0-1,0 0 1,2 1-1,0 0 1,9-18-1,-14 32 265,1 1 0,0 0 0,0 0 1,0 0-1,0 0 0,0 0 0,0 0 0,0 1 0,1-1 0,3-1 0,-6 3 218,1-1-1,-1 1 1,0 0 0,1 0-1,-1-1 1,1 1-1,-1 0 1,1 0 0,-1-1-1,1 1 1,-1 0-1,1 0 1,-1 0-1,1 0 1,0 0 0,-1 0-1,1 0 1,-1 0-1,1 0 1,-1 0-1,1 0 1,-1 0 0,1 0-1,-1 1 1,1-1-1,-1 0 1,1 0 0,-1 1-1,1-1 1,-1 0-1,1 0 1,-1 1-1,0-1 1,1 0 0,-1 1-1,1-1 1,-1 1-1,0-1 1,1 1-1,-1-1 1,0 1 0,0-1-1,1 1 1,-1-1-1,0 1 1,0-1 0,0 1-1,0-1 1,0 1-1,2 6 6779,3-3-6095,24 20-611,2-2 1,65 36 0,-94-57 81,3-5 262,3-6-340,-1-1 0,0 1 0,-1-1 0,8-17-1,-9 16-83,1 0 0,0 1-1,1-1 1,1 1 0,10-12-1,-18 22-5,1 0 1,0 1-1,0-1 0,0 0 1,0 0-1,0 0 0,0 1 0,1-1 1,-1 1-1,0-1 0,0 1 0,0-1 1,0 1-1,1 0 0,-1-1 1,0 1-1,0 0 0,1 0 0,-1 0 1,0 0-1,1 0 0,-1 0 1,0 0-1,0 1 0,1-1 0,-1 0 1,0 1-1,0-1 0,0 1 1,1-1-1,-1 1 0,0 0 0,0-1 1,0 1-1,0 0 0,0 0 1,0 0-1,0 0 0,-1 0 0,1 0 1,1 1-1,5 7-36,0 0-1,-1 1 1,10 20 0,-4-8 63,-12-21 8,0 0 0,1 0 0,-1-1 0,1 1 1,0 0-1,-1-1 0,1 1 0,0 0 0,-1-1 0,1 1 0,0-1 0,-1 1 1,1-1-1,0 1 0,0-1 0,0 0 0,-1 1 0,1-1 0,0 0 1,0 0-1,0 0 0,0 1 0,0-1 0,0 0 0,1 0 0,0-1 1,0 1 0,-1-1 0,1 0 0,0 0 0,0 0 0,-1 0 0,1 0 0,-1 0-1,1 0 1,-1 0 0,1 0 0,0-2 0,8-8 30,-2-1-1,15-23 1,-11 16-9,-3 6-35,26-34 15,-32 43-32,0 1 1,0-1 0,1 1-1,-1 0 1,1 0-1,0 0 1,0 0 0,0 1-1,6-3 1,-7 4 4,-1 1 0,1 0 1,-1 0-1,1 0 0,-1 0 0,0 0 1,1 1-1,-1-1 0,0 1 0,1-1 1,-1 1-1,0 0 0,1 0 0,-1 0 1,3 2-1,21 6 89,-21-8-34,0-1 1,0 0-1,0 0 0,0-1 0,0 1 1,-1-1-1,1 0 0,0 0 0,0-1 1,-1 0-1,1 0 0,-1 0 0,1 0 1,-1 0-1,0-1 0,0 0 0,4-3 1,-3 1 31,0 0 1,0 0-1,0-1 1,-1 1 0,0-1-1,0 0 1,0 0-1,-1-1 1,0 1 0,0-1-1,2-8 1,-1 2-60,1 1 0,0-1 0,8-15 0,-12 27-51,-1 0 17,1 0 0,0 0 0,0 0-1,0 0 1,0 0 0,0 0 0,0 0-1,0 0 1,0 1 0,0-1 0,0 0 0,0 1-1,1-1 1,-1 1 0,0-1 0,0 1-1,3-1 1,29-14 61,-32 15-48,0-1-1,0 0 1,0 1-1,1-1 1,-1 0 0,0 1-1,0-1 1,-1 0 0,1 0-1,0 0 1,0 0-1,0 0 1,0 0 0,-1 0-1,1 0 1,-1 0 0,1-1-1,-1 1 1,1 0-1,-1 0 1,0 0 0,1-1-1,-1 1 1,0 0 0,0 0-1,0-1 1,0 1 0,0 0-1,0 0 1,0-1-1,0 1 1,-1 0 0,1 0-1,-1-2 1,-5-35 81,-2 1 0,-17-51 0,-9-5 35,18 44-104,-2 0-1,-3 1 1,-1 2-1,-42-65 1,63 109-24,-1-1 0,0 1 0,1 0-1,-1 0 1,0 0 0,0 0 0,-1 0 0,1 0 0,0 1 0,-1-1-1,1 1 1,-1-1 0,-2 0 0,4 2 1,0 0 0,-1 0 0,1 0 1,0 0-1,0 0 0,0 0 0,0 1 0,0-1 0,0 0 0,0 1 1,0-1-1,0 1 0,0-1 0,0 1 0,0 0 0,0-1 1,0 1-1,0 0 0,0-1 0,1 1 0,-1 0 0,0 0 0,1 0 1,-1 0-1,0 0 0,1 0 0,-1 0 0,1 0 0,-1 0 1,1 0-1,0 0 0,0 0 0,-1 0 0,1 3 0,-2 3-30,1 0-1,0 1 1,0-1-1,0 1 0,1-1 1,0 1-1,1-1 1,2 16-1,18 58-110,-1-28 143,2-1 0,2-2 0,34 53 0,10 20-302,-54-96-831,28 42 0,-13-31-1265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9.759"/>
    </inkml:context>
    <inkml:brush xml:id="br0">
      <inkml:brushProperty name="width" value="0.035" units="cm"/>
      <inkml:brushProperty name="height" value="0.035" units="cm"/>
      <inkml:brushProperty name="color" value="#E71224"/>
    </inkml:brush>
  </inkml:definitions>
  <inkml:trace contextRef="#ctx0" brushRef="#br0">211 41 5553,'-46'-21'1208,"4"4"1657,4 14-1513,10 5-23,5 8-385,5 4-240,9 4-304,3 0-48,9 1-80,7 2-64,6 4-128,7 3-24,7 7-56,0 2-216,7 2-904,0 1-1088</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09.950"/>
    </inkml:context>
    <inkml:brush xml:id="br0">
      <inkml:brushProperty name="width" value="0.035" units="cm"/>
      <inkml:brushProperty name="height" value="0.035" units="cm"/>
      <inkml:brushProperty name="color" value="#E71224"/>
    </inkml:brush>
  </inkml:definitions>
  <inkml:trace contextRef="#ctx0" brushRef="#br0">0 272 10290,'2'-5'1096,"1"-2"1065,2-1-537,6-7-183,3-2-345,10-10-560,5-5-176,13-9-272,7-1-344,5 2-1224,-1 2-1009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0.316"/>
    </inkml:context>
    <inkml:brush xml:id="br0">
      <inkml:brushProperty name="width" value="0.035" units="cm"/>
      <inkml:brushProperty name="height" value="0.035" units="cm"/>
      <inkml:brushProperty name="color" value="#E71224"/>
    </inkml:brush>
  </inkml:definitions>
  <inkml:trace contextRef="#ctx0" brushRef="#br0">67 58 8970,'-7'-12'610,"5"9"-277,0-1 1,0 1-1,-1-1 1,0 1-1,1 0 1,-1 0-1,0 0 1,-5-4-1,7 7-290,0 0 0,1-1 0,-1 1 0,1 0 0,-1 0 0,0 0 0,1 0 0,-1 0 0,0 0 0,1 0 0,-1 0-1,1 1 1,-1-1 0,0 0 0,1 0 0,-1 0 0,1 1 0,-1-1 0,0 0 0,1 1 0,-1-1 0,1 0 0,-1 1 0,1-1-1,0 1 1,-1-1 0,1 1 0,-1-1 0,1 1 0,0-1 0,-1 1 0,1-1 0,0 1 0,0-1 0,-1 1 0,1 0 0,0-1-1,0 1 1,0-1 0,0 2 0,-9 26-14,8-20 32,0 2 0,0-1 0,1 0 0,1 9 0,-2-16-8,1-1 0,0 1 1,0-1-1,0 1 1,0-1-1,0 1 1,1-1-1,-1 1 1,0-1-1,1 1 0,-1-1 1,1 1-1,0-1 1,-1 0-1,1 1 1,0-1-1,0 0 1,0 0-1,0 0 0,0 1 1,0-1-1,0 0 1,0 0-1,0 0 1,0-1-1,1 1 1,-1 0-1,0 0 0,1-1 1,-1 1-1,0-1 1,3 1-1,-2-1 26,-1 0 1,0-1-1,1 1 0,-1-1 0,0 0 0,1 1 1,-1-1-1,0 0 0,0 0 0,0 0 1,0 0-1,0 0 0,0 0 0,0 0 0,0 0 1,0 0-1,0-1 0,0 1 0,-1 0 0,1-1 1,-1 1-1,1 0 0,-1-1 0,1 1 1,-1-1-1,0 1 0,0 0 0,1-1 0,-1-2 1,1-4 20,-1 0 1,1 0 0,-1 0 0,-1-10 0,-1 9-288,0 0-1,-1 0 1,0 1 0,0-1 0,-6-10 0,6 25-4174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0.667"/>
    </inkml:context>
    <inkml:brush xml:id="br0">
      <inkml:brushProperty name="width" value="0.035" units="cm"/>
      <inkml:brushProperty name="height" value="0.035" units="cm"/>
      <inkml:brushProperty name="color" value="#E71224"/>
    </inkml:brush>
  </inkml:definitions>
  <inkml:trace contextRef="#ctx0" brushRef="#br0">37 42 12507,'-5'1'4888,"-5"11"-3371,-2 12-1905,12-23 596,-2-1 617,-2-11-342,3 10-479,1 0 10,-1-1 0,1 0 0,-1 0-1,1 0 1,0 1 0,-1-1 0,1 0 0,0 0 0,0 0 0,1 1-1,-1-1 1,0 0 0,0 0 0,1 0 0,-1 1 0,1-1 0,0 0-1,-1 1 1,1-1 0,0 0 0,0 1 0,0-1 0,0 1 0,0-1-1,0 1 1,1 0 0,-1-1 0,0 1 0,1 0 0,-1 0 0,1 0-1,-1 0 1,4-1 0,-1 0 14,0 0 1,0 0-1,1 0 0,-1 1 1,0-1-1,1 1 0,-1 1 1,1-1-1,-1 0 0,1 1 1,0 0-1,-1 0 0,1 1 1,-1-1-1,1 1 0,8 2 1,-10-1-5,1 0 1,0 0-1,-1 0 1,1 0-1,-1 1 1,0-1-1,0 1 1,0 0-1,0 0 1,0 0-1,-1 0 1,1 1 0,-1-1-1,0 1 1,0-1-1,0 1 1,0 0-1,-1 0 1,2 5-1,0 7-57,0-1-1,-1 1 0,-1 1 1,0-1-1,-2 0 0,1 0 1,-2 0-1,-7 31 1,-10 46-932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3.257"/>
    </inkml:context>
    <inkml:brush xml:id="br0">
      <inkml:brushProperty name="width" value="0.035" units="cm"/>
      <inkml:brushProperty name="height" value="0.035" units="cm"/>
      <inkml:brushProperty name="color" value="#E71224"/>
    </inkml:brush>
  </inkml:definitions>
  <inkml:trace contextRef="#ctx0" brushRef="#br0">182 53 4785,'-8'-11'1819,"-1"0"0,-1 1 0,-10-10 0,19 20-1155,-4 4-18,-1 8-668,2-1-1,0 1 1,0 0 0,1 1-1,0-1 1,1 0 0,0 16-1,-2 3 15,-33 287 75,7-51 181,28-257-335,0 10-173,-1-1 0,-1 1 0,0-1 0,-10 24 0,13-41-1714</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3.543"/>
    </inkml:context>
    <inkml:brush xml:id="br0">
      <inkml:brushProperty name="width" value="0.035" units="cm"/>
      <inkml:brushProperty name="height" value="0.035" units="cm"/>
      <inkml:brushProperty name="color" value="#E71224"/>
    </inkml:brush>
  </inkml:definitions>
  <inkml:trace contextRef="#ctx0" brushRef="#br0">69 6 3825,'-67'-5'5049,"65"4"-4488,24 6 804,69 9 1476,-56-10-2388,-1 2-1,54 15 1,105 53-79,79 25 335,-240-91-597,-1 0 0,1-3 0,1 0 0,-1-2 0,0-2 0,59-4 0,-46-3-326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5.201"/>
    </inkml:context>
    <inkml:brush xml:id="br0">
      <inkml:brushProperty name="width" value="0.035" units="cm"/>
      <inkml:brushProperty name="height" value="0.035" units="cm"/>
      <inkml:brushProperty name="color" value="#E71224"/>
    </inkml:brush>
  </inkml:definitions>
  <inkml:trace contextRef="#ctx0" brushRef="#br0">221 275 7017,'-2'-89'2587,"3"71"-2236,-1 0 0,0-1 0,-2 1 0,0 0 0,-1 0 0,-6-23 0,8 39-342,0 0-1,0 0 0,0 0 0,0 0 1,0 0-1,0 0 0,0 0 1,-1 1-1,1-1 0,0 0 1,-1 1-1,0-1 0,1 1 0,-1 0 1,0-1-1,1 1 0,-1 0 1,0 0-1,0 0 0,0 1 1,0-1-1,0 0 0,0 1 1,-1-1-1,1 1 0,0 0 0,0-1 1,0 1-1,0 0 0,0 0 1,-1 1-1,1-1 0,0 0 1,0 1-1,0-1 0,0 1 0,0 0 1,-2 1-1,-4 1-26,1 0-1,0 1 1,0 0-1,0 0 1,0 0-1,1 1 0,0 0 1,0 1-1,-6 5 1,5-1-9,0 0 0,0 0-1,1 0 1,0 1 0,1 0 0,0 0 0,-3 13-1,6-17 28,0-1 0,0 0 0,1 1 0,0-1 0,0 1 0,1 0 0,0-1 0,0 1 0,0-1 1,1 1-1,0 0 0,0-1 0,1 0 0,4 11 0,-4-13 30,1 0 0,0 0 0,0 0 1,0-1-1,1 1 0,-1-1 0,1 0 0,0 0 1,0 0-1,0-1 0,0 1 0,0-1 1,0 0-1,1 0 0,-1 0 0,1-1 1,7 2-1,11 2 157,1-1 1,30 1-1,-25-3-55,16 1 60,-30-3-16,0 1 0,-1 0 0,1 1 0,-1 1 0,1 0 0,15 6-1,-29-8-155,-1-1-1,1 0 0,0 1 0,-1-1 1,1 1-1,0-1 0,-1 1 0,1-1 1,0 1-1,-1 0 0,1-1 0,-1 1 1,1 0-1,-1-1 0,0 1 0,1 0 0,-1-1 1,0 1-1,1 0 0,-1 0 0,0 0 1,0-1-1,0 1 0,0 0 0,1 1 1,-8 23 288,3-17-215,-1 0-1,0 0 0,-9 11 0,11-15-118,0 0 1,-1 0-1,1 0 0,-1-1 0,0 1 1,0-1-1,-1 0 0,1 0 0,-1-1 1,1 1-1,-1-1 0,0 0 1,0 0-1,1-1 0,-2 1 0,1-1 1,0 0-1,0 0 0,0-1 0,0 0 1,0 0-1,-1 0 0,-7-1 1,-8-6-1681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5.440"/>
    </inkml:context>
    <inkml:brush xml:id="br0">
      <inkml:brushProperty name="width" value="0.035" units="cm"/>
      <inkml:brushProperty name="height" value="0.035" units="cm"/>
      <inkml:brushProperty name="color" value="#E71224"/>
    </inkml:brush>
  </inkml:definitions>
  <inkml:trace contextRef="#ctx0" brushRef="#br0">21 26 10010,'-11'-14'1264,"2"2"2353,14 19-3481,12 7 56,8 5 48,16 10 16,6 5-40,7 7-56,0 0-8,-9-4-48,-6-5-184,-13-13-656,-6-4-520,-8-6-1064,-5-2-1065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6.380"/>
    </inkml:context>
    <inkml:brush xml:id="br0">
      <inkml:brushProperty name="width" value="0.035" units="cm"/>
      <inkml:brushProperty name="height" value="0.035" units="cm"/>
      <inkml:brushProperty name="color" value="#E71224"/>
    </inkml:brush>
  </inkml:definitions>
  <inkml:trace contextRef="#ctx0" brushRef="#br0">46 948 4481,'-10'-7'788,"7"4"-309,0 1-1,0-1 0,0 1 1,0 0-1,0 0 0,-1 0 1,1 1-1,-1-1 0,-3 0 1,54-12 2363,-15 5-2316,-1-1 1,0-1-1,47-25 1,86-59 328,-14 7-521,-116 72-286,-13 5 31,37-23 1,-57 34-73,0-1 0,0 0 0,0 1 0,0-1 1,0 0-1,0 0 0,0 0 0,0 0 0,0 0 0,0 0 1,0 0-1,-1 0 0,1 0 0,0 0 0,-1 0 0,1 0 0,-1 0 1,1-1-1,-1 1 0,1 0 0,-1 0 0,0-2 0,0 2-3,0 0-1,-1 0 0,1 0 1,-1 0-1,1 0 0,-1 1 1,0-1-1,1 0 0,-1 0 1,0 1-1,0-1 0,1 0 1,-1 1-1,0-1 0,0 1 1,0-1-1,0 1 1,0 0-1,1-1 0,-1 1 1,-2-1-1,-3 0-13,0-1 0,0 1 0,0 0 0,0 1 0,0-1 0,0 1 0,0 0 0,-7 1 0,7 1-9,-1-1 0,0 1 0,1 0 0,-1 1 0,1 0 0,0 0 0,0 0 0,0 1 0,0-1 0,0 2 0,1-1 0,0 0 0,0 1 0,0 0 0,-6 8 0,9-9 11,-1 0 0,1 1-1,0-1 1,1 0 0,-1 1-1,1-1 1,0 0 0,0 1 0,0 0-1,0-1 1,1 1 0,0-1-1,0 1 1,0 0 0,1-1-1,-1 1 1,1 0 0,0-1 0,1 1-1,-1-1 1,1 0 0,0 1-1,3 5 1,0-2-5,-1 0 0,2 0 0,-1 0 0,1-1 0,0 0 0,1 0 0,-1-1 0,1 0 0,13 9 0,-18-13 15,1-1-1,-1 1 0,0-1 0,1 0 0,0 0 0,-1 0 1,1 0-1,-1 0 0,1 0 0,0-1 0,0 1 0,-1-1 1,1 0-1,0 0 0,0 0 0,0 0 0,-1 0 0,1-1 0,0 1 1,0-1-1,-1 0 0,1 0 0,0 0 0,-1 0 0,1 0 1,-1-1-1,0 1 0,1-1 0,-1 1 0,0-1 0,0 0 1,0 0-1,0 0 0,0 0 0,0 0 0,1-3 0,1-2 20,1 1 0,-1-2-1,-1 1 1,1 0 0,-1-1 0,-1 1-1,1-1 1,-1 0 0,1-14-1,-1 3 82,-1 0-1,-3-39 0,2 58-104,0-1-1,-1 1 0,1-1 1,0 1-1,0 0 1,0-1-1,0 1 0,0-1 1,0 1-1,1 0 1,-1-1-1,0 1 0,0-1 1,0 1-1,0-1 1,0 1-1,1 0 0,-1-1 1,0 1-1,0 0 1,1-1-1,-1 1 0,0 0 1,0-1-1,1 1 1,-1 0-1,0 0 0,1-1 1,-1 1-1,1 0 1,-1 0-1,0-1 0,1 1 1,-1 0-1,1 0 1,-1 0-1,0 0 0,1 0 1,-1 0-1,1 0 1,-1 0-1,1 0 0,-1 0 1,0 0-1,1 0 1,-1 0-1,1 0 0,-1 0 1,0 0-1,1 0 1,0 1-1,28 11-177,-18-7 168,2 0 25,0-1 0,1-1 0,-1 0 0,1-1 0,0 0 0,0-1 0,0-1 0,0 0 0,19-3 0,-26 2 15,0 0 0,0-1 0,0 0 0,0 0 0,-1-1-1,1 0 1,-1 0 0,0 0 0,7-5 0,-10 5 2,1 0 0,-1 0 0,0 0 0,0 0 0,0 0 0,0-1 0,-1 1 0,0-1 0,1 0 0,-1 0 0,-1 0 0,1 0 0,0 0 0,-1 0 0,2-8 0,-2-3 13,0 1 0,-1-1 0,0 0 0,-1 0 0,-1 1 0,0-1 0,-1 1 0,-1-1 0,0 1 0,-1 0 0,-8-16 0,-11-20 22,-48-72-1,72 121-62,-97-152-23,97 152 6,-1 0-1,1-1 1,-1 1 0,0 0 0,0-1 0,0 1-1,0 0 1,0 0 0,0 0 0,0 0 0,0 0 0,0 0-1,0 0 1,0 0 0,-1 1 0,1-1 0,-3-1-1,4 3 5,-1-1 0,1 1 0,-1-1 0,1 1 0,-1-1 0,1 1 0,0-1 0,-1 1 0,1 0 0,0-1 0,-1 1 0,1 0 0,0-1 0,0 1 0,0 0 0,-1-1 0,1 1 0,0 0 0,0 0 0,0-1 0,0 1 0,0 0 0,1-1 0,-1 2 0,7 55-279,-4-45 290,1 0 1,0-1-1,1 1 1,0-1-1,1-1 1,0 1-1,1-1 1,0 0-1,1 0 0,0-1 1,0 0-1,1 0 1,0-1-1,14 9 1,-8-5 81,1-2 0,0 0 0,1-1 0,0 0 0,0-1 0,1-1 0,0-1 0,29 6 0,-43-11-50,-1 0 0,1-1 0,0 0 0,0 1-1,0-1 1,0-1 0,0 1 0,-1 0 0,1-1-1,0 0 1,0 0 0,-1 0 0,1 0 0,0-1-1,-1 1 1,0-1 0,1 0 0,-1 0-1,0 0 1,4-3 0,-3 0 11,0 0 0,0 0 0,-1 0 0,1 0 0,-1-1 0,0 0-1,-1 1 1,1-1 0,-1 0 0,0 0 0,1-9 0,0-2 1,-2 13-51,-1 0 1,1-1 0,-1 1-1,1 0 1,0 0-1,1 0 1,-1 0-1,1 0 1,0 0-1,0 0 1,4-6-1,-3 10-15,-1 0 0,1 0 0,-1-1 0,1 1 1,-1 1-1,1-1 0,-1 0 0,1 1 0,0-1 0,-1 1 0,0 0 0,1 0 0,-1 0 0,1 0 0,-1 0 0,0 0 0,3 3 0,12 4 26,-10-7 60,-1 0 1,1 0 0,-1-1 0,1 1 0,-1-1-1,1-1 1,-1 1 0,0-1 0,1 0-1,-1-1 1,8-2 0,-10 3-73,-1 0 0,1 0 0,-1-1 0,0 0 0,0 1 1,1-1-1,-1 0 0,0 0 0,-1-1 0,1 1 0,0-1 0,-1 1 0,1-1 0,-1 0 0,0 0 0,0 0 1,0 0-1,0 0 0,0 0 0,-1-1 0,2-5 0,-2-4-1642,-3-1-951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6.508"/>
    </inkml:context>
    <inkml:brush xml:id="br0">
      <inkml:brushProperty name="width" value="0.035" units="cm"/>
      <inkml:brushProperty name="height" value="0.035" units="cm"/>
      <inkml:brushProperty name="color" value="#E71224"/>
    </inkml:brush>
  </inkml:definitions>
  <inkml:trace contextRef="#ctx0" brushRef="#br0">70 35 9482,'-19'12'1168,"3"-3"761,0-4-49,7-5-552,2-6-471,5-7-625,3-3-432,6 0-1145,3 7-775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2.507"/>
    </inkml:context>
    <inkml:brush xml:id="br0">
      <inkml:brushProperty name="width" value="0.035" units="cm"/>
      <inkml:brushProperty name="height" value="0.035" units="cm"/>
      <inkml:brushProperty name="color" value="#E71224"/>
    </inkml:brush>
  </inkml:definitions>
  <inkml:trace contextRef="#ctx0" brushRef="#br0">7 178 11498,'-6'-6'961,"8"-7"791,10-2-880,22-10-352,15-7-104,35-7-880,17-9-1888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6.699"/>
    </inkml:context>
    <inkml:brush xml:id="br0">
      <inkml:brushProperty name="width" value="0.035" units="cm"/>
      <inkml:brushProperty name="height" value="0.035" units="cm"/>
      <inkml:brushProperty name="color" value="#E71224"/>
    </inkml:brush>
  </inkml:definitions>
  <inkml:trace contextRef="#ctx0" brushRef="#br0">21 122 11666,'-9'-2'1417,"-1"-4"471,8-2-616,2-6-423,13-6-929,11-3-464,24-1-1521,17 0-1512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6.990"/>
    </inkml:context>
    <inkml:brush xml:id="br0">
      <inkml:brushProperty name="width" value="0.035" units="cm"/>
      <inkml:brushProperty name="height" value="0.035" units="cm"/>
      <inkml:brushProperty name="color" value="#E71224"/>
    </inkml:brush>
  </inkml:definitions>
  <inkml:trace contextRef="#ctx0" brushRef="#br0">140 24 9178,'-4'-3'610,"-1"0"0,1 1 0,-1-1 0,0 1 0,0-1-1,0 1 1,0 1 0,0-1 0,-9-1 0,11 3-546,1 0 1,-1 1-1,1-1 0,-1 0 0,1 1 1,0-1-1,-1 1 0,1 0 1,0 0-1,0 0 0,-1 0 0,1 0 1,0 0-1,0 1 0,0-1 0,0 1 1,0-1-1,1 1 0,-1 0 0,0 0 1,1 0-1,0 0 0,-3 4 1,-1 3-32,0 0 1,1 1 0,1-1 0,-1 1 0,2 0 0,-1 0 0,1 0 0,1 1 0,0-1-1,0 0 1,1 1 0,0-1 0,1 0 0,0 1 0,1-1 0,4 14 0,-5-21 3,0-1 0,0 1 0,1 0 0,-1 0 0,1-1 0,0 1 0,0-1 0,0 1 0,0-1 0,0 0 0,1 0 0,-1 0 0,1 0 0,-1 0 0,1 0 0,0-1 0,-1 1 0,1-1 0,0 0 0,0 0-1,0 0 1,6 1 0,2 0-20,0-1-1,0 0 1,0-1-1,0 0 1,14-3-1,9-2-581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8"/>
    </inkml:context>
    <inkml:brush xml:id="br0">
      <inkml:brushProperty name="width" value="0.035" units="cm"/>
      <inkml:brushProperty name="height" value="0.035" units="cm"/>
      <inkml:brushProperty name="color" value="#E71224"/>
    </inkml:brush>
  </inkml:definitions>
  <inkml:trace contextRef="#ctx0" brushRef="#br0">28 715 6937,'-16'-19'2346,"9"20"-858,3 12-979,4-2-325,0 0 0,0 0 0,1 0 0,1 0 0,0 0 1,0 0-1,1-1 0,0 1 0,1-1 0,0 1 0,1-1 0,0-1 0,10 16 1,-14-25-144,-1 0 1,1 1 0,-1-1 0,0 0 0,1 0-1,-1 0 1,1 1 0,-1-1 0,1 0-1,-1 0 1,1 0 0,-1 0 0,1 0 0,-1 0-1,1 0 1,-1 0 0,1 0 0,-1 0 0,1 0-1,-1-1 1,0 1 0,1 0 0,-1 0 0,1 0-1,-1 0 1,1-1 0,-1 1 0,0 0-1,1-1 1,-1 1 0,1 0 0,-1-1 0,0 1-1,0 0 1,1-1 0,-1 1 0,0 0 0,1-1-1,-1 1 1,0-1 0,14-20 149,-14 20-122,11-20 40,-2 0-1,12-37 1,-2 6-131,-19 51 8,0-1 0,1 0 0,0 1 0,-1-1 0,1 1 0,0 0 0,0-1 0,0 1 0,0-1-1,0 1 1,0 0 0,0 0 0,0 0 0,0 0 0,0 0 0,1 0 0,-1 0 0,3-1 0,-3 2 3,0 0 0,0 0 0,0 0 0,0 0 0,0 0 0,0 0 0,0 0 0,0 0 0,0 1 0,0-1 1,0 0-1,0 1 0,-1-1 0,1 1 0,0-1 0,0 1 0,0-1 0,0 1 0,0 0 0,-1-1 0,2 2 0,5 7-46,0 0 0,-1 0 0,0 0 0,7 15 0,-2-4 56,-9-17 2,3 6-2,0-1 0,1-1 0,0 1 0,10 8 0,-15-14 11,0-1-1,0 0 0,0 0 1,0 0-1,0 0 1,1 0-1,-1-1 0,0 1 1,1 0-1,-1-1 0,0 1 1,1-1-1,-1 1 0,1-1 1,-1 1-1,1-1 0,-1 0 1,1 0-1,-1 0 0,1 0 1,0 0-1,-1 0 0,1 0 1,-1-1-1,1 1 1,-1 0-1,0-1 0,1 0 1,-1 1-1,1-1 0,-1 0 1,0 1-1,1-1 0,-1 0 1,2-2-1,3-4 21,0 0 1,0 0-1,-1-1 1,1 0-1,-2 0 1,1-1-1,-1 1 1,-1-1-1,0 0 1,0 0-1,2-12 1,17-42-20,-22 62-18,0 0-1,0 0 1,1 0-1,-1 0 1,0 0-1,1 0 1,-1 1-1,1-1 1,0 0-1,-1 0 0,1 1 1,-1-1-1,1 0 1,0 1-1,0-1 1,-1 0-1,1 1 1,0-1-1,0 1 1,0 0-1,-1-1 1,1 1-1,0 0 0,0-1 1,0 1-1,0 0 1,0 0-1,0 0 1,0 0-1,0 0 1,0 0-1,0 0 1,0 0-1,0 0 0,-1 0 1,1 0-1,0 1 1,0-1-1,0 0 1,0 1-1,0-1 1,1 1-1,4 3-43,0 0 0,-1 1 0,1 0 0,9 10 0,2 2 42,-14-15 21,-1 0 1,0 0-1,1 0 0,-1-1 0,1 0 0,-1 1 1,1-1-1,0 0 0,0 0 0,0 0 0,-1-1 0,1 1 1,0-1-1,0 1 0,0-1 0,0 0 0,0 0 0,0 0 1,5-2-1,-3 1 59,-1-1 0,1 0 1,-1 0-1,0 0 0,0-1 0,0 1 1,0-1-1,0 0 0,-1 0 1,1 0-1,3-6 0,3-3 140,-1 0 0,0-1-1,-1-1 1,-1 1 0,0-1-1,8-26 1,-12 28-161,0-1 1,-1 1-1,0-1 0,-1 0 0,-1 0 0,0 1 1,-1-1-1,0 0 0,-1 0 0,-5-16 1,-5-16-22,-28-63 0,30 83-26,5 14-5,-6-19-26,-1 1 0,-1 0 0,-32-48 0,44 75 12,0 0 1,-1 0-1,1 0 0,-1 0 0,0 0 0,1 1 0,-1-1 1,0 1-1,0-1 0,0 1 0,0 0 0,0-1 0,0 1 0,-1 0 1,1 1-1,0-1 0,-3-1 0,4 2 0,-1 0 1,1 1-1,-1-1 0,1 0 0,-1 0 1,1 1-1,-1-1 0,1 1 1,-1-1-1,1 1 0,-1-1 0,1 1 1,0 0-1,0 0 0,-1 0 0,1 0 1,0 0-1,0 0 0,0 0 1,-1 1-1,-1 2-8,0 1 0,0-1 0,1 0 0,-1 1 1,1 0-1,0-1 0,0 1 0,1 0 0,0 0 0,0 0 0,0 0 0,0 1 1,1 8-1,1-1 5,1 0 0,1-1 0,0 1 0,1 0 0,1-1 1,0 0-1,0 0 0,1 0 0,0-1 0,1 0 0,1 0 0,0 0 0,0-1 1,19 17-1,-2-4 48,2 0 1,0-2 0,1-1-1,46 24 1,-35-24-791,75 28 0,-92-41-1079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8.177"/>
    </inkml:context>
    <inkml:brush xml:id="br0">
      <inkml:brushProperty name="width" value="0.035" units="cm"/>
      <inkml:brushProperty name="height" value="0.035" units="cm"/>
      <inkml:brushProperty name="color" value="#E71224"/>
    </inkml:brush>
  </inkml:definitions>
  <inkml:trace contextRef="#ctx0" brushRef="#br0">0 256 9898,'9'-10'768,"9"-6"321,8-3 47,11-9-128,4-5-312,5-7-312,-3-2-136,-5 6-176,-2 5-416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5:48.398"/>
    </inkml:context>
    <inkml:brush xml:id="br0">
      <inkml:brushProperty name="width" value="0.035" units="cm"/>
      <inkml:brushProperty name="height" value="0.035" units="cm"/>
      <inkml:brushProperty name="color" value="#E71224"/>
    </inkml:brush>
  </inkml:definitions>
  <inkml:trace contextRef="#ctx0" brushRef="#br0">4 161 12675,'-1'-12'1000,"-1"-2"0,6-8-176,5-3 40,5-2-735,2 0-322,3 9-999,-1 2-1176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1.543"/>
    </inkml:context>
    <inkml:brush xml:id="br0">
      <inkml:brushProperty name="width" value="0.035" units="cm"/>
      <inkml:brushProperty name="height" value="0.035" units="cm"/>
      <inkml:brushProperty name="color" value="#E71224"/>
    </inkml:brush>
  </inkml:definitions>
  <inkml:trace contextRef="#ctx0" brushRef="#br0">1 1022 4681,'1'-2'4110,"7"7"-1700,21 18-1078,32 32-1361,0 11 570,-61-66-522,1 1 0,-1-1 0,1 1-1,0-1 1,-1 0 0,1 1 0,0-1-1,-1 0 1,1 1 0,0-1-1,-1 0 1,1 0 0,0 0 0,0 0-1,-1 0 1,1 0 0,0 0 0,0 0-1,-1 0 1,1 0 0,0 0-1,0 0 1,-1-1 0,1 1 0,1-1-1,18-15 246,6-23-8,-17 19-121,-1 1-1,8-32 0,-11 32-119,1-1 0,14-26 0,-20 44-31,1 0-1,0 1 0,-1-1 0,1 1 0,0 0 0,0-1 1,0 1-1,0 0 0,0-1 0,0 1 0,1 0 1,-1 0-1,0 0 0,0 0 0,1 0 0,-1 0 0,1 0 1,-1 1-1,1-1 0,-1 0 0,1 1 0,0-1 0,-1 1 1,1 0-1,-1-1 0,1 1 0,0 0 0,-1 0 1,1 0-1,0 0 0,-1 1 0,1-1 0,0 0 0,-1 1 1,3 0-1,5 3-20,-1 0 0,0 1 0,0 0 0,0 1 0,10 9 0,-11-9 74,0 0-1,0 0 1,15 7-1,-17-11-13,0 0 1,1 0-1,-1 0 0,0-1 0,1 0 1,-1 0-1,1 0 0,0-1 1,-1 1-1,1-1 0,0-1 1,-1 1-1,1-1 0,-1 0 0,1 0 1,6-3-1,-7 2 7,-1-1 0,1 1 0,-1-1 0,0 0 0,0 0 0,0 0 0,0-1 0,-1 1 0,1-1 0,-1 0 0,0 0 1,0 0-1,0 0 0,-1-1 0,1 1 0,-1-1 0,0 0 0,1-6 0,4-11 95,-6 16-133,0 1 1,1 0-1,0-1 0,0 1 1,0 0-1,1 0 1,4-7-1,-6 11-5,1-1 0,-1 1 0,1 0 1,-1 0-1,1-1 0,0 1 0,-1 1 0,1-1 0,0 0 0,0 0 1,0 1-1,-1-1 0,1 1 0,0-1 0,0 1 0,0 0 1,0 0-1,0 0 0,0 0 0,0 0 0,0 0 0,0 0 0,0 1 1,0-1-1,0 1 0,2 0 0,-1 0 6,8 2 2,0 0 0,0-1 0,0 0 0,14 0 0,-20-2 25,0 0 0,0-1 1,0 0-1,0 0 0,0-1 1,0 1-1,0-1 0,0 0 1,-1-1-1,1 1 0,-1-1 1,5-3-1,35-28 734,74-74-1,-112 103-679,-1-1 0,1 0 0,-2 0 1,1-1-1,-1 1 0,0-1 0,0 0 0,0 0 0,-1-1 0,-1 1 0,4-11 0,-4 3 36,1-1-1,-2 0 1,0 1-1,-3-29 0,-2-3-31,-1 0-1,-3 1 0,-18-64 0,20 88-87,-2 1-1,0 0 0,-1 1 0,-1 0 1,-1 0-1,-1 1 0,-1 0 0,0 1 1,-21-21-1,33 38-8,0 0-1,0-1 1,0 1 0,-1 0-1,1 0 1,0 0 0,0 0-1,-1 0 1,1 1 0,-1-1 0,1 0-1,-1 0 1,1 1 0,-1-1-1,1 1 1,-1 0 0,1-1-1,-1 1 1,0 0 0,1 0 0,-1 0-1,1 0 1,-1 0 0,0 0-1,1 1 1,-3 0 0,1 0-14,1 1-1,-1 0 1,1 0 0,-1 0 0,1 0 0,0 0-1,0 1 1,0-1 0,0 1 0,0-1 0,0 1 0,1 0-1,-2 3 1,-1 1-6,0 1-1,1 0 1,0 0 0,0 0-1,1 0 1,0 0-1,0 0 1,1 1 0,0-1-1,0 1 1,1-1 0,0 1-1,1-1 1,0 1-1,0-1 1,1 0 0,0 1-1,0-1 1,1 0-1,0 0 1,0-1 0,1 1-1,9 13 1,-3-7 60,1 1 1,0-1-1,1-1 0,1 0 1,0-1-1,1 0 1,0-1-1,0-1 1,1 0-1,1-1 0,0 0 1,0-2-1,18 7 1,15 3 153,2-2 0,0-2 0,62 8 0,-16-11-986,-78-8-572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1.814"/>
    </inkml:context>
    <inkml:brush xml:id="br0">
      <inkml:brushProperty name="width" value="0.035" units="cm"/>
      <inkml:brushProperty name="height" value="0.035" units="cm"/>
      <inkml:brushProperty name="color" value="#E71224"/>
    </inkml:brush>
  </inkml:definitions>
  <inkml:trace contextRef="#ctx0" brushRef="#br0">0 378 9378,'0'0'3521,"5"-7"-2521,9-6-152,17-13-216,9-7-144,15-11-48,4-4-15,-4 1-137,-2 4-56,-10 8-144,-2 6-32,-7 9-32,-2 3-8,-7 8-160,-1 2-360,-8 8-1585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2.497"/>
    </inkml:context>
    <inkml:brush xml:id="br0">
      <inkml:brushProperty name="width" value="0.035" units="cm"/>
      <inkml:brushProperty name="height" value="0.035" units="cm"/>
      <inkml:brushProperty name="color" value="#E71224"/>
    </inkml:brush>
  </inkml:definitions>
  <inkml:trace contextRef="#ctx0" brushRef="#br0">1 108 5585,'7'7'3329,"-1"-1"-3193,0 0 0,1 0 0,13 9 0,-17-14-98,-1 1 1,1-1-1,0 0 0,-1-1 1,1 1-1,0 0 1,0-1-1,-1 1 0,1-1 1,0 0-1,0 0 0,0 0 1,0 0-1,-1-1 0,1 1 1,0-1-1,0 0 1,-1 0-1,1 0 0,0 0 1,2-1-1,-3 1 8,-1-1 1,0 1-1,1 0 1,-1-1-1,0 1 1,1-1-1,-1 1 0,0-1 1,0 1-1,-1-1 1,1 0-1,0 1 1,0-1-1,-1 0 1,1 0-1,-1 0 0,1 0 1,-1 1-1,0-1 1,0 0-1,0 0 1,0 0-1,0 0 1,0 0-1,-1 0 0,1 1 1,-1-1-1,1 0 1,-1 0-1,1 0 1,-1 1-1,-2-3 1,-2-8 147,0 0 0,-2 1 1,-8-13-1,14 22-186,0 0 1,-1 0-1,1 0 1,-1 0-1,0 0 0,1 0 1,-1 0-1,0 1 0,0-1 1,0 1-1,0-1 1,-1 1-1,1 0 0,0 0 1,-1 0-1,1 0 1,0 0-1,-1 1 0,1-1 1,-1 0-1,1 1 1,-1 0-1,-3 0 0,4 0-15,1 1-1,-1-1 0,1 1 1,0 0-1,0-1 0,-1 1 1,1 0-1,0 0 0,0 0 1,0 0-1,0 0 0,0 0 1,0 0-1,0 0 0,0 0 1,1 0-1,-1 1 0,0-1 1,1 0-1,-1 0 0,1 1 1,-1-1-1,1 1 0,-1-1 1,1 0-1,0 1 0,0-1 1,0 1-1,0 1 0,0 2-60,0 0 1,0-1-1,1 1 0,-1 0 0,1-1 1,0 1-1,0-1 0,2 5 0,11 15-1423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3.354"/>
    </inkml:context>
    <inkml:brush xml:id="br0">
      <inkml:brushProperty name="width" value="0.035" units="cm"/>
      <inkml:brushProperty name="height" value="0.035" units="cm"/>
      <inkml:brushProperty name="color" value="#E71224"/>
    </inkml:brush>
  </inkml:definitions>
  <inkml:trace contextRef="#ctx0" brushRef="#br0">112 93 6601,'-14'-4'812,"2"-1"1,-1 0-1,-20-12 0,30 15-548,1 1 1,-1-1 0,0 0-1,1 0 1,-1 0-1,1-1 1,0 1 0,-1 0-1,1-1 1,0 0 0,1 1-1,-1-1 1,0 0-1,1 0 1,0 0 0,-1 0-1,1 0 1,0 0 0,1 0-1,-1-1 1,0-4-1,16 18-257,75 83-120,-38-37 115,59 73 446,-110-128 139,5-17-183,5-42-195,-8 40-206,0 0 1,1 0 0,1 1-1,7-20 1,-10 33-20,1-1-1,-1 0 1,1 1-1,0 0 1,0 0 0,0 0-1,0 0 1,1 0-1,0 1 1,-1-1 0,1 1-1,1 0 1,-1 0-1,0 1 1,1-1 0,-1 1-1,1 0 1,0 0-1,5-1 1,1 0 3,0 1 1,0 0 0,-1 0-1,1 1 1,0 1-1,0 0 1,0 0-1,0 1 1,0 1-1,0 0 1,16 5 0,-25-7 13,-1 1 0,0-1 1,1 1-1,-1-1 0,0 1 1,0 0-1,0-1 1,0 1-1,0 0 0,0 0 1,0 0-1,0 0 0,0 0 1,0 0-1,0 0 1,0 0-1,-1 0 0,1 0 1,0 1-1,-1-1 0,1 0 1,-1 0-1,0 1 0,1-1 1,-1 2-1,0-1 5,0 1 0,-1-1 0,1 0 0,-1 1 0,1-1 0,-1 0 0,0 0 0,0 1 0,0-1 0,0 0 0,0 0 0,-1 0 0,-1 2 0,-5 5 28,-1 1 0,0-2 1,0 1-1,-12 7 0,10-7-48,-1-1-1,0 0 1,0-1 0,-1-1-1,0 0 1,0-1-1,0 0 1,-1-1 0,0 0-1,0-1 1,0-1-1,0 0 1,0-1 0,-26-1-1,13-3-1324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3.687"/>
    </inkml:context>
    <inkml:brush xml:id="br0">
      <inkml:brushProperty name="width" value="0.035" units="cm"/>
      <inkml:brushProperty name="height" value="0.035" units="cm"/>
      <inkml:brushProperty name="color" value="#E71224"/>
    </inkml:brush>
  </inkml:definitions>
  <inkml:trace contextRef="#ctx0" brushRef="#br0">102 1 7522,'-4'0'168,"0"0"0,-1 1 0,1-1 0,0 1 0,0 0 0,0 0 1,-1 0-1,1 1 0,0-1 0,0 1 0,1 0 0,-1 0 0,0 1 1,1-1-1,-1 1 0,1-1 0,0 1 0,0 0 0,0 1 0,0-1 1,-3 5-1,4-6-145,0 0 0,1 1 0,-1-1 1,1 1-1,-1-1 0,1 1 0,0 0 0,0-1 1,0 1-1,0 0 0,0 0 0,1-1 0,0 1 1,-1 0-1,1 0 0,0 0 0,0 0 0,0 0 1,1 0-1,-1 0 0,1-1 0,-1 1 0,1 0 1,0 0-1,0-1 0,0 1 0,1 0 1,-1-1-1,1 1 0,-1-1 0,1 0 0,3 4 1,-4-4 9,1-1 0,0 1 1,-1-1-1,1 1 1,0-1-1,0 0 0,0 0 1,0 1-1,0-1 1,0-1-1,0 1 0,0 0 1,0 0-1,1-1 1,-1 1-1,0-1 1,1 0-1,-1 0 0,0 0 1,0 0-1,1 0 1,-1 0-1,0-1 0,4 0 1,-3 0 87,0 0 1,-1-1-1,1 1 1,-1-1 0,1 0-1,-1 0 1,1 0-1,-1 0 1,0 0-1,0-1 1,0 1-1,0 0 1,-1-1-1,1 1 1,2-6 0,-3 5-19,1 0 0,-1 0 0,0 0 1,-1 0-1,1 0 0,0 0 0,-1 0 1,0 0-1,1 0 0,-1 0 0,0 0 1,-1 0-1,1 0 0,0 0 1,-2-5-1,1 6-105,0 0 1,0 1-1,0-1 1,0 0-1,0 1 0,0-1 1,-1 1-1,1-1 1,-1 1-1,1-1 1,-1 1-1,1 0 1,-1 0-1,0 0 0,1 0 1,-1 0-1,0 0 1,0 0-1,0 1 1,0-1-1,1 1 1,-1-1-1,0 1 0,0 0 1,0-1-1,-3 1 1,-4 3-1357,4 4-674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5.576"/>
    </inkml:context>
    <inkml:brush xml:id="br0">
      <inkml:brushProperty name="width" value="0.035" units="cm"/>
      <inkml:brushProperty name="height" value="0.035" units="cm"/>
      <inkml:brushProperty name="color" value="#E71224"/>
    </inkml:brush>
  </inkml:definitions>
  <inkml:trace contextRef="#ctx0" brushRef="#br0">236 652 6009,'-19'-1'84,"-2"-1"172,1 2 0,-1 0 0,-32 5 0,47-4-33,0 0 1,0 1-1,0 0 0,0 0 0,1 1 1,-1-1-1,1 1 0,0 0 1,-1 1-1,2-1 0,-1 1 1,0 0-1,1 0 0,-1 0 0,1 1 1,-5 8-1,8-12-174,0 0 0,0 0 1,0 0-1,0 1 0,1-1 0,-1 0 0,1 1 1,-1-1-1,1 0 0,-1 1 0,1-1 0,0 1 0,-1-1 1,1 0-1,0 1 0,0-1 0,0 3 0,1-3-6,-1-1 0,1 1-1,-1 0 1,0 0-1,1 0 1,-1-1-1,1 1 1,0 0-1,-1 0 1,1-1 0,0 1-1,-1-1 1,1 1-1,0 0 1,0-1-1,-1 1 1,1-1-1,0 0 1,2 1-1,3 1 116,1-1-1,-1 1 0,1-1 0,0-1 0,11 0 0,79-4 332,126-23-1,-61 5-473,954-66-2,-223 23 57,116-44 457,593-46 652,-841 90-882,-10-56 1268,-732 118-1500,-12 2-19,0 1 0,0-1 0,-1-1 0,1 0-1,0 1 1,-1-2 0,1 1 0,-1-1-1,0 0 1,11-8 0,-17 11-41,0-1 1,1 0-1,-1 1 0,0-1 1,0 0-1,0 1 0,0-1 1,0 0-1,0 1 0,0-1 0,-1 0 1,1 1-1,0-1 0,0 0 1,0 1-1,-1-1 0,1 1 1,0-1-1,-1 0 0,1 1 1,0-1-1,-1 1 0,1-1 0,-1 1 1,1-1-1,-1 1 0,1-1 1,-1 1-1,1-1 0,-1 1 1,1 0-1,-1-1 0,0 1 1,1 0-1,-1 0 0,0-1 1,1 1-1,-2 0 0,-28-13-129,29 13 112,-83-25-1383,36 12-98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23.973"/>
    </inkml:context>
    <inkml:brush xml:id="br0">
      <inkml:brushProperty name="width" value="0.035" units="cm"/>
      <inkml:brushProperty name="height" value="0.035" units="cm"/>
      <inkml:brushProperty name="color" value="#E71224"/>
    </inkml:brush>
  </inkml:definitions>
  <inkml:trace contextRef="#ctx0" brushRef="#br0">66 74 7146,'-2'8'7029,"-1"-5"-6909,1 0 0,-1 0 0,1-1 0,-1 1 0,0-1-1,0 0 1,0 0 0,-6 3 0,9-4-97,-1-1 0,0 1 0,1-1 0,-1 1 0,0-1 0,1 0 0,-1 1 0,0-1 0,0 0 0,0 1 0,1-1 0,-1 0 0,0 0 0,0 0 0,0 0-1,0 0 1,1 0 0,-1 0 0,0 0 0,0 0 0,0 0 0,0-1 0,1 1 0,-1 0 0,0 0 0,0-1 0,0 1 0,1-1 0,-1 1 0,0-1 0,1 1 0,-1-1 0,0 1 0,1-1 0,-1 1 0,1-1 0,-1 0-1,1 1 1,-1-1 0,1 0 0,-1 1 0,1-1 0,0 0 0,-1 0 0,1 0 0,0 1 0,0-1 0,0 0 0,-1 0 0,1-1 0,0-2 11,0 0 1,0-1-1,0 1 0,1 0 1,-1 0-1,1 0 0,0 0 1,0 0-1,1 0 0,-1 0 1,1 1-1,0-1 1,0 0-1,0 1 0,0-1 1,1 1-1,-1 0 0,1 0 1,6-6-1,-8 8-42,1 0-1,-1 0 0,1 0 1,0 0-1,-1 0 1,1 0-1,0 0 1,0 0-1,0 1 1,0-1-1,-1 1 1,1-1-1,0 1 1,0 0-1,0 0 1,0 0-1,4 0 0,-4 1 8,0-1 0,0 1 0,1 0 0,-1 0 1,0 0-1,0 0 0,0 1 0,0-1 0,0 1 0,-1-1 0,1 1 0,0-1 0,-1 1 0,1 0 0,-1 0 0,1 0 0,-1 0 0,2 3 0,1 4 3,0-1 1,-1 1-1,0 0 1,-1 0-1,1 0 0,-2 1 1,1-1-1,-1 0 1,-1 1-1,1-1 1,-2 1-1,1-1 1,-3 11-1,-10 54-340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2.709"/>
    </inkml:context>
    <inkml:brush xml:id="br0">
      <inkml:brushProperty name="width" value="0.035" units="cm"/>
      <inkml:brushProperty name="height" value="0.035" units="cm"/>
      <inkml:brushProperty name="color" value="#E71224"/>
    </inkml:brush>
  </inkml:definitions>
  <inkml:trace contextRef="#ctx0" brushRef="#br0">110 59 8514,'-26'-15'907,"-56"-28"3882,81 42-4547,1 5-256,1-1-1,0 1 0,0-1 1,0 0-1,0 1 0,0-1 1,1 0-1,0 0 0,-1 0 1,1 0-1,2 3 0,4 6-21,24 47 198,-2 3 0,-2 0-1,-4 2 1,-2 0-1,18 94 1,-3-2-2749,-31-131-178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2.951"/>
    </inkml:context>
    <inkml:brush xml:id="br0">
      <inkml:brushProperty name="width" value="0.035" units="cm"/>
      <inkml:brushProperty name="height" value="0.035" units="cm"/>
      <inkml:brushProperty name="color" value="#E71224"/>
    </inkml:brush>
  </inkml:definitions>
  <inkml:trace contextRef="#ctx0" brushRef="#br0">40 9 8362,'-15'1'784,"2"-1"680,2 0 3177,34-8-4529,7 6-40,26 2-24,9 4-24,11 3 48,2-2 56,8 3-192,10-3-264,14-4-1312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3.396"/>
    </inkml:context>
    <inkml:brush xml:id="br0">
      <inkml:brushProperty name="width" value="0.035" units="cm"/>
      <inkml:brushProperty name="height" value="0.035" units="cm"/>
      <inkml:brushProperty name="color" value="#E71224"/>
    </inkml:brush>
  </inkml:definitions>
  <inkml:trace contextRef="#ctx0" brushRef="#br0">349 143 8426,'-155'-80'2870,"73"36"-1994,76 41-841,1 0 0,-1 1 0,1 0 0,-1 0 0,0 0 0,0 0 0,-8 0 0,13 2-31,-1 0 0,0 0 0,0 0 0,1 0 0,-1 0 0,0 1 0,0-1 0,1 1 0,-1-1 1,1 1-1,-1 0 0,0-1 0,1 1 0,-1 0 0,1 0 0,-1 0 0,1 0 0,0 0 0,0 1 0,-1-1 0,1 0 0,0 1 0,0-1 0,0 0 0,0 1 0,0-1 0,1 1 0,-1 0 0,0-1 0,0 4 0,-3 9-28,0 1-1,1 0 0,1 0 0,0 0 0,1 0 0,2 19 1,0-3-6,3 0 1,6 32 0,-8-56 38,-1 1 1,2-1-1,-1 1 0,1-1 1,0 0-1,0 0 0,1 0 1,4 6-1,-7-11 31,0-1-1,1 1 1,-1-1-1,0 0 1,1 0 0,-1 0-1,1 0 1,-1 0 0,1 0-1,0 0 1,-1 0 0,1-1-1,0 1 1,0-1-1,-1 1 1,1-1 0,0 0-1,0 1 1,0-1 0,-1 0-1,1 0 1,0 0-1,0-1 1,0 1 0,0 0-1,-1-1 1,1 1 0,0-1-1,-1 1 1,1-1 0,0 0-1,-1 0 1,1 0-1,-1 0 1,1 0 0,-1 0-1,1 0 1,1-3 0,3-1 149,0 0 0,0 0 1,-1-1-1,0 0 1,0 0-1,0-1 0,-1 1 1,7-14-1,-2-1 279,10-37-1,7-16 221,-25 72-689,0 0-1,0 1 1,1-1-1,-1 0 1,1 0-1,-1 1 1,1-1-1,0 0 1,-1 1-1,1 0 1,0-1-1,0 1 1,0 0-1,0 0 1,0 0-1,0 0 1,1 1-1,-1-1 1,0 0 0,0 1-1,0 0 1,1-1-1,-1 1 1,5 0-1,7 1-40,0 0-1,0 1 1,16 4 0,5 0 60,-26-6-94,0 0-1,1 0 1,-1-1-1,0 0 1,1 0-1,-1-1 1,0 0-1,0-1 1,0 0-1,-1 0 1,1-1-1,-1 0 1,0-1 0,0 0-1,0 0 1,0 0-1,11-13 1,17-13-2846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3.729"/>
    </inkml:context>
    <inkml:brush xml:id="br0">
      <inkml:brushProperty name="width" value="0.035" units="cm"/>
      <inkml:brushProperty name="height" value="0.035" units="cm"/>
      <inkml:brushProperty name="color" value="#E71224"/>
    </inkml:brush>
  </inkml:definitions>
  <inkml:trace contextRef="#ctx0" brushRef="#br0">20 80 9482,'-17'-10'2100,"15"3"663,4 5-2626,0 1 1,0 0 0,0 0 0,1 0 0,-1 0 0,1 0 0,-1 0 0,1 1 0,-1-1 0,5 1 0,8-3-92,0 1 0,0 1 1,0 1-1,1 0 0,-1 0 0,0 2 0,0 0 0,0 1 0,-1 0 1,25 9-1,-33-10-37,1 1 0,-1 0 0,0 1 0,0-1 0,0 1 1,-1 0-1,1 1 0,-1-1 0,0 1 0,0 0 0,0 0 0,-1 1 1,0 0-1,0-1 0,0 1 0,-1 0 0,0 1 0,0-1 0,0 1 1,-1-1-1,0 1 0,0 0 0,-1 0 0,1 12 0,-1-12 59,-1 0-1,0 0 0,0 0 1,-1 0-1,0 0 0,0-1 1,0 1-1,-1 0 0,-4 9 1,5-13 290,0-5-314,0 0-1,0 0 1,0 0-1,1 0 0,-1 0 1,1 0-1,-1 0 1,1 0-1,0-1 0,-1 1 1,1 0-1,0 0 1,1 0-1,-1 0 0,0 0 1,1-1-1,-1 1 1,1 0-1,1-3 0,17-48-125,-14 42 118,6-15-636,2-1 0,1 2 1,21-31-1,-1 8-2746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3.951"/>
    </inkml:context>
    <inkml:brush xml:id="br0">
      <inkml:brushProperty name="width" value="0.035" units="cm"/>
      <inkml:brushProperty name="height" value="0.035" units="cm"/>
      <inkml:brushProperty name="color" value="#E71224"/>
    </inkml:brush>
  </inkml:definitions>
  <inkml:trace contextRef="#ctx0" brushRef="#br0">53 1 10298,'-18'10'728,"3"3"177,3 2-9,7-2-328,3-4-168,2-3 944,1-6-904,0 0-112,0 0-48,1-1-728,36-17-848</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4.270"/>
    </inkml:context>
    <inkml:brush xml:id="br0">
      <inkml:brushProperty name="width" value="0.035" units="cm"/>
      <inkml:brushProperty name="height" value="0.035" units="cm"/>
      <inkml:brushProperty name="color" value="#E71224"/>
    </inkml:brush>
  </inkml:definitions>
  <inkml:trace contextRef="#ctx0" brushRef="#br0">95 128 12555,'-11'8'555,"-28"15"1051,37-22-1533,0 0 1,0-1-1,1 1 0,-1 0 1,0-1-1,0 1 0,0-1 0,0 1 1,0-1-1,0 0 0,1 0 1,-1 0-1,0 0 0,0 0 1,0 0-1,0-1 0,-4 0 0,6 0-40,-1 0-1,0 0 1,1 1-1,-1-1 0,1 0 1,-1 0-1,1 0 1,-1 0-1,1 0 0,-1 0 1,1 0-1,0 0 0,0 0 1,0 0-1,0 0 1,-1-1-1,1 1 0,1 0 1,-1 0-1,0 0 1,0 0-1,0 0 0,0 0 1,1 0-1,-1 0 0,1-1 1,11-30 482,-7 23-395,0-1-1,1 1 1,0 1-1,1-1 1,0 1-1,0 0 1,1 0-1,12-9 1,-18 15-109,1 1 0,-1-1 0,1 0 0,0 1 0,0-1 0,0 1 0,0 0 0,0 0 0,0 0 0,0 0 0,0 1 0,1-1 0,5 1 0,-7 0-13,1 1 1,-1-1-1,0 1 0,0 0 0,1 0 0,-1 0 1,0 0-1,0 0 0,0 0 0,0 1 1,0-1-1,-1 1 0,1-1 0,0 1 0,-1 0 1,1-1-1,-1 1 0,1 0 0,-1 0 1,0 0-1,2 4 0,4 9 14,-1 0-1,-1 0 1,0 1-1,-1 0 1,0 0-1,2 27 1,-3-2-361,-4 65 0,-4-41-1487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57.964"/>
    </inkml:context>
    <inkml:brush xml:id="br0">
      <inkml:brushProperty name="width" value="0.035" units="cm"/>
      <inkml:brushProperty name="height" value="0.035" units="cm"/>
      <inkml:brushProperty name="color" value="#E71224"/>
    </inkml:brush>
  </inkml:definitions>
  <inkml:trace contextRef="#ctx0" brushRef="#br0">6 1389 9706,'-1'-2'118,"0"1"-1,1 0 1,-1 0-1,1 0 1,-1-1-1,1 1 1,0 0-1,-1 0 1,1-1-1,0 1 1,0 0 0,0-1-1,0 1 1,0 0-1,0 0 1,0-1-1,1 1 1,-1 0-1,0-1 1,1 1-1,-1 0 1,1 0-1,1-3 1,22-28 526,-15 21-469,178-202 337,-22 25-266,454-492 1747,-456 527-1500,-80 79 778,-81 72-613,-5 1-562,0 1 0,0-1 0,0 1 0,0-1 0,-1 1 0,1 0 0,0 1 0,0-1 0,0 0 0,0 1 0,0 0 0,0-1 0,-3 3 0,-1-2-13,-22 4-77,18-4-120,0 1 0,0 0 0,0 0 0,1 1 0,0 1 0,-1 0 0,-9 5 0,12-2-1708,3 2-1129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58.649"/>
    </inkml:context>
    <inkml:brush xml:id="br0">
      <inkml:brushProperty name="width" value="0.035" units="cm"/>
      <inkml:brushProperty name="height" value="0.035" units="cm"/>
      <inkml:brushProperty name="color" value="#E71224"/>
    </inkml:brush>
  </inkml:definitions>
  <inkml:trace contextRef="#ctx0" brushRef="#br0">2 1045 9706,'-1'6'8,"1"0"0,0 0-1,0 1 1,0-1 0,1 0 0,0 0 0,1 0-1,-1 0 1,1 0 0,0 0 0,0 0-1,1-1 1,6 10 0,-8-12 81,1-1 0,0 0 0,-1 0 0,1 0 0,0 0 0,0 0-1,1 0 1,-1 0 0,0-1 0,1 1 0,-1-1 0,1 0 0,-1 0 0,1 0 0,-1 0 0,1 0 0,0 0 0,-1-1 0,1 1-1,0-1 1,0 0 0,0 0 0,-1 0 0,1 0 0,0 0 0,0-1 0,-1 1 0,1-1 0,0 0 0,0 0 0,-1 0-1,5-2 1,3-2 167,0-1-1,-1 0 0,1-1 1,-1 0-1,-1-1 0,1 0 0,-1 0 1,-1 0-1,1-1 0,9-15 1,5-13 314,26-56 0,-43 82-487,212-471 1099,-59 119-916,-158 362-273,26-47-10,-25 46-39,1 0 1,-1 0 0,1 0 0,0 0-1,0 0 1,-1 0 0,1 0-1,1 1 1,-1-1 0,0 0 0,0 1-1,1 0 1,-1 0 0,0 0 0,1 0-1,4-1 1,12 1-1135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7:07.389"/>
    </inkml:context>
    <inkml:brush xml:id="br0">
      <inkml:brushProperty name="width" value="0.035" units="cm"/>
      <inkml:brushProperty name="height" value="0.035" units="cm"/>
      <inkml:brushProperty name="color" value="#E71224"/>
    </inkml:brush>
  </inkml:definitions>
  <inkml:trace contextRef="#ctx0" brushRef="#br0">418 3388 3617,'-6'-6'215,"-8"-14"1539,14 19-1687,-1 0 0,1 1 0,0-1 0,0 1 0,0-1 0,0 0 1,0 1-1,0-1 0,0 0 0,0 1 0,0-1 0,0 0 0,0 1 0,1-1 0,-1 0 0,0 1 0,0-1 0,1 1 0,-1-1 1,0 1-1,1-1 0,-1 0 0,0 1 0,1-1 0,-1 1 0,1-1 0,-1 1 0,1 0 0,-1-1 0,1 1 0,-1 0 0,1-1 1,-1 1-1,2-1 0,45-24 798,-5 2-58,0-1 0,47-38 0,-15 8 520,140-77 0,-178 111-1225,51-37 200,158-132-1,-116 83-192,657-550 278,-693 576-348,22-19 6,291-254 154,-148 107 114,-164 155-162,-68 65-58,-1-1 1,-1 0-1,-2-2 1,33-52-1,-46 63 4,0-1 1,0 0-1,-2 0 1,0 0-1,-2-1 1,0 0-1,-1 0 1,-1-1-1,1-38 1,-5 32-57,0-1-1,-2 0 1,-1 1 0,-2 0 0,0 0 0,-2 0 0,-13-32 0,12 40-31,-1 0 0,0 0 0,-1 1 0,-1 0-1,0 1 1,-2 1 0,0 0 0,0 0 0,-2 2 0,-17-14 0,-228-144 108,238 159-138,0 2-1,-1 0 0,0 2 1,0 1-1,-1 0 0,-1 2 1,-34-4-1,27 8-28,0 1 1,0 1-1,0 1 0,0 3 1,-47 9-1,-37 16-48,-117 44-1,-109 63-56,258-96 103,2 3 0,-81 57-1,-144 120-36,261-185 82,-34 26 0,2 3 0,4 4 0,-78 90 0,135-137 4,-195 236-55,170-199 35,2 3-1,-50 101 1,-62 213 57,128-308-16,6-11 18,2 0 1,3 1-1,2 1 1,-8 95-1,18-104 6,1 0-1,3 1 0,2-1 0,2 0 1,23 88-1,-25-123-127,0 0 1,1 0-1,1 0 1,0 0-1,1-1 1,1 0-1,0-1 1,1 0-1,0 0 1,0 0-1,1-1 1,1-1-1,0 0 1,0 0-1,19 11 1,13 2-2478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7.522"/>
    </inkml:context>
    <inkml:brush xml:id="br0">
      <inkml:brushProperty name="width" value="0.035" units="cm"/>
      <inkml:brushProperty name="height" value="0.035" units="cm"/>
      <inkml:brushProperty name="color" value="#E71224"/>
    </inkml:brush>
  </inkml:definitions>
  <inkml:trace contextRef="#ctx0" brushRef="#br0">530 254 4825,'-3'-11'601,"0"1"-1,-1 0 1,-1 0 0,0 1-1,0-1 1,-1 1 0,0 0-1,0 1 1,-11-12-1,12 15-450,0 1-1,-1-1 1,1 1-1,-1 1 1,1-1-1,-1 1 1,0 0-1,-1 0 1,1 0-1,0 1 0,-1 0 1,1 0-1,-1 1 1,0 0-1,1 0 1,-10 0-1,-3 1-111,0 1 0,0 1 0,0 1 0,1 0 0,-1 1 0,1 1 0,0 1 0,-33 15 0,41-15-61,0 0 1,0 0-1,0 1 0,1 0 1,0 1-1,0 0 1,1 0-1,0 1 0,0 0 1,1 1-1,0-1 1,1 1-1,0 1 0,1-1 1,-7 16-1,7-12 4,1 0-1,0 0 1,1 0 0,0 0-1,1 0 1,1 0-1,0 1 1,1 15-1,0-29 20,0 0-1,0 1 0,0-1 0,0 0 0,0 1 0,0-1 0,1 0 0,-1 0 0,0 1 0,1-1 0,-1 0 0,1 0 0,-1 0 0,1 1 0,0-1 0,-1 0 0,1 0 0,0 0 0,0 0 0,0 0 0,-1 0 0,1 0 0,0-1 0,1 1 0,-1 0 0,0 0 0,0-1 0,0 1 0,0-1 0,0 1 0,1-1 0,-1 1 0,0-1 0,0 0 0,1 1 0,-1-1 0,0 0 0,1 0 0,-1 0 0,0 0 0,1 0 0,1-1 0,4-1 13,0 0 0,1-1 0,-1 0-1,0 0 1,0-1 0,6-4-1,16-12 80,-1-1-1,-1-1 1,0-2-1,-2 0 0,-1-2 1,-1-1-1,-1-1 0,-2 0 1,-1-2-1,-1 0 0,24-56 1,-38 76 159,0 0 1,-2 0-1,1 0 1,-1 0-1,0 0 1,-1-10-1,2 57-315,0 0-1,10 36 0,0 1 54,57 307 275,-53-302-145,12 123 1,-24-80-2751,-5-86-80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3.564"/>
    </inkml:context>
    <inkml:brush xml:id="br0">
      <inkml:brushProperty name="width" value="0.035" units="cm"/>
      <inkml:brushProperty name="height" value="0.035" units="cm"/>
      <inkml:brushProperty name="color" value="#E71224"/>
    </inkml:brush>
  </inkml:definitions>
  <inkml:trace contextRef="#ctx0" brushRef="#br0">715 209 6449,'-8'-21'1168,"-1"-1"0,-1 1 0,-2 1-1,-21-31 1,28 45-1053,0-1-1,-1 2 0,0-1 1,0 0-1,0 1 0,-1 1 1,0-1-1,0 1 0,0 0 1,0 0-1,0 1 1,-1 0-1,0 0 0,0 1 1,1 0-1,-16-2 0,4 3-101,0 1-1,0 1 0,0 0 1,1 1-1,-1 1 0,-27 8 0,-106 44 600,133-47-544,0 1 1,0 0-1,1 2 1,-28 21-1,39-27-71,0 1 1,1 0-1,0 1 0,0-1 0,1 1 1,-1 1-1,2-1 0,-1 1 1,1 0-1,0 0 0,0 0 0,1 0 1,-3 15-1,3-7 2,0 1 0,2 1 0,0-1 0,1 0 0,1 0 0,1 0 0,0 0 0,6 21 1,0-9 16,1 0 0,1-1 0,27 50 0,-33-69-17,1-1 0,0 0-1,1 0 1,-1-1 0,2 0 0,-1 0 0,1 0-1,0 0 1,0-1 0,1 0 0,0-1 0,0 0 0,0 0-1,0-1 1,1 0 0,0 0 0,0-1 0,0 0 0,0-1-1,1 0 1,-1 0 0,0-1 0,1 0 0,0-1-1,17-1 1,-17 0-1,-1 0 1,1-1-1,-1 0 0,1-1 0,-1 0 0,0 0 1,0-1-1,0 0 0,0 0 0,-1-1 0,1-1 1,-1 1-1,-1-1 0,1-1 0,11-12 0,3-7 149,-1-1-1,-2-1 1,20-36 0,-8 12 278,-21 36-267,10-15 210,-1-1 0,20-47 0,-36 70-279,1 0 0,-1-1 0,0 0 1,-1 1-1,0-1 0,-1 0 1,0 0-1,-1 0 0,1 0 0,-2 0 1,0 0-1,0 0 0,-5-17 0,6 26-72,0 1 0,0-1 0,0 0 0,0 1 0,0-1 0,0 1 0,0-1 0,0 1 1,-1 0-1,1-1 0,0 1 0,0-1 0,-1 1 0,1-1 0,0 1 0,-1 0 0,1-1 0,0 1 0,-1-1 0,1 1 0,0 0 0,-1-1 0,1 1 0,-1 0 0,1 0 0,-1-1 0,1 1 0,-1 0 0,1 0 0,-1 0 0,1 0 0,-1 0 0,1 0 0,-1 0 0,1-1 0,-1 1 0,1 0 0,-1 1 0,1-1 0,-1 0 0,0 0 0,1 1-15,-1-1 0,0 1 1,0 0-1,0-1 0,1 1 0,-1 0 0,1 0 1,-1-1-1,0 1 0,1 0 0,-1 0 0,1 0 1,0 0-1,-1 0 0,1 0 0,0 0 0,0 0 0,-1 0 1,1 0-1,0 0 0,0 2 0,1 6-8,-1 0 0,1-1 0,1 1 0,-1 0 0,2 0 0,-1-1 0,1 1 0,1-1 0,-1 1 0,1-1 0,1-1 0,-1 1-1,1 0 1,1-1 0,9 10 0,1 0-176,1-2-1,0 0 0,1-1 0,1 0 0,20 10 1,-2-3-1017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4.057"/>
    </inkml:context>
    <inkml:brush xml:id="br0">
      <inkml:brushProperty name="width" value="0.035" units="cm"/>
      <inkml:brushProperty name="height" value="0.035" units="cm"/>
      <inkml:brushProperty name="color" value="#E71224"/>
    </inkml:brush>
  </inkml:definitions>
  <inkml:trace contextRef="#ctx0" brushRef="#br0">83 31 8074,'-5'-4'710,"0"0"1,0 1-1,-1-1 0,1 1 1,-1 0-1,-8-3 1,13 5-655,0 1 0,0-1 0,1 1 0,-1-1 0,0 1 0,0 0 1,0 0-1,-1-1 0,1 1 0,0 0 0,0 0 0,0 0 0,0 0 0,0 0 1,0 0-1,0 1 0,0-1 0,0 0 0,0 0 0,0 1 0,0-1 0,0 1 1,0-1-1,0 1 0,1-1 0,-1 1 0,0 0 0,0-1 0,0 1 0,1 0 1,-1-1-1,0 1 0,1 0 0,-1 0 0,0 0 0,1 0 0,-1 0 0,1 0 1,0 0-1,-1-1 0,1 1 0,0 1 0,-1-1 0,1 0 0,0 0 0,0 0 1,0 1-1,0 5-22,0 0-1,0 0 1,0 0 0,1-1 0,0 1 0,0 0-1,1-1 1,4 11 0,25 51 242,-7-21-124,23 69 159,30 66-1618,-71-172-423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4.360"/>
    </inkml:context>
    <inkml:brush xml:id="br0">
      <inkml:brushProperty name="width" value="0.035" units="cm"/>
      <inkml:brushProperty name="height" value="0.035" units="cm"/>
      <inkml:brushProperty name="color" value="#E71224"/>
    </inkml:brush>
  </inkml:definitions>
  <inkml:trace contextRef="#ctx0" brushRef="#br0">175 30 6753,'-9'-5'687,"0"1"-1,0 0 1,0 0-1,-1 1 1,0 0-1,1 1 1,-20-3-1,26 5-596,0 1-1,0-1 1,0 0-1,-1 1 1,1-1-1,0 1 0,0 0 1,0 0-1,0 1 1,0-1-1,0 0 1,0 1-1,1 0 1,-1 0-1,0 0 0,1 0 1,0 0-1,-1 0 1,1 1-1,0-1 1,0 1-1,0-1 1,0 1-1,1 0 0,-1 0 1,1 0-1,0-1 1,-1 5-1,0-1-79,0 0 0,1 0 0,0 0 0,0 0 0,0 0 0,1 1 0,0-1 0,0 0 0,1 0 0,-1 0 0,1 1 0,1-1 0,-1 0 0,1 0 0,0 0 0,1-1 0,3 9 0,4 4-400,1-1 1,0 0-1,1-1 0,14 16 1,10 8-2112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4.583"/>
    </inkml:context>
    <inkml:brush xml:id="br0">
      <inkml:brushProperty name="width" value="0.035" units="cm"/>
      <inkml:brushProperty name="height" value="0.035" units="cm"/>
      <inkml:brushProperty name="color" value="#E71224"/>
    </inkml:brush>
  </inkml:definitions>
  <inkml:trace contextRef="#ctx0" brushRef="#br0">0 249 10042,'0'0'3201,"11"-9"-1257,10-4-359,6-4-329,13-3-720,4 0-216,3 1-192,3-3-72,4-4-208,2-4-256,3-7-976,-1 1-729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16.462"/>
    </inkml:context>
    <inkml:brush xml:id="br0">
      <inkml:brushProperty name="width" value="0.035" units="cm"/>
      <inkml:brushProperty name="height" value="0.035" units="cm"/>
      <inkml:brushProperty name="color" value="#E71224"/>
    </inkml:brush>
  </inkml:definitions>
  <inkml:trace contextRef="#ctx0" brushRef="#br0">250 1428 3217,'-47'-9'732,"19"3"-10,-1 1-1,-1 2 0,-48-1 1,77 4-716,-1 0 0,1 1 1,-1-1-1,1 0 0,-1 1 0,1-1 1,0 1-1,-1-1 0,1 1 0,-1 0 1,1-1-1,0 1 0,0 0 0,-1 0 1,1 0-1,0 0 0,0 0 0,0 0 1,0 0-1,0 1 0,0-1 0,-1 2 1,1 0 8,0 1 1,-1-1 0,1 1-1,1-1 1,-1 1 0,0-1-1,1 1 1,0 0 0,0 4 0,1 6 149,1 1 0,0-1 0,7 22 0,4 7 213,1 0 0,2-1 0,2-1 0,2-1-1,1-1 1,47 65 0,-35-58-209,-2 3 0,-2 0 0,37 88-1,43 166 891,-86-236-754,128 289 764,-94-236-838,46 142 0,-61-106-84,-6 2 0,27 289 0,-55-343-30,-5 0-1,-5-1 0,-4 1 1,-29 155-1,16-168-48,-21 157 49,39-244-109,1-1-1,0 1 1,0 0 0,0 0-1,1-1 1,-1 1-1,1 0 1,0-1 0,0 1-1,0-1 1,2 5-1,-2-7 20,0 1 0,0-1-1,0 0 1,0 0 0,0 0-1,0 0 1,0 0 0,0 0-1,0-1 1,1 1 0,-1 0-1,0-1 1,1 1 0,-1-1-1,0 1 1,1-1 0,-1 1-1,1-1 1,-1 0 0,0 0-1,1 0 1,-1 0 0,1 0-1,-1 0 1,1 0 0,-1 0-1,1 0 1,-1-1-1,0 1 1,1-1 0,1 0-1,34-13 293,-1-1-1,-1-2 0,55-35 0,-57 32-253,195-134 105,30-19-103,-211 147-58,454-242 76,-339 191-35,199-66 0,224-86 158,-347 138-117,-155 63 165,107-51 0,-162 65-192,-20 12-30,-1-1-1,0 0 0,0 0 1,-1-1-1,1 0 0,0 0 0,-1-1 1,0 0-1,0 0 0,-1 0 1,0-1-1,9-10 0,3-14 60,-2-1-1,-1 0 1,-1-1-1,8-33 1,-17 51-43,-2 0 0,1 1 1,-2-1-1,0 0 0,-1 0 0,0 0 1,-1 0-1,0 0 0,-1 0 1,-1 1-1,0-1 0,-10-23 0,-79-155 190,17 40-184,-64-224 26,112 294-38,-116-317 260,-37-104-254,177 495-49,-41-108 8,-46-137 14,29 69-15,-134-277 0,179 423-3,3-1 1,1 0-1,2-1 1,2 0-1,-4-57 1,-18-83 71,11 124-139,18 55-137,-12 10-1260,12-9 1296,-12 18-1481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3.372"/>
    </inkml:context>
    <inkml:brush xml:id="br0">
      <inkml:brushProperty name="width" value="0.035" units="cm"/>
      <inkml:brushProperty name="height" value="0.035" units="cm"/>
      <inkml:brushProperty name="color" value="#E71224"/>
    </inkml:brush>
  </inkml:definitions>
  <inkml:trace contextRef="#ctx0" brushRef="#br0">21 43 5241,'-1'-6'-890,"-7"-24"5947,3 26-1697,1 18-2737,2 8-695,1-1 1,1 1-1,1-1 1,2 1-1,7 38 0,-4-34 67,1-1-1,1 1 0,1-1 0,1-1 0,1 0 0,27 43 1,-26-49 55,1 0 0,1-2 1,0 0-1,1 0 0,1-1 1,0-1-1,1-1 0,35 22 1,-47-32-19,-1-1 0,0 1 0,1-1 0,0-1 0,-1 1 0,1-1 1,0 1-1,0-1 0,0-1 0,0 1 0,0-1 0,0 0 0,0 0 0,-1 0 1,1-1-1,0 1 0,0-1 0,0 0 0,0-1 0,-1 1 0,1-1 1,0 0-1,-1 0 0,0-1 0,1 1 0,-1-1 0,0 0 0,0 0 1,4-4-1,29-26 173,-2-2-1,-1-1 1,-1-2 0,51-78 0,-33 4-21,-51 112-193,0-1 1,0 1-1,0-1 1,0 1-1,0-1 1,1 1-1,-1 0 1,0-1-1,0 1 1,0-1-1,1 1 0,-1 0 1,0-1-1,1 1 1,-1 0-1,0-1 1,1 1-1,-1 0 1,0-1-1,1 1 0,-1 0 1,1 0-1,-1 0 1,1-1-1,-1 1 1,0 0-1,1 0 1,-1 0-1,1 0 1,-1 0-1,1 0 0,-1 0 1,1 0-1,-1 0 1,1 0-1,-1 0 1,0 0-1,1 0 1,-1 0-1,1 0 1,-1 1-1,1-1 0,-1 0 1,0 0-1,1 0 1,-1 1-1,1-1 1,-1 0-1,0 1 1,1-1-1,-1 0 1,0 1-1,1-1 0,-1 0 1,0 1-1,0-1 1,1 0-1,-1 1 1,0-1-1,0 2 1,16 33-195,-12-24 195,-1-5 5,3 9 24,1 0-1,0 0 1,17 24 0,-22-35 2,1-1 1,-1 0 0,1 0 0,0 0-1,0 0 1,1 0 0,-1 0 0,1-1 0,-1 0-1,1 0 1,0 0 0,0 0 0,0 0-1,0-1 1,0 1 0,0-1 0,0 0-1,0-1 1,0 1 0,5 0 0,4-2 46,1-1 1,-1 0 0,0-1-1,0 0 1,0-1 0,0 0 0,-1-1-1,0-1 1,13-7 0,-10 5 9,0-2 0,-1 1 0,0-2 0,-1 0 1,0 0-1,17-21 0,-28 30-19,1-1 0,-1 0 0,0 0 0,0 0-1,0 0 1,0-1 0,0 1 0,-1-1 0,0 1 0,0-1 0,0 1 0,0-1 0,0 1 0,-1-1 0,1 0 0,-1 0-1,0 1 1,0-1 0,0 0 0,-1 1 0,1-1 0,-1 0 0,0 1 0,-2-5 0,0 2 21,-1 0 0,1 0 0,-1 1 0,0-1 0,-1 1 0,0 0 0,0 0 0,0 1 0,0-1 1,0 1-1,-1 0 0,-7-3 0,-5-4-44,1 1-1,-1 1 1,-1 1 0,0 1-1,-24-7 1,37 13-63,1-1 1,0 2-1,-1-1 0,1 1 0,0-1 0,-1 1 1,1 1-1,-1-1 0,1 1 0,0 0 0,0 0 1,-1 1-1,1-1 0,0 1 0,0 0 0,0 1 1,1-1-1,-1 1 0,0 0 0,1 0 1,0 0-1,0 1 0,0 0 0,-6 6 0,2 1-18,0 0 0,1 0-1,1 0 1,-1 1 0,-5 16-1,11-24-85,-1 0-1,0 0 1,1 0-1,0 1 1,0-1-1,0 1 1,1-1-1,-1 1 1,1-1-1,0 1 1,0-1-1,1 1 1,-1-1-1,1 1 1,0-1-1,0 0 1,1 1-1,3 7 1,12 4-2917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4.349"/>
    </inkml:context>
    <inkml:brush xml:id="br0">
      <inkml:brushProperty name="width" value="0.035" units="cm"/>
      <inkml:brushProperty name="height" value="0.035" units="cm"/>
      <inkml:brushProperty name="color" value="#E71224"/>
    </inkml:brush>
  </inkml:definitions>
  <inkml:trace contextRef="#ctx0" brushRef="#br0">84 1219 8570,'-1'0'28,"-4"-3"379,0 0 0,-1 1-1,0-1 1,1 1 0,-9-1 0,13 2-334,0 1-1,-1 0 1,1 0 0,0 0-1,0 0 1,-1 0 0,1 0-1,0 0 1,0 0 0,-1 1-1,1-1 1,0 0 0,0 1 0,-1-1-1,1 1 1,0-1 0,0 1-1,0 0 1,0 0 0,0-1-1,0 1 1,0 0 0,0 0-1,0 0 1,1 0 0,-1 0-1,0 0 1,0 0 0,1 0-1,-1 0 1,1 0 0,-2 3 0,0 3-23,1 0 0,-1 0 0,1 1 0,1-1 0,-1 0 0,1 1 0,0-1 0,1 1 0,0-1 0,0 0 0,1 0 0,2 9 0,0-4 4,0 0 1,0-1-1,1 0 0,1 0 1,0 0-1,12 16 0,-17-25-21,0-1-1,-1 0 1,1 0 0,0 0-1,0 0 1,0 0-1,0 0 1,0 0-1,0 0 1,1 0-1,-1 0 1,0 0-1,0-1 1,1 1-1,-1-1 1,0 1-1,1-1 1,-1 1 0,0-1-1,1 0 1,-1 1-1,1-1 1,-1 0-1,3 0 1,-2-1 14,-1 0 1,1 0 0,0 0-1,-1 0 1,1 0-1,-1 0 1,1 0-1,-1 0 1,1-1 0,-1 1-1,0 0 1,0-1-1,0 1 1,1-1 0,0-3-1,3-5 93,0-1 1,-1 0-1,0 0 1,4-21-1,-5 14-18,-2-1 0,0-28 0,-1 30-84,0 0-1,5-32 1,-5 48-56,0-1-1,1 1 1,-1-1 0,0 1 0,1 0 0,-1-1 0,1 1 0,0 0 0,-1-1-1,1 1 1,0 0 0,0 0 0,0 0 0,0-1 0,0 1 0,0 0 0,0 0-1,0 0 1,0 1 0,0-1 0,0 0 0,1 0 0,-1 1 0,0-1 0,1 1-1,-1-1 1,0 1 0,1-1 0,-1 1 0,1 0 0,-1 0 0,1-1 0,-1 1 0,1 0-1,-1 0 1,0 1 0,1-1 0,-1 0 0,1 0 0,-1 1 0,3 0 0,6 3-81,1 0 0,-1 1 0,0 0 0,14 10 1,-8-5 63,-11-7 48,1 0 0,-1-1 1,1 1-1,0-1 0,-1 0 0,1 0 0,0-1 1,0 0-1,0 0 0,0 0 0,1-1 1,-1 0-1,9 0 0,-11-1 22,0-1-1,0 1 1,0 0 0,0-1-1,0 0 1,0 0 0,-1 0 0,1-1-1,-1 1 1,1-1 0,-1 0-1,0 0 1,0 0 0,0 0-1,0 0 1,-1-1 0,1 1 0,-1-1-1,3-7 1,5-10 104,10-34 0,8-16-114,-27 69-39,-1 1 1,1 0 0,-1 0 0,1 0 0,0 0 0,0 0 0,-1 0-1,1 0 1,0 0 0,0 0 0,0 0 0,0 0 0,0 0-1,0 1 1,1-1 0,-1 0 0,0 1 0,0-1 0,0 1-1,1-1 1,-1 1 0,0 0 0,2-1 0,30 7-344,-30-4 356,1-1 1,0 0 0,0 0-1,-1-1 1,1 1 0,0-1-1,0 0 1,7 0 0,-4-2 35,1-1 1,-1 0-1,0 0 1,0-1-1,0 1 1,0-1-1,-1-1 1,1 0-1,-1 0 1,0 0-1,-1 0 1,1-1-1,-1 0 1,5-7 0,10-10 69,-16 20-125,1 0 0,-1 0 0,1 0 0,-1 1 0,1-1 0,0 1 0,0 1 0,0-1 0,0 1 0,0-1 0,0 1 0,1 1 0,9-1 0,-7 0 23,1 0 0,0-1-1,16-5 1,-20 5 34,1-1-1,-1 1 1,0-1-1,0-1 1,0 1 0,0-1-1,0 0 1,-1 0-1,0 0 1,0 0 0,0-1-1,0 0 1,-1 0-1,1 0 1,-1 0 0,-1 0-1,1-1 1,-1 1-1,0-1 1,0 0 0,0 0-1,1-10 1,-2 2 54,0 1 1,-1 0-1,0 0 1,-1 0-1,-1 0 1,0 0-1,-1 0 0,0 0 1,-7-17-1,-96-226 171,83 208-242,-3 2-1,-1 0 1,-39-48-1,49 73-22,-27-26-1,39 42-35,-1 0 0,0 0 0,0 1 0,0 0 1,0 0-1,-1 0 0,0 1 0,0 0 0,-12-4 0,18 7 19,0-1 0,0 1 0,0 0 0,0 0 0,0-1-1,0 1 1,0 0 0,0 0 0,0 0 0,0 0 0,0 0-1,0 1 1,0-1 0,0 0 0,0 0 0,0 1 0,1-1 0,-1 0-1,0 1 1,0-1 0,0 1 0,0-1 0,0 1 0,1 0-1,-1-1 1,0 1 0,1 0 0,-1-1 0,0 1 0,1 0 0,-1 0-1,1 0 1,-1-1 0,1 1 0,-1 0 0,1 0 0,0 0 0,-1 0-1,1 0 1,0 0 0,0 0 0,0 0 0,0 0 0,0 0-1,0 0 1,0 0 0,0 0 0,0 0 0,1 1 0,0 6-2,0-1 0,0 0 1,1 1-1,0-1 0,4 8 1,11 22 39,2 0-1,1-2 1,2 0 0,1-1 0,2-2 0,1 0 0,31 28-1,6-2 81,3-2-1,94 60 0,-152-110-261,1 0-1,1 0 0,-1-1 1,1-1-1,-1 0 0,1 0 1,11 3-1,16-2-1161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4.588"/>
    </inkml:context>
    <inkml:brush xml:id="br0">
      <inkml:brushProperty name="width" value="0.035" units="cm"/>
      <inkml:brushProperty name="height" value="0.035" units="cm"/>
      <inkml:brushProperty name="color" value="#E71224"/>
    </inkml:brush>
  </inkml:definitions>
  <inkml:trace contextRef="#ctx0" brushRef="#br0">18 378 9122,'-10'9'992,"3"-1"2953,11-16-2833,9-8-72,15-16-271,7-7-225,18-10-328,6-2-96,3 0-88,1 3-8,-9 9-48,-3 7-192,-6 13-1265,-1 8-1343</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5.068"/>
    </inkml:context>
    <inkml:brush xml:id="br0">
      <inkml:brushProperty name="width" value="0.035" units="cm"/>
      <inkml:brushProperty name="height" value="0.035" units="cm"/>
      <inkml:brushProperty name="color" value="#E71224"/>
    </inkml:brush>
  </inkml:definitions>
  <inkml:trace contextRef="#ctx0" brushRef="#br0">143 38 10546,'-18'-8'189,"-37"-16"510,52 23-573,-1 0 1,1 0-1,0 0 0,-1 0 0,1 1 0,-1 0 0,1-1 0,-1 1 0,1 0 1,-1 1-1,1-1 0,0 1 0,-6 1 0,7-1-98,1 0 1,0 0-1,0 0 0,0 0 0,-1 0 0,1 0 1,0 1-1,1-1 0,-1 0 0,0 1 0,0-1 0,1 1 1,-1-1-1,0 1 0,1-1 0,-1 1 0,1 0 1,0-1-1,0 1 0,0-1 0,0 1 0,0 0 1,0-1-1,0 1 0,0-1 0,0 1 0,1 0 1,-1-1-1,1 1 0,0 1 0,2 7 8,0 0 1,0 0-1,9 15 0,0-3-3,1-1 0,1 0 1,1-1-1,27 28 0,80 65 177,-81-78 9,-2 2 0,47 57 1,-40-29 117,-33-45-708,0 0 0,1-1 0,1-1 0,18 17 0,-7-14-1978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5.894"/>
    </inkml:context>
    <inkml:brush xml:id="br0">
      <inkml:brushProperty name="width" value="0.035" units="cm"/>
      <inkml:brushProperty name="height" value="0.035" units="cm"/>
      <inkml:brushProperty name="color" value="#E71224"/>
    </inkml:brush>
  </inkml:definitions>
  <inkml:trace contextRef="#ctx0" brushRef="#br0">8 2029 14923,'-1'-2'21,"0"0"0,0 0 0,0 1 0,1-1 0,-1 0 0,0 0 0,1 0 0,0 0-1,-1 0 1,1 0 0,0 0 0,0 0 0,0 0 0,0 0 0,0 0 0,1 0 0,-1 0 0,1 0 0,-1 0-1,1 0 1,0 0 0,-1 0 0,1 1 0,0-1 0,2-3 0,3-2-27,0 0-1,1 0 1,-1 1-1,12-10 1,1 0 144,32-31 66,348-346 422,-227 202-533,145-170 15,159-244 60,-435 555-179,2 1 1,3 3-1,1 2 1,98-70 0,-143 112-4,0 0-1,-1 1 1,1-1 0,0 1 0,0 0 0,0 0 0,0 0 0,0 0 0,1 0 0,-1 0 0,0 0 0,0 1 0,1-1 0,-1 1 0,0 0 0,1-1 0,-1 1 0,0 0 0,1 0 0,-1 1 0,0-1-1,0 0 1,1 1 0,-1 0 0,0-1 0,0 1 0,1 0 0,-1 0 0,0 0 0,0 0 0,0 1 0,0-1 0,-1 0 0,1 1 0,0 0 0,0-1 0,-1 1 0,1 0 0,-1 0 0,0 0 0,1-1-1,1 6 1,62 101-112,-40-65 225,39 55-1,31 15 148,208 190 0,-226-235-90,3-2 0,3-5-1,158 90 1,-210-136-113,-4-2-4,28 19 0,-49-29-29,-1 1 0,1 0 0,-1 0 1,-1 0-1,1 1 0,0 0 1,-1 0-1,0 0 0,0 0 0,-1 1 1,4 6-1,-5-6 14,-1-1-1,0 1 1,0 0 0,0-1-1,-1 1 1,1 0 0,-2 0 0,1 0-1,0-1 1,-1 1 0,0 0-1,-1 0 1,1-1 0,-1 1-1,0-1 1,-1 1 0,-3 6-1,-4 6 57,-1-1 1,0 0-1,-23 26 0,-86 74 161,53-55-157,-479 394 190,109-117-217,156-121-29,-262 190 179,485-368-176,-81 54 172,112-78-267,0-2 0,-1 0 0,-36 11 0,31-17-237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8.158"/>
    </inkml:context>
    <inkml:brush xml:id="br0">
      <inkml:brushProperty name="width" value="0.035" units="cm"/>
      <inkml:brushProperty name="height" value="0.035" units="cm"/>
      <inkml:brushProperty name="color" value="#E71224"/>
    </inkml:brush>
  </inkml:definitions>
  <inkml:trace contextRef="#ctx0" brushRef="#br0">148 82 8450,'-4'-7'491,"0"0"0,0 1-1,0-1 1,0 1 0,-1 0 0,0 0 0,-1 0 0,1 1-1,-13-9 1,17 12-434,-1 1-1,0 0 1,1 0-1,-1 0 0,0 0 1,0 0-1,0 1 1,0-1-1,1 0 1,-1 1-1,0 0 0,0-1 1,0 1-1,0 0 1,0 0-1,0 0 0,0 0 1,0 0-1,0 0 1,0 1-1,0-1 1,0 1-1,0 0 0,0-1 1,0 1-1,1 0 1,-1 0-1,0 0 0,0 0 1,1 0-1,-1 0 1,1 1-1,-1-1 1,1 0-1,0 1 0,-1 0 1,1-1-1,0 1 1,0-1-1,0 1 0,0 0 1,0 0-1,0 3 1,-2 2-56,0 0 0,1 0-1,0 0 1,0 0 0,1 1 0,0-1 0,0 0 0,0 1 0,2 10 0,10 70-19,-6-60 21,1 10-3,20 108 0,-22-129-3,1-1-1,1 1 1,0-1-1,1 0 0,1 0 1,11 17-1,-16-29 2,0 0 0,1 0 0,0 0 0,-1 0 0,1-1 0,1 1 0,-1-1 1,0 0-1,1 0 0,0-1 0,0 1 0,0-1 0,0 0 0,0-1 0,0 1 0,0-1 0,0 0 0,1 0 0,-1 0 0,0-1 0,1 0 0,-1 0 0,1 0 1,-1-1-1,0 0 0,0 0 0,1 0 0,5-3 0,5-1 8,0-1 0,0-1-1,-1-1 1,0 0 0,0-1 0,-1 0 0,21-19 0,-24 19 21,-1 0 0,-1-1-1,0-1 1,0 0 0,-1 0 0,0 0 0,11-24 0,-15 26 29,0 0-1,-1 0 1,-1 0 0,1-1 0,-1 1 0,-1 0-1,0-1 1,0 0 0,-1 1 0,0-1-1,-1 1 1,-1-11 0,1 18 27,1 1-82,0 1 0,-1 0 0,1 0 1,-1 0-1,1 0 0,-1 0 1,1 0-1,-1 0 0,1 0 1,-1 0-1,1 0 0,0 0 0,-1 0 1,1 1-1,-1-1 0,1 0 1,-1 0-1,1 0 0,0 1 0,-1-1 1,1 0-1,-1 0 0,1 1 1,0-1-1,-1 0 0,1 1 0,0-1 1,0 0-1,-1 1 0,1-1 1,-1 1-1,-1 3-1,0 0 1,0 0-1,0 0 1,0 1-1,0-1 1,1 1-1,0-1 1,0 1-1,-1 7 1,-2 50 12,4-46-6,-1-11-5,1 0 0,0 1 0,1-1-1,-1 0 1,1 0 0,0 0 0,0 0-1,1 0 1,-1 0 0,4 5 0,-4-8 0,0-1 0,0 1 1,0 0-1,0-1 0,0 0 0,1 1 1,-1-1-1,1 0 0,-1 0 0,1 0 1,-1 0-1,1 0 0,0 0 0,0 0 1,-1 0-1,1-1 0,0 1 0,0-1 1,0 1-1,0-1 0,-1 0 0,1 1 1,0-1-1,0 0 0,0-1 0,0 1 1,0 0-1,0 0 0,0-1 0,2 0 1,11-4 21,1 0-1,-1-1 1,0 0 0,-1-1 0,0-1 0,19-14 0,-12 7 50,-1-1 0,0-1 0,22-26 1,-38 40-16,-1-1 0,0 1 0,0-1 0,-1 0 0,1 0 0,-1-1 0,1 1 0,-2 0 0,1-1 0,0 1 0,-1-1 0,0 0 0,0 1 0,0-1 0,0 0 0,-1 0 0,0-8 0,-1 8-2,0 0 0,-1 0-1,1 1 1,-1-1-1,0 1 1,0-1-1,-1 1 1,1 0-1,-1 0 1,0 0-1,0 0 1,0 0-1,-1 1 1,1-1 0,-1 1-1,0 0 1,-6-4-1,4 3-47,0 1-1,-1 0 1,1 0-1,-1 0 1,0 1-1,0 0 1,0 0-1,0 0 1,-8 0-1,13 2-93,-1 0-1,0-1 1,1 1-1,-1 0 1,0 0 0,0 0-1,1 1 1,-1-1-1,0 1 1,1 0-1,-1-1 1,0 1-1,1 0 1,-1 0 0,1 1-1,0-1 1,-1 0-1,1 1 1,0 0-1,0-1 1,0 1 0,0 0-1,0 0 1,0 0-1,0 0 1,-2 5-1,2 9-2365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7.073"/>
    </inkml:context>
    <inkml:brush xml:id="br0">
      <inkml:brushProperty name="width" value="0.035" units="cm"/>
      <inkml:brushProperty name="height" value="0.035" units="cm"/>
      <inkml:brushProperty name="color" value="#E71224"/>
    </inkml:brush>
  </inkml:definitions>
  <inkml:trace contextRef="#ctx0" brushRef="#br0">4 97 10514,'-1'-7'40,"0"0"0,0 0 0,1 0 0,0-1 0,0 1 0,0 0 0,1 0-1,0-1 1,1 1 0,0 0 0,3-9 0,-4 15 215,11 193-221,-12-180-1,14 264 1052,-7-205-804,31 132-1,-22-142-256,16 56 206,-5 3-1,15 152 1,-30 73 376,7 77-1179,-13-382-1564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37.551"/>
    </inkml:context>
    <inkml:brush xml:id="br0">
      <inkml:brushProperty name="width" value="0.035" units="cm"/>
      <inkml:brushProperty name="height" value="0.035" units="cm"/>
      <inkml:brushProperty name="color" value="#E71224"/>
    </inkml:brush>
  </inkml:definitions>
  <inkml:trace contextRef="#ctx0" brushRef="#br0">19 470 8530,'-1'0'147,"1"0"1,-1 0-1,0 0 1,1 0 0,-1 0-1,1 0 1,-1 0-1,0 0 1,1 0-1,-1 0 1,1 0-1,-1 0 1,0 0-1,1 0 1,-1 1 0,1-1-1,-1 0 1,1 1-1,-1-1 1,1 0-1,-1 1 1,1-1-1,-1 0 1,1 1-1,-1-1 1,1 1-1,0-1 1,-1 1 0,1-1-1,0 1 1,-1 0-1,1 1-58,-1 0 0,1-1-1,0 1 1,0 0 0,0 0 0,0-1-1,0 1 1,0 0 0,0 0-1,1 3 1,1 2-88,1 0-1,-1 0 1,1 0-1,7 11 1,-3-8 64,1 0 1,0-1 0,1 0 0,0-1-1,0 0 1,1 0 0,0-1-1,0 0 1,1-1 0,15 7 0,-1-2 61,1-1 1,0-2 0,41 9-1,-60-15-46,0-1 0,1 0 0,-1 0 0,1-1 0,-1 0 0,1 0 0,7-2 0,-11 1 10,0 0 1,0 0-1,-1 0 1,1-1-1,0 0 1,-1 0 0,1 0-1,-1 0 1,0 0-1,0-1 1,0 1-1,0-1 1,0 0-1,4-5 1,15-24 268,-2-1-1,-1-1 1,-2 0 0,-1-1 0,20-71 0,-23 59-236,-3-1-1,-2 0 1,2-68 0,-4 47-174,0 15-210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5.748"/>
    </inkml:context>
    <inkml:brush xml:id="br0">
      <inkml:brushProperty name="width" value="0.035" units="cm"/>
      <inkml:brushProperty name="height" value="0.035" units="cm"/>
      <inkml:brushProperty name="color" value="#E71224"/>
    </inkml:brush>
  </inkml:definitions>
  <inkml:trace contextRef="#ctx0" brushRef="#br0">371 1900 4593,'-53'-105'2099,"-5"3"-1,-99-132 1,56 100-1739,100 132-375,1 6-8,1 1 0,-1-1 0,1 0 0,0 0 0,1 0 0,-1 0 0,1 0 0,0 0 0,0 0 0,3 5 0,30 37 82,-24-32-42,141 194 99,-130-172-94,-1 1 0,-2 1 0,-2 0 0,15 47-1,60 259 405,-21-67 65,63 266 52,-87-339-452,44 151 259,29-9 69,-111-325-385,1-1 1,0 0 0,2-1 0,1 0 0,0 0 0,1-1 0,1-1 0,1-1 0,30 25 0,-34-31 11,1-1 1,1-1-1,-1 0 1,1-1-1,1 0 1,-1-1-1,1-1 1,0 0-1,0-1 1,1-1-1,-1 0 1,1-1-1,0-1 1,28-1-1,41-8 113,123-28-1,83-39 205,-208 52-229,99-30 135,326-145 1,-429 161-230,391-167 130,-336 153-102,187-101 0,-249 113-25,126-75 200,-148 82 16,85-72 1,-124 94-198,0-1 1,-1 0 0,0-1-1,-1 0 1,-1 0 0,0-1-1,0 0 1,-1 0 0,-1 0-1,0-1 1,-1 0-1,4-20 1,-5 15 16,-1-1 1,-1 1-1,-1-1 0,-1 0 1,0 1-1,-2-1 0,0 1 1,-10-39-1,-16-54 62,-2-12-25,-88-231 0,-94-49 25,-7-18-107,162 286-34,-146-322 0,-34-84-81,227 516 11,6 12-112,0 0 1,-2 1-1,0 0 0,0 0 1,-1 0-1,0 1 0,-17-20 1,12 25-2012,-1 7-1315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6.469"/>
    </inkml:context>
    <inkml:brush xml:id="br0">
      <inkml:brushProperty name="width" value="0.035" units="cm"/>
      <inkml:brushProperty name="height" value="0.035" units="cm"/>
      <inkml:brushProperty name="color" value="#E71224"/>
    </inkml:brush>
  </inkml:definitions>
  <inkml:trace contextRef="#ctx0" brushRef="#br0">360 187 10322,'-8'-21'196,"1"1"-1,-2 0 0,-1 1 1,0 0-1,-18-23 0,25 38-164,1 0 0,-1 1 0,0 0-1,0 0 1,0 0 0,-1 0 0,1 0-1,-1 1 1,1-1 0,-1 1 0,0 0-1,0 0 1,0 1 0,0-1 0,0 1-1,0 0 1,-1 0 0,1 0 0,0 0-1,-1 1 1,1 0 0,0 0 0,-1 0-1,1 0 1,-1 1 0,1-1 0,0 1-1,0 0 1,-1 1 0,1-1 0,0 1-1,0 0 1,-7 4 0,3 0-15,-1 0 0,1 1 0,1-1 0,-1 2 0,1-1 0,0 1 0,1 0 0,0 1 0,0 0 0,1 0 0,-5 10 0,-4 11-20,2 0 1,-11 37-1,20-54-2,0 1 0,0-1 0,1 1 0,1 0 0,0 0 0,1 0 0,1 0 0,0 0 1,1-1-1,0 1 0,1 0 0,5 14 0,-1-10 26,0-1 0,1 0 0,1 0 0,0-1 0,2 0 0,0-1 0,0 0 0,19 18 0,-27-30 1,-1-1-1,0 0 1,1 0 0,-1 0 0,1 0-1,-1 0 1,1 0 0,0-1-1,0 1 1,0-1 0,0 0-1,0 0 1,0 0 0,0 0 0,0-1-1,0 1 1,5-1 0,-4 0 12,0-1 0,0 0 1,0 0-1,0 0 1,0 0-1,0-1 0,-1 1 1,1-1-1,0 0 1,-1 0-1,0-1 0,1 1 1,3-4-1,1-1 88,1-1-1,-1-1 1,-1 1-1,1-1 0,-2 0 1,1-1-1,-1 0 1,-1 0-1,1 0 0,-2-1 1,0 1-1,0-1 1,-1 0-1,0-1 1,0 1-1,-2 0 0,1-13 1,-1-12 197,-2 0 1,-2-1-1,-1 1 0,-9-35 1,14 63-863,7 18 158,16 35-13,-17-30 339,-6-15 55,13 27 25,20 28-1,-28-47 13,0-1-1,0 0 0,0 0 0,1 0 0,0-1 1,1 1-1,-1-2 0,10 6 0,16 4-666</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6.826"/>
    </inkml:context>
    <inkml:brush xml:id="br0">
      <inkml:brushProperty name="width" value="0.035" units="cm"/>
      <inkml:brushProperty name="height" value="0.035" units="cm"/>
      <inkml:brushProperty name="color" value="#E71224"/>
    </inkml:brush>
  </inkml:definitions>
  <inkml:trace contextRef="#ctx0" brushRef="#br0">0 25 9394,'4'-2'172,"-1"0"0,1 1-1,0-1 1,-1 1 0,1 0 0,0 0-1,0 0 1,0 0 0,4 1 0,12-2 1,91-5 828,-101 7-897,1 0 0,0 1 0,-1 0 0,1 1 0,-1 0 0,1 1 0,-1 0 0,12 6-1,-19-7-81,1 0 0,-1 0-1,0 1 1,0 0-1,0-1 1,0 1-1,0 0 1,-1 0-1,1 0 1,-1 1-1,0-1 1,0 1-1,0-1 1,0 1-1,-1 0 1,1 0-1,-1-1 1,0 1-1,0 0 1,0 0-1,-1 0 1,0 0-1,1 0 1,-2 5-1,1 4 429,-1-1-1,-1 1 0,0-1 0,-1 0 0,0 0 0,-8 19 1,11-30 352,14-16-97,-10 10-616,34-34-245,1 1 0,44-32 0,-13 19-1176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7.663"/>
    </inkml:context>
    <inkml:brush xml:id="br0">
      <inkml:brushProperty name="width" value="0.035" units="cm"/>
      <inkml:brushProperty name="height" value="0.035" units="cm"/>
      <inkml:brushProperty name="color" value="#E71224"/>
    </inkml:brush>
  </inkml:definitions>
  <inkml:trace contextRef="#ctx0" brushRef="#br0">40 38 7466,'-38'-37'3095,"37"36"-1456,15 23-1648,98 211 462,-61-119 363,-37-93-272,-14-21-516,0 1-1,1-1 1,-1 0-1,0 0 1,0 0-1,1 0 1,-1 0-1,0 0 1,1 1-1,-1-1 1,0 0 0,0 0-1,1 0 1,-1 0-1,0 0 1,1 0-1,-1 0 1,0 0-1,1 0 1,-1 0-1,0-1 1,0 1-1,1 0 1,-1 0-1,0 0 1,1 0 0,-1 0-1,0 0 1,0-1-1,1 1 1,-1 0-1,0 0 1,0 0-1,0-1 1,1 1-1,-1 0 1,0-1-1,3-3 144,-1-1 0,0 0 0,0 0 0,-1 0-1,1 0 1,0-5 0,0 3-326,2-13 176,1 1 0,1-1 0,1 1 0,1 1 0,11-21 0,-16 35-61,0-1 0,0 0 0,1 1 1,-1 0-1,1 0 0,0 0 0,0 0 0,1 1 0,-1-1 0,1 1 1,-1 0-1,1 0 0,0 1 0,0 0 0,1 0 0,-1 0 1,0 0-1,0 1 0,1 0 0,-1 0 0,1 0 0,-1 1 0,11 0 1,-8 0-4,0 1 0,0 0 0,0 1 0,-1 0 0,1 0 0,0 0 0,-1 1 0,1 1 0,-1-1 1,0 1-1,0 0 0,-1 0 0,11 10 0,-14-12 57,0 1-1,0 0 1,0 0 0,-1 1-1,1-1 1,-1 1 0,0-1-1,0 1 1,0-1 0,-1 1-1,1 0 1,-1 0 0,0 0-1,0 0 1,0 0 0,-1 0-1,1 0 1,-1 0 0,0 0-1,0 1 1,0-1 0,-1 0-1,0 0 1,1 0 0,-1 0 0,-1 0-1,1 0 1,-2 3 0,-2 3 57,0 0 0,-1-1 0,0 0 0,-1 0 0,0-1 0,0 1 0,0-2 0,-1 1 0,0-1 0,-1 0 0,0-1 0,0 0 0,-14 7 0,14-8-69,0-1-1,0 0 1,0-1 0,-1 0 0,1 0 0,-1-1-1,0 0 1,0-1 0,1 0 0,-1-1 0,0 0-1,0 0 1,0-1 0,0 0 0,-10-4-1,-12-5-1429</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7.870"/>
    </inkml:context>
    <inkml:brush xml:id="br0">
      <inkml:brushProperty name="width" value="0.035" units="cm"/>
      <inkml:brushProperty name="height" value="0.035" units="cm"/>
      <inkml:brushProperty name="color" value="#E71224"/>
    </inkml:brush>
  </inkml:definitions>
  <inkml:trace contextRef="#ctx0" brushRef="#br0">1 139 9770,'8'-3'992,"4"-3"81,2 0 103,4-3 80,0-5-672,1-2-112,2-4-248,2 2 8,0 1-424,-4 0-528,-4 4-1848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8.029"/>
    </inkml:context>
    <inkml:brush xml:id="br0">
      <inkml:brushProperty name="width" value="0.035" units="cm"/>
      <inkml:brushProperty name="height" value="0.035" units="cm"/>
      <inkml:brushProperty name="color" value="#E71224"/>
    </inkml:brush>
  </inkml:definitions>
  <inkml:trace contextRef="#ctx0" brushRef="#br0">8 77 8290,'-7'0'3441,"15"-5"-2697,12-4-312,15-8 120,7-5-264,6-2-1536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8.442"/>
    </inkml:context>
    <inkml:brush xml:id="br0">
      <inkml:brushProperty name="width" value="0.035" units="cm"/>
      <inkml:brushProperty name="height" value="0.035" units="cm"/>
      <inkml:brushProperty name="color" value="#E71224"/>
    </inkml:brush>
  </inkml:definitions>
  <inkml:trace contextRef="#ctx0" brushRef="#br0">1 94 6937,'0'0'937,"15"-3"-689,1-2 168,4-2 88,3-5-32,2-1-88,0-1-224,-2 0-24,-8 1-160,-4 0-480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48.617"/>
    </inkml:context>
    <inkml:brush xml:id="br0">
      <inkml:brushProperty name="width" value="0.035" units="cm"/>
      <inkml:brushProperty name="height" value="0.035" units="cm"/>
      <inkml:brushProperty name="color" value="#E71224"/>
    </inkml:brush>
  </inkml:definitions>
  <inkml:trace contextRef="#ctx0" brushRef="#br0">26 25 7514,'-12'8'864,"4"1"648,3-4 2665,27-26-4177,3-4-816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8.609"/>
    </inkml:context>
    <inkml:brush xml:id="br0">
      <inkml:brushProperty name="width" value="0.035" units="cm"/>
      <inkml:brushProperty name="height" value="0.035" units="cm"/>
      <inkml:brushProperty name="color" value="#E71224"/>
    </inkml:brush>
  </inkml:definitions>
  <inkml:trace contextRef="#ctx0" brushRef="#br0">93 134 8554,'-27'-38'995,"8"11"1998,-23-42-1,38 87-2078,4-12-883,1 1 0,-1-1 0,2 0 0,-1 0 0,0 0 0,1-1 0,0 1 0,5 8 0,27 48 62,-12-23-53,3 13 4,-15-28-6,2-1 0,22 35 0,-33-57-34,-1 0-1,1 0 1,0-1-1,-1 1 1,1 0-1,0 0 1,-1-1-1,1 1 1,0 0-1,0-1 1,0 1-1,-1-1 1,1 1-1,0-1 1,0 1 0,0-1-1,0 0 1,0 1-1,0-1 1,0 0-1,0 0 1,0 0-1,0 0 1,0 0-1,0 0 1,0 0-1,0 0 1,0 0-1,0 0 1,0 0-1,0-1 1,0 1-1,0 0 1,0-1-1,0 1 1,0-1-1,0 1 1,-1-1-1,1 1 1,0-1-1,0 0 1,-1 1-1,1-1 1,0 0-1,-1 0 1,1 0-1,0 1 1,0-3-1,5-5 18,0-1-1,-1 0 0,8-17 0,-8 16-10,20-44 25,-17 34-41,1 1-1,1 0 1,12-18-1,-21 35 1,0 0 0,1 0 0,-1 0 0,0 0 0,1 0 0,-1 1 0,1-1 0,0 1-1,-1-1 1,1 1 0,0 0 0,0-1 0,0 1 0,0 0 0,0 0 0,0 0 0,0 1 0,1-1-1,-1 0 1,0 1 0,0 0 0,1-1 0,-1 1 0,0 0 0,0 0 0,1 0 0,-1 1 0,0-1-1,0 0 1,1 1 0,-1-1 0,0 1 0,0 0 0,0 0 0,0 0 0,0 0 0,0 0 0,0 0-1,0 1 1,0-1 0,-1 1 0,1-1 0,0 1 0,1 2 0,0-1 21,0 1 1,0 0-1,0 0 1,0 0-1,-1 0 1,1 0-1,-1 1 1,0-1-1,-1 1 1,1 0-1,-1-1 1,0 1-1,0 0 1,0 0-1,-1 0 1,1-1-1,-1 1 1,-1 0-1,1 0 1,-2 7-1,-1-4-54,0 0 0,-1-1-1,0 1 1,0-1 0,-1 0 0,0 0 0,0 0-1,-1 0 1,1-1 0,-2 0 0,1 0 0,-1-1-1,1 0 1,-13 7 0,17-11-1341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52.379"/>
    </inkml:context>
    <inkml:brush xml:id="br0">
      <inkml:brushProperty name="width" value="0.035" units="cm"/>
      <inkml:brushProperty name="height" value="0.035" units="cm"/>
      <inkml:brushProperty name="color" value="#E71224"/>
    </inkml:brush>
  </inkml:definitions>
  <inkml:trace contextRef="#ctx0" brushRef="#br0">691 50 8850,'-2'-3'183,"1"-1"0,0 1 1,0 0-1,0-1 0,1 1 0,-1-1 1,1-3-1,-3-10 627,3 15-67,-1 2-718,0 1 0,0-1-1,-1 1 1,1-1 0,0 1 0,0 0-1,0 0 1,0-1 0,0 1-1,1 0 1,-1 0 0,0 0 0,0 0-1,0 0 1,1 0 0,-1 0 0,0 1-1,-14 25-13,12-20 36,-14 26-3,2 1 0,2 0 1,1 1-1,-9 41 0,-21 151 119,33-170-111,-89 740 692,19-129 35,69-595-665,-73 474 1106,-26-5-255,-22-17 322,125-497-2631,6-17-186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6:52.794"/>
    </inkml:context>
    <inkml:brush xml:id="br0">
      <inkml:brushProperty name="width" value="0.035" units="cm"/>
      <inkml:brushProperty name="height" value="0.035" units="cm"/>
      <inkml:brushProperty name="color" value="#E71224"/>
    </inkml:brush>
  </inkml:definitions>
  <inkml:trace contextRef="#ctx0" brushRef="#br0">60 99 9794,'-6'-6'123,"1"2"72,0 0 1,0 0-1,1 0 1,0-1-1,0 0 1,0 0-1,1 0 1,-1 0-1,1 0 1,0-1 0,1 1-1,-4-12 1,6 16-181,-1 1 0,1-1 0,0 1 1,0-1-1,0 0 0,0 1 0,0-1 1,0 1-1,0-1 0,0 0 0,0 1 0,0-1 1,1 1-1,-1-1 0,0 0 0,0 1 1,0-1-1,1 1 0,-1-1 0,0 1 1,1-1-1,-1 1 0,0-1 0,1 1 0,-1-1 1,1 1-1,-1 0 0,1-1 0,-1 1 1,1-1-1,-1 1 0,1 0 0,-1 0 1,1-1-1,0 1 0,-1 0 0,1 0 0,-1 0 1,1 0-1,0-1 0,-1 1 0,1 0 1,-1 0-1,1 0 0,0 0 0,-1 1 1,1-1-1,-1 0 0,1 0 0,0 0 0,-1 0 1,1 1-1,0-1 0,3 2 23,-1-1 0,1 0 1,-1 1-1,0 0 0,0 0 0,0 0 0,0 0 0,4 4 0,2 4 68,-1 1 0,0-1-1,-1 2 1,0-1 0,0 1-1,-1 0 1,-1 1 0,7 23 0,1 11 208,6 53 1,-10-47-54,-3-18-75,-2-8 5,1 0 0,1 0 0,1-1-1,2 0 1,16 36 0,-24-59-157,1 0 1,0 0 0,0 0-1,0 0 1,0-1-1,1 1 1,-1-1-1,1 1 1,-1-1 0,1 0-1,0 0 1,0 0-1,0 0 1,0-1-1,0 1 1,0-1-1,0 1 1,1-1 0,-1 0-1,0-1 1,1 1-1,-1-1 1,1 1-1,-1-1 1,1 0 0,-1 0-1,0 0 1,1-1-1,4 0 1,4-3 85,1 0 1,-1 0 0,0-1 0,0-1-1,0 0 1,15-11 0,3-5-11,-1-2 0,-2 0 0,0-2 1,-2-1-1,28-37 0,-23 29-377,52-62-2290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7:12.739"/>
    </inkml:context>
    <inkml:brush xml:id="br0">
      <inkml:brushProperty name="width" value="0.035" units="cm"/>
      <inkml:brushProperty name="height" value="0.035" units="cm"/>
      <inkml:brushProperty name="color" value="#E71224"/>
    </inkml:brush>
  </inkml:definitions>
  <inkml:trace contextRef="#ctx0" brushRef="#br0">41 1 5097,'-30'2'3170,"19"0"2137,12 3-4562,0 5-692,1-1-1,0 0 1,1 0-1,0 0 1,1 0-1,8 14 1,36 57 110,-34-59-124,3 3 62,1 1 1,1-2-1,2-1 1,0 0 0,1-1-1,1-2 1,1 0-1,0-2 1,1 0-1,48 22 1,-68-37-114,2 1-137,0 1 0,0-1-1,0 1 1,0 1 0,-1-1 0,0 1-1,0 0 1,0 1 0,8 9 0,-13-13-918,3-8-1814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7:12.995"/>
    </inkml:context>
    <inkml:brush xml:id="br0">
      <inkml:brushProperty name="width" value="0.035" units="cm"/>
      <inkml:brushProperty name="height" value="0.035" units="cm"/>
      <inkml:brushProperty name="color" value="#E71224"/>
    </inkml:brush>
  </inkml:definitions>
  <inkml:trace contextRef="#ctx0" brushRef="#br0">224 46 3529,'-4'-1'171,"-18"-9"1332,0 0-1,-35-9 0,52 18-1227,0-1 0,-1 1 0,1 0 0,0 1 0,-1-1 0,1 1 0,-1 0 0,1 0 0,-1 1 0,1 0 0,-1 0 0,1 0-1,0 0 1,-1 1 0,1 0 0,0 0 0,-5 4 0,8-5-214,0 1-1,1 0 1,-1-1 0,1 1-1,0 0 1,-1 0 0,1 0-1,0 0 1,0 0 0,1 1-1,-1-1 1,0 0 0,1 0-1,-1 0 1,1 1 0,0-1-1,-1 0 1,1 1 0,1 3-1,6 52-15,-4-43 61,0 9-29,2 1-1,9 26 0,-12-43-168,1 0-1,1 0 0,0 0 1,0 0-1,0-1 0,1 0 0,0 0 1,1 0-1,-1 0 0,8 5 1,15 9-1531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7:13.203"/>
    </inkml:context>
    <inkml:brush xml:id="br0">
      <inkml:brushProperty name="width" value="0.035" units="cm"/>
      <inkml:brushProperty name="height" value="0.035" units="cm"/>
      <inkml:brushProperty name="color" value="#E71224"/>
    </inkml:brush>
  </inkml:definitions>
  <inkml:trace contextRef="#ctx0" brushRef="#br0">32 135 4401,'-14'8'1248,"3"-1"1737,4-1 4256,8-6-6352,21-12-481,-5 0 8,7-6-184,3-5-136,-1-6 56,1-1-152,6-2-1312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7:16.904"/>
    </inkml:context>
    <inkml:brush xml:id="br0">
      <inkml:brushProperty name="width" value="0.035" units="cm"/>
      <inkml:brushProperty name="height" value="0.035" units="cm"/>
      <inkml:brushProperty name="color" value="#E71224"/>
    </inkml:brush>
  </inkml:definitions>
  <inkml:trace contextRef="#ctx0" brushRef="#br0">322 142 8498,'-6'-11'73,"-1"-4"680,0-1 0,-2 2 0,1-1-1,-19-21 1,24 32-623,0 1-1,0 1 1,1-1 0,-2 0 0,1 1-1,0 0 1,0-1 0,-1 1-1,0 1 1,1-1 0,-1 0 0,0 1-1,0 0 1,1 0 0,-1 0-1,0 0 1,0 1 0,0-1-1,0 1 1,0 0 0,0 0 0,0 1-1,0-1 1,0 1 0,-7 2-1,7-1-114,0 0-1,0 0 0,0 0 0,0 1 0,0 0 1,1 0-1,-1 0 0,1 0 0,0 0 0,0 1 0,0-1 1,0 1-1,1 0 0,-1 0 0,1 0 0,-3 7 1,-4 10-49,1 1 0,-5 22 1,10-33 39,-17 69 21,3 1 1,4 1-1,-3 92 1,21 251-1721,1-338-727</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7:17.364"/>
    </inkml:context>
    <inkml:brush xml:id="br0">
      <inkml:brushProperty name="width" value="0.035" units="cm"/>
      <inkml:brushProperty name="height" value="0.035" units="cm"/>
      <inkml:brushProperty name="color" value="#E71224"/>
    </inkml:brush>
  </inkml:definitions>
  <inkml:trace contextRef="#ctx0" brushRef="#br0">1 443 6049,'0'-5'111,"0"-1"0,0 1 0,0 0-1,1-1 1,-1 1 0,2 0-1,-1 0 1,0-1 0,1 1 0,0 0-1,0 0 1,1 1 0,2-6 0,0 4 152,0 0 1,0 1 0,0 0 0,1 0-1,0 0 1,0 1 0,0 0-1,0 0 1,9-4 0,23-11 530,2 2-1,-1 1 1,69-17 0,-89 29-765,1 0 0,0 1 0,0 1 0,0 0 0,1 2 0,-1 1 0,0 0 0,0 1 0,36 10 0,-47-10-12,0 1 0,0 1 0,0 0 1,-1 0-1,0 1 0,0 0 0,0 0 1,0 0-1,-1 1 0,0 1 0,9 9 1,-10-7 9,1 0 0,-1 1 0,0-1 0,-1 1 0,0 1 0,-1-1 0,0 1 0,-1-1 0,3 15 0,1 20 321,-7-43 1475,7-11-129,2-10-1126,-1-1 1,6-22-1,4-10-226,-16 48-327,12-36-421,3 0-1,1 1 1,2 1 0,48-68 0,-26 58-1690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2.044"/>
    </inkml:context>
    <inkml:brush xml:id="br0">
      <inkml:brushProperty name="width" value="0.035" units="cm"/>
      <inkml:brushProperty name="height" value="0.035" units="cm"/>
    </inkml:brush>
  </inkml:definitions>
  <inkml:trace contextRef="#ctx0" brushRef="#br0">14 132 5217,'11'-59'6464,"-11"58"-5648,-6 31-868,0-3 48,1 0 1,-2 29-1,7-49 19,-1-1 0,1 0 0,0 1 1,1-1-1,0 0 0,0 1 0,0-1 0,0 0 1,1 0-1,0 0 0,1 0 0,-1 0 1,1 0-1,0-1 0,6 9 0,-8-13 4,0 1 0,1-1 0,-1 1-1,1-1 1,-1 0 0,1 1 0,0-1-1,-1 0 1,1 0 0,0 0 0,0 0-1,0-1 1,0 1 0,-1 0 0,1-1-1,0 1 1,0-1 0,0 0 0,0 0-1,0 0 1,3 0 0,-2-1 19,0 1 1,0-1-1,-1 0 1,1 0-1,0-1 1,-1 1-1,1-1 1,-1 1-1,0-1 1,1 0-1,-1 0 1,0 0-1,2-3 0,4-4 68,-1 0 0,-1-1 0,0-1 0,0 1 0,-1-1 0,5-11 0,-5 8-67,15-37 82,-19 49-151,0 0 0,0 0 0,0 0 0,1 0 0,-1 0 0,1 0 0,-1 0 0,1 1 0,0-1 0,-1 0 0,1 1 0,0 0 0,0-1 0,0 1 0,0 0 0,1 0 0,-1 0 0,4-1 0,-4 2-8,0 0 0,0 1 0,0-1 0,0 1 0,0-1-1,0 1 1,0 0 0,-1 0 0,1 0 0,0 0 0,0 0-1,0 0 1,-1 0 0,1 0 0,-1 1 0,1-1 0,-1 1 0,1-1-1,-1 1 1,0 0 0,2 3 0,22 40-24,3 32 497,-27-76-418,-1-1 1,1 0-1,-1 1 1,1-1 0,-1 0-1,1 0 1,0 0-1,-1 1 1,1-1 0,-1 0-1,1 0 1,0 0 0,-1 0-1,1 0 1,-1 0-1,1 0 1,-1 0 0,1 0-1,0 0 1,-1-1-1,1 1 1,-1 0 0,1 0-1,-1-1 1,1 1-1,-1 0 1,1 0 0,-1-1-1,2 0 1,14-9 130,28-38 171,-38 40-318,0 0 0,0 1 1,1 0-1,0 0 0,0 0 1,1 1-1,-1 0 0,1 0 0,1 1 1,8-5-1,-15 10-24,-1 0-1,1-1 1,-1 1-1,1 0 1,-1 0-1,1 0 0,-1 0 1,1 0-1,-1 0 1,1 0-1,-1 0 1,1 0-1,-1 1 1,1-1-1,-1 1 1,1-1-1,-1 1 1,1 0-1,-1 0 1,0-1-1,0 1 1,1 0-1,-1 0 1,0 0-1,0 0 1,0 0-1,0 1 1,0-1-1,0 0 1,0 0-1,0 1 0,1 2 1,3 6-51,0 1-1,-1-1 1,5 19 0,1 0 102,-10-27-6,1 1 1,0-1 0,0 0 0,0-1 0,0 1 0,0 0 0,0 0 0,1 0 0,-1-1 0,1 1-1,-1-1 1,1 1 0,0-1 0,-1 1 0,1-1 0,0 0 0,0 0 0,0 0 0,0 0 0,0 0-1,0 0 1,0-1 0,0 1 0,0-1 0,0 1 0,1-1 0,-1 0 0,0 0 0,0 0-1,0 0 1,1 0 0,-1 0 0,0-1 0,0 1 0,0-1 0,0 0 0,0 1 0,0-1 0,0 0-1,0 0 1,2-2 0,2 0 61,0-2 0,0 1 0,0-1 0,0 0 0,-1 0 0,0 0 0,0-1 0,0 1 0,-1-1 0,0 0 0,4-9 0,0-5 60,-2 0 0,-1 0 0,0 0-1,-1-1 1,1-28 0,2-4-149,-4 42-503,1 19-741,4 12 935,-2-13 310,0-1 1,0 0 0,1 0 0,0 0-1,8 4 1,-9-6 30,0 0-1,0 1 1,-1-1 0,1 1-1,8 11 1,-12-13-9,-1 0 1,1-1-1,-1 1 0,0 0 1,0 0-1,0 0 0,0 0 1,0 0-1,-1 0 1,1 0-1,-1 0 0,0 0 1,0 1-1,0-1 1,0 0-1,-1 0 0,1 0 1,-2 4-1,-1 1 103,0 0 1,0 0-1,-1 0 1,-5 9-1,4-10-229,2 0 0,-1 0 1,1 1-1,-4 11 0,6-13-1260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2.234"/>
    </inkml:context>
    <inkml:brush xml:id="br0">
      <inkml:brushProperty name="width" value="0.035" units="cm"/>
      <inkml:brushProperty name="height" value="0.035" units="cm"/>
    </inkml:brush>
  </inkml:definitions>
  <inkml:trace contextRef="#ctx0" brushRef="#br0">50 6 7490,'-11'-2'1136,"1"-1"704,-2 3-311,4 1-777,2 3-360,4 4-256,3 1-72,3 5 0,-1 2 48,2 4 216,-1 1-88,-1 1-784,5-3-736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2.379"/>
    </inkml:context>
    <inkml:brush xml:id="br0">
      <inkml:brushProperty name="width" value="0.035" units="cm"/>
      <inkml:brushProperty name="height" value="0.035" units="cm"/>
    </inkml:brush>
  </inkml:definitions>
  <inkml:trace contextRef="#ctx0" brushRef="#br0">6 54 6505,'-1'-25'1393,"-2"4"759,1 13 665,4 18-3833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9.230"/>
    </inkml:context>
    <inkml:brush xml:id="br0">
      <inkml:brushProperty name="width" value="0.035" units="cm"/>
      <inkml:brushProperty name="height" value="0.035" units="cm"/>
      <inkml:brushProperty name="color" value="#E71224"/>
    </inkml:brush>
  </inkml:definitions>
  <inkml:trace contextRef="#ctx0" brushRef="#br0">183 791 7546,'-2'-3'495,"1"0"1,-1-1 0,0 1-1,0 1 1,0-1-1,0 0 1,0 0 0,-1 1-1,1-1 1,-1 1 0,-3-3-1,-37-21 1712,27 16-1467,13 9-450,1 1-279,0 1 0,0-1 0,0 1-1,0 0 1,0-1 0,0 1 0,1 0 0,-1 0-1,0 1 1,0-1 0,1 0 0,-1 1 0,0-1-1,1 1 1,-2 1 0,-1 0 3,-2 5-25,0-1 0,0 1-1,1 0 1,0 1 0,0-1 0,1 1 0,0 0-1,0 0 1,1 0 0,0 0 0,1 1 0,-2 15 0,4-25 7,0 1 0,0-1 0,-1 0 1,1 1-1,0-1 0,0 1 0,0-1 1,1 0-1,-1 1 0,0-1 0,0 1 1,0-1-1,0 0 0,0 1 0,0-1 0,0 1 1,1-1-1,-1 0 0,0 1 0,0-1 1,1 0-1,-1 1 0,0-1 0,0 0 1,1 0-1,-1 1 0,0-1 0,1 0 1,-1 0-1,0 1 0,1-1 0,-1 0 1,1 0-1,-1 0 0,0 0 0,1 0 1,0 1-1,19-5-104,21-18-43,-41 22 147,41-27-49,-2-1-1,-1-2 1,42-43 0,-78 71 69,8 11-143,-2 1 110,2-1 0,-1 0 0,1-1 0,1 0 0,19 12-1,-27-19 69,0 1 0,1-1 0,-1 0 0,1 0 0,-1 0 0,1-1 0,0 1 0,-1-1 0,1 1 0,-1-1 0,1-1 0,0 1 0,-1 0 0,1-1-1,0 0 1,-1 0 0,1 0 0,-1 0 0,0 0 0,1-1 0,-1 1 0,0-1 0,0 0 0,0 0 0,6-5 0,-2 0 53,-1 1 1,1-2-1,-1 1 1,0-1 0,-1 0-1,0 0 1,0 0-1,-1-1 1,0 1-1,0-1 1,-1 0 0,0 0-1,2-15 1,2-14 1,-2-1 0,-1-39 1,-2 49-1,0-16-70,-1 1 0,-2-1-1,-2 1 1,-2 0 0,-2 0-1,-2 0 1,-22-65 0,30 107-55,1 1 1,-1-1 0,1 1-1,-1-1 1,0 1-1,1-1 1,-1 1 0,0-1-1,0 1 1,0 0-1,0 0 1,0-1-1,-2 0 1,3 2 10,0 0-1,-1 0 1,1 1 0,0-1-1,-1 0 1,1 0 0,0 0 0,-1 1-1,1-1 1,0 0 0,-1 0-1,1 1 1,0-1 0,0 0-1,-1 1 1,1-1 0,0 0-1,0 1 1,0-1 0,-1 0-1,1 1 1,0-1 0,0 0-1,0 1 1,0-1 0,0 0-1,0 1 1,0-1 0,0 1-1,0-1 1,0 1 0,-3 48-306,4 1 53,1-1 1,3 0-1,2 0 0,2 0 0,2-1 0,2-1 0,29 69 0,-1-39-2706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3.050"/>
    </inkml:context>
    <inkml:brush xml:id="br0">
      <inkml:brushProperty name="width" value="0.035" units="cm"/>
      <inkml:brushProperty name="height" value="0.035" units="cm"/>
    </inkml:brush>
  </inkml:definitions>
  <inkml:trace contextRef="#ctx0" brushRef="#br0">217 314 7650,'-3'-7'335,"-1"1"0,0-1 0,0 0 0,-1 1 0,1 0 0,-1 0 1,-1 0-1,1 1 0,-1 0 0,0 0 0,0 0 0,-9-5 0,13 9-343,-1-1-1,1 1 0,-1 0 0,0-1 0,0 1 1,1 0-1,-1 1 0,0-1 0,0 0 0,0 1 0,0 0 1,0 0-1,0 0 0,0 0 0,0 0 0,0 0 1,0 1-1,0-1 0,0 1 0,0 0 0,1 0 0,-1 0 1,0 0-1,1 1 0,-1-1 0,0 1 0,1 0 0,0-1 1,-1 1-1,1 0 0,0 0 0,0 0 0,-2 4 0,-3 3-50,0 1 0,2 0-1,-1 1 1,1-1-1,1 1 1,0 0-1,-5 23 1,8-30 48,0 1 1,0-1-1,1 1 1,0 0-1,0-1 1,0 1-1,1-1 1,-1 1 0,1 0-1,2 5 1,-2-8 21,0 1 0,0-1 0,1 0 0,-1 0 1,0 0-1,1 0 0,0 0 0,-1 0 0,1 0 0,0 0 1,0-1-1,0 1 0,0-1 0,0 1 0,0-1 1,1 0-1,-1 0 0,0 0 0,1 0 0,2 0 0,-1 1 110,1-2 0,0 1 1,0-1-1,0 1 0,-1-1 0,1-1 0,0 1 0,0-1 0,0 1 0,-1-2 0,1 1 0,0 0 0,-1-1 0,1 0 0,-1 0 0,0 0 0,1 0 0,-1-1 0,0 0 0,0 0 0,-1 0 0,1 0 0,4-6 0,-1 2 11,-1-1 0,1 0 0,-2 0 0,1-1 0,-1 0 0,0 0-1,-1 0 1,0-1 0,0 1 0,3-15 0,34-269 32,-41 293-184,0 0 0,0 0 0,0 0 0,0 0-1,0 0 1,0-1 0,1 1 0,-1 0 0,0 0 0,0 0 0,0-1 0,0 1-1,0 0 1,0 0 0,0 0 0,0-1 0,0 1 0,0 0 0,0 0 0,0-1-1,0 1 1,0 0 0,0 0 0,0 0 0,0-1 0,0 1 0,0 0 0,0 0-1,0 0 1,-1-1 0,1 1 0,0 0 0,0 0 0,0 0 0,0 0 0,0-1-1,0 1 1,-1 0 0,1 0 0,0 0 0,0 0 0,0 0 0,0 0-1,-1 0 1,1-1 0,0 1 0,0 0 0,-1 0 0,-7 11-586,-6 20 146,10-16 418,1 0 0,0 0 1,2 0-1,-1 1 1,2-1-1,0 1 0,4 25 1,-3-31 58,1 0 1,0 0-1,0 0 0,1 0 1,1-1-1,0 1 1,0-1-1,0 0 0,2 0 1,-1-1-1,1 1 1,11 11-1,-15-17 21,1-1 0,-1 0-1,1 1 1,0-1 0,0 0 0,0 0 0,0-1-1,0 1 1,0-1 0,1 1 0,-1-1 0,0 0 0,1 0-1,-1-1 1,1 1 0,-1-1 0,1 0 0,-1 1-1,1-2 1,0 1 0,-1 0 0,1-1 0,-1 1-1,1-1 1,4-2 0,-4 1 16,0 0 1,-1 0-1,1 0 0,-1 0 0,1-1 0,-1 0 1,0 1-1,0-1 0,0 0 0,0-1 1,0 1-1,-1 0 0,0-1 0,1 0 0,-1 1 1,-1-1-1,1 0 0,0 0 0,-1 0 0,1-7 1,6-47-37,2 100-1081,-9-38 1097,1 0 0,-1 0 0,1 0 0,0 0 0,0-1 0,0 1 0,0-1 0,1 1 0,-1-1 0,1 0 0,0 0 0,0 0 0,0-1 0,0 1 0,0-1 0,1 1 0,-1-1 0,1 0 0,0 0 0,-1-1 0,1 1 0,0-1 0,0 0 0,0 0 0,0 0 0,0 0 0,0-1 0,0 0 0,5 0 0,-1 0 42,0 0 0,0 0 0,0-1 0,0-1 0,0 1 0,0-1 0,0-1 0,-1 1 0,1-1 0,-1-1 0,0 1 0,0-1 0,0 0 0,9-8 0,-7 4-1485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3.304"/>
    </inkml:context>
    <inkml:brush xml:id="br0">
      <inkml:brushProperty name="width" value="0.035" units="cm"/>
      <inkml:brushProperty name="height" value="0.035" units="cm"/>
    </inkml:brush>
  </inkml:definitions>
  <inkml:trace contextRef="#ctx0" brushRef="#br0">12 10 7946,'-6'-5'1120,"0"1"2137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4.490"/>
    </inkml:context>
    <inkml:brush xml:id="br0">
      <inkml:brushProperty name="width" value="0.035" units="cm"/>
      <inkml:brushProperty name="height" value="0.035" units="cm"/>
    </inkml:brush>
  </inkml:definitions>
  <inkml:trace contextRef="#ctx0" brushRef="#br0">1 112 8434,'1'-2'119,"1"-1"0,0 1-1,0 0 1,0 0 0,0-1 0,0 1 0,0 1 0,1-1 0,-1 0-1,0 0 1,1 1 0,0 0 0,-1-1 0,1 1 0,0 0 0,0 0-1,0 1 1,-1-1 0,1 0 0,0 1 0,0 0 0,0 0 0,0 0-1,0 0 1,0 0 0,0 0 0,3 2 0,-3-1-111,1 0 0,-1 1-1,0 0 1,0-1 0,0 1 0,0 1 0,0-1 0,-1 0 0,1 1-1,0-1 1,-1 1 0,0 0 0,0 0 0,0 0 0,0 0 0,0 0-1,-1 0 1,1 0 0,-1 1 0,0-1 0,0 0 0,1 5 0,0 2 101,0 1-1,-1-1 1,-1 1 0,1 0 0,-2 0 0,1-1 0,-2 1 0,1-1 0,-6 18 0,7-26 51,8-12 106,44-66 32,-32 44-254,-20 31-58,0 0 0,1 1 0,-1-1 0,0 1 0,1-1 0,-1 0-1,0 1 1,1-1 0,-1 1 0,1-1 0,-1 1 0,1-1 0,0 1 0,-1 0 0,1-1-1,-1 1 1,1 0 0,0-1 0,-1 1 0,1 0 0,0 0 0,-1 0 0,1-1-1,0 1 1,-1 0 0,1 0 0,0 0 0,-1 0 0,1 0 0,0 0 0,0 1 0,18 13-157,3 2 416,-21-16-216,0 1 1,0-1 0,0 0-1,0 0 1,0 0 0,0 0 0,0 1-1,0-1 1,0-1 0,0 1-1,0 0 1,0 0 0,0 0-1,0 0 1,0-1 0,0 1-1,-1 0 1,1-1 0,0 1 0,0-1-1,0 1 1,0-1 0,-1 0-1,1 1 1,0-1 0,0 0-1,19-22 405,-17 18-404,1 0 0,0 0 0,0 1 0,0-1 0,9-6 0,-11 10-45,-1 1-1,1-1 0,-1 0 0,1 0 0,-1 1 1,1-1-1,0 1 0,-1 0 0,1-1 0,0 1 0,-1 0 1,1 0-1,0 0 0,-1 0 0,1 0 0,0 0 0,-1 1 1,1-1-1,0 1 0,-1-1 0,1 1 0,-1-1 1,1 1-1,-1 0 0,3 2 0,8 3-60,-1 0 0,1-1 1,0 0-1,0-1 0,0 0 0,0-1 0,1 0 1,18 1-1,-24-3-19,0 0 0,1-1 1,-1 0-1,0-1 0,0 0 0,0 0 1,1 0-1,-1-1 0,0 0 1,-1 0-1,1-1 0,0 0 0,-1 0 1,1-1-1,-1 0 0,9-7 1,-9 4 266,-1 0 0,0 0 0,0 0 0,-1-1 0,0 0 0,0 0 1,-1 0-1,0 0 0,0 0 0,-1-1 0,0 1 0,0-11 0,-2 17-144,-2 3-61,-1-1-1,0 0 0,1 1 0,-1 0 1,0 0-1,1 0 0,-1 0 0,1 0 1,0 0-1,-1 1 0,1-1 0,0 1 1,0-1-1,-1 1 0,1 0 0,1 0 1,-1 0-1,0 0 0,0 0 0,1 0 1,-1 1-1,1-1 0,0 0 0,0 1 1,0-1-1,0 1 0,-1 4 0,1-5 43,1 0-1,0-1 0,-1 1 0,1 0 0,0 0 0,0 0 0,0 0 0,0 0 1,0 0-1,1-1 0,-1 1 0,0 0 0,1 0 0,0 0 0,-1-1 0,1 1 0,0 0 1,0-1-1,0 1 0,0 0 0,0-1 0,0 1 0,0-1 0,1 0 0,-1 1 0,0-1 1,1 0-1,-1 0 0,1 0 0,0 0 0,-1 0 0,1 0 0,0 0 0,-1-1 0,1 1 1,0-1-1,0 1 0,0-1 0,0 0 0,-1 1 0,4-1 0,5 0 103,-1 0 0,0 0 0,0-1 0,1 0 0,-1-1 1,0 0-1,0 0 0,0-1 0,-1 0 0,1-1 0,-1 0 0,0 0 0,0-1 0,0 0 0,0 0 0,-1-1 0,0 0 0,7-7 0,-13 12-146,0 0 1,1 1-1,-1-1 0,0 0 0,0 1 1,0-1-1,1 1 0,-1 0 0,0-1 1,1 1-1,-1 0 0,0 0 0,1 0 1,-1 0-1,0 0 0,1 0 0,-1 0 1,0 1-1,1-1 0,-1 0 0,0 1 1,0-1-1,1 1 0,-1-1 0,0 1 1,0 0-1,0-1 0,2 3 0,-1-2 52,1 0-1,-1 1 0,1-1 0,0 0 1,-1-1-1,1 1 0,0 0 0,4 0 1,49-6 480,-46 3-445,-1 0 0,1 1 0,0 1 1,0 0-1,0 0 0,0 1 0,11 2 0,-7 0-308,0 0-1,24 1 1,-25-4-1939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4.613"/>
    </inkml:context>
    <inkml:brush xml:id="br0">
      <inkml:brushProperty name="width" value="0.035" units="cm"/>
      <inkml:brushProperty name="height" value="0.035" units="cm"/>
    </inkml:brush>
  </inkml:definitions>
  <inkml:trace contextRef="#ctx0" brushRef="#br0">14 15 5145,'-7'-7'992,"1"0"3089,6 7-3657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4.933"/>
    </inkml:context>
    <inkml:brush xml:id="br0">
      <inkml:brushProperty name="width" value="0.035" units="cm"/>
      <inkml:brushProperty name="height" value="0.035" units="cm"/>
    </inkml:brush>
  </inkml:definitions>
  <inkml:trace contextRef="#ctx0" brushRef="#br0">0 16 12907,'3'1'11,"-2"1"0,1-1 1,0 1-1,0 0 1,0 0-1,-1 0 0,1 0 1,-1 0-1,1 1 0,-1-1 1,0 0-1,0 0 0,0 1 1,0-1-1,-1 1 0,1-1 1,-1 1-1,1-1 1,-1 1-1,0 0 0,0-1 1,0 1-1,0-1 0,-1 4 1,1-3 91,21-8 1697,42-26-42,-53 25-1693,-1 0 0,1 1-1,0 0 1,0 1-1,0 0 1,0 1-1,1 0 1,14-2-1,-24 5-77,1 0 1,-1 0-1,0 0 0,1 0 0,-1 1 1,0-1-1,1 0 0,-1 1 0,0-1 1,0 1-1,1 0 0,-1-1 1,0 1-1,0 0 0,0-1 0,0 1 1,0 0-1,0 0 0,0 0 0,0 0 1,0 0-1,0 0 0,1 2 1,0 1-108,-1-1 0,1 0 0,-1 1 0,0 0 0,0-1 0,0 1 1,1 4-1,-1 17-2046</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6.179"/>
    </inkml:context>
    <inkml:brush xml:id="br0">
      <inkml:brushProperty name="width" value="0.035" units="cm"/>
      <inkml:brushProperty name="height" value="0.035" units="cm"/>
    </inkml:brush>
  </inkml:definitions>
  <inkml:trace contextRef="#ctx0" brushRef="#br0">240 5 5673,'-3'-2'162,"-1"1"-1,0 1 0,0-1 1,0 0-1,0 1 0,0 0 1,0 0-1,0 0 1,1 1-1,-1-1 0,0 1 1,0 0-1,0 0 0,0 0 1,-4 2-1,3 0-119,-1 1 0,1-1 0,0 1 1,0 0-1,0 0 0,0 0 0,1 1 0,-7 7 0,-2 8-65,0 0-1,2 0 1,-18 44-1,24-53 52,-8 20 360,-17 58 1,28-81-258,0-1 0,1 1-1,-1-1 1,2 1 0,-1-1 0,1 1 0,0 0 0,0-1 0,1 1-1,0 0 1,1-1 0,0 1 0,0-1 0,3 8 0,-2-11-46,-1-1 1,1 1 0,-1-1-1,1 0 1,0 0-1,0 0 1,1-1 0,-1 1-1,0-1 1,1 0-1,0 0 1,-1 0 0,1 0-1,0 0 1,0-1 0,0 0-1,0 0 1,0 0-1,0 0 1,0-1 0,1 1-1,6-1 1,6-1 145,-1 0 1,0 0 0,1-2-1,22-5 1,-2-2-6,0-2 0,-1-1 0,-1-1-1,0-3 1,32-19 0,-36 9 147,-29 26-349,-1-1-1,0 1 0,0 0 1,0-1-1,0 1 1,0-1-1,0 1 0,0-1 1,0 0-1,-1 1 0,1-1 1,-1 0-1,1 0 1,-1 1-1,0-1 0,0 0 1,1 0-1,-1 0 0,0 1 1,-1-3-1,1 3-32,0 1 1,-1 0-1,1-1 0,0 1 0,-1 0 0,1-1 0,0 1 0,-1 0 0,1-1 1,-1 1-1,1 0 0,0 0 0,-1-1 0,1 1 0,-1 0 0,1 0 1,-1 0-1,1 0 0,-1-1 0,1 1 0,-1 0 0,1 0 0,-1 0 0,1 0 1,-1 0-1,1 0 0,-1 1 0,1-1 0,-1 0 0,1 0 0,-1 0 1,1 0-1,-1 0 0,1 1 0,0-1 0,-1 0 0,1 0 0,-1 1 0,1-1 1,0 0-1,-1 1 0,1-1 0,0 0 0,-1 1 0,1 0 0,-23 17-393,22-17 389,-2 1-16,-5 5-42,1 0 0,0 1-1,0-1 1,-11 17 0,17-23 78,1 0 0,-1 0 0,0 0 0,1 0 0,-1 1 0,1-1 0,-1 0 0,1 1-1,-1-1 1,1 0 0,0 1 0,0-1 0,-1 0 0,1 1 0,0-1 0,0 0 0,1 1 0,-1-1 0,0 1 0,0-1 0,1 0 0,-1 1 0,1-1 0,-1 0 0,1 0 0,-1 1 0,1-1 0,0 0 0,-1 0 0,1 0 0,0 0 0,0 0 0,0 0 0,0 0 0,0 0 0,0 0 0,0 0 0,1-1 0,-1 1 0,0 0 0,0-1 0,0 1 0,1-1 0,-1 1 0,0-1 0,3 1 0,-1 0 66,1 0 0,0 0 0,-1 0 0,1-1 0,0 1 0,-1-1 0,1 0 0,0 0 0,0 0 0,-1-1 0,1 1 0,0-1 0,-1 0 0,1 0 0,-1 0 0,1-1 0,-1 1 0,1-1 0,-1 1 0,0-1 0,0 0 0,0-1 0,0 1 0,0 0 0,4-5 0,-3 3-9,-1-1 1,0 1-1,0 0 0,0-1 1,0 0-1,-1 1 1,1-1-1,-1 0 1,-1 0-1,1 0 1,-1-1-1,0 1 1,0 0-1,0 0 1,-1-1-1,1 1 1,-2-9-1,-13-51-155,15 64 65,0 1 0,-1-1 0,1 1 0,0-1 0,0 1-1,0-1 1,0 1 0,0-1 0,-1 1 0,1 0 0,0-1-1,0 1 1,0 0 0,0 0 0,0 0 0,0 0 0,0 0 0,0 0-1,0 0 1,0 0 0,0 0 0,0 0 0,0 1 0,1 0-1,0-1-7,15 2-51,-1 1 0,27 9-1,-36-10 65,-1 0-1,0 0 1,0 1-1,0 0 1,-1 0-1,1 1 1,-1 0-1,1 0 1,7 8-1,-11-10 28,-1 0 0,0 0 0,1 0 0,-1 0 0,0 1 0,0-1 0,-1 0 0,1 1 0,0-1 0,-1 0 0,1 1-1,-1-1 1,0 1 0,0-1 0,0 5 0,25-21 420,-13 3-354,-7 7-88,-1-1-1,1 1 0,0 0 0,0 1 0,0-1 0,9-3 0,-13 6-3,1 1-1,0-1 1,-1 1-1,1 0 1,0-1 0,-1 1-1,1 0 1,0 0-1,-1 0 1,1 1-1,0-1 1,0 0-1,-1 1 1,1-1-1,-1 1 1,1-1 0,0 1-1,-1 0 1,1 0-1,-1-1 1,0 1-1,1 0 1,-1 0-1,0 1 1,1-1 0,-1 0-1,0 0 1,0 1-1,1 0 1,-1 1 33,1-1 1,-1 0-1,1-1 0,0 1 1,-1 0-1,1 0 1,0-1-1,0 1 0,0-1 1,0 0-1,0 1 1,0-1-1,1 0 0,-1 0 1,0 0-1,1-1 1,-1 1-1,0-1 0,1 1 1,-1-1-1,1 0 1,-1 0-1,1 0 0,-1 0 1,1 0-1,-1 0 1,1-1-1,-1 1 0,0-1 1,1 0-1,-1 0 1,0 1-1,0-2 0,1 1 1,-1 0-1,0 0 1,0-1-1,0 1 0,0-1 1,0 0-1,-1 1 1,1-1-1,2-4 0,4-3 66,-1 0-1,0-1 1,-1 0-1,0 0 1,-1-1-1,0 0 1,7-22-1,-7 15 26,-1-1 0,2-21 0,-6 33-119,1 0 0,-1 0 0,0 0 0,0 0 0,-1 0 0,0 1 0,-1-1 0,1 0 0,-4-8 0,5 14-315,8 11-470,52 46 350,-36-35 474,30 34 1,-53-54-18,0 0 1,0 0-1,0 0 1,-1 0-1,1 1 1,0-1-1,-1 0 1,1 0-1,-1 1 1,1-1-1,-1 0 1,0 0-1,0 1 1,1-1-1,-1 1 1,0-1-1,0 0 1,0 1-1,0-1 1,-1 0-1,1 1 1,0-1-1,-1 0 1,1 1-1,0-1 1,-1 0-1,0 0 1,0 2-1,-1 0-115,1-1 0,-1 0-1,0 0 1,0 0 0,0 0-1,0-1 1,0 1 0,0 0-1,-1-1 1,1 1 0,0-1-1,-1 0 1,-3 1 0,1-1-1633,3-3-636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6.387"/>
    </inkml:context>
    <inkml:brush xml:id="br0">
      <inkml:brushProperty name="width" value="0.035" units="cm"/>
      <inkml:brushProperty name="height" value="0.035" units="cm"/>
    </inkml:brush>
  </inkml:definitions>
  <inkml:trace contextRef="#ctx0" brushRef="#br0">1 90 6097,'12'-53'3352,"-8"16"3805,-2 98-8145,16 91 0,-14-130-1527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6.530"/>
    </inkml:context>
    <inkml:brush xml:id="br0">
      <inkml:brushProperty name="width" value="0.035" units="cm"/>
      <inkml:brushProperty name="height" value="0.035" units="cm"/>
    </inkml:brush>
  </inkml:definitions>
  <inkml:trace contextRef="#ctx0" brushRef="#br0">0 39 10874,'5'-5'985,"1"0"407,5 0-240,4 2-536,2 0-248,6-2-160,1-1 48,14 0-1064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6.850"/>
    </inkml:context>
    <inkml:brush xml:id="br0">
      <inkml:brushProperty name="width" value="0.035" units="cm"/>
      <inkml:brushProperty name="height" value="0.035" units="cm"/>
    </inkml:brush>
  </inkml:definitions>
  <inkml:trace contextRef="#ctx0" brushRef="#br0">198 34 7266,'-3'-3'177,"0"0"1,-1 0 0,1 0 0,-1 0-1,0 1 1,1-1 0,-1 1-1,0 0 1,0 0 0,-1 1 0,1-1-1,0 1 1,-1 0 0,1 0 0,-1 0-1,1 1 1,-1 0 0,1-1 0,-1 1-1,1 1 1,-1-1 0,1 1 0,-1 0-1,1 0 1,0 0 0,-1 0 0,1 1-1,0 0 1,0 0 0,0 0 0,0 0-1,0 1 1,1 0 0,-1-1 0,-3 5-1,1 1-145,0 0 0,1 0 0,0 1-1,1-1 1,-1 1 0,2 0 0,-1 1 0,-2 10-1,5-18 18,1 1-1,-1-1 0,0 0 0,1 1 1,0 0-1,-1-1 0,1 1 0,0-1 1,0 1-1,1-1 0,-1 1 0,0-1 1,1 1-1,-1-1 0,1 1 0,0-1 1,0 0-1,0 1 0,0-1 0,1 0 1,-1 0-1,0 1 0,1-1 0,0 0 1,-1-1-1,1 1 0,0 0 0,0 0 1,0-1-1,0 1 0,0-1 0,0 0 1,1 1-1,-1-1 0,5 1 0,2 1-74,0-1 0,1-1 0,17 1 0,12-2-2570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7.105"/>
    </inkml:context>
    <inkml:brush xml:id="br0">
      <inkml:brushProperty name="width" value="0.035" units="cm"/>
      <inkml:brushProperty name="height" value="0.035" units="cm"/>
    </inkml:brush>
  </inkml:definitions>
  <inkml:trace contextRef="#ctx0" brushRef="#br0">126 1 16259,'0'0'409,"-7"9"-425,0 13-24,-1 6 8,-4 12 8,-2 5 16,1 16 32,-3 8 40,2 3 56,1-6 24,2-19 24,2-10-48,8-11-512,3-6-385,9-9-1239,6-5-1121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39.742"/>
    </inkml:context>
    <inkml:brush xml:id="br0">
      <inkml:brushProperty name="width" value="0.035" units="cm"/>
      <inkml:brushProperty name="height" value="0.035" units="cm"/>
      <inkml:brushProperty name="color" value="#E71224"/>
    </inkml:brush>
  </inkml:definitions>
  <inkml:trace contextRef="#ctx0" brushRef="#br0">321 10 10322,'-4'-9'2521,"-18"25"-1593,8 10-304,-3 10-48,-2 15-80,-1 8-64,-2 26-112,2 14-63,-4 32-89,1 10-48,-4 10-104,-1 0-56,0 2-248,0-5-201,3-14-1311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17.566"/>
    </inkml:context>
    <inkml:brush xml:id="br0">
      <inkml:brushProperty name="width" value="0.035" units="cm"/>
      <inkml:brushProperty name="height" value="0.035" units="cm"/>
    </inkml:brush>
  </inkml:definitions>
  <inkml:trace contextRef="#ctx0" brushRef="#br0">230 452 15155,'-1'-2'24,"0"0"0,-1 0 0,0 1 0,1-1 0,-1 1 0,0-1 0,0 1 0,0 0 0,0-1 0,0 1 0,0 0 0,-1 0 0,1 0 0,0 1 0,0-1 0,-1 1 0,1-1 0,-3 1 0,1 0-30,-1 0 0,0 0 0,1 0 0,-1 1 0,0 0 0,1 0 0,-1 0 0,-7 4 0,3-1-34,0 1 0,0 0 0,1 0 1,-1 1-1,1 0 0,1 0 0,-1 1 0,-6 8 0,6-5 13,0 0-1,2 1 1,-1 0-1,1 0 1,1 1-1,-5 13 1,8-20 37,0-1 0,1 1 1,0 0-1,0 0 0,0-1 1,0 1-1,1 0 0,0 0 0,0 0 1,0 0-1,1 0 0,-1 0 0,1-1 1,0 1-1,1 0 0,-1-1 0,1 1 1,0-1-1,2 6 0,-1-7 29,1 0 1,-1 0-1,0 0 0,1 0 0,0-1 0,-1 1 0,1-1 0,0 0 0,0 0 1,1 0-1,-1-1 0,0 1 0,1-1 0,-1 0 0,0 0 0,1-1 1,-1 1-1,1-1 0,-1 0 0,1 0 0,0-1 0,6-1 0,-2 1 35,-1 0 0,0-1-1,0 0 1,0 0 0,0-1-1,-1 0 1,1-1 0,-1 0 0,1 0-1,-1 0 1,12-11 0,-9 4 1,-1 0 1,0-1-1,0 0 1,-2 0-1,10-18 1,27-73 172,-33 75-185,10-27 87,21-81 1,-36 109-125,-1 1 0,-1-1-1,-2 0 1,0 0 0,-3-37 0,1 60-41,-1 1 0,1-1-1,-1 1 1,0-1 0,1 1 0,-1-1 0,-1 1 0,1 0-1,-1-1 1,1 1 0,-1 0 0,0 0 0,0 0-1,0 1 1,-5-6 0,5 7-11,0-1-1,0 1 1,0 0-1,0 0 1,0 1 0,0-1-1,0 0 1,0 1-1,-1-1 1,1 1 0,0 0-1,0 0 1,-1-1-1,1 1 1,0 1 0,0-1-1,-1 0 1,1 1-1,0-1 1,0 1-1,0 0 1,-1-1 0,1 1-1,0 0 1,-2 2-1,0-1 4,0 1 0,0 0 1,0 0-1,0 0 0,0 0 0,1 1 0,0-1 0,0 1 0,0 0 0,0 0 0,0 0 0,1 0 0,0 0 0,0 1 0,0-1 0,0 1 0,1-1 0,-1 1 1,0 5-1,0 3 27,1 0 0,0 0 0,0 0 0,1 0 0,1 0 0,2 14 0,0-10 41,2-1-1,0 1 1,0-1 0,2 0 0,0-1 0,1 0 0,0 0 0,1 0 0,16 19 0,9 6 22,69 65 1,-6-18-520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24.637"/>
    </inkml:context>
    <inkml:brush xml:id="br0">
      <inkml:brushProperty name="width" value="0.035" units="cm"/>
      <inkml:brushProperty name="height" value="0.035" units="cm"/>
    </inkml:brush>
  </inkml:definitions>
  <inkml:trace contextRef="#ctx0" brushRef="#br0">2 0 2513,'0'3'10035,"-2"20"-10052,2 2 219,1 0 0,7 39 0,-4-38 3,1 39 0,-5-64-118,1 13 141,8 53 25,8 84 521,-12-68-1881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25.048"/>
    </inkml:context>
    <inkml:brush xml:id="br0">
      <inkml:brushProperty name="width" value="0.035" units="cm"/>
      <inkml:brushProperty name="height" value="0.035" units="cm"/>
    </inkml:brush>
  </inkml:definitions>
  <inkml:trace contextRef="#ctx0" brushRef="#br0">46 32 2793,'-1'-12'818,"-1"-5"5780,2 17-6554,0 0-1,0 0 0,0-1 0,-1 1 0,1 0 1,0 0-1,0 0 0,0 0 0,0-1 1,-1 1-1,1 0 0,0 0 0,0 0 1,0 0-1,-1 0 0,1 0 0,0 0 0,0 0 1,-1 0-1,1 0 0,0 0 0,0 0 1,0 0-1,-1 0 0,1 0 0,0 0 1,0 0-1,-1 0 0,1 0 0,0 0 1,0 0-1,0 0 0,-1 0 0,1 0 0,0 0 1,0 0-1,0 0 0,-1 1 0,1-1 1,0 0-1,0 0 0,0 0 0,0 0 1,-1 1-1,1-1 0,0 0 0,0 0 0,0 0 1,0 0-1,0 1 0,0-1 0,0 0 1,0 0-1,-1 1 0,1-1 0,0 0 1,0 0-1,0 1 0,-4 5-35,0 1 1,0 0-1,1 0 0,0 0 0,0 1 0,0-1 1,1 1-1,0-1 0,1 1 0,0 0 1,-1 13-1,1 11-91,5 46 0,-4-73-14,3 27-1001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25.400"/>
    </inkml:context>
    <inkml:brush xml:id="br0">
      <inkml:brushProperty name="width" value="0.035" units="cm"/>
      <inkml:brushProperty name="height" value="0.035" units="cm"/>
    </inkml:brush>
  </inkml:definitions>
  <inkml:trace contextRef="#ctx0" brushRef="#br0">1 161 6961,'0'0'2742,"9"-6"-453,16-3-1166,1 0 1,38-8-1,15-4-363,-63 16-664,-1 0 1,1-1-1,-1-1 0,0 0 1,0-1-1,-1-1 0,0 0 0,-1-1 1,24-22-1,-36 31-333</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36.444"/>
    </inkml:context>
    <inkml:brush xml:id="br0">
      <inkml:brushProperty name="width" value="0.035" units="cm"/>
      <inkml:brushProperty name="height" value="0.035" units="cm"/>
    </inkml:brush>
  </inkml:definitions>
  <inkml:trace contextRef="#ctx0" brushRef="#br0">32 76 6161,'-9'-40'2454,"9"38"-2207,-1 0 0,1-1-1,-1 1 1,0 0 0,0 0 0,0 0 0,0 1 0,-1-1 0,1 0 0,0 0 0,-1 0 0,1 1 0,-1-1 0,0 1-1,-2-3 1,2 2 427,8 1 147,-6 1-801,1 0 0,-1 0 0,1 0 0,-1 0 0,1 0 1,-1 0-1,1 1 0,-1-1 0,1 0 0,-1 0 0,0 1 0,1-1 0,-1 0 1,1 1-1,-1-1 0,0 0 0,1 1 0,-1-1 0,0 1 0,1-1 1,-1 0-1,0 1 0,1-1 0,-1 1 0,0-1 0,0 1 0,0-1 1,0 1-1,1-1 0,-1 1 0,0-1 0,0 1 0,0 0 0,0 15-17,2 1-1,0-1 1,1-1-1,0 1 1,2 0-1,0-1 0,0 0 1,1 0-1,12 20 1,-7-17-125,1 0 0,1-1 0,1-1 1,0 0-1,1 0 0,28 21 0,-26-24-1863</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36.875"/>
    </inkml:context>
    <inkml:brush xml:id="br0">
      <inkml:brushProperty name="width" value="0.035" units="cm"/>
      <inkml:brushProperty name="height" value="0.035" units="cm"/>
    </inkml:brush>
  </inkml:definitions>
  <inkml:trace contextRef="#ctx0" brushRef="#br0">13 150 5161,'-1'0'125,"0"-1"-1,0 1 1,1-1-1,-1 1 1,0-1 0,0 0-1,1 0 1,-1 1-1,0-1 1,1 0 0,-1 0-1,0 0 1,1 0-1,-1 0 1,1 1 0,0-1-1,-1 0 1,1 0-1,0 0 1,0 0 0,-1 0-1,1 0 1,0-1-1,0 0 1,1-1 40,-1 0 0,1 1 0,-1-1 0,1 1 0,0-1 1,0 1-1,0 0 0,1-1 0,2-3 0,2-2 87,0 0 1,1 0-1,1 1 1,8-8-1,-7 9-180,0 0 0,0 0 0,0 1 1,1 0-1,-1 1 0,1 0 0,0 1 0,1 0 0,-1 0 1,14-1-1,-9 3-59,0-1 1,0 2-1,0 0 1,1 1-1,-1 1 1,0 0 0,18 5-1,-22-4-19,0 1 1,0 0-1,0 0 0,-1 1 1,1 1-1,-1 0 1,0 0-1,-1 1 0,14 12 1,-17-13 23,-1-1 1,0 1 0,0 0-1,-1 1 1,0-1 0,0 1-1,-1 0 1,1 0 0,-1 0-1,-1 0 1,1 0 0,-1 1-1,-1-1 1,1 1 0,-1 9-1,-1-10 47,0 0 0,-1 0 0,-1 0 0,1-1 0,-1 1-1,0 0 1,0 0 0,-1-1 0,0 0 0,0 1 0,-1-1 0,1 0 0,-1-1-1,-1 1 1,1-1 0,-1 1 0,0-1 0,-10 7 0,-3 4 96,-2-2 1,0 0 0,0-2-1,-25 12 1,37-20-107,1-1 0,-1 1 1,0-1-1,0-1 0,0 0 0,0 0 1,-9 1-1,14-3-157,1 0 0,-1 0-1,0 0 1,1-1 0,-1 1 0,1-1 0,-1 1 0,1-1-1,-1 0 1,1 0 0,-1 0 0,1 0 0,0-1 0,-1 1-1,1-1 1,0 1 0,0-1 0,0 0 0,0 0-1,1 0 1,-1 0 0,0 0 0,1 0 0,-1 0 0,1-1-1,-1-1 1,-13-28-2969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37.480"/>
    </inkml:context>
    <inkml:brush xml:id="br0">
      <inkml:brushProperty name="width" value="0.035" units="cm"/>
      <inkml:brushProperty name="height" value="0.035" units="cm"/>
    </inkml:brush>
  </inkml:definitions>
  <inkml:trace contextRef="#ctx0" brushRef="#br0">42 429 4769,'3'0'178,"-1"0"-1,1 0 1,-1-1-1,1 1 1,-1-1-1,1 1 1,-1-1 0,1 0-1,-1 0 1,0 0-1,0 0 1,1-1-1,-1 1 1,0-1 0,0 1-1,0-1 1,0 0-1,0 1 1,1-3-1,0-1-56,0 0-1,0 1 0,0-1 0,-1 0 0,1-1 0,-1 1 0,-1 0 0,3-9 0,-2 1-77,0 0-1,-1-1 0,0 1 0,-1-1 0,0 1 1,-4-25-1,-10-4 96,14 41-138,-1 0-1,1 0 1,0 0 0,-1 0-1,1 0 1,-1 0-1,1 0 1,-1 1-1,1-1 1,-1 0 0,0 0-1,1 0 1,-1 1-1,0-1 1,0 0-1,1 1 1,-1-1 0,0 1-1,0-1 1,0 1-1,0-1 1,0 1-1,0 0 1,0-1 0,0 1-1,0 0 1,0 0-1,0 0 1,0 0-1,0-1 1,0 2 0,0-1-1,0 0 1,0 0-1,0 0 1,0 0-1,0 1 1,0-1 0,-2 1-1,-1 3-16,-1-1 1,1 1-1,0 0 1,0 1-1,0-1 0,0 1 1,1 0-1,0 0 1,0 0-1,0 0 0,1 0 1,-1 1-1,1-1 0,-2 12 1,0-1-1,0 0 0,2 1 0,0-1 1,0 19-1,2-29 21,0-1 0,0 0 1,1 0-1,-1 1 1,1-1-1,1 0 0,-1 0 1,1 0-1,-1 0 1,1 0-1,1 0 0,-1 0 1,5 6-1,-5-9 51,0 0-1,0 0 1,0-1 0,0 1-1,1-1 1,-1 1-1,1-1 1,-1 0 0,1 0-1,-1 0 1,1 0 0,-1 0-1,1 0 1,0-1 0,0 1-1,-1-1 1,1 0-1,0 0 1,0 0 0,-1 0-1,1-1 1,0 1 0,0-1-1,-1 1 1,1-1-1,0 0 1,4-2 0,1-1 167,-1 0 0,1 0 0,-1-1 0,1 0 0,-1 0 0,-1 0 0,1-1 0,-1 0 0,0-1 1,0 1-1,-1-1 0,0 0 0,0-1 0,7-13 0,3-11 156,-1-1 1,12-42 0,-23 66-345,3-10 43,19-68 203,-22 76-267,-1 1 0,-1-1 1,0 1-1,0-1 1,-1 0-1,-1-12 0,1 23-18,0-1-1,0 1 0,0 0 0,0-1 0,0 1 0,0 0 0,0 0 0,0-1 1,0 1-1,0 0 0,-1 0 0,1-1 0,0 1 0,0 0 0,0 0 0,0-1 1,0 1-1,0 0 0,-1 0 0,1-1 0,0 1 0,0 0 0,0 0 1,-1 0-1,1 0 0,0-1 0,0 1 0,0 0 0,-1 0 0,1 0 0,0 0 1,0 0-1,-1 0 0,1 0 0,0-1 0,0 1 0,-1 0 0,1 0 0,-11 8-242,-8 18-147,18-25 374,0 1 5,0-1 0,-1 1 0,1 0 0,0-1 0,0 1 0,0 0 0,0 0 0,1 0 0,-1 0 0,0-1 0,1 1 0,-1 0 0,1 0 0,0 0 0,0 0 0,0 0 0,0 0 0,0 1 0,0-1 0,0 0 0,1 0 0,-1-1 0,1 1 0,1 4 0,0-3 18,0-1 0,1 0 0,-1 0 0,1 1 0,-1-1 0,1-1 0,0 1 0,0 0 0,0-1 0,0 0 0,0 1 0,0-1 0,1 0 0,4 0 0,46 11 182,-36-10 23,0 2 0,-1 1 0,1 0 0,25 11 0,-42-15-189,-1-1-1,1 1 0,0-1 1,-1 1-1,1 0 0,0-1 0,-1 1 1,1 0-1,0-1 0,-1 1 1,1 0-1,-1 0 0,0-1 0,1 1 1,-1 0-1,0 0 0,1 0 1,-1 0-1,0 0 0,0 0 0,0-1 1,1 1-1,-1 0 0,0 0 0,-1 0 1,1 0-1,0 0 0,0 0 1,0 0-1,0 0 0,-1-1 0,1 1 1,0 0-1,-1 0 0,1 0 1,-1 0-1,1-1 0,-1 1 0,0 1 1,-26 32 310,23-30-362,-13 14-878,0-1-1286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38.163"/>
    </inkml:context>
    <inkml:brush xml:id="br0">
      <inkml:brushProperty name="width" value="0.035" units="cm"/>
      <inkml:brushProperty name="height" value="0.035" units="cm"/>
    </inkml:brush>
  </inkml:definitions>
  <inkml:trace contextRef="#ctx0" brushRef="#br0">111 29 7858,'-1'-2'245,"0"-1"0,0 1 0,0 0-1,-1 0 1,1 0 0,-1 0 0,1 0 0,-1 0 0,0 0 0,0 1 0,1-1 0,-4-1 0,4 3-191,0-1 0,0 1 0,0 0 0,0 0-1,-1 0 1,1 0 0,0 0 0,0 0 0,0 0 0,0 0 0,0 1 0,0-1 0,0 0 0,0 1-1,-1-1 1,1 0 0,0 1 0,0 0 0,1-1 0,-1 1 0,0-1 0,0 1 0,0 0 0,0 0-1,1 0 1,-1-1 0,0 1 0,0 0 0,1 0 0,-1 0 0,0 1 0,-6 8-20,0 0 0,1 0 0,0 1 1,1 0-1,0 0 0,0 0 0,1 0 1,1 1-1,0 0 0,1 0 0,0-1 0,0 1 1,2 0-1,0 16 0,0-25 16,0-1 0,0 0 0,1 0 0,-1 1-1,1-1 1,-1 0 0,1 0 0,0 1 0,0-1 0,0 0 0,1 0 0,-1 0-1,0 0 1,1 0 0,-1-1 0,1 1 0,-1 0 0,1-1 0,0 1-1,0-1 1,0 1 0,3 0 0,-2 0 37,1-1-1,1 0 1,-1 0-1,0 0 1,0 0-1,0-1 1,0 0-1,0 0 1,1 0 0,-1 0-1,7-2 1,5-2 116,0 0 1,0-1 0,0-1-1,0-1 1,16-9 0,-14 6-681,-1-2 0,0 0 0,28-25 0,-22 12-2204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38.370"/>
    </inkml:context>
    <inkml:brush xml:id="br0">
      <inkml:brushProperty name="width" value="0.035" units="cm"/>
      <inkml:brushProperty name="height" value="0.035" units="cm"/>
    </inkml:brush>
  </inkml:definitions>
  <inkml:trace contextRef="#ctx0" brushRef="#br0">23 19 8794,'0'-11'1080,"1"3"4585,-5 12-5753,-2 12-104,0 7 48,2 15 80,1 11 16,5 20 48,1 3 24,3 3 224,1-1-56,2-2-1016,3-2-1400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1:38.911"/>
    </inkml:context>
    <inkml:brush xml:id="br0">
      <inkml:brushProperty name="width" value="0.035" units="cm"/>
      <inkml:brushProperty name="height" value="0.035" units="cm"/>
    </inkml:brush>
  </inkml:definitions>
  <inkml:trace contextRef="#ctx0" brushRef="#br0">337 413 11074,'-20'-1'252,"0"0"-1,0 1 0,0 1 0,0 1 0,-21 5 0,31-5-212,1 1 0,0 0 0,0 0 0,1 1 0,-1 0 0,1 1 0,-1 0 0,2 0 0,-1 1 0,0-1 0,1 2 0,-12 12 0,10-8-38,1 0 0,0 0 0,1 1 1,0 0-1,1 0 0,0 0 0,1 1 0,1 0 0,-1 0 0,2 0 0,-3 19 0,5-26 22,1 0 0,0 0 0,0 1 0,0-1 0,0 0 0,1 0 0,0 0 0,1 0 0,-1 0-1,1 0 1,0 0 0,1-1 0,-1 1 0,1-1 0,0 1 0,1-1 0,-1 0 0,1 0 0,0 0 0,0-1 0,1 0-1,-1 1 1,1-1 0,0-1 0,0 1 0,0-1 0,7 3 0,-6-3 22,0-1 0,0 0 0,0 0 0,1 0 0,-1-1 0,0 0 0,1-1 0,-1 1 0,1-1 0,-1 0 0,1-1 0,-1 1 0,1-1 0,-1-1 1,1 1-1,-1-1 0,0 0 0,0-1 0,6-3 0,4-2 94,-1 0 1,1-2 0,-2 0 0,0 0-1,24-23 1,-28 22-40,0-1 0,-1 0 0,-1-1 1,0 0-1,0 0 0,-1-1 0,-1 1 0,0-1 0,-1-1 1,6-24-1,-1-12 120,6-91 0,-12 106-185,-3-1 1,-1 0 0,-1 1 0,-2-1 0,-14-63-1,16 95-36,0 0-1,-1 1 1,0-1-1,0 0 1,0 1-1,0 0 1,-1 0-1,1-1 0,-1 1 1,0 1-1,0-1 1,-1 0-1,-4-3 1,5 5-23,1 0 0,-1 1 1,0-1-1,-1 1 0,1 0 1,0 0-1,0 0 0,0 0 1,-1 1-1,1-1 0,0 1 1,-1 0-1,1 0 0,0 0 1,-1 0-1,1 0 0,0 1 1,-1 0-1,1-1 0,-4 2 1,4-1-13,1 0 0,-1 0 0,0 1 0,0-1 0,1 1 1,-1-1-1,0 1 0,1 0 0,0 0 0,-1 0 0,1 0 1,0 0-1,0 0 0,0 1 0,0-1 0,1 1 0,-1-1 1,-2 6-1,2-2 11,0-1 0,1 1 0,-1 0-1,1 1 1,1-1 0,-1 0 0,1 0 0,0 12 0,2-1 41,1 0 1,0 0-1,2-1 1,0 1-1,13 29 0,-5-21 59,2-1-1,0-1 0,26 30 0,12 17 135,28 58 162,-37-61-347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08.894"/>
    </inkml:context>
    <inkml:brush xml:id="br0">
      <inkml:brushProperty name="width" value="0.035" units="cm"/>
      <inkml:brushProperty name="height" value="0.035" units="cm"/>
    </inkml:brush>
  </inkml:definitions>
  <inkml:trace contextRef="#ctx0" brushRef="#br0">230 81 9746,'-6'-80'1463,"-1"90"-1542,-85 248 223,62-155 195,5 1-1,-17 160 0,15 219 505,35 234 253,1-61-355,-9-625-714,3 1364 870,5-704-705,23 723 79,74 139 596,-79-1224-754,-1 457 158,-32-635-498,-7-1-1,-5-1 1,-50 182 0,45-247-809,-3-11-1167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0.237"/>
    </inkml:context>
    <inkml:brush xml:id="br0">
      <inkml:brushProperty name="width" value="0.035" units="cm"/>
      <inkml:brushProperty name="height" value="0.035" units="cm"/>
      <inkml:brushProperty name="color" value="#E71224"/>
    </inkml:brush>
  </inkml:definitions>
  <inkml:trace contextRef="#ctx0" brushRef="#br0">266 584 4657,'1'-91'2566,"3"1"0,19-111 0,-16 166-2094,-3 21-248,-1 0-1,0-1 1,-1 1 0,-1-1 0,0 1 0,-1-1 0,-3-24 0,3 37-203,-1 1-1,1-1 1,-1 1 0,1 0 0,-1-1 0,0 1-1,1 0 1,-1 0 0,0-1 0,0 1-1,0 0 1,0 0 0,0 0 0,0 0 0,0 0-1,-1 0 1,1 0 0,0 1 0,0-1 0,-1 0-1,1 1 1,-1-1 0,1 1 0,0-1-1,-1 1 1,1 0 0,-1-1 0,1 1 0,-1 0-1,1 0 1,-1 0 0,1 0 0,-4 1 0,-1 0-13,-1 0 0,0 1 1,0 0-1,0 0 0,1 1 1,-8 3-1,0 2-17,0 0 0,1 1 0,0 1 0,0 0 0,1 1 0,0 0 0,1 1 0,0 0 0,1 0 0,-12 20 0,12-14-4,0 0 0,1 0-1,0 1 1,2 0 0,0 0-1,1 1 1,-5 36 0,9-48 10,2 1 0,-1 0 0,1-1-1,1 1 1,-1-1 0,1 1 0,1-1 0,0 1 0,0-1 0,0 0 0,1 1-1,1-1 1,-1-1 0,1 1 0,0 0 0,1-1 0,0 0 0,0 0 0,1 0-1,-1-1 1,1 0 0,1 0 0,-1 0 0,1-1 0,0 0 0,1-1-1,-1 1 1,15 5 0,74 28 58,-66-27-11,0 0 1,35 20-1,-63-29-33,1 0 0,0-1 1,-1 1-1,1 0 0,-1 0 0,0 0 0,0 0 0,0 1 0,0-1 0,0 1 0,2 3 1,-4-5-1,1 0 1,-1 0-1,1 1 1,-1-1-1,0 0 1,0 1-1,0-1 1,0 0-1,0 0 1,0 1-1,0-1 1,0 0-1,0 1 1,0-1-1,-1 0 1,1 0-1,-1 1 1,1-1-1,-1 0 1,1 0-1,-1 0 1,0 0-1,1 1 1,-1-1-1,0 0 1,0 0-1,0-1 1,-2 3-1,-5 4 27,-1 0-1,0-1 1,0 0-1,-1-1 1,0 0-1,0 0 1,0-1-1,0 0 1,-15 3 0,10-4-117,-1 0 1,0 0 0,1-2 0,-1 0 0,-31-2 0,35-1-372,1 0 1,0 0-1,0-1 1,-19-7 0,4-3-1967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49.734"/>
    </inkml:context>
    <inkml:brush xml:id="br0">
      <inkml:brushProperty name="width" value="0.035" units="cm"/>
      <inkml:brushProperty name="height" value="0.035" units="cm"/>
    </inkml:brush>
  </inkml:definitions>
  <inkml:trace contextRef="#ctx0" brushRef="#br0">60 136 3793,'0'0'99,"0"-1"-1,0 1 1,0 0 0,0 0 0,0 0-1,0 0 1,0-1 0,0 1 0,0 0-1,0 0 1,0 0 0,0 0 0,0 0-1,0-1 1,0 1 0,0 0 0,0 0-1,0 0 1,0 0 0,0 0 0,0-1 0,0 1-1,0 0 1,0 0 0,0 0 0,0 0-1,-1 0 1,1-1 0,0 1 0,0 0-1,0 0 1,0 0 0,0 0 0,0 0-1,-1 0 1,1 0 0,0 0 0,0 0-1,0 0 1,0 0 0,0-1 0,-1 1-1,1 0 1,0 0 0,0 0 0,0 0 0,0 0-1,0 0 1,-1 0 0,1 0 0,0 0-1,0 0 1,0 0 0,0 1 0,-1-1-1,1 0 1,0 0 0,0 0 0,0 0-1,0 0 1,0 0 0,0 0 0,-1 0-1,1 0 1,0 0 0,0 1 0,0-1-1,0 0 1,-14 15 1442,-10 25-1480,21-29-24,0-1-1,0 0 1,1 1-1,0-1 1,1 1-1,0 0 1,1-1-1,0 1 1,1 0-1,3 15 1,-4-22-4,1 0 1,0-1 0,0 1 0,0 0 0,0-1 0,1 1-1,-1-1 1,1 0 0,0 1 0,0-1 0,0 0 0,1 0-1,-1 0 1,1 0 0,-1-1 0,1 1 0,0-1 0,0 0-1,0 1 1,1-1 0,-1-1 0,0 1 0,1 0-1,-1-1 1,1 0 0,-1 1 0,1-1 0,0-1 0,0 1-1,-1-1 1,1 1 0,5-1 0,-5-1 30,0 1-1,0-1 1,0 0-1,0 0 1,0 0-1,0 0 1,-1-1 0,1 1-1,0-1 1,-1 0-1,0 0 1,1-1 0,-1 1-1,0-1 1,0 1-1,0-1 1,-1 0-1,1 0 1,-1 0 0,1-1-1,3-6 1,3-7 69,-1-1 1,0 0-1,6-26 1,0 5-52,-13 35-128,1 0-1,0 0 1,0 0-1,0 0 1,1 0 0,-1 1-1,5-6 1,-7 9 22,1 0 0,-1-1 0,0 1 0,1 0 0,-1-1 0,1 1 0,-1 0 0,0 0 0,1-1 0,-1 1 0,1 0 0,-1 0 0,1 0 0,-1 0 1,1 0-1,-1 0 0,1 0 0,-1 0 0,1 0 0,-1 0 0,1 0 0,-1 0 0,1 0 0,-1 0 0,1 0 0,0 0 0,0 1-4,0 0 0,0 0 0,0 0-1,0 0 1,0 0 0,0 1 0,0-1 0,0 0 0,0 0 0,-1 1-1,1-1 1,0 0 0,-1 1 0,1 1 0,6 23-15,-5-19 82,0 1 0,0-1 1,0 0-1,1 1 1,0-1-1,4 6 0,-6-12-17,0 1 0,0-1 0,0 0 0,0 0 0,0 0-1,0 0 1,0 0 0,0-1 0,1 1 0,-1 0 0,0 0 0,1-1-1,-1 1 1,0-1 0,1 1 0,-1-1 0,1 0 0,-1 1-1,0-1 1,1 0 0,-1 0 0,1 0 0,-1 0 0,1 0 0,-1 0-1,1-1 1,-1 1 0,0 0 0,1-1 0,-1 1 0,1-1 0,-1 1-1,0-1 1,0 0 0,1 0 0,-1 1 0,1-2 0,4-3 42,0 1-1,-1-1 1,0 0 0,0 0 0,6-8 0,-8 9-81,-1 1 0,1 0 0,-1-1 0,1 1 0,0 0 1,0 0-1,1 0 0,-1 1 0,0-1 0,1 1 0,0 0 0,-1 0 0,1 0 0,0 0 0,0 1 0,0 0 0,7-2 0,-9 3-15,0 0-1,-1 1 0,1-1 0,0 0 0,-1 1 1,1 0-1,0-1 0,-1 1 0,1 0 1,-1 0-1,1-1 0,-1 1 0,1 0 0,-1 1 1,0-1-1,1 0 0,-1 0 0,0 1 1,0-1-1,1 2 0,20 38-258,-20-35 293,0-1-1,1 1 1,0-1-1,0 0 1,0 0 0,6 7-1,-7-11 18,-1 1-1,1-1 1,0 0-1,-1 0 1,1 0-1,0 0 1,0 0-1,0 0 1,0-1-1,0 1 1,0-1-1,0 1 1,0-1-1,0 0 1,0 0-1,0 0 1,0 0-1,4 0 1,-2-1 14,1 0 0,-1-1 1,1 1-1,-1-1 0,0 0 1,1 0-1,-1 0 1,4-3-1,3-4 53,0 0 0,0-1 0,0 0 0,13-17 0,-18 18-59,0 0 1,0-1-1,-1 0 1,0 0 0,-1 0-1,0 0 1,-1-1-1,0 0 1,0 0 0,-1 0-1,-1 0 1,0 0-1,0 0 1,-1 0-1,0 0 1,-1 0 0,-1 0-1,-2-12 1,4 22-44,0 0 0,-1 0 0,1 0 0,0 0 0,0 0 0,-1 0 0,1 0 0,-1 0 0,1 0 0,-1 0 0,1 0 0,-1 1 0,0-1 0,1 0 0,-1 0 0,0 0 0,-1 0 0,2 1-2,0 0-1,-1 0 1,1 0 0,-1 0 0,1 0-1,-1 0 1,1 0 0,0 0 0,-1 0 0,1 0-1,-1 0 1,1 0 0,0 1 0,-1-1-1,1 0 1,-1 0 0,1 0 0,0 1 0,-1-1-1,1 0 1,0 0 0,0 1 0,-1-1-1,1 0 1,0 1 0,-1-1 0,1 1 0,-2 2-33,0 0 1,1 0 0,-1 0-1,1 0 1,-1 0 0,1 1-1,0-1 1,1 0 0,-2 4-1,2-4 53,0 0-1,0 0 1,0 0-1,0 0 1,0 0-1,1-1 1,-1 1-1,1 0 1,0 0-1,0 0 1,0-1-1,0 1 1,0 0-1,1-1 1,-1 1-1,1-1 1,0 1-1,-1-1 1,1 0-1,3 2 1,3 3-2,0-1 0,0-1 0,1 1 0,14 6 0,-13-8 7,0 1 1,-1 1-1,0 0 0,10 8 1,-17-12-1,1 0 0,-1 1 1,0-1-1,0 1 0,0-1 1,0 1-1,0 0 0,-1 0 1,1 0-1,-1 0 0,0 0 1,0 0-1,0 0 0,0 1 1,-1-1-1,1 0 1,-1 0-1,0 4 0,0 0-78,-1 0-1,-1 0 0,1 0 1,-1-1-1,0 1 1,0 0-1,-1-1 0,0 0 1,0 0-1,0 0 1,-1 0-1,-8 10 0,-12 12-1253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49.959"/>
    </inkml:context>
    <inkml:brush xml:id="br0">
      <inkml:brushProperty name="width" value="0.035" units="cm"/>
      <inkml:brushProperty name="height" value="0.035" units="cm"/>
    </inkml:brush>
  </inkml:definitions>
  <inkml:trace contextRef="#ctx0" brushRef="#br0">12 0 9778,'-5'1'4129,"4"0"-3297,1 0-416,-5 15-296,7-5-16,1 4 72,2 2 72,1 3-256,-1-2-320,3-2-2136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0.134"/>
    </inkml:context>
    <inkml:brush xml:id="br0">
      <inkml:brushProperty name="width" value="0.035" units="cm"/>
      <inkml:brushProperty name="height" value="0.035" units="cm"/>
    </inkml:brush>
  </inkml:definitions>
  <inkml:trace contextRef="#ctx0" brushRef="#br0">28 1 8474,'-11'0'920,"2"0"496,2 1 1073,7 0-2489,5 15-288,11-6-1873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0.856"/>
    </inkml:context>
    <inkml:brush xml:id="br0">
      <inkml:brushProperty name="width" value="0.035" units="cm"/>
      <inkml:brushProperty name="height" value="0.035" units="cm"/>
    </inkml:brush>
  </inkml:definitions>
  <inkml:trace contextRef="#ctx0" brushRef="#br0">278 328 6009,'-3'-5'193,"1"1"0,-1 0-1,0 0 1,0 1 0,0-1-1,0 0 1,-1 1 0,1 0 0,-1 0-1,0 0 1,0 0 0,0 1-1,0-1 1,-1 1 0,1 0-1,-7-2 1,6 3-73,-1 0 0,1 1 0,-1 0 0,1 0 0,-1 0 0,1 0 0,-1 1 0,1 0 0,0 0 0,-1 1 0,1-1 0,0 1 0,0 0 0,-7 4 0,2 0-50,0 0-1,1 0 1,0 1 0,0 0-1,1 1 1,-1 0-1,2 0 1,-1 1 0,1 0-1,1 0 1,-8 14 0,11-19-65,1 0-1,0 0 1,0 0 0,0 0 0,1 0 0,0 1 0,-1-1 0,1 0 0,1 1 0,-1-1-1,1 1 1,0 0 0,0-1 0,0 1 0,0-1 0,1 1 0,0-1 0,0 1 0,0-1 0,1 0-1,-1 1 1,1-1 0,0 0 0,0 0 0,0 0 0,1 0 0,-1-1 0,1 1 0,0-1-1,0 1 1,4 2 0,1-1 52,-1 1-1,2-2 0,-1 1 1,0-1-1,1 0 0,0-1 1,0 0-1,0 0 0,0-1 1,0 0-1,0-1 0,13 1 1,-13-2 22,0 1 0,0-1 1,-1-1-1,1 0 0,0 0 1,0 0-1,-1-1 0,1-1 1,-1 1-1,1-2 0,-1 1 1,0-1-1,10-6 0,-13 5-75,1 0 0,-2 0 0,1-1 0,0 1 0,-1-1-1,0 0 1,-1 0 0,1 0 0,-1-1 0,0 1 0,-1-1 0,1 0-1,-1 0 1,-1 0 0,1 0 0,0-13 0,0-9-225,-2 1 1,-5-52-1,2 49 194,-1 1 0,-1 0 1,-2 0-1,0 0 0,-3 1 0,-24-55 0,34 82 22,-1 1-1,1 0 1,-1 0 0,0 0-1,1-1 1,-1 1-1,0 0 1,0 0 0,0 0-1,0 0 1,1 0-1,-1 0 1,-1 1-1,1-1 1,0 0 0,0 0-1,0 1 1,0-1-1,0 1 1,-1-1 0,1 1-1,-3-1 1,3 1-4,0 0-1,0 1 1,0-1 0,0 1-1,0 0 1,0-1 0,0 1 0,0 0-1,0-1 1,0 1 0,1 0-1,-1 0 1,0 0 0,0 0 0,1-1-1,-1 1 1,1 0 0,-1 0-1,1 1 1,-1 0 0,-3 8-11,0 0 0,1 1 0,0-1 0,-1 14 0,3-15 92,0 1-1,0-1 1,1 0-1,1 0 1,0 1-1,0-1 1,0 0-1,2 0 1,-1 0-1,1 0 1,0-1-1,0 1 1,1-1-1,9 14 1,-5-10 62,1-1 0,0 0 0,1 0 0,0-1 0,1 0-1,0-1 1,0 0 0,24 13 0,-25-17-73,1 1 0,-1-1 0,1-1 0,0 0-1,0-1 1,0 0 0,1 0 0,-1-1 0,1-1 0,-1 0 0,1 0 0,15-2-1,-21 0-58,1 0-1,-1 0 1,1-1-1,-1 0 1,0 0-1,1 0 1,-1-1-1,0 0 1,-1 0-1,1-1 1,-1 1-1,1-1 1,-1-1-1,0 1 1,-1-1-1,1 1 1,-1-1-1,0 0 1,0-1-1,0 1 1,-1-1-1,0 0 1,3-7-1,5-20 78,-10 32-79,-1 0 0,1 0 0,-1 0 0,0 0 0,0 0 1,1 0-1,-1 0 0,0 0 0,0 0 0,0 0 1,0 0-1,0 0 0,-1 0 0,1 0 0,0 0 0,0 0 1,-1 0-1,1 0 0,0 0 0,-1 0 0,1 0 1,-1 0-1,1 0 0,-1 1 0,0-1 0,1 0 1,-1 0-1,0 1 0,0-2 0,0 2-4,1-1-1,-1 1 1,1 0 0,-1 0-1,1 0 1,-1 0-1,1-1 1,-1 1 0,1 0-1,-1 0 1,1 0 0,-1 0-1,1 0 1,-1 0-1,1 0 1,-1 0 0,1 0-1,-1 1 1,1-1 0,-1 0-1,1 0 1,0 0 0,-1 0-1,1 1 1,-1-1-1,1 0 1,-1 0 0,1 1-1,0-1 1,-1 1 0,-2 16-14,4-13 50,-1 0 1,1-1-1,0 1 1,0 0 0,1 0-1,2 7 1,1-6 56,-1 0 0,1-1 0,-1 1 0,2-1 0,-1 0 0,0 0 0,1-1 0,-1 1 0,1-1 0,0-1 0,0 1 0,0-1 0,10 3 0,4 0-292,1-2 0,-1 0-1,21 1 1,-10-3-1608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1.127"/>
    </inkml:context>
    <inkml:brush xml:id="br0">
      <inkml:brushProperty name="width" value="0.035" units="cm"/>
      <inkml:brushProperty name="height" value="0.035" units="cm"/>
    </inkml:brush>
  </inkml:definitions>
  <inkml:trace contextRef="#ctx0" brushRef="#br0">0 1 9874,'0'0'3761,"0"0"-3801,4 15-1873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2.278"/>
    </inkml:context>
    <inkml:brush xml:id="br0">
      <inkml:brushProperty name="width" value="0.035" units="cm"/>
      <inkml:brushProperty name="height" value="0.035" units="cm"/>
    </inkml:brush>
  </inkml:definitions>
  <inkml:trace contextRef="#ctx0" brushRef="#br0">0 167 12947,'5'0'-81,"-1"1"0,1-1 0,-1 1-1,1-1 1,-1 1 0,1 1 0,-1-1 0,0 0 0,1 1 0,-1 0 0,0 0 0,0 0 0,0 1 0,-1-1 0,1 1 0,0 0 0,-1 0-1,4 5 1,2 3 120,-1 1 0,0 0 0,-1 0 0,8 20 0,6 10-16,-20-40 421,20-37 611,-13 20-982,0 0-1,12-14 1,-18 25-90,1 1-1,-1 0 1,1 0-1,0 0 0,0 0 1,0 0-1,0 1 1,0-1-1,1 1 1,-1 0-1,1 0 0,-1 0 1,1 1-1,0-1 1,4 0-1,-5 2-20,-1 0 1,0 0-1,1 1 0,-1-1 0,1 1 0,-1-1 0,0 1 1,1 0-1,-1 0 0,0 0 0,0 1 0,1-1 1,-1 0-1,0 1 0,-1-1 0,1 1 0,0 0 1,0 0-1,-1-1 0,1 1 0,-1 0 0,1 1 1,-1-1-1,2 3 0,-2-2 64,1 0 1,0 0-1,1-1 0,-1 1 1,0 0-1,1-1 1,0 0-1,-1 1 0,7 2 1,-8-4 19,1-1 1,0 0 0,-1 0 0,1 0 0,-1 0 0,1 0 0,0 0-1,-1 0 1,1-1 0,-1 1 0,1-1 0,0 1 0,-1-1-1,1 1 1,-1-1 0,0 0 0,1 0 0,-1 0 0,0 0 0,1 0-1,-1 0 1,2-2 0,29-31 546,-26 26-407,-4 6-155,0-1 0,0 1-1,0-1 1,0 1 0,1 0 0,-1 0-1,1 0 1,-1 0 0,1 1 0,0-1-1,0 1 1,0-1 0,4 0 0,-3 1-65,-1 1 0,1 1 0,-1-1 0,1 0-1,-1 1 1,1 0 0,-1 0 0,0 0 0,1 0 0,-1 0 0,0 1 0,3 1 0,6 2-235,-1-1 0,1-1 1,0 0-1,0 0 0,0-2 0,0 1 0,0-1 1,0-1-1,14-1 0,-10 0 90,0-1 1,0-1-1,0 0 1,0-1-1,-1-1 0,21-8 1,-34 11 232,1 0 0,-1 0 1,0 0-1,1 0 0,-1 0 0,0 0 0,0-1 1,0 1-1,-1-1 0,1 1 0,-1-1 0,1 0 1,-1 0-1,0 1 0,0-1 0,0 0 1,0 0-1,-1 0 0,1 0 0,-1 0 0,1 0 1,-1-1-1,0 1 0,-1 0 0,1 0 1,-2-6-1,1-1 293,-1 0 0,0 0 1,-1 0-1,0 0 1,0 1-1,-10-19 0,12 27-340,1 1 0,-1-1 0,1 1-1,0-1 1,-1 0 0,0 1-1,1-1 1,-1 1 0,1-1 0,-1 1-1,0-1 1,1 1 0,-1 0-1,0-1 1,1 1 0,-1 0 0,0-1-1,0 1 1,1 0 0,-1 0-1,0 0 1,0 0 0,1 0 0,-1 0-1,0 0 1,0 0 0,1 0-1,-1 0 1,0 0 0,0 0 0,1 0-1,-1 1 1,0-1 0,0 0 0,1 1-1,-1-1 1,0 0 0,1 1-1,-1-1 1,0 1 0,1-1 0,-1 1-1,1-1 1,-1 1 0,1 0-1,-1-1 1,1 1 0,-1 0 0,-25 34-221,16-18 163,0 1-1,1 0 0,1 0 0,-10 32 1,18-49 64,0 0 1,-1 0 0,1 1 0,0-1-1,-1 0 1,1 0 0,0 0 0,0 0 0,0 0-1,0 0 1,0 0 0,1 0 0,-1 0-1,0 0 1,0 0 0,1 0 0,-1 0-1,0 0 1,1 0 0,-1 0 0,1 0-1,0 0 1,-1 0 0,1 0 0,0 0-1,-1 0 1,1-1 0,0 1 0,0 0-1,0 0 1,-1-1 0,1 1 0,0-1 0,0 1-1,0-1 1,0 1 0,0-1 0,0 0-1,0 1 1,0-1 0,1 0 0,-1 0-1,0 0 1,0 0 0,0 0 0,0 0-1,2 0 1,1 0 43,0-1 0,0 1 0,0-1-1,0 0 1,-1 0 0,1 0 0,0-1 0,0 1-1,-1-1 1,1 0 0,-1 0 0,5-3 0,13-21 151,-18 22-232,-1 1 0,0-1 0,1 1 0,0 0 0,-1-1 1,1 1-1,1 0 0,-1 1 0,0-1 0,1 1 0,-1-1 0,1 1 0,0 0 0,0 0 0,4-1 0,-5 3-30,-1 1 1,1 0-1,-1 0 1,1 0 0,-1 0-1,1 1 1,-1-1-1,0 1 1,0-1-1,0 1 1,0 0-1,0-1 1,0 1-1,0 0 1,1 3-1,0-2 52,0 0-1,0 0 0,0-1 0,0 1 1,0-1-1,6 4 0,-6-5 68,1 0 0,0 0 0,0 0-1,0 0 1,0-1 0,0 1 0,0-1 0,0 0 0,0 0-1,0-1 1,0 1 0,4-2 0,45-18 1417,-43 16-1289,0 0 0,0 0 1,20-4-1,-28 8-222,0 0-1,1 0 1,-1 0-1,0 0 1,1 1 0,-1-1-1,0 1 1,1 0-1,3 1 1,9 3-1197,-6-4-1352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2.421"/>
    </inkml:context>
    <inkml:brush xml:id="br0">
      <inkml:brushProperty name="width" value="0.035" units="cm"/>
      <inkml:brushProperty name="height" value="0.035" units="cm"/>
    </inkml:brush>
  </inkml:definitions>
  <inkml:trace contextRef="#ctx0" brushRef="#br0">6 2 9946,'-6'-1'3217,"18"0"-5042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2.758"/>
    </inkml:context>
    <inkml:brush xml:id="br0">
      <inkml:brushProperty name="width" value="0.035" units="cm"/>
      <inkml:brushProperty name="height" value="0.035" units="cm"/>
    </inkml:brush>
  </inkml:definitions>
  <inkml:trace contextRef="#ctx0" brushRef="#br0">0 31 9186,'3'-2'168,"0"0"0,1 0 0,-1 0 0,0 0 0,1 1 1,-1-1-1,1 1 0,-1 0 0,1 0 0,0 0 0,-1 1 0,1-1 0,0 1 0,0 0 1,4 0-1,-6 1-166,0 0 1,0-1 0,0 1-1,0 0 1,0 0 0,0 0-1,0 1 1,0-1 0,0 0-1,-1 1 1,1-1 0,-1 1-1,1 0 1,-1-1 0,1 1-1,-1 0 1,0 0 0,0 0-1,0 0 1,0 0 0,0 0 0,0 0-1,-1 0 1,1 0 0,-1 0-1,1 5 1,9 45 665,5-65 427,11-21-77,-22 28-940,-1 1 0,1 0 0,0 0 0,0 0 1,0 0-1,1 1 0,0 0 0,-1-1 0,2 2 1,-1-1-1,0 1 0,1-1 0,7-2 0,-12 6-85,0 0-1,0-1 0,0 1 1,0 0-1,0 0 0,0 0 1,0 0-1,0 0 0,0 0 1,0 0-1,0 1 1,0-1-1,0 0 0,0 1 1,0-1-1,0 0 0,0 1 1,0-1-1,0 1 0,0-1 1,0 1-1,-1 0 0,2 0 1,0 1-3,0 1 1,-1-1 0,1 0-1,-1 0 1,0 1 0,0-1-1,0 1 1,0-1 0,1 4-1,1 5-16,-1 1-1,0 0 1,-1 13-1,0-24 22,0 30-795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4.181"/>
    </inkml:context>
    <inkml:brush xml:id="br0">
      <inkml:brushProperty name="width" value="0.035" units="cm"/>
      <inkml:brushProperty name="height" value="0.035" units="cm"/>
    </inkml:brush>
  </inkml:definitions>
  <inkml:trace contextRef="#ctx0" brushRef="#br0">101 243 6553,'-16'-61'4625,"15"61"-4548,-1 1-1,1-1 0,-1 1 0,1-1 0,-1 1 1,1 0-1,-1-1 0,1 1 0,-1 0 0,1 0 1,0 0-1,0 0 0,0 0 0,-1 0 0,1 0 1,0 1-1,0-1 0,-1 2 0,-17 31-5,13-24 92,1-1-104,0 0 1,1 0-1,0 0 1,1 0-1,0 1 0,0-1 1,1 1-1,0 0 1,-1 13-1,3-20-31,0 1 0,1 0 0,-1 0 0,1-1-1,-1 1 1,1 0 0,0-1 0,1 1 0,-1 0 0,1-1 0,-1 0 0,1 1 0,0-1 0,0 0-1,1 0 1,-1 0 0,0 0 0,1 0 0,0-1 0,0 1 0,0-1 0,0 0 0,0 1-1,0-1 1,1-1 0,-1 1 0,5 1 0,1 0 51,0 0 0,0-1 1,0 0-1,1 0 0,-1-1 0,0-1 1,1 1-1,-1-1 0,16-3 0,-18 2-31,0 0-1,0 0 0,0-1 0,-1 0 1,1 0-1,0-1 0,-1 0 0,0 0 0,0 0 1,0-1-1,0 0 0,0 0 0,7-8 1,-11 10-44,-1 0-1,0 0 1,1 0 0,-1 0 0,0 0 0,-1 0 0,1-1 0,0 1 0,0-4-1,0 5-11,-1 0 0,0 0-1,0 0 1,0 1 0,0-1-1,0 0 1,0 0-1,0 0 1,0 0 0,0 0-1,0 0 1,0 1 0,-1-1-1,1 0 1,0 0-1,0 0 1,-1 0 0,1 1-1,-1-1 1,1 0 0,-1 0-1,1 1 1,-1-1-1,1 0 1,-1 1 0,0-1-1,1 1 1,-2-1 0,1 1-8,1 0 1,-1 0 0,1 0-1,-1 0 1,0 0 0,1 0-1,-1 0 1,1 0 0,-1 0-1,0 0 1,1 1 0,-1-1-1,1 0 1,-1 0 0,1 1-1,-1-1 1,1 0 0,-1 1-1,1-1 1,-1 1 0,1-1-1,-1 1 1,1-1 0,0 1-1,-1-1 1,1 1 0,0-1-1,-1 1 1,1-1 0,0 1-1,0-1 1,0 1 0,-1 0-1,1-1 1,0 1 0,0-1-1,0 1 1,0 0 0,0-1-1,0 1 1,0 0 0,-1 28-100,1-28 125,0 1-1,1-1 1,-1 1 0,1-1 0,-1 1 0,1-1-1,0 0 1,0 1 0,0-1 0,-1 0-1,1 0 1,0 0 0,0 0 0,1 0 0,-1 0-1,0 0 1,0 0 0,0 0 0,1 0 0,-1 0-1,0-1 1,1 1 0,2 0 0,-1 0 35,0-1 0,1 0 0,-1 1 1,0-2-1,1 1 0,-1 0 0,0 0 1,0-1-1,0 0 0,6-2 0,-1 1 108,-1-1-1,0-1 1,0 1 0,0-1-1,0 0 1,-1-1-1,1 0 1,9-9 0,-15 12-119,0 1 1,0-1 0,1 1 0,-1-1 0,-1 1-1,1-1 1,0 0 0,0 1 0,-1-1 0,1 0-1,0 0 1,-1 1 0,0-1 0,1 0 0,-1 0-1,0 0 1,0 1 0,0-1 0,0 0 0,-1 0 0,1 0-1,-1-2 1,-1-1 12,0 0 0,-1 0 0,0 0 0,0 0 0,-6-7 0,-3-4-97,12 15-48,13-6-418,-7 5 486,0 2-1,0-1 1,0 1 0,0 0-1,0 0 1,-1 1-1,1-1 1,0 1-1,0 1 1,0-1-1,-1 1 1,1 0-1,-1 0 1,7 4 0,26 7-3,-34-12 44,1-1 1,0 0-1,-1 0 0,1 0 1,-1 0-1,1-1 1,-1 0-1,1 0 0,-1 0 1,0 0-1,1-1 1,7-4-1,-9 4-52,0 1 0,1-1-1,-1 1 1,1-1 0,0 1 0,-1 0 0,1 0 0,0 0 0,0 1-1,-1 0 1,1-1 0,0 1 0,0 1 0,0-1 0,-1 0 0,1 1 0,0 0-1,0 0 1,6 2 0,-4 0 56,0-1-1,0 0 1,1 0 0,-1 0-1,0-1 1,1 0-1,-1 0 1,0-1 0,1 0-1,-1 0 1,1 0 0,-1-1-1,1 0 1,-1 0-1,0-1 1,1 0 0,-1 0-1,9-4 1,-4 0 42,0 1 0,-1-1 0,0 0 0,0-1 0,0-1 0,-1 1 0,0-1 0,0-1 0,9-11 0,-16 16-30,1 0 0,0-1 0,-1 1 0,0-1 0,0 0 0,0 0 0,-1 0 0,1 0 0,-1 0 0,0 0 0,-1 0 0,1 0 0,-1 0 0,0 0 0,0 0 1,-1-1-1,0 1 0,0 0 0,0 0 0,-3-9 0,2 8-21,-1 1 1,1-1 0,-1 0-1,0 1 1,-1-1 0,1 1 0,-1 0-1,0 0 1,0 0 0,-1 1-1,1-1 1,-1 1 0,0 0 0,0 0-1,-1 1 1,-8-5 0,14 8-16,-1-1 0,1 1 1,0 0-1,-1 0 0,1 0 0,0-1 1,-1 1-1,1 0 0,-1 0 0,1 0 1,0 0-1,-1 0 0,1 0 1,-1 0-1,1 0 0,0 0 0,-1 0 1,1 0-1,-1 0 0,1 0 0,0 0 1,-1 0-1,1 0 0,-1 0 1,1 0-1,0 1 0,-1-1 0,1 0 1,0 0-1,-1 0 0,1 1 0,0-1 1,-1 1-1,1 13-212,15 17 107,-7-21 144,0 0 0,1-1 0,17 13 0,-14-12 9,0 1 0,13 15 0,-23-22-123,1-1 1,-1 0 0,1 1-1,-1 0 1,0-1 0,-1 1-1,1 0 1,-1 0 0,1 0-1,-1 0 1,0 0 0,-1 0-1,1 6 1,-1 7-2080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4.436"/>
    </inkml:context>
    <inkml:brush xml:id="br0">
      <inkml:brushProperty name="width" value="0.035" units="cm"/>
      <inkml:brushProperty name="height" value="0.035" units="cm"/>
    </inkml:brush>
  </inkml:definitions>
  <inkml:trace contextRef="#ctx0" brushRef="#br0">32 1 11202,'-11'-1'665,"1"2"175,2 4-64,7 4-128,0 2-200,7 4-112,5 1 32,6 2 40,2 0-32,-2 3-80,1 2 1,-4 6-137,-2 3-184,-2 0-745,-1-2-655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0.492"/>
    </inkml:context>
    <inkml:brush xml:id="br0">
      <inkml:brushProperty name="width" value="0.035" units="cm"/>
      <inkml:brushProperty name="height" value="0.035" units="cm"/>
      <inkml:brushProperty name="color" value="#E71224"/>
    </inkml:brush>
  </inkml:definitions>
  <inkml:trace contextRef="#ctx0" brushRef="#br0">63 22 9074,'-9'-12'1160,"0"3"385,-2 15-217,1 9-200,-1 20-576,4 8-120,2 12-104,5 4-32,5 0-16,2-3-15,6-1-89,2 0-16,-1-2-40,2 0-96,-4-5-464,-1-5-385,3-8-1391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4.580"/>
    </inkml:context>
    <inkml:brush xml:id="br0">
      <inkml:brushProperty name="width" value="0.035" units="cm"/>
      <inkml:brushProperty name="height" value="0.035" units="cm"/>
    </inkml:brush>
  </inkml:definitions>
  <inkml:trace contextRef="#ctx0" brushRef="#br0">1 67 11330,'0'-10'873,"3"0"399,5 4-648,2-1-120,9-1-328,5 1-176,8-3-760,7 1-1416</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4.931"/>
    </inkml:context>
    <inkml:brush xml:id="br0">
      <inkml:brushProperty name="width" value="0.035" units="cm"/>
      <inkml:brushProperty name="height" value="0.035" units="cm"/>
    </inkml:brush>
  </inkml:definitions>
  <inkml:trace contextRef="#ctx0" brushRef="#br0">52 1 7714,'0'0'709,"-10"7"2114,5 1-2469,0 1 0,1-1-1,0 1 1,0 0 0,1 0-1,1 1 1,-3 12 0,2-10 30,1-6-208,1 0-1,0 0 0,0 1 0,0-1 1,0 0-1,1 0 0,0 1 0,2 7 1,-2-12-122,1 0 0,0 0 1,0 0-1,-1 0 1,1-1-1,1 1 0,-1 0 1,0-1-1,0 1 0,1-1 1,-1 1-1,1-1 1,-1 1-1,1-1 0,-1 0 1,1 0-1,0 0 1,0 0-1,0 0 0,0 0 1,-1 0-1,1-1 0,0 1 1,0-1-1,0 1 1,0-1-1,1 0 0,-1 0 1,2 0-1,7 1-131,0-1 0,-1 0 0,1-1 0,0-1 1,17-3-1,5-4-1712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5.312"/>
    </inkml:context>
    <inkml:brush xml:id="br0">
      <inkml:brushProperty name="width" value="0.035" units="cm"/>
      <inkml:brushProperty name="height" value="0.035" units="cm"/>
    </inkml:brush>
  </inkml:definitions>
  <inkml:trace contextRef="#ctx0" brushRef="#br0">39 24 7322,'-6'-23'6274,"4"32"-3950,2 44-2618,0-40 739,-20 514 126,13-384-1502,4-79-321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5.860"/>
    </inkml:context>
    <inkml:brush xml:id="br0">
      <inkml:brushProperty name="width" value="0.035" units="cm"/>
      <inkml:brushProperty name="height" value="0.035" units="cm"/>
    </inkml:brush>
  </inkml:definitions>
  <inkml:trace contextRef="#ctx0" brushRef="#br0">246 412 9882,'-8'-5'651,"0"0"0,0 1 0,0 0 0,-1 0 0,0 1 0,-17-5 0,22 8-591,0 0-1,0-1 1,0 1-1,1 1 0,-1-1 1,0 0-1,0 1 1,0 0-1,0 0 1,0 0-1,1 1 1,-1-1-1,0 1 0,1 0 1,-1 0-1,1 0 1,0 0-1,-6 5 1,0 2-73,0 0-1,0 0 1,1 1 0,0 0 0,1 1 0,-12 20 0,15-23 18,0 0 0,1 1 1,0-1-1,0 1 0,1-1 1,0 1-1,0 0 0,1 0 1,1 0-1,-1 14 0,2-20 12,-1-1-1,0 1 1,1-1-1,-1 1 1,1-1-1,0 1 1,0-1-1,0 1 1,0-1-1,0 0 1,1 0-1,-1 1 1,1-1-1,-1 0 1,1 0-1,0 0 1,0-1-1,4 4 1,-3-3 21,1 0 1,0 0-1,0 0 1,0 0 0,0-1-1,1 0 1,-1 0-1,0 0 1,1 0 0,6-1-1,0 0 49,0 0-1,0-1 1,0 0 0,0-1-1,0-1 1,-1 0 0,1 0-1,13-6 1,-15 4-65,-1-1 1,1 0-1,-1 0 0,0-1 1,-1 0-1,0 0 0,0-1 1,0 0-1,-1 0 1,0 0-1,-1-1 0,0 0 1,0 0-1,-1 0 0,0-1 1,0 1-1,2-14 0,1-4 27,-2 1 0,-1-1 0,-1 0-1,-1 1 1,-2-42 0,-3 32-30,-13-70 0,14 94-14,-1 0 0,0 1-1,-1 0 1,-1 0 0,0 0-1,0 0 1,-1 1 0,0 0-1,-14-18 1,19 27-15,0 0 1,1 0-1,-1 0 0,0 0 0,0 0 1,0 0-1,0 0 0,0 0 0,0 0 0,-1 0 1,1 1-1,0-1 0,0 0 0,-1 1 1,1-1-1,0 1 0,-1-1 0,1 1 1,0 0-1,-1 0 0,1-1 0,-1 1 0,1 0 1,0 0-1,-1 0 0,1 1 0,-1-1 1,1 0-1,0 0 0,-1 1 0,1-1 1,0 1-1,-1-1 0,1 1 0,-2 1 0,1 0-19,1 0 0,-1 0 0,0 0 0,1 1 0,-1-1 0,1 0 0,0 1 0,-1 0 0,1-1 0,0 1 0,1 0 0,-1-1 0,0 1 0,1 0 0,0 0 0,0 4 0,0 15 46,1-1 0,1 1 0,1-1 0,1 0 0,1 0 1,10 27-1,3-4 49,42 78 0,-23-54-438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9.209"/>
    </inkml:context>
    <inkml:brush xml:id="br0">
      <inkml:brushProperty name="width" value="0.035" units="cm"/>
      <inkml:brushProperty name="height" value="0.035" units="cm"/>
    </inkml:brush>
  </inkml:definitions>
  <inkml:trace contextRef="#ctx0" brushRef="#br0">26 10 5385,'0'0'262,"-1"-1"1,1 0-1,-1 0 0,0 1 1,0-1-1,1 0 0,-1 1 1,0-1-1,0 1 0,0-1 1,0 1-1,0-1 0,0 1 0,1 0 1,-1-1-1,0 1 0,0 0 1,0 0-1,0 0 0,0-1 1,0 1-1,-2 1 0,2 0-187,1 0-1,-1 0 1,1 0-1,-1 0 1,1 0 0,-1 0-1,1 0 1,0 1-1,0-1 1,-1 0-1,1 0 1,0 0 0,0 1-1,0-1 1,1 0-1,-1 0 1,0 0-1,0 1 1,1-1 0,0 2-1,12 119 676,-12-92-596,2-1 0,0 1 0,3-1 0,13 47 0,19 20-850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9.520"/>
    </inkml:context>
    <inkml:brush xml:id="br0">
      <inkml:brushProperty name="width" value="0.035" units="cm"/>
      <inkml:brushProperty name="height" value="0.035" units="cm"/>
    </inkml:brush>
  </inkml:definitions>
  <inkml:trace contextRef="#ctx0" brushRef="#br0">98 69 4441,'-4'-8'904,"0"0"1,0 0-1,-1 0 1,0 1-1,-11-12 1,15 18-772,1 0 0,-1 0 1,0 0-1,0 1 0,0-1 0,0 0 1,0 1-1,-1-1 0,1 0 1,0 1-1,0-1 0,0 1 1,0 0-1,-1-1 0,1 1 0,0 0 1,0 0-1,-1 0 0,-1 0 1,1 0-108,1 1 0,-1 0 1,1 0-1,0 0 0,-1-1 1,1 1-1,0 1 0,0-1 1,-1 0-1,1 0 0,0 0 1,0 1-1,0-1 0,1 0 1,-1 1-1,0-1 0,0 1 1,1-1-1,-1 1 0,0 2 1,-1 3-77,-1 0 0,1 1-1,0-1 1,1 1 0,0 0 0,0 0 0,1-1 0,0 1 0,0 0 0,0 0 0,1 0 0,1-1-1,-1 1 1,1-1 0,0 1 0,1-1 0,0 0 0,0 1 0,1-1 0,7 11 0,4 5-2199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2:59.825"/>
    </inkml:context>
    <inkml:brush xml:id="br0">
      <inkml:brushProperty name="width" value="0.035" units="cm"/>
      <inkml:brushProperty name="height" value="0.035" units="cm"/>
    </inkml:brush>
  </inkml:definitions>
  <inkml:trace contextRef="#ctx0" brushRef="#br0">1 208 7362,'47'-22'7071,"3"0"-4271,123-63-2400,-142 65-237,-20 12-90,1 0-1,0 1 1,0 0 0,1 0-1,0 2 1,0 0 0,23-6-1,-35 11-61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00.246"/>
    </inkml:context>
    <inkml:brush xml:id="br0">
      <inkml:brushProperty name="width" value="0.035" units="cm"/>
      <inkml:brushProperty name="height" value="0.035" units="cm"/>
    </inkml:brush>
  </inkml:definitions>
  <inkml:trace contextRef="#ctx0" brushRef="#br0">5 265 4321,'-2'-9'549,"1"-1"-1,0 0 1,0 0-1,1 0 1,1 0-1,-1 0 1,2 0 0,-1 0-1,2 0 1,-1 0-1,1 1 1,7-16-1,-5 16-409,0 1-1,0 0 0,1 0 1,0 0-1,1 0 0,0 1 1,0 0-1,1 1 0,-1-1 1,1 1-1,1 1 0,15-8 1,-18 9-146,0 1-1,0 0 1,1 1 0,-1 0-1,1 0 1,0 0 0,0 1-1,13-1 1,-17 2-7,-1 0-1,1 0 0,0 1 1,-1-1-1,1 1 0,0-1 1,-1 1-1,1 0 0,-1 0 1,1 0-1,-1 1 0,0-1 1,1 1-1,-1-1 0,0 1 1,0 0-1,0 0 0,0-1 1,0 1-1,-1 1 0,1-1 1,0 0-1,-1 0 0,0 1 1,2 3-1,1 5 6,0-1-1,-1 1 1,-1 0-1,0 1 1,0-1-1,-1 0 1,0 0 0,-1 1-1,-2 16 1,-3 13 93,-11 47 1,8-60-1,-1 0 0,-2-1 0,-1-1 0,-1 1 0,-1-2 0,-26 37 0,0 1-25,38-61 11,4-1-29,-1-1 0,0 0 0,0 0 0,0 0 0,0 0 0,0 0 0,0 0 0,0 0 0,0 0 0,0-1 0,0 1 0,0 0 0,0-1 0,0 1 0,0 0 0,0-1 0,0 1 0,2-2 0,82-44 1489,136-53-1,-184 84-1449,-11 4-342,41-10 0,-53 19-1197</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13.665"/>
    </inkml:context>
    <inkml:brush xml:id="br0">
      <inkml:brushProperty name="width" value="0.035" units="cm"/>
      <inkml:brushProperty name="height" value="0.035" units="cm"/>
    </inkml:brush>
  </inkml:definitions>
  <inkml:trace contextRef="#ctx0" brushRef="#br0">1 97 4857,'0'-4'399,"-1"0"0,1 0 0,0 0 0,1 0 0,-1 0 0,0 0 0,1 0 1,0 0-1,0 0 0,1 0 0,-1 0 0,1 1 0,-1-1 0,1 0 0,0 1 0,0-1 0,4-2 0,-4 3-365,1 1 1,-1 0-1,1-1 1,0 1-1,0 1 0,0-1 1,0 0-1,0 1 0,1-1 1,-1 1-1,0 0 0,1 0 1,-1 1-1,0-1 0,1 1 1,-1-1-1,1 1 0,-1 0 1,1 0-1,4 1 0,-4 0-51,1-1-1,-1 1 0,0 0 1,1 0-1,-1 0 0,0 1 0,0 0 1,1-1-1,-1 1 0,0 1 1,-1-1-1,1 1 0,0-1 0,-1 1 1,0 0-1,1 0 0,-1 1 1,0-1-1,-1 1 0,1-1 0,-1 1 1,1 0-1,-1 0 0,0 0 1,-1 0-1,1 1 0,-1-1 1,1 0-1,-1 1 0,-1-1 0,1 1 1,-1-1-1,1 1 0,-1-1 1,-1 1-1,1-1 0,0 1 0,-1-1 1,0 0-1,0 1 0,-1-1 1,-2 8-1,-6 3 73,0-1 0,0 0 0,-1-1 0,-1 0 0,-21 18 0,6-5 23,26-24 853,20-14 380,-9 5-1265,-1 0 1,1 1 0,0 0-1,1 1 1,0 0 0,0 1-1,0 0 1,0 0 0,13-1 0,-21 4-56,0 1 0,0-1 0,1 1 0,-1 0 1,0 0-1,0 0 0,0 0 0,1 1 1,-1-1-1,0 1 0,0 0 0,0 0 0,0 0 1,0 0-1,0 1 0,0-1 0,-1 1 1,1-1-1,0 1 0,-1 0 0,1 0 1,-1 1-1,0-1 0,0 0 0,0 1 0,0-1 1,0 1-1,0 0 0,-1-1 0,1 1 1,-1 0-1,0 0 0,0 0 0,0 0 0,0 0 1,0 0-1,0 5 0,0 1 10,0 0-1,0 1 0,0-1 1,-1 1-1,-1-1 1,0 0-1,0 0 0,-1 1 1,0-1-1,0 0 0,-1 0 1,0 0-1,-1-1 1,-5 10-1,5-11 96,0-1-1,0 0 1,-1 0-1,0 0 1,0 0-1,0-1 1,-1 0-1,1 0 1,-1 0-1,-1-1 1,1 0 0,0 0-1,-1-1 1,0 1-1,0-2 1,0 1-1,-13 3 1,9-4 72,0 0 1,1-1-1,-1 0 1,0-1 0,0 0-1,0 0 1,-21-5-1,21 2-1261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8.467"/>
    </inkml:context>
    <inkml:brush xml:id="br0">
      <inkml:brushProperty name="width" value="0.035" units="cm"/>
      <inkml:brushProperty name="height" value="0.035" units="cm"/>
    </inkml:brush>
  </inkml:definitions>
  <inkml:trace contextRef="#ctx0" brushRef="#br0">119 75 10682,'-41'-46'1211,"25"28"-171,16 17-1043,0 0 0,0 1-1,-1-1 1,1 1 0,-1-1-1,1 0 1,-1 1 0,1-1-1,-1 1 1,1-1 0,-1 1-1,1 0 1,-1-1 0,1 1-1,-1 0 1,0-1 0,1 1 0,-1 0-1,0-1 1,1 1 0,-1 0-1,0 0 1,1 0 0,-1 0-1,0 0 1,1 0 0,-1 0-1,0 0 1,0 0 0,1 0-1,-1 0 1,0 0 0,1 0-1,-1 1 1,0-1 0,1 0-1,-1 0 1,0 1 0,1-1-1,-1 1 1,1-1 0,-1 0-1,1 1 1,-1-1 0,1 1-1,-1-1 1,1 1 0,-1-1-1,1 1 1,-1 0 0,1-1-1,0 1 1,-1 0 0,1-1-1,0 1 1,0 0 0,0-1-1,-1 2 1,-2 7-171,0 1 0,0-1 0,-1 14-1,2-15 250,-4 27 98,2 0 0,-1 59 0,5-74-99,1 0 1,1-1 0,1 1 0,1-1 0,1 0 0,8 24-1,-11-39-21,0 1-1,0-1 0,0 1 1,1-1-1,0 0 1,0 0-1,0 0 0,1 0 1,-1-1-1,1 1 0,0-1 1,0 0-1,0 0 0,7 4 1,-4-4 73,0 0 0,1 0 1,-1-1-1,1 0 1,-1 0-1,1-1 1,0 0-1,13 0 0,0-2 113,0-1-1,-1-1 1,1-1 0,-1 0-1,0-2 1,25-10-1,-14 3-250,-2-1 0,0-2 0,35-24 0,29-30-3147,-61 45 434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1.518"/>
    </inkml:context>
    <inkml:brush xml:id="br0">
      <inkml:brushProperty name="width" value="0.035" units="cm"/>
      <inkml:brushProperty name="height" value="0.035" units="cm"/>
      <inkml:brushProperty name="color" value="#E71224"/>
    </inkml:brush>
  </inkml:definitions>
  <inkml:trace contextRef="#ctx0" brushRef="#br0">1 650 9218,'0'0'759,"7"1"1493,6 0-1744,-1-1 0,1 0 1,0 0-1,0-2 0,24-4 0,69-24 372,3-1-665,-85 28-395,-1 1 1,1 1-1,45 3 0,16 1-1678,-80-3 1897,14-1-679,-18 1 700,-1 0-1,1-1 1,-1 1 0,1 0-1,0 0 1,-1-1 0,0 1-1,1 0 1,-1-1 0,1 1-1,-1 0 1,1-1-1,-1 1 1,0-1 0,1 1-1,-1-1 1,0 1 0,1-1-1,-1 1 1,0-1-1,0 1 1,1-1 0,-1 1-1,0-1 1,0 1 0,0-1-1,0 0 1,0 1 0,0-1-1,0 1 1,0-1-1,0 1 1,0-1 0,0 0-1,0 0 1,-1-3 16,0-1 0,0 1 0,-1 0 0,1-1 0,-1 1 0,0 0 0,0 0 0,0 0 0,0 0 0,-1 0 0,0 1 0,0-1 0,0 1 0,0 0 0,0 0 0,-1 0 0,1 0 0,-1 0 0,0 1 0,1-1 0,-1 1 0,-1 0 0,1 1 0,0-1 0,0 1 0,-1-1 0,1 1 0,-5 0 0,6 1-80,0 0 0,0 0-1,0 1 1,0-1 0,1 1-1,-1-1 1,0 1 0,0 0-1,1 0 1,-1 0 0,0 1-1,1-1 1,0 1-1,-1-1 1,1 1 0,0 0-1,0 0 1,-1 0 0,2 0-1,-1 0 1,0 0 0,-3 6-1,-2 4-32,0 1-1,0 0 1,-6 19-1,6-14-12,4-11 8,1-1 1,0 1-1,0-1 0,0 1 0,1-1 0,0 1 0,0 0 0,0 10 0,1-14 22,1-1-1,-1 1 1,1-1 0,-1 1-1,1-1 1,0 0-1,0 1 1,0-1-1,0 0 1,0 0-1,1 0 1,-1 0 0,1 0-1,-1 0 1,1 0-1,0 0 1,0 0-1,-1-1 1,1 1-1,1-1 1,-1 0 0,0 1-1,0-1 1,0 0-1,1 0 1,-1 0-1,3 0 1,2 1 12,0-1 0,0 0 1,1 0-1,-1-1 0,0 0 0,0 0 1,0-1-1,0 0 0,0 0 1,0-1-1,0 1 0,0-2 0,0 1 1,-1-1-1,1 0 0,-1 0 1,1-1-1,10-8 0,-11 8 40,-1 0-1,1 0 1,-1-1 0,0 0-1,0 0 1,0 0-1,-1-1 1,0 0 0,0 0-1,0 0 1,-1 0-1,0 0 1,0-1 0,-1 0-1,1 1 1,-1-1-1,-1 0 1,1 0 0,-1-8-1,1 27-274,1 0 1,0 1-1,9 22 0,-9-28 254,0-1 1,0 0-1,1 1 1,0-1 0,7 9-1,-9-13 10,0 0-1,0 0 0,0 0 1,1 0-1,-1 0 1,1 0-1,-1-1 1,1 1-1,-1-1 1,1 0-1,0 0 1,0 0-1,-1 0 1,1 0-1,4 0 0,-4-1 49,0-1 0,0 1 0,0-1-1,0 0 1,0 0 0,0 0 0,0 0-1,0 0 1,0-1 0,-1 0-1,1 1 1,-1-1 0,1 0 0,-1 0-1,1 0 1,-1 0 0,0-1-1,0 1 1,0-1 0,-1 1 0,1-1-1,0 0 1,-1 1 0,2-5 0,4-7 66,-1 0 0,0-1 0,5-21 1,-5 9-54,-1 0 1,-1 0 0,0-53 0,-13-84 77,6 117-133,-4-28 6,-2-60-367,1 174 37,9-7 275,1 0 1,1 0-1,13 54 1,34 93 20,-48-173 1,3 15 10,2 0 0,0-1 0,2 0 0,0 0 0,1-1 0,1 0 0,0-1 1,15 18-1,-24-34 1,0 0 1,-1 0 0,1 0 0,0 0-1,0-1 1,0 1 0,0 0 0,0-1-1,0 0 1,0 1 0,1-1 0,-1 0-1,1 0 1,-1 0 0,0-1 0,1 1 0,-1-1-1,1 1 1,0-1 0,-1 0 0,1 0-1,-1 0 1,1 0 0,-1 0 0,1 0-1,-1-1 1,1 1 0,-1-1 0,1 0-1,-1 0 1,1 0 0,-1 0 0,0 0-1,0-1 1,1 1 0,-1-1 0,0 1-1,0-1 1,0 0 0,-1 1 0,1-1-1,1-3 1,9-9 39,-1-1-1,-1 0 1,0-1-1,13-29 1,-18 34-56,5-10 18,-7 13-21,1 0 0,0 0-1,0 1 1,0-1 0,1 1 0,0 0-1,0 1 1,12-12 0,-17 17 4,1 1-1,0-1 1,0 1 0,0-1 0,0 1-1,0 0 1,0-1 0,0 1 0,0 0-1,0-1 1,0 1 0,0 0 0,0 0-1,0 0 1,0 0 0,0 0 0,0 0-1,0 0 1,0 1 0,0-1 0,0 0-1,0 1 1,0-1 0,0 0 0,0 1-1,-1-1 1,1 1 0,0-1 0,0 1-1,0 0 1,0-1 0,-1 1 0,1 0-1,0-1 1,-1 1 0,1 0 0,0 0-1,-1 0 1,1 1 0,4 5-5,-1 1 0,0-1 0,5 15 0,-5-14 17,-2-2 3,1 1 0,0-1 0,0-1 0,1 1 0,0 0 0,0-1 0,0 0 0,0 0 0,1 0 0,0-1 0,0 1 0,6 3-1,-8-6-12,0-1-1,0 0 0,0 0 0,-1 0 1,1 0-1,0 0 0,0 0 0,0-1 0,0 0 1,1 1-1,-1-1 0,0 0 0,0-1 0,0 1 1,0 0-1,0-1 0,0 0 0,0 1 1,0-1-1,0-1 0,-1 1 0,1 0 0,0-1 1,-1 1-1,1-1 0,-1 0 0,1 0 1,3-3-1,-3 2-236,0 0 0,0 0 0,0 0 0,0-1 0,-1 1 0,1-1 1,2-5-1,3-9-1842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8.705"/>
    </inkml:context>
    <inkml:brush xml:id="br0">
      <inkml:brushProperty name="width" value="0.035" units="cm"/>
      <inkml:brushProperty name="height" value="0.035" units="cm"/>
    </inkml:brush>
  </inkml:definitions>
  <inkml:trace contextRef="#ctx0" brushRef="#br0">14 74 8626,'-9'-5'712,"6"-1"336,1 1 32,8-2-343,9-2-249,4-3-328,4 0-88,4 2-736,1 2-513,3 8-1967</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8.881"/>
    </inkml:context>
    <inkml:brush xml:id="br0">
      <inkml:brushProperty name="width" value="0.035" units="cm"/>
      <inkml:brushProperty name="height" value="0.035" units="cm"/>
    </inkml:brush>
  </inkml:definitions>
  <inkml:trace contextRef="#ctx0" brushRef="#br0">11 99 6569,'-9'2'2921,"7"-7"-1393,20-10-831,11-4-233,15-11-936,4-2-1145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9.409"/>
    </inkml:context>
    <inkml:brush xml:id="br0">
      <inkml:brushProperty name="width" value="0.035" units="cm"/>
      <inkml:brushProperty name="height" value="0.035" units="cm"/>
    </inkml:brush>
  </inkml:definitions>
  <inkml:trace contextRef="#ctx0" brushRef="#br0">6 106 7442,'-1'-1'195,"0"-1"0,1 1 0,-1 0 1,1 0-1,-1-1 0,1 1 1,-1 0-1,1-1 0,0 1 0,0-1 1,0 1-1,-1 0 0,1-1 1,1 1-1,-1 0 0,0-1 0,0 1 1,0-1-1,1 1 0,-1 0 1,2-3-1,-1 3-141,0 0 1,-1 0-1,1 1 1,0-1-1,0 0 1,1 0 0,-1 1-1,0-1 1,0 1-1,0-1 1,0 1-1,1-1 1,-1 1-1,0 0 1,0-1-1,1 1 1,-1 0-1,0 0 1,2 0-1,1 0-67,0 0-1,0 1 0,0-1 0,0 1 0,0 0 1,0 0-1,0 0 0,0 1 0,0-1 0,0 1 1,-1 0-1,1 0 0,-1 0 0,4 3 0,-4-2 26,-1 0-1,1 0 0,-1 0 0,0 0 0,0 0 0,0 0 1,0 1-1,-1-1 0,1 0 0,-1 1 0,0 0 1,1 4-1,-2-6 358,3-3-77,4-4-227,0 1-1,-1-1 0,1 0 1,-1-1-1,0 0 0,0 0 1,0 0-1,-1 0 1,0-1-1,-1 0 0,1 0 1,4-12-1,-1 7-130,-8 11 42,0 1-1,0 0 1,0-1-1,0 1 1,1-1 0,-1 1-1,0-1 1,1 1 0,-1 0-1,0-1 1,0 1-1,1 0 1,-1-1 0,1 1-1,-1 0 1,0-1 0,1 1-1,-1 0 1,1 0-1,-1 0 1,1-1 0,-1 1-1,0 0 1,1 0-1,-1 0 1,1 0 0,-1 0-1,1 0 1,-1 0 0,1 0-1,0 0 1,10 13-522,4 33 23,-12-35 480,-3-9 65,1 0 1,-1 0-1,1 0 1,0-1 0,-1 1-1,1 0 1,0 0-1,0 0 1,0-1-1,1 1 1,-1 0 0,0-1-1,0 1 1,1-1-1,-1 0 1,1 1 0,0-1-1,-1 0 1,1 0-1,0 0 1,0 0-1,-1 0 1,1 0 0,3 0-1,-2-1 61,0 0-1,0-1 1,0 1 0,0-1-1,-1 1 1,1-1 0,0 0-1,0 0 1,0 0 0,-1-1-1,1 1 1,-1-1 0,1 1-1,-1-1 1,4-4 0,5-2 157,-9 6-227,0 0 0,0 0-1,0 0 1,0 0 0,0 1 0,0-1 0,0 1-1,1 0 1,-1-1 0,1 1 0,-1 0 0,1 1 0,-1-1-1,1 0 1,0 1 0,-1-1 0,1 1 0,0 0-1,-1 0 1,1 0 0,0 0 0,-1 0 0,1 1 0,0-1-1,3 2 1,2-1 49,0 0 1,1 0-1,-1 0 1,1-1-1,-1-1 0,1 1 1,-1-1-1,1-1 0,-1 1 1,0-2-1,0 1 0,0-1 1,0 0-1,0-1 0,10-6 1,-8 4-576,0 0 1,0-2-1,11-9 1,0-4-2185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9.554"/>
    </inkml:context>
    <inkml:brush xml:id="br0">
      <inkml:brushProperty name="width" value="0.035" units="cm"/>
      <inkml:brushProperty name="height" value="0.035" units="cm"/>
    </inkml:brush>
  </inkml:definitions>
  <inkml:trace contextRef="#ctx0" brushRef="#br0">30 1 10218,'-12'6'912,"2"-1"513,2 0 1439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9.810"/>
    </inkml:context>
    <inkml:brush xml:id="br0">
      <inkml:brushProperty name="width" value="0.035" units="cm"/>
      <inkml:brushProperty name="height" value="0.035" units="cm"/>
    </inkml:brush>
  </inkml:definitions>
  <inkml:trace contextRef="#ctx0" brushRef="#br0">40 186 10322,'-5'-33'744,"1"0"581,-1 0-1,-17-52 0,21 84-975,-1 6-306,2 9-115,4 5 90,0-1-1,1 1 0,1-1 1,1-1-1,1 1 0,0-2 1,1 1-1,14 19 0,-5-12-797,0-1-1,2-1 1,0-1 0,37 30-1,-31-32-1430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29.969"/>
    </inkml:context>
    <inkml:brush xml:id="br0">
      <inkml:brushProperty name="width" value="0.035" units="cm"/>
      <inkml:brushProperty name="height" value="0.035" units="cm"/>
    </inkml:brush>
  </inkml:definitions>
  <inkml:trace contextRef="#ctx0" brushRef="#br0">25 128 8338,'-13'-9'1336,"5"1"889,4 2-177,9-1-928,9 0-464,16-5-448,10-1-112,15-7-16,7-1 32,11-3-816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30.760"/>
    </inkml:context>
    <inkml:brush xml:id="br0">
      <inkml:brushProperty name="width" value="0.035" units="cm"/>
      <inkml:brushProperty name="height" value="0.035" units="cm"/>
    </inkml:brush>
  </inkml:definitions>
  <inkml:trace contextRef="#ctx0" brushRef="#br0">0 0 5985,'6'17'5599,"2"21"-3945,4 16-1667,-5-34 138,1 0-1,0-1 0,2 0 0,0-1 1,1 0-1,0 0 0,2-1 0,0-1 1,1 0-1,0-1 0,22 18 0,-33-31-139,0 1-1,1-1 1,-1 0-1,0 0 0,1-1 1,-1 1-1,7 1 0,-9-2-96,1-1 0,-1 0 0,1 0 0,-1 0 0,1 0 1,-1 0-1,1 0 0,-1 0 0,1-1 0,-1 1 0,1 0 0,-1-1 0,1 1 0,-1-1 0,0 0 0,1 1 0,-1-1 0,0 0 0,1 0 0,-1 0 0,2-1 0,4-6-1838</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31.158"/>
    </inkml:context>
    <inkml:brush xml:id="br0">
      <inkml:brushProperty name="width" value="0.035" units="cm"/>
      <inkml:brushProperty name="height" value="0.035" units="cm"/>
    </inkml:brush>
  </inkml:definitions>
  <inkml:trace contextRef="#ctx0" brushRef="#br0">2 192 7730,'0'-3'147,"-1"0"1,1 0 0,-1 0 0,1 0-1,0 0 1,0 0 0,0 0-1,1 0 1,-1 0 0,1 0 0,0 0-1,0 0 1,0 0 0,0 0 0,0 1-1,3-6 1,0 3 16,-1 1-1,1-1 1,0 1 0,1-1-1,-1 1 1,1 0 0,0 0 0,5-2-1,11-6 141,0 1 0,1 1-1,31-9 1,-42 15-221,17-5 4,0 1 0,0 1 0,1 1 0,0 2 0,1 1 1,40 0-1,-58 4-85,0-1 0,1 1 0,-1 1 0,0 0 0,0 1 0,0 0 0,0 1 0,0 0 0,-1 1 0,0 0 0,0 1 0,0 0 1,-1 1-1,0 0 0,0 1 0,-1 0 0,15 15 0,-13-9 6,0 0 1,-1 0-1,-1 1 1,0 0-1,-1 1 1,0 0-1,-1 0 1,-1 1-1,-1-1 1,5 29-1,-10-40 14,0 0 0,0 0 0,0 1 0,-1-1-1,0 0 1,0 0 0,-1 0 0,1 0 0,-1 0 0,0 0-1,0 0 1,-1 0 0,1-1 0,-1 1 0,0-1 0,0 0-1,-1 0 1,1 0 0,-1 0 0,-4 3 0,-9 7 87,-2 0 0,1-1 1,-27 13-1,34-20-87,-43 24-637,-1-2 0,-94 33 0,110-51-1784</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31.734"/>
    </inkml:context>
    <inkml:brush xml:id="br0">
      <inkml:brushProperty name="width" value="0.035" units="cm"/>
      <inkml:brushProperty name="height" value="0.035" units="cm"/>
    </inkml:brush>
  </inkml:definitions>
  <inkml:trace contextRef="#ctx0" brushRef="#br0">52 415 5481,'8'-38'7903,"8"-2"-5891,-11 33-2054,-2-1 1,1 0-1,-1 0 0,0 0 0,-1 0 0,0-1 0,0 1 0,-1-1 0,0 1 0,-1-12 0,0 19 34,1 0 0,-2 0 1,1 0-1,0 0 0,0 0 0,0 0 0,0 1 0,0-1 0,-1 0 0,1 0 1,0 0-1,-1 0 0,1 1 0,-1-1 0,1 0 0,-1 1 0,1-1 0,-1 0 1,1 0-1,-1 1 0,0-1 0,1 1 0,-1-1 0,-1 0 0,1 1-18,0 0 0,0 0 0,0 0 0,0 0 0,0 0 0,0 0 0,0 1 0,0-1 0,0 0 0,0 1 0,0-1 0,1 0 0,-1 1 0,0-1 0,0 1 0,0-1 0,0 1 0,0 1 0,-4 2-99,0 1 0,0 1-1,0-1 1,-6 11 0,4-4 79,0 0 1,1 1 0,1-1 0,-5 16 0,8-22 46,1 1 1,-1-1 0,1 0-1,0 0 1,1 1 0,0-1 0,0 0-1,0 1 1,0-1 0,1 0-1,2 8 1,-3-13 14,1 0-1,-1 0 1,1 0 0,-1 1-1,1-1 1,-1 0 0,1 0-1,0 0 1,0 0-1,0 0 1,-1 0 0,1 0-1,0 0 1,0 0-1,0 0 1,0-1 0,1 1-1,-1 0 1,0-1-1,0 1 1,0-1 0,1 1-1,-1-1 1,0 0 0,0 1-1,1-1 1,-1 0-1,0 0 1,1 0 0,-1 0-1,0 0 1,0 0-1,1 0 1,-1 0 0,0-1-1,1 1 1,-1 0 0,0-1-1,0 1 1,0-1-1,1 0 1,1 0 0,5-4 108,0 0 1,1 0-1,-2 0 0,11-9 1,25-27 175,-1-3-1,58-78 1,-96 117-287,12-18 46,-1-1 0,-1 0 0,17-41 0,-6 11-350,-26 61 161,0 0 0,0 0 0,0 0 0,1-1-1,0 1 1,1 9 0,0-5 80,-1-8 57,0 1-1,0 0 1,1 0 0,0 0 0,0 0 0,0 0-1,0 0 1,0-1 0,1 1 0,0-1-1,0 1 1,0-1 0,0 1 0,0-1 0,1 0-1,-1 0 1,1 0 0,0-1 0,0 1 0,0 0-1,0-1 1,6 3 0,5 2 107,0 0 0,1-2 0,0 0 0,24 5 1,-26-7 16,1 1 0,0 0 0,-1 1 1,22 11-1,-34-16-157,0 1-1,0-1 1,0 1 0,0-1 0,0 1 0,0 0-1,0 0 1,0-1 0,0 1 0,-1 0 0,1 0 0,0 0-1,0 0 1,-1 0 0,1 0 0,-1 0 0,1 0-1,-1 0 1,1 1 0,-1-1 0,0 0 0,1 0-1,-1 0 1,0 0 0,0 1 0,0-1 0,0 0 0,0 0-1,0 0 1,0 1 0,-1-1 0,1 0 0,0 0-1,0 0 1,-1 0 0,1 0 0,-1 0 0,1 1-1,-1-1 1,0 0 0,1 0 0,-1 0 0,0-1-1,0 1 1,0 0 0,1 0 0,-1 0 0,0-1 0,0 1-1,0 0 1,0-1 0,0 1 0,-1-1 0,0 1-1,-13 6-1570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31.971"/>
    </inkml:context>
    <inkml:brush xml:id="br0">
      <inkml:brushProperty name="width" value="0.035" units="cm"/>
      <inkml:brushProperty name="height" value="0.035" units="cm"/>
    </inkml:brush>
  </inkml:definitions>
  <inkml:trace contextRef="#ctx0" brushRef="#br0">16 1 9642,'0'0'1792,"-1"1"-887,-9 15-257,7 1-104,1 3 0,3 7-144,2 3-80,4 8-136,1 2-32,4 2 24,3-1-240,2-9-1120,0-6-1168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1.693"/>
    </inkml:context>
    <inkml:brush xml:id="br0">
      <inkml:brushProperty name="width" value="0.035" units="cm"/>
      <inkml:brushProperty name="height" value="0.035" units="cm"/>
      <inkml:brushProperty name="color" value="#E71224"/>
    </inkml:brush>
  </inkml:definitions>
  <inkml:trace contextRef="#ctx0" brushRef="#br0">110 1 6753,'-18'1'1553,"-2"3"1904,3-1-1697,0 0-104,0-2-552,4-1-335,5 0-425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6:54:32.146"/>
    </inkml:context>
    <inkml:brush xml:id="br0">
      <inkml:brushProperty name="width" value="0.035" units="cm"/>
      <inkml:brushProperty name="height" value="0.035" units="cm"/>
    </inkml:brush>
  </inkml:definitions>
  <inkml:trace contextRef="#ctx0" brushRef="#br0">4 86 8138,'-4'-6'4825,"18"-5"-3745,8 4-504,21-6-192,12-6-56,18-10-680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1.917"/>
    </inkml:context>
    <inkml:brush xml:id="br0">
      <inkml:brushProperty name="width" value="0.035" units="cm"/>
      <inkml:brushProperty name="height" value="0.035" units="cm"/>
      <inkml:brushProperty name="color" value="#E71224"/>
    </inkml:brush>
  </inkml:definitions>
  <inkml:trace contextRef="#ctx0" brushRef="#br0">48 99 13587,'-14'-6'1032,"0"-3"448,3-2-479,5-2-617,4-1-224,5-1-208,8 0-48,14 6-432,6 3-297,16 6-887,7 8-1137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2.300"/>
    </inkml:context>
    <inkml:brush xml:id="br0">
      <inkml:brushProperty name="width" value="0.035" units="cm"/>
      <inkml:brushProperty name="height" value="0.035" units="cm"/>
      <inkml:brushProperty name="color" value="#E71224"/>
    </inkml:brush>
  </inkml:definitions>
  <inkml:trace contextRef="#ctx0" brushRef="#br0">177 59 7858,'-7'-9'661,"-29"-27"3396,35 34-3887,-1 1 1,1 0-1,0 0 1,-1 0-1,1 0 1,0 0-1,-1 0 1,1 1-1,-1-1 1,0 0-1,1 1 1,-1-1-1,0 1 1,1-1-1,-1 1 1,0 0-1,1 0 1,-1 0-1,0 0 1,1 0-1,-1 0 1,0 0-1,-2 1 1,0 3-132,1-1 1,-1 1 0,1-1-1,0 1 1,1 0-1,-1 0 1,1 0 0,-1 1-1,1-1 1,1 0 0,-1 1-1,-1 7 1,-2 1 3,-36 105 345,37-105-218,2 1 0,-1-1 0,1 0 0,1 0 0,1 1 1,-1-1-1,3 17 0,-1-27-129,-1 1-1,1-1 1,0 0 0,0 0 0,0 1 0,1-1 0,-1 0-1,0 0 1,1 0 0,0 0 0,0-1 0,0 1 0,0 0-1,0-1 1,1 1 0,-1-1 0,1 0 0,3 2 0,-2-1 2,0-1 0,1 0 0,-1-1 0,1 1 0,-1-1 0,1 0 0,0 0 0,-1 0 1,1-1-1,0 1 0,8-2 0,-2 0-78,0 0-1,0-1 1,0 0-1,0-1 1,0-1 0,-1 0-1,1 0 1,-1-1 0,0 0-1,10-7 1,17-10-2751,-22 14 192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3.979"/>
    </inkml:context>
    <inkml:brush xml:id="br0">
      <inkml:brushProperty name="width" value="0.035" units="cm"/>
      <inkml:brushProperty name="height" value="0.035" units="cm"/>
      <inkml:brushProperty name="color" value="#E71224"/>
    </inkml:brush>
  </inkml:definitions>
  <inkml:trace contextRef="#ctx0" brushRef="#br0">111 407 7978,'-2'-24'1025,"1"14"-386,0 0 0,0-1-1,-1 1 1,-4-15 0,5 24-578,1-1 1,-1 0 0,0 0 0,0 0-1,0 0 1,0 1 0,0-1 0,0 0 0,-1 1-1,1-1 1,0 1 0,-1-1 0,1 1 0,-1 0-1,0 0 1,1 0 0,-1 0 0,0 0-1,0 0 1,0 0 0,0 0 0,1 1 0,-1-1-1,0 1 1,0-1 0,0 1 0,0 0 0,-3 0-1,4 0-34,-1 0 0,1 1 0,0-1 0,0 0 0,-1 1 0,1-1 0,0 1 0,0-1 0,0 1 0,0 0 0,0-1 0,0 1 0,-1 0 0,2 0 0,-1 0 0,0 0 0,0 0 0,0 0 0,0 0 0,1 0 0,-1 0 0,0 0 0,0 3 0,-11 33 107,9-28-101,0 2-29,1-1-1,0 0 1,0 1-1,1 0 1,0-1-1,1 1 1,2 18-1,-2-24-9,1-1 0,0 0-1,0 0 1,0 0 0,1 0 0,-1 0-1,1 0 1,0 0 0,0 0 0,1-1-1,-1 1 1,1-1 0,-1 1-1,1-1 1,0 0 0,0 0 0,1 0-1,-1-1 1,0 1 0,1-1 0,0 0-1,4 2 1,0-1 4,1 0 0,-1-1 0,1 0 0,-1-1 0,1 0 0,-1 0 0,1-1-1,0 0 1,-1 0 0,1-1 0,0 0 0,-1-1 0,1 0 0,-1 0 0,0-1 0,1 0 0,-1 0 0,-1-1 0,1 0-1,12-9 1,9-7 33,-1-2 0,-1 0-1,39-43 1,-60 59 1,0 1 0,-1-1 1,1 0-1,-1-1 0,-1 0 1,1 1-1,-1-1 0,6-15 1,-9 21 87,-2 4-151,1 0 18,0 0 0,0 0 0,0 0 0,0 0 0,0 0 0,1 0 0,1 5 0,-2-8 10,2 9 1,0 0 0,0-1-1,1 1 1,1-1 0,-1 0-1,1 1 1,10 13 0,-11-19 12,-1 0 0,1 0 0,-1 0-1,1 0 1,0-1 0,0 0 0,0 1 0,0-1 0,1 0 0,-1 0-1,1-1 1,-1 1 0,1-1 0,-1 0 0,1 0 0,0 0 0,0 0-1,-1-1 1,1 1 0,0-1 0,7 0 0,-2-2 57,0 1 0,1-1 1,-2-1-1,1 1 0,0-1 0,0-1 0,-1 0 1,0 0-1,0-1 0,0 0 0,0 0 1,6-7-1,-9 8 22,0 0 1,0-1 0,0 0 0,-1 0-1,0 0 1,0 0 0,0-1-1,-1 1 1,0-1 0,0 0 0,0 0-1,-1 0 1,0-1 0,0 1-1,-1 0 1,1-1 0,0-11-1,-3 14-20,0-1 0,0 0 0,0 1 0,-1-1 1,1 1-1,-1-1 0,0 1 0,0 0 0,-1 0 0,1 0 0,-1 0 0,0 0 0,-5-5 0,-4-4 0,-1 0 1,-15-11-1,26 22-83,1 1 0,-1 0-1,0 0 1,1 0-1,-1 0 1,0 0 0,1 0-1,-1 1 1,0-1-1,0 0 1,0 1 0,0 0-1,0-1 1,1 1-1,-1 0 1,0 0 0,0 0-1,0 0 1,0 0-1,-3 1 1,0 1-101,0 0-1,0 0 1,0 1 0,0-1-1,-7 7 1,2-2-114,7-6 44,16 2-22,46-9 75,-5 0 44,31 9-41,-59-1 34,0 0 0,0-2 0,1-1 0,-1-1 0,30-7 1,-48 6 62,0 0 1,-1-1 0,1 0-1,-1 0 1,8-6 0,-7 5 27,-1 0-1,1 1 1,0-1 0,1 2-1,10-5 1,-16 8 3,-1-1-1,1 1 1,0-1 0,0 1-1,-1 0 1,1 0 0,0 0-1,-1 1 1,1-1 0,0 1-1,0-1 1,-1 1 0,1 0-1,-1 0 1,1 0 0,-1 0-1,1 0 1,-1 1 0,0-1-1,1 1 1,3 3 0,17 21 62,-17-19-31,0 0 0,0 0 0,1-1 0,8 8 0,-13-13 4,0 0-1,-1 0 1,1 0-1,0 0 1,0 0-1,0-1 1,0 1-1,0 0 1,0-1-1,0 1 1,0-1-1,0 0 1,0 0 0,0 0-1,0 0 1,0 0-1,0 0 1,0 0-1,0-1 1,0 1-1,0-1 1,0 1-1,3-2 1,9-6 107,1 0 0,-2-1 1,1 0-1,-1-1 0,-1-1 0,0 0 1,0 0-1,12-17 0,-23 25-119,1 0 1,0-1-1,-1 0 0,0 1 1,0-1-1,0 0 0,-1 1 1,1-1-1,-1 0 0,0 0 1,0 0-1,0 1 0,0-1 1,-1 0-1,1 0 0,-1 1 1,0-1-1,0 0 0,-1 1 1,1-1-1,-3-4 1,-3-10-35,7 15-73,1 10-346,1-1 422,0-1 1,0 1-1,1 0 1,0-1-1,0 0 1,0 0-1,0 0 1,1 0-1,0 0 1,0-1-1,0 1 0,7 4 1,5 3 20,1-1 0,25 14 0,-25-16 120,0 0-1,-1 2 0,21 17 1,-35-27-114,0 1 1,0 0 0,0-1-1,-1 1 1,1 0 0,-1 0-1,1 0 1,-1 0 0,0 0-1,1 0 1,-1 0 0,0 1-1,-1-1 1,1 0 0,0 1-1,-1-1 1,1 1 0,-1-1-1,0 0 1,0 1 0,0-1-1,0 1 1,0-1-1,0 1 1,-1-1 0,1 0-1,-1 1 1,-1 2 0,-1 1-511,0 0 0,-1 0 0,0-1 1,0 1-1,0-1 0,-1 0 0,1 0 1,-11 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4.287"/>
    </inkml:context>
    <inkml:brush xml:id="br0">
      <inkml:brushProperty name="width" value="0.035" units="cm"/>
      <inkml:brushProperty name="height" value="0.035" units="cm"/>
      <inkml:brushProperty name="color" value="#E71224"/>
    </inkml:brush>
  </inkml:definitions>
  <inkml:trace contextRef="#ctx0" brushRef="#br0">128 63 8082,'-17'-6'1448,"-1"0"0,1-2 1,0 1-1,1-2 0,-24-16 1,38 23-336,3 10-1021,0 0-1,1 0 0,1-1 1,-1 1-1,1-1 0,0 1 1,7 9-1,2 8 82,29 84 178,-27-67-862,3 0 0,0-2 1,41 67-1,-56-104 164,0 0 0,0 0 0,0-1 0,0 1 0,1-1 0,0 1-1,-1-1 1,1 0 0,0 0 0,0 0 0,6 3 0,7-1-2943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4.494"/>
    </inkml:context>
    <inkml:brush xml:id="br0">
      <inkml:brushProperty name="width" value="0.035" units="cm"/>
      <inkml:brushProperty name="height" value="0.035" units="cm"/>
      <inkml:brushProperty name="color" value="#E71224"/>
    </inkml:brush>
  </inkml:definitions>
  <inkml:trace contextRef="#ctx0" brushRef="#br0">8 20 8850,'-8'0'10138,"27"-3"-9858,20-1-96,1-1-32,12 0-96,2 2-8,-5 3-288,4 3-384,-2 2-848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6.934"/>
    </inkml:context>
    <inkml:brush xml:id="br0">
      <inkml:brushProperty name="width" value="0.035" units="cm"/>
      <inkml:brushProperty name="height" value="0.035" units="cm"/>
      <inkml:brushProperty name="color" value="#E71224"/>
    </inkml:brush>
  </inkml:definitions>
  <inkml:trace contextRef="#ctx0" brushRef="#br0">38 509 2609,'-4'-1'492,"-17"-4"-476,21 4 132,-1 1 1,1 0 0,0 0 0,-1 0-1,1 0 1,-1-1 0,1 1-1,0 0 1,-1 0 0,1 0 0,0 0-1,-1 0 1,1 0 0,-1 0 0,1 0-1,0 0 1,-1 0 0,1 1 0,-1-1-1,1 0 1,0 0 0,-1 0 0,1 0-1,0 0 1,-1 1 0,1-1-1,0 0 1,-1 0 0,1 1 0,0-1-1,-1 0 1,1 1 0,0-1 0,0 0-1,-1 1 1,5 5 333,0-2-416,1 1 1,-1-1-1,1 0 1,0-1-1,0 1 1,1-1 0,-1 0-1,1-1 1,-1 1-1,9 2 1,72 17 278,-60-15-240,93 17 505,0-5 0,1-5 0,209-3 0,879-44 945,-93-54-977,-251-51 121,-225 33-407,-244 57-232,-90 12 24,552-59 307,-439 41 67,-167 19-121,-201 28-201,-31 3-94,1 1 0,0 1 0,-1 1 1,24 1-1,-41 0-211,-1 1 0,1-1 0,-1 0 1,0 1-1,1-1 0,-1 1 0,0-1 1,1 1-1,-1-1 0,0 1 0,1 0 1,1 1-1,-1 4-2682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09.628"/>
    </inkml:context>
    <inkml:brush xml:id="br0">
      <inkml:brushProperty name="width" value="0.035" units="cm"/>
      <inkml:brushProperty name="height" value="0.035" units="cm"/>
    </inkml:brush>
  </inkml:definitions>
  <inkml:trace contextRef="#ctx0" brushRef="#br0">1 0 13139,'398'7'-27,"14"1"4,-13 30 301,-11 0 305,597-1 710,3-45-181,-962 8-1081,227-4 205,1322 5 872,-313 47-370,-720-9-195,-511-37-329,35 0 1,-47-2 79,-17 0 104,-3-6-501,0 1 0,0 0 0,0 1-1,-1-1 1,1 0 0,-1 0 0,0 1 0,-1-1-1,-5-8 1,-29-37-2349,34 46 2143,-20-23-3123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7.680"/>
    </inkml:context>
    <inkml:brush xml:id="br0">
      <inkml:brushProperty name="width" value="0.035" units="cm"/>
      <inkml:brushProperty name="height" value="0.035" units="cm"/>
      <inkml:brushProperty name="color" value="#E71224"/>
    </inkml:brush>
  </inkml:definitions>
  <inkml:trace contextRef="#ctx0" brushRef="#br0">317 566 8290,'24'-72'1110,"-4"-1"1,-3-1 0,-3-1-1,7-127 1,-21 199-1042,0 0 0,0 0 1,0 0-1,0 0 0,0 0 1,-1 0-1,0 0 0,1 0 0,-1 0 1,0 0-1,0 0 0,-1 0 0,1 1 1,0-1-1,-1 0 0,0 1 0,0-1 1,-3-2-1,3 3-54,0 1 1,-1-1-1,0 1 1,1 0-1,-1 0 0,0 0 1,0 0-1,1 0 1,-1 1-1,0-1 1,0 1-1,0 0 0,0 0 1,0 0-1,0 0 1,0 0-1,0 1 0,1-1 1,-4 2-1,-4 0-33,1 1 0,-1 1 0,1 0 0,0 0 0,0 1 0,0 0-1,1 1 1,-1 0 0,1 0 0,1 1 0,-1-1 0,-10 15 0,-2 3-4,2 0 0,1 1 0,-13 28 1,1 0 18,-22 63 0,40-87 3,1 0 0,2 1 0,-9 61 0,17-82 3,-1 0 1,2 0-1,0 0 0,0 0 0,0 0 0,1 0 1,1-1-1,-1 1 0,1-1 0,1 1 0,0-1 1,0 0-1,0 0 0,1 0 0,1-1 0,-1 0 0,1 0 1,0 0-1,0-1 0,15 12 0,9 4 53,1 0 0,1-2 0,54 25 1,-79-42-47,38 17 166,54 17-1,29 12 188,-122-47-349,-1 1 0,0-1 0,0 1 0,0 0 0,0 1 1,0-1-1,-1 1 0,1 0 0,-1 0 0,0 1 0,4 4 0,-7-6-9,0-1 1,0 0 0,-1 1 0,1-1-1,-1 1 1,1-1 0,-1 1 0,0-1-1,1 1 1,-2-1 0,1 1 0,0-1-1,0 1 1,-1-1 0,1 0 0,-1 1-1,0-1 1,0 1 0,0-1 0,0 0 0,0 0-1,0 1 1,0-1 0,-1 0 0,1 0-1,-1 0 1,-3 3 0,-9 10-21,0-1 0,-1-1 0,0 0 0,-1-1 0,-1-1 0,0 0 0,0-1 0,-1-1 0,0-1 0,0 0 0,-1-1 0,0-1 0,0-1 0,-1-1 0,0-1 0,-23 2 0,10-8-984,11-6-1317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7.934"/>
    </inkml:context>
    <inkml:brush xml:id="br0">
      <inkml:brushProperty name="width" value="0.035" units="cm"/>
      <inkml:brushProperty name="height" value="0.035" units="cm"/>
      <inkml:brushProperty name="color" value="#E71224"/>
    </inkml:brush>
  </inkml:definitions>
  <inkml:trace contextRef="#ctx0" brushRef="#br0">108 20 11827,'-17'-11'840,"2"3"-32,0 8-24,0 9 24,-1 10-408,1 7-72,4 13-120,8 3-16,9 10 9,6 1 31,13 0 32,8 1-32,8-4-80,4-1-24,2-3-208,-7 1-432,-6-3-889,-4-5-1183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9.165"/>
    </inkml:context>
    <inkml:brush xml:id="br0">
      <inkml:brushProperty name="width" value="0.035" units="cm"/>
      <inkml:brushProperty name="height" value="0.035" units="cm"/>
      <inkml:brushProperty name="color" value="#E71224"/>
    </inkml:brush>
  </inkml:definitions>
  <inkml:trace contextRef="#ctx0" brushRef="#br0">1 894 9706,'6'-6'469,"1"1"1,0-1-1,0 1 1,1 1-1,-1-1 0,1 2 1,0-1-1,0 1 1,0 0-1,13-3 1,-4 1-99,82-26 191,178-31 0,-177 47-2540,191-1 0,-37 11-294,-235 0 2629,-19 5-333,1-1 0,-1 1-1,0 0 1,0 0 0,0 0 0,0-1-1,0 1 1,0 0 0,0 0-1,0-1 1,0 1 0,0 0-1,1 0 1,-1 0 0,0-1-1,0 1 1,0 0 0,-1 0 0,1-1-1,0 1 1,0 0 0,0 0-1,0-1 1,0 1 0,0 0-1,0 0 1,0 0 0,0-1 0,0 1-1,-1 0 1,1 0 0,0 0-1,0-1 1,0 1 0,0 0-1,-1 0 1,1 0 0,0-1-1,-34-19 2040,18 11-1666,-53-43 1120,49 36-1107,-35-23 0,52 38-402,1-1-1,-1 1 0,1 0 0,-1 0 1,1 0-1,-1 0 0,1 0 0,-1 0 1,0 1-1,0 0 0,1-1 0,-1 1 1,0 0-1,0 0 0,1 0 1,-1 1-1,0-1 0,1 1 0,-5 1 1,4-1-11,0 1 0,0 0 0,0 0 0,0 0 0,0 0 1,0 1-1,0-1 0,1 1 0,0 0 0,-1 0 0,1 0 1,-3 5-1,-3 8-24,1 1 0,0 0-1,1 0 1,-5 29 0,10-44 29,-5 23-20,1 1 1,-2 50-1,6-68 15,1-1 0,0 0 0,1 1-1,0-1 1,0 1 0,0-1 0,1 0 0,0 0-1,1 0 1,-1 0 0,1 0 0,1 0 0,-1-1-1,1 0 1,5 7 0,-7-11 6,0 0 0,0 0 0,0 0 0,0-1 0,1 1 0,-1 0 0,0-1 0,1 0 0,0 0 1,-1 1-1,1-1 0,0-1 0,-1 1 0,1 0 0,0-1 0,0 1 0,0-1 0,3 0 0,0-1 9,-1 1 1,1-1-1,-1 0 1,0-1-1,1 0 1,-1 1-1,0-2 1,0 1-1,5-3 1,2-4 34,1 1 0,-1-1 1,-1-1-1,0 0 0,0-1 0,10-12 1,-14 13 9,0 0 1,-1-1 0,0 1-1,-1-1 1,0 0 0,0-1-1,3-14 1,0-7 126,3-41 0,-1 11-136,11 142-237,-18-65 192,2 0 1,-1-1 0,2 0-1,0 0 1,11 17 0,-16-28 2,0 0 1,0 0 0,0-1 0,1 1-1,-1 0 1,1-1 0,-1 1-1,1-1 1,-1 1 0,1-1-1,0 0 1,0 0 0,0 0-1,-1 0 1,1 0 0,0 0-1,0 0 1,1-1 0,-1 1-1,0-1 1,0 1 0,0-1-1,0 0 1,0 0 0,0 0-1,1 0 1,-1 0 0,0 0 0,0-1-1,0 1 1,0-1 0,0 0-1,0 1 1,0-1 0,0 0-1,0 0 1,0 0 0,0 0-1,0-1 1,-1 1 0,1 0-1,-1-1 1,1 1 0,-1-1-1,2-2 1,3-2 14,-1 0 0,0 0-1,0-1 1,0 1 0,-1-1 0,0 0-1,-1-1 1,0 1 0,3-10 0,1-7 49,6-41 0,-13 65-75,0-1-1,0 0 0,0 0 1,0 0-1,0 1 0,0-1 1,1 0-1,-1 0 1,0 1-1,0-1 0,1 0 1,-1 0-1,0 1 0,1-1 1,-1 0-1,1 1 0,-1-1 1,1 1-1,-1-1 1,1 1-1,0-2 0,0 3 1,-1-1 0,1 0-1,-1 0 1,1 0 0,-1 1-1,1-1 1,-1 0 0,1 0-1,-1 1 1,0-1 0,1 1-1,-1-1 1,1 0 0,-1 1 0,0-1-1,1 1 1,-1-1 0,0 1-1,1-1 1,-1 1 0,0 0-1,18 43-149,-14-34 142,-1-1 6,1 1-1,0-1 1,1 0 0,0-1 0,0 1 0,0-1-1,1 0 1,11 11 0,-14-16 7,1 0 1,0 0-1,1-1 0,-1 1 0,1-1 1,-1 0-1,1 0 0,-1 0 1,1-1-1,0 0 0,0 0 1,0 0-1,0 0 0,0-1 1,0 0-1,0 0 0,0 0 0,0 0 1,6-2-1,1 0 21,1-1 1,-1 0-1,0-1 1,0 0-1,-1-1 0,1 0 1,-1-1-1,0 0 0,0-1 1,19-15-1,-23 15 5,0 1-1,-1-1 1,1-1-1,-1 1 1,-1-1 0,1 0-1,-1 0 1,-1 0-1,0-1 1,0 0-1,0 0 1,-1 0 0,-1 0-1,1 0 1,0-13-1,-1-3 31,-2-1 1,-1 0-1,-1 0 0,-1 1 0,-1-1 1,-11-37-1,-59-143 180,71 198-224,-9-24 44,8 19-27,-1 1 0,0 0 0,-1 0 1,0 0-1,-1 0 0,-10-13 0,17 25-30,0-1 0,-1 0 0,1 1 0,-1-1 1,1 1-1,-1-1 0,1 1 0,-1-1 0,1 1 0,-1 0 0,1-1 1,-1 1-1,0 0 0,1-1 0,-1 1 0,1 0 0,-1 0 1,0-1-1,1 1 0,-1 0 0,0 0 0,1 0 0,-1 0 0,0 0 1,1 0-1,-1 0 0,0 0 0,0 0 0,0 1-4,0 0-1,0-1 0,0 1 1,0 0-1,0 0 0,1 0 1,-1 0-1,0-1 0,0 1 1,1 0-1,-1 0 1,1 0-1,-1 1 0,0 1 1,-9 42-128,9-33 124,0-1-1,1 1 1,1-1 0,0 1-1,1-1 1,0 1-1,0-1 1,2 0-1,-1 0 1,1 0 0,1-1-1,10 18 1,6 7-13,3-1 1,34 39-1,-16-22-107,-11-11-133,5 6-967,42 43 0,-74-84 964,2 0 1,-1-1-1,0 0 0,1 0 1,0 0-1,0 0 1,0-1-1,7 3 0,-9-5 81,-1 0 0,1 0 0,-1 0 0,1-1 0,0 1 0,-1-1-1,1 0 1,0 0 0,-1 0 0,1 0 0,0-1 0,-1 0 0,1 0-1,-1 0 1,1 0 0,-1 0 0,6-3 0,-1-1-263,0-1-1,0 0 1,0-1 0,-1 1 0,0-1-1,0-1 1,-1 1 0,0-1 0,0 0 0,4-9-1,5-9-423,-2 0 0,11-32 1,-16 36 1600,-1 0 0,-1-1 0,-2 1-1,0-1 1,2-37 0,-6 46-118,0 0 0,-1 0 0,0-1 0,-1 1 0,-1 0 0,0 1-1,-1-1 1,-1 1 0,0-1 0,-8-14 0,12 26-547,1 1 0,-1 0 0,0 0 0,1-1 0,-1 1 0,0 0 0,0 0 1,0 0-1,0 0 0,0 0 0,0 0 0,0 0 0,0 0 0,0 0 0,-1 1 0,1-1 0,0 0 0,0 1 0,-1-1 1,1 1-1,0-1 0,-1 1 0,1 0 0,-1 0 0,1-1 0,0 1 0,-3 0 0,2 1-3,-1 0 1,0 0-1,1 0 0,-1 0 1,1 0-1,-1 1 0,1-1 1,0 1-1,-1 0 0,1 0 0,0-1 1,-3 6-1,-5 4 53,1 1-1,1 0 1,0 1-1,-8 16 1,10-17 3,1 0 0,0 0 0,1 1 0,1 0 0,0-1 1,0 1-1,2 0 0,-1 0 0,2 1 0,0 18 0,1-24-60,0 0 0,1-1-1,0 0 1,0 1 0,0-1-1,1 0 1,0 0-1,1 0 1,-1 0 0,1-1-1,1 0 1,-1 1 0,1-1-1,0-1 1,0 1 0,1-1-1,-1 0 1,1 0-1,12 7 1,-2-4-37,0 0 0,1 0 0,0-2 1,0 0-1,1-1 0,0-1 0,0 0 0,0-2 0,0 0 0,0 0 0,0-2 0,26-3 1,-10 0-312,-1-3 1,1-1 0,-2-1 0,1-1 0,56-26 0,-5-7-1736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9.721"/>
    </inkml:context>
    <inkml:brush xml:id="br0">
      <inkml:brushProperty name="width" value="0.035" units="cm"/>
      <inkml:brushProperty name="height" value="0.035" units="cm"/>
      <inkml:brushProperty name="color" value="#E71224"/>
    </inkml:brush>
  </inkml:definitions>
  <inkml:trace contextRef="#ctx0" brushRef="#br0">130 19 7354,'0'-1'118,"0"0"0,0 0 1,0 0-1,0 1 1,0-1-1,0 0 1,0 0-1,0 1 1,-1-1-1,1 0 1,0 0-1,-1 1 1,1-1-1,0 0 0,-1 0 1,1 1-1,-1-1 1,1 1-1,-1-1 1,1 0-1,-1 1 1,0-1-1,1 1 1,-2-1-1,1 1-51,0 0-1,0 0 1,0 0 0,0 0-1,0 0 1,1 0 0,-1 1-1,0-1 1,0 0 0,0 1-1,0-1 1,1 0 0,-1 1-1,0-1 1,0 1 0,1-1-1,-1 1 1,-1 1 0,-32 39 754,30-36-541,-5 9-107,1-1 0,1 1 0,0 1 1,1-1-1,0 1 0,1 0 0,1 1 1,1-1-1,-4 31 0,3 11 34,5 81 0,1-72-51,1 173-425,39 267 0,-27-414-1359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49.993"/>
    </inkml:context>
    <inkml:brush xml:id="br0">
      <inkml:brushProperty name="width" value="0.035" units="cm"/>
      <inkml:brushProperty name="height" value="0.035" units="cm"/>
      <inkml:brushProperty name="color" value="#E71224"/>
    </inkml:brush>
  </inkml:definitions>
  <inkml:trace contextRef="#ctx0" brushRef="#br0">162 7 11178,'-2'-1'112,"0"0"-1,-1 0 1,1 0 0,0 0-1,-1 1 1,1-1-1,0 1 1,-1-1-1,1 1 1,-1 0-1,1 0 1,-1 0-1,1 0 1,0 1-1,-1-1 1,1 1-1,-1-1 1,1 1-1,0 0 1,0 0 0,-1 0-1,1 0 1,0 0-1,0 1 1,0-1-1,0 1 1,0-1-1,1 1 1,-4 3-1,-2 4-30,0 1 1,1 0-1,0 0 0,1 0 0,-5 12 0,5-11 54,-4 14-16,0 0 1,2 0 0,1 1-1,0 0 1,2 0-1,2 0 1,0 0-1,1 1 1,4 35-1,4-4 62,1-1 0,4 0 0,22 68 0,25 37 15,-33-98-1037,28 106 0,-45-119-735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51.031"/>
    </inkml:context>
    <inkml:brush xml:id="br0">
      <inkml:brushProperty name="width" value="0.035" units="cm"/>
      <inkml:brushProperty name="height" value="0.035" units="cm"/>
      <inkml:brushProperty name="color" value="#E71224"/>
    </inkml:brush>
  </inkml:definitions>
  <inkml:trace contextRef="#ctx0" brushRef="#br0">71 955 7218,'-21'10'851,"17"-8"-496,-1-1 0,1 1 0,-1 1-1,1-1 1,0 1 0,0-1 0,0 1 0,0 0-1,-5 6 1,9-9-327,0 1 0,0-1 0,-1 0 0,1 0 0,0 0 0,0 1 0,0-1 0,0 0 0,0 0 0,-1 1 0,1-1 0,0 0 0,0 0 0,0 1 0,0-1 0,0 0 0,0 0 0,0 1 0,0-1 0,0 0 0,0 1 1,0-1-1,0 0 0,0 0 0,0 1 0,0-1 0,0 0 0,0 0 0,1 1 0,-1-1 0,0 0 0,0 0 0,0 1 0,0-1 0,0 0 0,1 0 0,-1 0 0,0 1 0,0-1 0,0 0 0,1 0 0,-1 0 0,0 1 0,0-1 0,1 0 0,-1 0 0,0 0 0,0 0 0,1 0 0,-1 0 0,0 0 0,0 0 0,1 0 0,-1 0 0,0 0 0,1 0 0,-1 0 0,0 0 0,0 0 0,1 0 0,-1 0 0,0 0 0,0 0 0,1 0 0,-1 0 0,0 0 0,1-1 0,29-4 689,69-30 353,-50 16-776,480-173 922,21 36-843,-262 94-250,204-50 1,-359 76-9,203-86 0,-324 117-64,-1 0 0,0 0 0,0-2 0,-1 1 0,19-16 0,-28 22-43,-1-1 1,1 1-1,0-1 1,-1 0-1,1 1 1,-1-1-1,1 0 1,-1 1-1,1-1 1,-1 0 0,1 0-1,-1 0 1,1 1-1,-1-1 1,0 0-1,0 0 1,1 0-1,-1 0 1,0 1 0,0-1-1,0 0 1,0 0-1,0 0 1,0 0-1,0 0 1,-1 0-1,1 1 1,0-1-1,0 0 1,-1 0 0,1 0-1,0 0 1,-1 1-1,1-1 1,-1 0-1,1 0 1,-1 1-1,1-1 1,-1 0 0,1 1-1,-1-1 1,0 1-1,1-1 1,-1 1-1,0-1 1,0 1-1,1-1 1,-1 1-1,-1-1 1,-3-1 0,0-1-1,0 1 0,-1 0 1,1 0-1,-1 1 1,-7-1-1,-3 1-27,0 0 0,0 2 0,0 0 0,0 1 0,0 0 0,0 1 0,1 1 0,-1 1 0,1 0 0,0 1 0,0 0 0,1 2 0,0-1 0,-22 17 0,9-4-4,1 0 0,1 2 1,1 1-1,0 1 0,2 1 1,-21 31-1,35-46 5,2 0 0,-1 1 0,1 0 0,1 0 0,0 0 0,0 0 0,1 1-1,1 0 1,-4 20 0,7-27 10,0 0-1,0 0 0,0-1 1,1 1-1,-1 0 0,1 0 1,0-1-1,1 1 0,-1-1 0,1 1 1,0-1-1,0 1 0,0-1 1,1 0-1,-1 0 0,1 0 1,0-1-1,0 1 0,1-1 1,-1 1-1,1-1 0,-1 0 1,1 0-1,0-1 0,0 1 0,0-1 1,9 4-1,6 2-5,1-2 0,-1 0-1,1 0 1,1-2 0,-1-1 0,1 0 0,-1-2-1,1 0 1,32-3 0,4-4-70,-1-2 0,70-19-1,-83 16 85,0-2 0,-2-1 0,0-2 0,0-2 0,-2-2 0,44-28 0,-79 44 17,0 1 0,1-1 0,-2 0-1,1 0 1,0 0 0,-1 0 0,0 0-1,0-1 1,0 0 0,-1 0 0,1 1-1,-1-1 1,0-1 0,-1 1 0,1 0-1,-1 0 1,0-1 0,0 1 0,-1 0-1,1-1 1,-1 1 0,-1-11 0,-1 7-20,1 1 0,-1 0 1,-1-1-1,1 1 1,-1 0-1,-1 0 1,1 0-1,-1 1 1,-1-1-1,1 1 0,-1 0 1,-1 0-1,-10-10 1,16 17-6,0-1 1,-1 1 0,1 0 0,0-1-1,-1 1 1,1 0 0,-1-1 0,1 1-1,0 0 1,-1 0 0,1-1 0,-1 1-1,1 0 1,0 0 0,-1 0-1,1 0 1,-1 0 0,1 0 0,-1 0-1,1 0 1,-1 0 0,1 0 0,-1 0-1,1 0 1,-1 0 0,1 0-1,0 0 1,-1 0 0,1 0 0,-1 1-1,1-1 1,-1 0 0,1 0 0,-1 1-1,-10 16-184,-2 35-37,11-45 199,-16 102-141,17-98 178,0 0 0,1 0 1,0 0-1,0-1 0,2 1 1,-1 0-1,1 0 1,4 11-1,-5-21-5,-1 1 1,1-1-1,0 1 1,0-1 0,0 1-1,0-1 1,0 0-1,0 1 1,0-1-1,0 0 1,1 0-1,-1 0 1,0 0-1,1 0 1,-1 0-1,0 0 1,1-1-1,-1 1 1,1 0-1,0-1 1,-1 1 0,1-1-1,-1 0 1,1 1-1,0-1 1,-1 0-1,1 0 1,2 0-1,4-1-6,0 0-1,0-1 1,0 0-1,13-4 0,-18 5 3,17-6-7,-1 0 0,-1-1 1,1-1-1,-2-1 0,1 0 1,20-17-1,-29 19 30,0 0 0,0 0 0,-1-1 0,0-1 0,-1 1 0,0-1 0,0 0 0,-1-1 0,0 0 0,-1 0 0,-1 0 0,4-13 0,-5 17 1,13-44-48,-4 33-62,-12 18 84,0 0 0,1 0 1,-1 0-1,0-1 0,1 1 1,-1 0-1,1 0 0,-1 0 1,0 0-1,1 0 0,-1 0 1,0 0-1,1 0 0,-1 0 1,1 0-1,-1 0 0,0 0 1,1 0-1,-1 0 0,1 0 1,-1 1-1,0-1 0,1 0 1,-1 0-1,0 0 0,1 0 1,-1 1-1,0-1 1,0 0-1,1 0 0,-1 1 1,0-1-1,0 0 0,1 1 1,-1-1-1,0 0 0,0 1 1,0-1-1,1 1 0,41 74-42,-33-56 66,1-1 1,1 0-1,0 0 0,19 21 0,-26-34 8,1-1 0,0 0-1,-1 1 1,1-2 0,1 1-1,-1-1 1,1 1-1,-1-2 1,1 1 0,0 0-1,0-1 1,0 0 0,0-1-1,0 0 1,1 1-1,-1-2 1,0 1 0,13-1-1,-10-1 44,0 0-1,0-1 0,1 0 1,-1-1-1,0 0 0,-1 0 0,1-1 1,0 0-1,-1 0 0,0-1 1,0 0-1,0 0 0,-1-1 1,14-13-1,-14 11-34,1-1 0,-1 1 1,-1-2-1,1 1 0,-1 0 0,-1-1 1,0 0-1,0-1 0,-1 1 0,-1-1 1,0 1-1,3-15 0,0-36 220,-4-117 1,-4 84-128,12 192-254,-6-60 124,1-1 0,19 64 0,33 69 11,5 15-331,-5 88-913,-12-50-1008,-25-149 862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51.333"/>
    </inkml:context>
    <inkml:brush xml:id="br0">
      <inkml:brushProperty name="width" value="0.035" units="cm"/>
      <inkml:brushProperty name="height" value="0.035" units="cm"/>
      <inkml:brushProperty name="color" value="#E71224"/>
    </inkml:brush>
  </inkml:definitions>
  <inkml:trace contextRef="#ctx0" brushRef="#br0">27 62 10802,'-3'-2'223,"0"1"0,0-1 0,1 0 0,-1 0-1,0-1 1,1 1 0,-4-3 0,6 4-186,0 1 1,0 0 0,0-1-1,0 1 1,-1 0-1,1-1 1,0 1-1,0 0 1,0-1-1,0 1 1,0 0 0,0-1-1,0 1 1,0 0-1,0-1 1,0 1-1,0-1 1,0 1-1,0 0 1,0-1 0,0 1-1,0 0 1,0-1-1,0 1 1,0 0-1,1-1 1,-1 1-1,0-1 1,18-8 572,13 2-194,0 1 0,0 2 0,0 1-1,42 1 1,-51 2-281,0 2-1,0 0 0,-1 1 1,1 2-1,-1 0 1,0 1-1,24 11 0,-35-12-120,0 1 0,-1 0-1,0 0 1,0 1-1,0 0 1,-1 0-1,0 1 1,0 0-1,-1 1 1,0 0 0,-1 0-1,0 0 1,0 1-1,-1 0 1,0 0-1,0 0 1,-2 0-1,1 1 1,-1 0 0,-1 0-1,0 0 1,0 0-1,-1 0 1,0 0-1,-1 0 1,-1 0-1,0 1 1,0-1 0,-4 13-1,-2 2 4,0-1 1,-2 0-1,-1-1 0,-1 0 1,-1 0-1,-1-2 0,-1 1 1,-31 37-1,-16 9-217,-81 72 0,134-133 149,-101 95-911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56.906"/>
    </inkml:context>
    <inkml:brush xml:id="br0">
      <inkml:brushProperty name="width" value="0.035" units="cm"/>
      <inkml:brushProperty name="height" value="0.035" units="cm"/>
      <inkml:brushProperty name="color" value="#E71224"/>
    </inkml:brush>
  </inkml:definitions>
  <inkml:trace contextRef="#ctx0" brushRef="#br0">329 2010 5713,'-21'-7'301,"1"-1"0,0-1-1,0 0 1,0-2 0,2 0-1,-35-27 1,41 28-182,0-1 0,1 0 0,1-1 0,0 0 0,1-1-1,0 0 1,1-1 0,0 0 0,1 0 0,-7-20 0,-14-73 394,10 35 1014,17 70-238,17 20-1381,169 229-153,109 137 290,-275-360-36,0-1 1,2-2 0,1 0 0,0-1 0,1-1-1,2-1 1,32 18 0,-45-29 10,1-1 1,0-1-1,0 0 1,0-1-1,1 0 0,-1-1 1,1-1-1,0 0 1,0-1-1,0 0 0,0-1 1,0-1-1,0 0 0,0-1 1,0 0-1,-1-1 1,26-9-1,13-12 84,-1-2 0,-1-2 1,70-53-1,-43 29-34,529-409 505,-122 83 322,-313 256-617,505-341 486,15 28 385,-162 132-613,-517 297-531,70-30 11,-73 33-28,-1 1 0,0 0 0,1 0 0,-1 1-1,1 0 1,-1 0 0,1 1 0,9 0 0,-16 0 6,-1 0 1,1 0 0,0 0 0,0 0-1,-1 1 1,1-1 0,0 0-1,-1 1 1,1-1 0,0 1 0,-1 0-1,1-1 1,-1 1 0,1 0 0,-1 0-1,1 0 1,-1 0 0,0 0-1,1 0 1,-1 0 0,0 1 0,0-1-1,0 0 1,0 1 0,0-1-1,0 1 1,0-1 0,-1 1 0,1 0-1,0-1 1,-1 1 0,1-1 0,-1 1-1,0 0 1,0 0 0,1-1-1,-1 3 1,-2 4-48,1-1 0,-1 1-1,0-1 1,-1 0 0,1 1-1,-1-1 1,-8 12 0,-33 51-1199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7T08:53:43.869"/>
    </inkml:context>
    <inkml:brush xml:id="br0">
      <inkml:brushProperty name="width" value="0.035" units="cm"/>
      <inkml:brushProperty name="height" value="0.035" units="cm"/>
      <inkml:brushProperty name="color" value="#E71224"/>
    </inkml:brush>
  </inkml:definitions>
  <inkml:trace contextRef="#ctx0" brushRef="#br0">60 6 10698,'-27'-1'488,"9"-1"8,3-1-111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7T08:53:47.532"/>
    </inkml:context>
    <inkml:brush xml:id="br0">
      <inkml:brushProperty name="width" value="0.035" units="cm"/>
      <inkml:brushProperty name="height" value="0.035" units="cm"/>
      <inkml:brushProperty name="color" value="#E71224"/>
    </inkml:brush>
  </inkml:definitions>
  <inkml:trace contextRef="#ctx0" brushRef="#br0">25 9 11050,'-17'4'1225,"10"-2"2487,24-9-4072,-2 0-1480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10.838"/>
    </inkml:context>
    <inkml:brush xml:id="br0">
      <inkml:brushProperty name="width" value="0.035" units="cm"/>
      <inkml:brushProperty name="height" value="0.035" units="cm"/>
    </inkml:brush>
  </inkml:definitions>
  <inkml:trace contextRef="#ctx0" brushRef="#br0">30 736 7754,'-26'10'324,"26"-10"-316,0 0 1,-1 0-1,1 0 0,0 0 0,0 0 1,0 0-1,-1 0 0,1 1 0,0-1 1,0 0-1,0 0 0,0 0 0,-1 1 1,1-1-1,0 0 0,0 0 0,0 0 1,0 1-1,0-1 0,0 0 0,0 0 1,-1 0-1,1 1 0,0-1 0,0 0 1,0 0-1,0 1 0,0-1 0,0 0 1,0 0-1,0 1 0,0-1 0,0 0 1,0 0-1,1 1 0,-1-1 0,0 0 1,0 0-1,0 0 0,0 1 0,0-1 1,0 0-1,0 0 0,1 1 0,2 0 64,0 1 0,1-1-1,-1 1 1,1-1-1,-1 0 1,1 0 0,-1-1-1,1 1 1,0-1-1,-1 1 1,6-2 0,99 0 1530,199-29 1,-187 15-1192,1674-257 1526,-89-15-616,-47 128-814,-1003 158 41,-542 11-1561,-1 5 1,-1 4-1,197 62 0,-261-65-1428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12.639"/>
    </inkml:context>
    <inkml:brush xml:id="br0">
      <inkml:brushProperty name="width" value="0.035" units="cm"/>
      <inkml:brushProperty name="height" value="0.035" units="cm"/>
      <inkml:brushProperty name="color" value="#E71224"/>
    </inkml:brush>
  </inkml:definitions>
  <inkml:trace contextRef="#ctx0" brushRef="#br0">1338 102 8730,'-17'-5'45,"-19"-8"137,-2 3 1,-38-7-1,61 15-141,1 1-1,-1 0 1,0 1 0,0 1-1,0 0 1,1 1 0,-1 1-1,1 0 1,-15 5 0,-10 8-44,0 1 1,1 1 0,1 3 0,1 0-1,1 3 1,1 1 0,1 1 0,1 2-1,-35 40 1,-205 243-53,234-261 62,2 1 0,2 1 0,2 2 0,3 2-1,2 0 1,-22 73 0,23-48 77,4 0 0,4 2 0,3 0 0,-4 93 0,17-121-56,1 0-1,3-1 0,3 1 0,2-1 0,26 103 0,-23-124-26,1 0 0,2-1 0,1-1 0,1 0 0,2-1 0,1 0 1,1-2-1,1 0 0,2-1 0,37 35 0,-36-41 32,2-2-1,0-1 1,0-1-1,2-1 1,0-1-1,1-1 1,0-2-1,1 0 0,1-2 1,0-2-1,36 7 1,-32-11 77,1 0-1,-1-2 1,1-2 0,-1-1 0,1-2-1,-1-1 1,0-1 0,0-3-1,61-20 1,-47 7 73,-2-1-1,0-3 0,-2-2 1,0-1-1,-2-3 0,-2-1 1,47-47-1,-63 55-53,-2-1-1,-1 0 0,0-2 1,-2 0-1,-1-2 1,23-50-1,-18 25 5,-3 0 0,-3-1 0,11-60 0,-8 9-15,-5-2 1,-5 0-1,-5-171 0,-16 96-49,-45-235 0,53 397-69,-7-37 3,-2 0 0,-31-92 0,37 134-3,-1 1 1,0 0-1,-1 0 0,-1 0 1,0 1-1,-1 0 1,-1 1-1,0 0 0,0 1 1,-1 0-1,-1 0 1,0 2-1,-28-18 1,24 18-11,-1 2 0,0 0 0,-1 0 0,0 2 1,-32-7-1,39 11-5,0 0 0,0 1 0,0 1 0,0 0 0,0 0 1,0 1-1,0 1 0,1 0 0,-1 0 0,0 1 0,-12 5 0,8 0-86,1 0 0,1 1-1,-18 13 1,-55 45-630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29.758"/>
    </inkml:context>
    <inkml:brush xml:id="br0">
      <inkml:brushProperty name="width" value="0.035" units="cm"/>
      <inkml:brushProperty name="height" value="0.035" units="cm"/>
      <inkml:brushProperty name="color" value="#E71224"/>
    </inkml:brush>
  </inkml:definitions>
  <inkml:trace contextRef="#ctx0" brushRef="#br0">0 1 14883,'20'22'-195,"-1"1"0,-1 1-1,24 43 1,42 96 71,-28-37 62,69 241 1,1 147-98,31 105 58,239 457 193,-120-411 96,53 134 117,122 419 452,-300-782-577,157 484 9,-103-317-557,-138-447-1367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0.813"/>
    </inkml:context>
    <inkml:brush xml:id="br0">
      <inkml:brushProperty name="width" value="0.035" units="cm"/>
      <inkml:brushProperty name="height" value="0.035" units="cm"/>
      <inkml:brushProperty name="color" value="#E71224"/>
    </inkml:brush>
  </inkml:definitions>
  <inkml:trace contextRef="#ctx0" brushRef="#br0">1280 1 14259,'0'0'160,"5"7"-372,24 48 74,22 66 0,-4-7 99,168 318 3,-59-124 32,172 294 406,-172-323-86,63 102-21,-160-289-241,263 459 257,-235-375-73,240 553 584,-15 46-643,-139-339-88,-41 14 127,-112-348-156,13 49-22,-26-125-39,2 0 0,1-1 0,22 43 0,-31-68-1,17 32 13,15 36 0,-28-56 0,-1 1 1,0 0-1,-1 0 1,0 0-1,-1 1 0,0 16 1,-1-17-2,-1 1 0,0-1 0,-1 0 0,-1 0 0,0 0 0,-1 0 0,0 0 0,-1 0 0,0-1 0,-1 0 1,-1 1-1,0-2 0,0 1 0,-2-1 0,-11 16 0,-34 35 86,-2-2 1,-94 78-1,-144 82-26,-147 33-26,272-163-38,-464 229-4,196-117 49,-123 53 54,-323 139 27,645-287-726,126-61-240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2.488"/>
    </inkml:context>
    <inkml:brush xml:id="br0">
      <inkml:brushProperty name="width" value="0.035" units="cm"/>
      <inkml:brushProperty name="height" value="0.035" units="cm"/>
      <inkml:brushProperty name="color" value="#E71224"/>
    </inkml:brush>
  </inkml:definitions>
  <inkml:trace contextRef="#ctx0" brushRef="#br0">75 1181 5865,'-11'-15'575,"2"-1"0,-1 0-1,2 0 1,0-1 0,-10-35-1,15 41-427,1 0 0,0 0-1,0-1 1,1 1 0,1 0 0,0 0 0,1-1-1,0 1 1,0 0 0,6-22 0,-5 29-146,-1 0 0,1 0 0,0-1 1,0 1-1,1 1 0,-1-1 0,1 0 1,0 0-1,-1 1 0,2 0 0,-1 0 1,0 0-1,1 0 0,-1 0 0,8-4 1,-5 4-15,1 0 0,0 0 1,0 1-1,0 0 1,0 0-1,0 1 0,0-1 1,1 2-1,9-1 1,-8 1-4,1 0 1,-1 1-1,0 0 1,1 0 0,-1 1-1,0 1 1,0-1 0,0 1-1,0 1 1,0 0-1,-1 0 1,0 1 0,0 0-1,0 0 1,10 9 0,-12-6 27,0 0-1,-1 0 1,0 1 0,0-1 0,-1 1 0,0 0 0,-1 0 0,0 1 0,0-1 0,-1 1 0,0-1 0,-1 1 0,0 0-1,-1 0 1,-1 16 0,1-23 271,-2-21 58,10-168 830,-8 185-1177,-1-1-1,1 1 0,1 0 0,-1-1 0,0 1 0,0-1 1,0 1-1,1 0 0,-1-1 0,1 1 0,-1 0 0,1 0 0,-1-1 1,1 1-1,0 0 0,0 0 0,-1 0 0,3-2 0,-3 3-2,1 0 0,0 0 0,-1 1-1,1-1 1,0 0 0,-1 0-1,1 0 1,-1 0 0,1 1-1,0-1 1,-1 0 0,1 1-1,-1-1 1,1 0 0,-1 1-1,1-1 1,-1 1 0,1-1 0,-1 1-1,1-1 1,-1 1 0,1-1-1,-1 1 1,0 0 0,1 0-1,26 55-283,-24-51 317,14 38-45,-11-24 44,1 0 0,2-1 0,0 0 0,0 0 0,2-1 0,20 27 0,-30-43-1,-1 0 0,1-1 0,-1 1 0,1-1 0,-1 1 0,1-1 0,-1 1 0,1-1-1,0 0 1,-1 1 0,1-1 0,-1 0 0,1 1 0,0-1 0,0 0 0,-1 0 0,1 1 0,0-1 0,-1 0 0,1 0 0,0 0 0,0 0 0,-1 0 0,1 0 0,0 0 0,-1 0 0,1-1 0,0 1 0,0 0 0,-1 0-1,1-1 1,0 1 0,-1 0 0,1-1 0,-1 1 0,1 0 0,0-1 0,-1 1 0,1-1 0,-1 1 0,1-1 0,-1 1 0,1-1 0,-1 1 0,1-1 0,-1 0 0,0 1 0,1-1 0,-1 0 0,0 1 0,0-1-1,1-1 1,3-8 210,0 0-1,-1 0 0,3-12 0,-2 4-28,2 0-103,113-320 506,-114 324-614,-1 5-12,-1-1 1,2 1 0,-1 0 0,10-13-1,-13 21 12,0-1-1,0 1 0,0 0 1,0 0-1,0 0 0,0 0 1,0 0-1,0 0 0,0 0 1,1 0-1,-1 1 0,0-1 1,1 0-1,-1 1 0,0-1 1,1 1-1,-1-1 0,1 1 1,-1 0-1,1 0 0,-1 0 1,0-1-1,1 1 0,-1 1 1,1-1-1,-1 0 0,1 0 1,-1 0-1,1 1 0,-1-1 1,1 1-1,-1-1 0,0 1 1,1 0-1,-1-1 0,0 1 1,2 2-1,35 30-200,-31-26-149,1 0 0,-1-1 0,16 11 0,-19-15 117,0 0-1,0 0 1,-1-1-1,1 1 0,0-1 1,0 0-1,1 0 1,-1-1-1,0 1 1,0-1-1,0 0 1,0 0-1,6-1 1,-1-1-69,1 0 1,0-1 0,-1 0 0,1 0-1,-1-1 1,0-1 0,0 1 0,-1-1-1,1-1 1,-1 0 0,0 0 0,-1 0-1,0-1 1,13-15 0,-17 18 549,1 0 1,-1-1-1,1 1 0,-1-1 1,-1 0-1,1 0 0,-1 0 1,0-1-1,0 1 0,0-1 1,-1 1-1,0-1 0,0 1 1,0-1-1,-1 1 1,1-1-1,-1 0 0,-1 1 1,1-1-1,-1 0 0,0 1 1,0-1-1,-1 1 0,0-1 1,0 1-1,0 0 0,-5-8 1,0 1 53,-1 0 0,-1 1-1,0 0 1,0 1 0,-1-1 0,-1 2 0,1 0 0,-1 0 0,-1 1 0,-20-11 0,30 18-290,1 0 1,-1 0 0,0 0 0,0 1 0,0-1 0,0 1 0,1-1 0,-1 1-1,0 0 1,0 0 0,0 0 0,0 0 0,0 0 0,0 0 0,0 0 0,0 1 0,0-1-1,0 1 1,1-1 0,-1 1 0,0 0 0,0 0 0,0 0 0,-1 1 0,0 0-16,0 1 1,1 0-1,-1 0 1,1 0-1,0 0 1,0 1-1,0-1 1,0 0 0,1 1-1,-1-1 1,-1 7-1,-1 5-34,1 1 0,1 0 0,0-1-1,1 31 1,1-40 38,3 29-33,-3-33 38,0-1 0,0 1 0,1 0 1,-1-1-1,1 1 0,-1-1 0,1 0 0,-1 1 1,1-1-1,0 1 0,0-1 0,0 0 0,0 1 0,0-1 1,0 0-1,0 0 0,2 2 0,-2-3 7,0 0 1,0 0-1,0 0 0,0 0 1,0 0-1,0 0 0,0 0 1,0 0-1,0 0 1,-1-1-1,1 1 0,0 0 1,0-1-1,0 1 0,0 0 1,0-1-1,-1 1 0,1-1 1,0 1-1,0-1 0,-1 0 1,1 1-1,0-1 0,-1 0 1,1 0-1,-1 1 0,1-1 1,-1 0-1,1 0 0,-1 0 1,1-1-1,16-31 222,-16 29-195,13-35 207,-10 26-201,1 1 0,-1-1 0,2 1 0,0 1-1,10-16 1,-15 24-48,1 1 0,0 0-1,0 0 1,0 0 0,0 0-1,0 0 1,1 1 0,-1-1-1,1 1 1,-1-1 0,1 1 0,-1 0-1,1 0 1,0 0 0,-1 0-1,1 0 1,0 1 0,0-1-1,-1 1 1,1 0 0,0 0-1,0 0 1,0 0 0,0 0-1,-1 1 1,1-1 0,0 1 0,0 0-1,5 2 1,2 1-19,0 0 1,1 0-1,-1-1 0,1 0 1,0-1-1,0 0 0,0-1 1,0-1-1,0 1 0,0-2 1,12-1-1,-8 1-427,0 0 0,1 1-1,-1 0 1,0 1 0,0 1 0,24 6 0,-4-2 335,-32-5 101,1 0 1,0-1 0,0 1-1,0-1 1,-1 0 0,1-1-1,0 1 1,0 0 0,0-1-1,-1 0 1,1 0 0,0 0-1,-1-1 1,6-2 0,-7 3 62,-1 0 1,1 0-1,-1-1 1,0 1 0,1-1-1,-1 1 1,0-1-1,0 0 1,0 1 0,0-1-1,0 0 1,0 0-1,-1 0 1,1 0 0,-1 0-1,1 0 1,-1 0-1,0 1 1,1-1-1,-1 0 1,0 0 0,-1 0-1,1 0 1,0 0-1,0 0 1,-1 0 0,1 0-1,-1 0 1,0-2-1,-2-5-29,1-1-1,1 1 0,0-1 0,0-10 0,1 16-26,0 0-1,0 0 1,0 0-1,1 1 0,0-1 1,0 0-1,0 0 1,0 0-1,0 0 0,1 1 1,0-1-1,2-3 1,-4 6 8,0 1 1,0-1-1,1 1 1,-1-1-1,0 1 1,0-1-1,1 1 1,-1 0-1,0-1 1,1 1-1,-1 0 1,1-1-1,-1 1 0,1 0 1,-1-1-1,0 1 1,1 0-1,-1 0 1,1-1-1,-1 1 1,1 0-1,-1 0 1,1 0-1,-1 0 1,1 0-1,0-1 1,-1 1-1,1 0 1,-1 0-1,1 1 1,-1-1-1,1 0 1,-1 0-1,1 0 1,-1 0-1,1 0 1,-1 0-1,1 1 1,-1-1-1,1 0 1,-1 0-1,1 1 1,12 20-69,-6-9 114,0-15 342,55-54 225,-33 29-1046,40-30 1,-60 51 30,0 1 1,1 0 0,-1 1-1,1 0 1,0 0 0,1 1 0,-1 0-1,1 1 1,15-2 0,-10 3-1135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2.678"/>
    </inkml:context>
    <inkml:brush xml:id="br0">
      <inkml:brushProperty name="width" value="0.035" units="cm"/>
      <inkml:brushProperty name="height" value="0.035" units="cm"/>
      <inkml:brushProperty name="color" value="#E71224"/>
    </inkml:brush>
  </inkml:definitions>
  <inkml:trace contextRef="#ctx0" brushRef="#br0">67 21 10138,'-20'-12'416,"3"5"-128,2 6-56,6 7-208,3 1-368,6 3-1536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3.106"/>
    </inkml:context>
    <inkml:brush xml:id="br0">
      <inkml:brushProperty name="width" value="0.035" units="cm"/>
      <inkml:brushProperty name="height" value="0.035" units="cm"/>
      <inkml:brushProperty name="color" value="#E71224"/>
    </inkml:brush>
  </inkml:definitions>
  <inkml:trace contextRef="#ctx0" brushRef="#br0">99 476 7009,'-12'-10'555,"1"0"0,0 0 0,1-2-1,0 1 1,1-1 0,-9-15-1,15 22-432,1 1 0,0-1 0,0 0 1,0 0-1,0 0 0,1 0 0,0-1 0,0 1 0,0-8 0,1 10-98,0 0 0,0 0 1,1 0-1,-1 0 0,1 0 0,0 0 1,0 1-1,0-1 0,0 0 0,0 0 1,1 1-1,-1-1 0,1 0 0,0 1 1,0 0-1,0-1 0,3-2 0,-3 3-22,0 0 0,0 1 0,0-1 0,0 1-1,0-1 1,0 1 0,0 0 0,0 0 0,0 0-1,1 0 1,-1 0 0,0 1 0,1-1 0,-1 1-1,0-1 1,1 1 0,-1 0 0,1 0 0,-1 0 0,0 0-1,1 1 1,-1-1 0,4 1 0,2 2-16,0 1 1,-1 0 0,1 0-1,-1 0 1,10 8-1,-12-8 25,1 0-1,0 0 1,0 0-1,0-1 1,0 0-1,0 0 1,12 3-1,-16-6 24,0 0 1,-1 0-1,1 0 0,-1-1 1,1 1-1,0 0 0,-1-1 0,1 1 1,-1-1-1,1 0 0,-1 0 1,0 1-1,1-1 0,-1 0 0,0 0 1,1 0-1,-1 0 0,0 0 1,0-1-1,0 1 0,0 0 1,0-1-1,0 1 0,0 0 0,-1-1 1,2-2-1,17-47 832,-15 40-690,9-28 257,19-38-1,-26 65-422,0-1 1,1 2-1,1-1 0,0 1 0,1 0 0,18-18 1,-25 27-20,0 0 0,0 1 1,0-1-1,0 1 0,0-1 1,1 1-1,-1 0 0,1 0 1,-1 0-1,0 0 0,1 0 1,-1 1-1,1-1 0,0 1 1,-1 0-1,1-1 0,-1 1 1,1 0-1,0 1 1,-1-1-1,1 0 0,-1 1 1,1-1-1,-1 1 0,1 0 1,-1 0-1,1 0 0,1 1 1,8 5-11,-1 1 0,-1 0 0,1 0 0,15 17 0,-18-16 52,0-2-1,0 1 1,1-1 0,19 12 0,-22-17-47,0 0 0,0 0 0,0 0 0,0-1 0,1 0-1,-1 0 1,0-1 0,1 0 0,-1 0 0,0 0 0,1-1-1,-1 0 1,7-1 0,3-3-927,0 0 1,-1-1-1,27-13 0,-23 8-1215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4.289"/>
    </inkml:context>
    <inkml:brush xml:id="br0">
      <inkml:brushProperty name="width" value="0.035" units="cm"/>
      <inkml:brushProperty name="height" value="0.035" units="cm"/>
      <inkml:brushProperty name="color" value="#E71224"/>
    </inkml:brush>
  </inkml:definitions>
  <inkml:trace contextRef="#ctx0" brushRef="#br0">754 1967 9370,'23'-26'569,"-1"-1"0,-2-2-1,0 1 1,-2-2 0,-1-1 0,-2 0 0,13-38-1,-13 26-220,-3-1-1,-2 0 0,-1-1 0,4-90 1,-12 67-193,-4-1 0,-2 1 0,-4 0 1,-2 0-1,-4 1 0,-2 1 0,-33-82 0,25 87-138,-3 0-1,-2 2 1,-3 1-1,-2 2 1,-3 1-1,-52-58 1,63 83-112,0 2 0,-2 0 0,-2 2 0,0 2 0,-1 1 0,-1 1 0,-2 2 0,0 1 0,0 2 0,-2 1 0,-59-17 0,83 30 36,6 0-61,0 1 0,0 0 1,-1 1-1,1 0 0,0 0 0,-1 0 1,1 1-1,-1 0 0,1 1 0,0-1 1,-9 3-1,-15 13-1823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4.910"/>
    </inkml:context>
    <inkml:brush xml:id="br0">
      <inkml:brushProperty name="width" value="0.035" units="cm"/>
      <inkml:brushProperty name="height" value="0.035" units="cm"/>
      <inkml:brushProperty name="color" value="#E71224"/>
    </inkml:brush>
  </inkml:definitions>
  <inkml:trace contextRef="#ctx0" brushRef="#br0">281 40 11586,'0'-1'22,"1"0"-1,-1 0 0,0-1 1,1 1-1,-1 0 1,0 0-1,0 0 0,0-1 1,0 1-1,0 0 0,0 0 1,0-1-1,-1 1 0,1 0 1,0 0-1,-1-1 0,1 1 1,-1 0-1,1 0 0,-1 0 1,1 0-1,-1 0 0,0 0 1,0 0-1,-1-1 0,0 0-7,0 1-1,0 0 0,0 0 0,0 1 0,0-1 1,0 0-1,0 1 0,0-1 0,0 1 1,-1-1-1,1 1 0,0 0 0,-3 0 1,-6 1-20,1 0 0,-1 1 0,1 0 0,-1 1 1,-10 4-1,10-3-2,1 1-1,-1 1 1,1 0 0,1 0-1,-1 1 1,1 0 0,0 0-1,1 1 1,0 0 0,0 1-1,1 0 1,0 0 0,0 0-1,1 1 1,0 0 0,1 0-1,-8 22 1,10-24 4,0 1 0,1 1 0,0-1 0,1 0 0,0 0 0,0 1 1,1-1-1,0 0 0,1 1 0,0-1 0,0 0 0,1 1 0,0-1 0,1 0 0,0 0 0,0-1 0,1 1 0,0-1 1,0 1-1,1-1 0,0-1 0,10 12 0,-8-12 20,1 1 0,0-1 0,1-1 0,-1 0 0,1 0 0,1-1 0,-1 0 0,1 0 0,-1-1 0,1-1 0,16 5 0,13 0 96,68 6-1,-78-11-74,1 0-1,-8-2 4,-1 1 0,1 2 1,-1 0-1,29 10 0,-48-14-32,-1 0 0,0 1 0,1-1-1,-1 1 1,0-1 0,1 1 0,-1 0-1,0-1 1,0 1 0,1 0 0,-1 0-1,0 0 1,0 0 0,0 0-1,0 0 1,0 0 0,0 0 0,0 0-1,-1 0 1,1 1 0,0-1 0,-1 0-1,1 1 1,-1-1 0,1 0 0,-1 1-1,0-1 1,1 1 0,-1-1 0,0 0-1,0 1 1,0-1 0,0 1-1,0-1 1,0 1 0,-1-1 0,1 0-1,0 1 1,-1-1 0,1 0 0,-1 1-1,0-1 1,1 0 0,-2 2 0,-2 3 26,-1 1-1,1-1 1,-2 0 0,1 0 0,0-1 0,-10 7 0,-15 11-188,-55 30 0,41-27-1209,11-5-731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5.212"/>
    </inkml:context>
    <inkml:brush xml:id="br0">
      <inkml:brushProperty name="width" value="0.035" units="cm"/>
      <inkml:brushProperty name="height" value="0.035" units="cm"/>
      <inkml:brushProperty name="color" value="#E71224"/>
    </inkml:brush>
  </inkml:definitions>
  <inkml:trace contextRef="#ctx0" brushRef="#br0">21 3 11883,'-15'-3'1024,"14"3"-816,-4 17-208,16-3-24,13 9 40,7 2 32,9 9 16,4 5 0,2 3-8,1 0 0,2-2-80,-1-5-320,-2-8-1145,-7-6-999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5.548"/>
    </inkml:context>
    <inkml:brush xml:id="br0">
      <inkml:brushProperty name="width" value="0.035" units="cm"/>
      <inkml:brushProperty name="height" value="0.035" units="cm"/>
      <inkml:brushProperty name="color" value="#E71224"/>
    </inkml:brush>
  </inkml:definitions>
  <inkml:trace contextRef="#ctx0" brushRef="#br0">1 15 12699,'8'-1'67,"1"-1"0,-1 1 0,1 0 0,0 1 1,15 1-1,3 0 85,121-8 630,-66 2-350,140 10 0,-199-3-410,0 1 0,-1 1 0,1 1-1,-1 1 1,0 1 0,0 1 0,-1 1 0,0 1 0,-1 1 0,34 23 0,-46-28-3,0 1 0,-1 0 0,0 0 1,0 0-1,0 1 0,-1 0 1,0 0-1,-1 1 0,0 0 0,0 0 1,-1 0-1,0 0 0,-1 1 1,0-1-1,0 1 0,-1 0 1,1 17-1,-2-15 31,-1 0-1,-1-1 1,0 1-1,-1 0 1,0-1 0,-1 1-1,0-1 1,-1 0 0,0 0-1,-1 0 1,0 0 0,0-1-1,-1 0 1,-13 17 0,7-12 10,-1-1 1,-1 0 0,0-1-1,-1-1 1,0 0 0,-20 11-1,-105 50 44,65-37-530,46-21-578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7:56.676"/>
    </inkml:context>
    <inkml:brush xml:id="br0">
      <inkml:brushProperty name="width" value="0.035" units="cm"/>
      <inkml:brushProperty name="height" value="0.035" units="cm"/>
      <inkml:brushProperty name="color" value="#E71224"/>
    </inkml:brush>
  </inkml:definitions>
  <inkml:trace contextRef="#ctx0" brushRef="#br0">93 1878 10066,'-6'1'241,"0"-1"-1,0 1 0,-1-1 1,1 0-1,0-1 1,-8-1-1,11 1-85,0 0 1,-1 0-1,1-1 0,0 1 1,0-1-1,0 0 0,1 0 1,-1 0-1,0 0 0,1-1 1,-1 1-1,-3-6 0,20 22-210,1 0 0,0-1 0,1-1 0,1 0 0,0-2 0,23 12 0,139 61 63,-119-56-29,187 99 13,-122-60 14,-99-52 19,0-2 0,1-2 0,0 0 0,0-1 1,1-2-1,1-1 0,-1-1 0,1-2 0,29 1 0,-34-5 39,1 0 0,-1-2 1,0-1-1,0-1 0,0-1 0,0-1 1,-1-1-1,0-1 0,0-1 0,-1-1 1,24-16-1,169-133 424,-8-24-138,-55 49-137,39-33 25,670-549 11,-696 596-132,5 6 0,5 9 1,272-122-1,98-3 1742,-499 209-1681,-32 14-118,1 1 0,0 0 0,0 2 0,1-1-1,0 2 1,0 0 0,18-2 0,-32 6-54,0-1 0,0 1 0,-1 0 0,1 0-1,0 0 1,0 0 0,-1 0 0,1 1 0,0-1-1,-1 1 1,1-1 0,0 1 0,-1-1 0,1 1-1,-1 0 1,1 0 0,0 0 0,-1-1 0,0 2-1,1-1 1,-1 0 0,0 0 0,2 2-1,-2-1 0,0 0 0,0 0 0,-1 0 0,1 1 0,0-1 0,-1 0 0,0 0 0,1 1 0,-1-1 0,0 0-1,0 1 1,0-1 0,-1 0 0,0 5 0,-2 6 1,-1 1 0,-1-2-1,0 1 1,-11 19 0,-83 125-2429,70-118 118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6.344"/>
    </inkml:context>
    <inkml:brush xml:id="br0">
      <inkml:brushProperty name="width" value="0.035" units="cm"/>
      <inkml:brushProperty name="height" value="0.035" units="cm"/>
      <inkml:brushProperty name="color" value="#E71224"/>
    </inkml:brush>
  </inkml:definitions>
  <inkml:trace contextRef="#ctx0" brushRef="#br0">0 2086 10946,'14'-9'34,"0"1"0,0 0 0,1 1 0,0 1 0,0 0 0,19-5 0,-9 3 16,169-57 680,217-106-1,2150-983 2433,-1834 878-2419,-384 145-560,-17 7-58,2 24 69,-328 100-194,0 0 0,0 0 1,0 0-1,0 0 1,0 0-1,0-1 1,1 1-1,-1 0 0,0 0 1,0 0-1,0 0 1,0 0-1,0 0 0,1 0 1,-1 0-1,0 0 1,0 0-1,0 0 1,1 0-1,-1 0 0,0 0 1,0 0-1,0 0 1,0 0-1,1 0 0,-1 0 1,0 0-1,0 0 1,0 0-1,0 0 1,0 0-1,1 0 0,-1 0 1,0 1-1,0-1 1,0 0-1,0 0 0,0 0 1,1 0-1,-1 0 1,0 0-1,0 0 1,0 1-1,0-1 0,0 0 1,0 0-1,0 0 1,0 0-1,0 1 0,0-1 1,0 0-1,0 0 1,1 0-1,-1 0 1,0 1-1,0-1 0,0 0 1,0 0-1,-1 0 1,1 0-1,0 1 0,0-1 1,0 0-1,0 0 1,0 0-1,0 1 1,-6 8-105,-43 32-1329,17-11-139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8.035"/>
    </inkml:context>
    <inkml:brush xml:id="br0">
      <inkml:brushProperty name="width" value="0.035" units="cm"/>
      <inkml:brushProperty name="height" value="0.035" units="cm"/>
      <inkml:brushProperty name="color" value="#E71224"/>
    </inkml:brush>
  </inkml:definitions>
  <inkml:trace contextRef="#ctx0" brushRef="#br0">20 384 9546,'-3'-5'153,"0"0"0,0 0 0,1 0 0,0-1 0,0 1 0,-2-11 0,4 15-134,0 1 0,0-1 1,0 0-1,0 0 0,0 1 1,0-1-1,0 0 0,0 1 1,1-1-1,-1 0 0,0 1 1,0-1-1,1 0 0,-1 1 1,0-1-1,1 0 0,-1 1 1,0-1-1,1 1 0,-1-1 1,1 1-1,-1-1 0,1 1 1,1-2-1,-1 2-20,1-1 0,0 1 0,0-1 0,0 1 0,0 0 0,0-1 1,0 1-1,-1 0 0,1 0 0,0 1 0,0-1 0,0 0 0,0 0 0,2 2 0,7 0-14,0 2 0,-1 0-1,1 0 1,-1 1 0,0 0 0,0 0-1,0 1 1,10 9 0,7 8-4,32 34-1,-44-40 16,1 0 0,1-2 0,0 0 0,1-1 0,35 21 0,-49-33 46,0 0 0,-1-1 0,1 1-1,0-1 1,0 0 0,0 0 0,0 0-1,0 0 1,0-1 0,0 0 0,0 0-1,0 0 1,0 0 0,0 0 0,0-1-1,0 0 1,0 0 0,5-2 0,-4 1 93,-1-1 0,1 1 0,-1-1 0,0 0 0,0-1 0,-1 1 0,1-1 0,-1 1 0,1-1 0,-1 0 0,0 0 0,-1-1 0,3-4 0,1-2 73,-1-1 0,-1 0-1,0 1 1,-1-2 0,0 1 0,0 0 0,-2 0-1,1-1 1,-2 1 0,0-1 0,-2-16-1,-32-127 239,22 110-876,1-1 0,-4-55 0,15 103 394,0-1 0,0 0 0,1 0 0,-1 0 0,0 0 0,0 0-1,0 0 1,0 0 0,0 0 0,0 0 0,0 0 0,1 0 0,-1 0 0,0 0 0,0 0-1,0 0 1,0 0 0,0 0 0,0 0 0,0 0 0,1 0 0,-1 0 0,0 0 0,0 0-1,0 0 1,0 0 0,0 0 0,0-1 0,0 1 0,0 0 0,1 0 0,-1 0-1,0 0 1,0 0 0,0 0 0,0 0 0,0 0 0,0 0 0,0 0 0,0-1 0,0 1-1,0 0 1,0 0 0,0 0 0,0 0 0,0 0 0,0 0 0,0 0 0,0-1 0,0 1-1,0 0 1,0 0 0,0 0 0,0 0 0,0 0 0,7 10-1141,10 21-1505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8.735"/>
    </inkml:context>
    <inkml:brush xml:id="br0">
      <inkml:brushProperty name="width" value="0.035" units="cm"/>
      <inkml:brushProperty name="height" value="0.035" units="cm"/>
      <inkml:brushProperty name="color" value="#E71224"/>
    </inkml:brush>
  </inkml:definitions>
  <inkml:trace contextRef="#ctx0" brushRef="#br0">347 793 5121,'-3'-7'321,"-1"-1"1,0 2-1,0-1 0,-1 0 0,1 1 0,-2 0 1,1 0-1,-1 1 0,0-1 0,0 1 1,0 0-1,-1 1 0,1 0 0,-13-6 1,10 5-149,1 2 1,-1-1-1,-1 1 1,1 0-1,0 1 1,-1 0 0,1 0-1,-1 1 1,1 0-1,-1 1 1,-16 1 0,20 1-172,1 0 1,0 0-1,-1 0 1,1 0-1,0 1 1,0 0 0,1 0-1,-1 0 1,1 0-1,-1 1 1,1 0-1,0 0 1,0 0-1,1 0 1,-1 1 0,1-1-1,0 1 1,0 0-1,1 0 1,-4 9-1,-1 3-20,0 1 0,2 0 1,0 0-1,-4 36 0,5-3-7,4-47 25,0 0 0,1-1 0,-1 1 0,1 0 0,-1-1 0,1 1 0,0-1 0,0 1-1,1-1 1,-1 1 0,4 4 0,-4-7 8,0 0 0,0 0-1,0-1 1,0 1 0,0 0-1,0-1 1,0 1 0,0-1-1,0 1 1,0-1 0,0 1-1,0-1 1,0 0 0,1 0-1,-1 0 1,0 1 0,0-1-1,0 0 1,1 0 0,-1-1-1,0 1 1,0 0 0,0 0-1,0-1 1,0 1 0,1 0-1,-1-1 1,0 1 0,0-1-1,0 1 1,0-1 0,0 0-1,0 1 1,1-3 0,31-26 227,-26 21-198,0 0 0,-1-1 0,-1 0 0,0 0 0,0 0 1,0-1-1,-1 1 0,3-13 0,0-7 79,6-44 0,-3 11 21,-10 61-143,0 0 1,0 0-1,1 0 0,-1 0 1,0 0-1,0 0 0,1 0 1,-1 0-1,0 1 0,1-1 1,-1 0-1,1 0 0,-1 0 1,1 1-1,-1-1 0,1 0 0,0 1 1,-1-1-1,1 0 0,0 1 1,0-1-1,-1 1 0,1-1 1,0 1-1,1-1 0,0 1-4,-1 0 0,1 0 0,-1 0 0,1 0 0,-1 0 0,1 0 1,-1 1-1,0-1 0,1 1 0,-1-1 0,0 1 0,1-1 0,-1 1 0,3 2 0,5 4-36,1 1-1,-1 0 1,11 12 0,-12-11 47,8 7-10,-1-1 13,0-1 1,1 0-1,19 12 0,-30-22 14,1-1 0,-1 0 1,1 0-1,0 0 0,0-1 1,1 0-1,-1 0 0,0-1 1,1 0-1,-1 0 0,1 0 0,-1-1 1,1 0-1,9-1 0,0-2 151,1-2 0,-1 0 0,0-1 0,-1-1 0,1 0 0,-1-1 0,0 0 0,-1-1 0,0-1 0,-1-1 0,0 0 0,0 0 0,-1-1 0,-1-1 0,0 0 0,13-21 0,-19 25-99,-1 0 0,0-1 0,-1 1 0,0-1 0,-1 1 0,0-1 0,0 0 0,-1 0 1,0 0-1,-1 0 0,0 0 0,-1 0 0,0 0 0,-3-12 0,-4-16-6,-3 0 0,-18-46 0,18 53-80,-49-116-221,48 121 117,-2 1 0,0 1 0,-28-35-1,40 56 91,0-1-1,-1 1 1,0 0-1,0 0 1,0 0-1,0 1 1,0-1-1,-1 1 1,1 0-1,-1-1 1,1 2-1,-1-1 1,0 0-1,0 1 1,0 0-1,0-1 1,0 2-1,0-1 1,-8 0-1,8 1 3,0 1-1,0 0 0,0 0 1,0 1-1,0-1 0,0 1 1,1 0-1,-1 0 0,0 0 1,1 0-1,0 1 1,-1 0-1,1-1 0,0 1 1,0 0-1,1 0 0,-1 1 1,1-1-1,-3 4 1,-1 4 0,0 0-1,0 1 1,2 0 0,-1 0 0,1 0 0,1 0 0,0 0 0,1 1 0,0 0 0,1-1 0,0 1 0,1 0 0,1-1 0,0 1 0,3 13 0,-1-6 6,1 0-1,1-1 1,1 1 0,1-1-1,1-1 1,0 0 0,1 0-1,21 31 1,-18-35 21,1-1 1,-1 0-1,2-1 0,0 0 0,0-1 0,1 0 1,1-1-1,0-1 0,31 13 0,13 1-371,88 22-1,-142-44 310,82 22-1149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9.003"/>
    </inkml:context>
    <inkml:brush xml:id="br0">
      <inkml:brushProperty name="width" value="0.035" units="cm"/>
      <inkml:brushProperty name="height" value="0.035" units="cm"/>
      <inkml:brushProperty name="color" value="#E71224"/>
    </inkml:brush>
  </inkml:definitions>
  <inkml:trace contextRef="#ctx0" brushRef="#br0">29 42 4105,'-13'8'808,"2"2"552,6-3 41,5 3-361,3-5-192,12-5-200,6-4-88,9-10-192,6-2-336,0-1-1008,1-1-568,-2 5-993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9.194"/>
    </inkml:context>
    <inkml:brush xml:id="br0">
      <inkml:brushProperty name="width" value="0.035" units="cm"/>
      <inkml:brushProperty name="height" value="0.035" units="cm"/>
      <inkml:brushProperty name="color" value="#E71224"/>
    </inkml:brush>
  </inkml:definitions>
  <inkml:trace contextRef="#ctx0" brushRef="#br0">10 185 6361,'-9'-1'4793,"12"-19"-4208,17 2-177,13-15-232,8-4-328,8-1-1057,4 0-831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39.639"/>
    </inkml:context>
    <inkml:brush xml:id="br0">
      <inkml:brushProperty name="width" value="0.035" units="cm"/>
      <inkml:brushProperty name="height" value="0.035" units="cm"/>
      <inkml:brushProperty name="color" value="#E71224"/>
    </inkml:brush>
  </inkml:definitions>
  <inkml:trace contextRef="#ctx0" brushRef="#br0">114 21 6097,'-2'-2'123,"1"1"-1,-1-1 0,1 0 0,-1 1 1,0-1-1,1 1 0,-1 0 0,0-1 1,0 1-1,0 0 0,0 0 0,0 0 1,0 1-1,0-1 0,-1 0 0,1 1 1,-3-1-1,3 2-86,1 0 0,-1-1 0,0 1 0,1 0 0,-1 0 1,1 1-1,-1-1 0,1 0 0,-1 0 0,1 1 0,0-1 0,0 1 0,0-1 1,0 1-1,0 0 0,0-1 0,0 1 0,0 0 0,1 0 0,-1-1 0,0 4 1,-10 22 18,2 1 0,1 0 1,1 1-1,-4 40 0,10-52-30,-1-1-1,2 1 1,0-1-1,1 1 1,1-1-1,0 0 1,1 0-1,1 1 1,8 20-1,-8-30 50,0 0 0,0-1 0,1 1 0,0-1 0,0 0 0,1 0 0,-1 0 0,1-1 0,1 0 0,-1 0 0,1 0 0,-1-1 0,1 0 0,0 0 0,1-1 0,-1 0-1,1 0 1,-1-1 0,1 0 0,0 0 0,0-1 0,11 1 0,-8-1 112,0 0-1,0-1 0,1-1 0,-1 1 0,0-2 1,0 1-1,0-2 0,0 1 0,0-1 1,0-1-1,-1 0 0,1-1 0,-1 0 1,0 0-1,13-11 0,-19 13-119,0-1 0,0 0-1,-1 0 1,1 0 0,-1 0 0,0-1 0,0 1-1,-1-1 1,0 0 0,1 0 0,-1 0 0,-1 0-1,1 0 1,-1 0 0,0-1 0,0 1 0,-1 0-1,1-1 1,-1 1 0,0-1 0,-1 1 0,1 0-1,-1-1 1,0 1 0,0 0 0,-4-10 0,0 2-24,-1 0 1,0 0 0,-1 0 0,0 0 0,-1 1-1,0 1 1,-1-1 0,0 1 0,-12-10 0,7 8-55,-1 0 0,-1 1 1,0 0-1,0 1 1,-26-12-1,36 20-80,0 0 0,0 1 0,0 0 0,0 0 0,0 0 0,0 1 0,-1 0 0,1 0 0,0 0 0,-1 1 0,1 0 0,0 0 0,-1 1 0,1 0 0,0 0 0,-1 0 0,1 1 0,0 0 0,0 0 0,-11 5 0,-26 26-1555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1.154"/>
    </inkml:context>
    <inkml:brush xml:id="br0">
      <inkml:brushProperty name="width" value="0.035" units="cm"/>
      <inkml:brushProperty name="height" value="0.035" units="cm"/>
      <inkml:brushProperty name="color" value="#E71224"/>
    </inkml:brush>
  </inkml:definitions>
  <inkml:trace contextRef="#ctx0" brushRef="#br0">76 105 3769,'-25'-38'907,"-21"-26"2887,42 61 516,5 9-3602,9 13-1036,52 76 713,55 116 0,-78-139-1850,-26-53-646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1.504"/>
    </inkml:context>
    <inkml:brush xml:id="br0">
      <inkml:brushProperty name="width" value="0.035" units="cm"/>
      <inkml:brushProperty name="height" value="0.035" units="cm"/>
      <inkml:brushProperty name="color" value="#E71224"/>
    </inkml:brush>
  </inkml:definitions>
  <inkml:trace contextRef="#ctx0" brushRef="#br0">159 98 2296,'-17'-28'945,"3"2"983,-1 4-112,7 10-519,2 4-305,-2 7-528,1 2-224,-1 11-224,-2 4-40,-2 10 16,-1 2 8,1 4 0,0 2 8,4 0 0,2 0-8,3 0-96,4-2-320,7 0-1264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1.759"/>
    </inkml:context>
    <inkml:brush xml:id="br0">
      <inkml:brushProperty name="width" value="0.035" units="cm"/>
      <inkml:brushProperty name="height" value="0.035" units="cm"/>
      <inkml:brushProperty name="color" value="#E71224"/>
    </inkml:brush>
  </inkml:definitions>
  <inkml:trace contextRef="#ctx0" brushRef="#br0">13 254 6401,'-8'-1'777,"5"0"735,2-4 80,11-7-208,6-6-23,13-10-305,3-4-184,7-3-368,0 0-160,3 6-192,1 4-64,-4 8-176,1 5-240,-9 9-1352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3.863"/>
    </inkml:context>
    <inkml:brush xml:id="br0">
      <inkml:brushProperty name="width" value="0.035" units="cm"/>
      <inkml:brushProperty name="height" value="0.035" units="cm"/>
      <inkml:brushProperty name="color" value="#E71224"/>
    </inkml:brush>
  </inkml:definitions>
  <inkml:trace contextRef="#ctx0" brushRef="#br0">91 2 6881,'-3'0'117,"0"-1"0,0 1-1,1-1 1,-1 1-1,0 0 1,0 0 0,1 0-1,-1 1 1,0-1-1,0 0 1,1 1 0,-1 0-1,0 0 1,1 0-1,-1 0 1,1 0 0,-1 0-1,1 1 1,-1-1-1,-2 3 1,2 0-52,0-1-1,1 0 1,0 0-1,-1 1 1,1 0 0,0-1-1,1 1 1,-1 0-1,1 0 1,-1 0-1,1 0 1,0 0 0,0 8-1,-3 43-25,3 1-1,2-1 0,11 69 1,-10-97-25,0-3-6,1 0-1,1 0 1,2-1-1,9 29 1,-13-45-11,1 0-1,0-1 1,1 1 0,-1-1 0,1 0-1,1 0 1,-1 0 0,1-1 0,0 1-1,0-1 1,0 0 0,1-1 0,0 1-1,0-1 1,0 0 0,0-1 0,1 0-1,8 4 1,0-3 14,-1-1 0,1-1 0,0 0 1,0-1-1,0 0 0,0-1 0,0-1 0,0-1 0,-1 0 0,1-1 0,0 0 0,-1-1 0,0-1 0,0 0 0,0-1 0,0 0 0,-1-1 1,0-1-1,-1 0 0,0-1 0,0 0 0,15-16 0,-24 22 54,-1 0 0,0 0 0,0-1 0,0 1 0,0-1 0,0 1 0,-1-1 0,0 0-1,1 1 1,-1-1 0,-1 0 0,1 0 0,-1 0 0,1 0 0,-2-7 0,0 1 287,0 0 1,-1 0-1,0 0 0,-7-16 1,8 24-132,-2 5-84,1-1-144,1 0-1,-1 0 0,1 0 1,0 1-1,0-1 0,0 0 1,0 1-1,1-1 1,-1 1-1,0-1 0,1 1 1,0-1-1,0 1 0,0-1 1,0 1-1,0-1 1,0 1-1,0-1 0,1 1 1,-1-1-1,1 0 0,0 1 1,0-1-1,0 0 0,0 1 1,0-1-1,0 0 1,1 0-1,2 4 0,0-1 7,1 0 1,-1 0-1,1-1 0,0 0 0,-1 1 0,2-2 1,-1 1-1,0-1 0,1 1 0,0-2 0,11 5 1,-3-3 68,0-1 0,0-1-1,1 0 1,-1-1 0,1 0 0,0-2 0,-1 1 0,1-2 0,20-4 0,-28 5 21,0 0-1,0-1 1,0 0-1,-1-1 1,1 1-1,-1-1 1,1 0 0,-1-1-1,0 1 1,0-1-1,0-1 1,-1 1-1,0-1 1,1 0-1,-2 0 1,1 0-1,-1-1 1,1 0-1,-1 0 1,-1 0-1,4-8 1,-5 7-23,-1 0 0,0 1-1,0-1 1,-1 0 0,0 0 0,0 1 0,-1-1 0,1 0 0,-1 0 0,-1 1 0,0-1 0,0 1-1,0-1 1,0 1 0,-1 0 0,0 0 0,-1 0 0,1 0 0,-1 0 0,0 1 0,0-1 0,-1 1-1,0 1 1,-6-7 0,6 6-86,0 1-1,0-1 1,-1 1-1,1 0 1,-1 0-1,0 1 1,0 0-1,0 0 1,-1 0-1,1 0 0,-1 1 1,0 1-1,1-1 1,-1 1-1,0 0 1,0 0-1,0 1 1,0 0-1,1 0 1,-1 0-1,0 1 1,0 0-1,-11 4 1,14-3-140,0 0 1,1 0 0,-1 0-1,1 0 1,-1 1 0,1-1-1,0 1 1,0 0 0,0 0-1,1 0 1,-1 0 0,1 1-1,-1-1 1,1 1 0,0-1-1,1 1 1,-1 0 0,1 0 0,-1 0-1,1 0 1,0 0 0,0 0-1,1 0 1,-1 0 0,1 0-1,0 0 1,0 0 0,1 1-1,-1-1 1,1 0 0,2 7-1,10 24-3043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01.191"/>
    </inkml:context>
    <inkml:brush xml:id="br0">
      <inkml:brushProperty name="width" value="0.035" units="cm"/>
      <inkml:brushProperty name="height" value="0.035" units="cm"/>
      <inkml:brushProperty name="color" value="#E71224"/>
    </inkml:brush>
  </inkml:definitions>
  <inkml:trace contextRef="#ctx0" brushRef="#br0">0 2044 6201,'12'-9'80,"1"0"0,0 0 0,0 1 0,0 1-1,1 0 1,17-5 0,91-24 529,-67 22 182,-46 11-621,2 0 320,-1 0 0,0 1 0,21-2 0,-27 4-420,0 0-1,-1 0 0,1 1 0,-1-1 0,1 1 0,0 0 0,-1 0 0,1 0 0,-1 1 0,0-1 0,1 1 0,-1 0 0,0 0 0,6 4 0,9 12-50,0 0-1,-1 1 1,-1 1-1,21 34 1,27 32-12,-53-73-3,1 0-1,0-1 1,1-1-1,26 18 1,-30-23 9,1-1 1,0 0 0,0-1 0,0 0 0,0 0-1,1-1 1,0-1 0,20 3 0,-8-4 99,-1-1 0,1-2 1,0 0-1,0-1 0,-1-1 1,1-1-1,-1-1 0,0-1 1,-1-1-1,0-1 0,27-14 1,12-13 276,-2-1 1,78-66-1,621-562 1303,-359 304-1158,-174 160-263,121-106 131,16 21-9,-328 262-346,31-21 204,99-90 0,-172 140-56,6-4-207,1 0 1,-1 1-1,0 0 1,1-1-1,-1 1 1,1 0-1,0 0 1,-1 0-1,-1 3 1,-21 35-59,-29 64 1,15-26 28,32-65 51,2 1-1,-8 22 1,-5 14 19,13-41-2,0-1 1,-1 1 0,0-1-1,-9 10 1,7-10-184,1 1 0,0 0 1,-6 11-1,7-9-633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4.485"/>
    </inkml:context>
    <inkml:brush xml:id="br0">
      <inkml:brushProperty name="width" value="0.035" units="cm"/>
      <inkml:brushProperty name="height" value="0.035" units="cm"/>
      <inkml:brushProperty name="color" value="#E71224"/>
    </inkml:brush>
  </inkml:definitions>
  <inkml:trace contextRef="#ctx0" brushRef="#br0">43 594 7930,'-42'-26'6128,"42"30"-6099,-1-1-28,1 1 1,0 0-1,1 0 0,-1 0 0,1-1 1,0 1-1,0 0 0,0 0 0,0-1 1,0 1-1,1-1 0,0 1 0,0-1 1,0 0-1,0 0 0,0 1 0,0-1 1,1-1-1,0 1 0,-1 0 0,1-1 1,0 1-1,0-1 0,1 0 0,-1 0 1,0 0-1,1-1 0,-1 1 0,1-1 1,0 1-1,-1-1 0,1-1 0,0 1 1,0 0-1,-1-1 0,1 0 0,0 0 1,0 0-1,0 0 0,0 0 0,-1-1 1,1 0-1,0 0 0,-1 0 0,1 0 1,0-1-1,-1 1 0,1-1 0,2-2 1,1-1 37,0 0 0,-1 0 1,0 0-1,0-1 1,0 0-1,0 0 0,-1-1 1,0 0-1,7-14 0,0-3 212,15-44 0,-16 36-118,-11 31-141,1 1 0,-1-1-1,0 0 1,1 0 0,-1 0 0,1 0 0,-1 0 0,1 0 0,-1 0-1,1 1 1,-1-1 0,1 0 0,0 0 0,0 1 0,-1-1-1,1 1 1,0-1 0,0 0 0,0 1 0,0 0 0,-1-1-1,1 1 1,0-1 0,0 1 0,0 0 0,0 0 0,0 0 0,0-1-1,0 1 1,0 0 0,0 0 0,0 0 0,0 0 0,0 1-1,0-1 1,0 0 0,0 0 0,0 1 0,0-1 0,0 0 0,0 1-1,0-1 1,0 1 0,-1-1 0,1 1 0,1 1 0,6 3-58,0 2 0,0-1 0,13 16 0,-9-10 69,0 0 38,1-1-1,0 0 1,1 0 0,0-2 0,21 12 0,-30-19 46,0 0 0,0 0 0,0 0 0,1-1 1,-1 1-1,1-1 0,-1-1 0,1 1 0,-1-1 0,1 0 0,0 0 1,-1-1-1,1 1 0,-1-1 0,1-1 0,-1 1 0,0-1 0,1 0 1,-1 0-1,6-4 0,-3 2-2,0 0 0,-1 0 0,0-1 0,0 0 0,-1 0 1,1-1-1,-1 0 0,0 0 0,-1-1 0,8-10 0,-10 12-51,-1 0 1,0 0-1,0-1 0,0 1 0,0-1 0,-1 1 1,0-1-1,0 0 0,-1 0 0,1 1 0,-1-1 1,-1 0-1,1 0 0,-1 1 0,0-1 0,-2-8 1,-19-56 5,-3 0 1,-36-71 0,52 121-60,6 12 0,0 0-1,0 0 0,-1 0 0,0 0 1,-1 1-1,0 0 0,0 0 0,0 0 1,-1 1-1,-10-10 0,16 16 12,-1-1-1,1 1 0,-1 0 1,1-1-1,-1 1 0,1 0 1,-1 0-1,1-1 1,-1 1-1,0 0 0,1 0 1,-1 0-1,1 0 0,-1 0 1,1 0-1,-1 0 1,0 0-1,1 0 0,-1 0 1,1 0-1,-1 0 1,1 0-1,-1 0 0,1 0 1,-1 1-1,0-1 0,1 0 1,-1 0-1,1 1 1,-1-1-1,1 0 0,0 1 1,-1-1-1,1 1 0,-1-1 1,1 0-1,0 1 1,-1-1-1,1 1 0,0-1 1,-1 1-1,1-1 0,0 1 1,0-1-1,-1 1 1,1 0-1,0-1 0,0 1 1,0-1-1,0 1 1,0-1-1,0 1 0,0 0 1,0-1-1,0 1 0,0-1 1,0 1-1,1 42-245,-1-39 240,2 20-10,1 0 0,1 0 0,2 0 0,0 0 0,1-1 1,21 45-1,-19-51-38,0-1 0,1 0 0,1-1 0,1 0 1,0-1-1,1 0 0,0-1 0,1 0 0,27 18 1,-12-12-1006,-2-4-1003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4.644"/>
    </inkml:context>
    <inkml:brush xml:id="br0">
      <inkml:brushProperty name="width" value="0.035" units="cm"/>
      <inkml:brushProperty name="height" value="0.035" units="cm"/>
      <inkml:brushProperty name="color" value="#E71224"/>
    </inkml:brush>
  </inkml:definitions>
  <inkml:trace contextRef="#ctx0" brushRef="#br0">5 131 8570,'-5'-4'5089,"5"3"-3833,17-25-648,3 9-152,13-6-208,9-3-176,17-8-1144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5.553"/>
    </inkml:context>
    <inkml:brush xml:id="br0">
      <inkml:brushProperty name="width" value="0.035" units="cm"/>
      <inkml:brushProperty name="height" value="0.035" units="cm"/>
      <inkml:brushProperty name="color" value="#E71224"/>
    </inkml:brush>
  </inkml:definitions>
  <inkml:trace contextRef="#ctx0" brushRef="#br0">124 198 1504,'-9'2'1625,"10"2"1494,-1-4-3027,0 1 0,0-1 0,0 0 0,0 1-1,1-1 1,-1 0 0,0 1 0,0-1 0,0 1 0,0-1 0,0 0 0,0 1 0,0-1-1,0 0 1,0 1 0,0-1 0,0 1 0,0-1 0,-1 0 0,1 1 0,0-1 0,0 0-1,0 1 1,0-1 0,-1 0 0,1 1 0,0-1 0,0 0 0,-1 1 0,1-1-33,0 0 1,-1 0-1,1 0 1,0 0 0,0 0-1,-1 1 1,1-1 0,0 0-1,0 0 1,-1 0 0,1 0-1,0 0 1,-1 0-1,1 0 1,0 0 0,0 0-1,-1 0 1,1 0 0,0 0-1,-1-1 1,1 1 0,0 0-1,0 0 1,-1 0-1,1 0 1,0 0 0,0 0-1,-1-1 1,1 1 0,0 0-1,0 0 1,0 0 0,-1-1-1,1 1 1,0 0-1,0 0 1,0-1 0,0 1-1,0 0 1,-1 0 0,1-1-1,0 1 1,0 0 0,0-1-1,0 1 1,0-1-1,-6-20 541,4-132 892,2 119-332,-42 157-1167,28-88 15,2 1-1,-14 65 1,26-98-7,-1 0-1,1 0 0,0 0 1,-1 0-1,1 0 1,1 0-1,-1 0 0,0 0 1,1 0-1,-1 0 1,1 0-1,0 0 0,0 0 1,0 0-1,4 5 1,-4-7 0,1 1 0,0 0 0,0 0 0,0-1 0,0 1 1,0-1-1,0 0 0,0 0 0,0 1 0,1-1 0,-1-1 0,0 1 1,1 0-1,-1 0 0,1-1 0,-1 0 0,0 1 0,1-1 1,-1 0-1,5-1 0,8 0-57,0 0 0,-1-2 0,1 0-1,-1 0 1,0-2 0,0 0 0,0 0 0,-1-1 0,22-14 0,-10 5-762,-1-2 1,-1-1 0,-1 0 0,20-23-1,-8 6-2182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5.811"/>
    </inkml:context>
    <inkml:brush xml:id="br0">
      <inkml:brushProperty name="width" value="0.035" units="cm"/>
      <inkml:brushProperty name="height" value="0.035" units="cm"/>
      <inkml:brushProperty name="color" value="#E71224"/>
    </inkml:brush>
  </inkml:definitions>
  <inkml:trace contextRef="#ctx0" brushRef="#br0">63 1 5569,'-3'0'285,"1"0"0,-1 0 0,1 0-1,-1 0 1,1 0 0,-1 1 0,1-1 0,0 1 0,-1-1-1,1 1 1,0 0 0,0 0 0,-1 0 0,1 0-1,0 0 1,-3 3 0,3-2-216,1 1 1,-1 0-1,1-1 1,0 1-1,0 0 0,0 0 1,0 0-1,0 0 1,0 0-1,1 0 0,0 0 1,-1 0-1,1 3 0,-2 19-58,-1 12 144,1 0-1,4 44 1,-2-80-120,0 0-1,0 0 0,0 0 1,0 0-1,0 0 0,0 0 1,0 0-1,1 0 0,-1 0 1,0 1-1,1-2 0,-1 1 1,1 0-1,-1 0 0,1 0 1,-1 0-1,1 0 1,0 0-1,-1 0 0,1-1 1,0 1-1,0 0 0,0-1 1,0 1-1,0 0 0,-1-1 1,2 1-1,0-1 10,0 0 1,0 0-1,-1 0 0,1 0 0,0 0 0,0-1 1,-1 1-1,1-1 0,0 1 0,-1-1 0,1 1 1,-1-1-1,1 0 0,-1 0 0,3-1 1,8-7 39,0-1 1,-1 0-1,12-12 1,-16 15-238,32-31-799,10-4-1406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7.193"/>
    </inkml:context>
    <inkml:brush xml:id="br0">
      <inkml:brushProperty name="width" value="0.035" units="cm"/>
      <inkml:brushProperty name="height" value="0.035" units="cm"/>
      <inkml:brushProperty name="color" value="#E71224"/>
    </inkml:brush>
  </inkml:definitions>
  <inkml:trace contextRef="#ctx0" brushRef="#br0">36 69 6481,'-9'-13'521,"6"9"-74,0-1 0,0 0-1,0 1 1,0-1 0,1-1 0,-1 1 0,1 0 0,1 0 0,-2-7-1,3 12-234,28 27-166,-7 6-89,-2 1-1,-1 1 1,-1 0 0,-2 1-1,-2 1 1,-1 0 0,-2 1 0,6 42-1,-12-34-2705,-4-43 553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7.402"/>
    </inkml:context>
    <inkml:brush xml:id="br0">
      <inkml:brushProperty name="width" value="0.035" units="cm"/>
      <inkml:brushProperty name="height" value="0.035" units="cm"/>
      <inkml:brushProperty name="color" value="#E71224"/>
    </inkml:brush>
  </inkml:definitions>
  <inkml:trace contextRef="#ctx0" brushRef="#br0">148 62 3929,'-18'-27'1008,"3"7"1113,-1 7-345,3 11-624,0 7-256,-2 12-512,0 6-88,1 3-103,2-1-57,3-1-64,3 3-16,5 5-200,2 5-361,5 15-1751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47.579"/>
    </inkml:context>
    <inkml:brush xml:id="br0">
      <inkml:brushProperty name="width" value="0.035" units="cm"/>
      <inkml:brushProperty name="height" value="0.035" units="cm"/>
      <inkml:brushProperty name="color" value="#E71224"/>
    </inkml:brush>
  </inkml:definitions>
  <inkml:trace contextRef="#ctx0" brushRef="#br0">1 235 10034,'4'-3'1152,"7"-6"897,5-6-337,11-9-632,11-6-303,12-7-497,8-1-112,12-2-376,4 2-593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2.228"/>
    </inkml:context>
    <inkml:brush xml:id="br0">
      <inkml:brushProperty name="width" value="0.035" units="cm"/>
      <inkml:brushProperty name="height" value="0.035" units="cm"/>
      <inkml:brushProperty name="color" value="#E71224"/>
    </inkml:brush>
  </inkml:definitions>
  <inkml:trace contextRef="#ctx0" brushRef="#br0">201 110 2649,'-29'-5'1047,"0"2"1,-55 1 0,64 2-689,17 0-228,1 0 1,-1 0-1,0 0 0,1-1 1,-1 1-1,1-1 1,-1 1-1,1-1 1,-3-1-1,4 1-79,0 1 1,1 0-1,-1-1 0,1 1 1,-1-1-1,0 1 1,1-1-1,-1 1 0,1-1 1,-1 1-1,1-1 0,-1 1 1,1-1-1,0 0 0,-1 1 1,1-1-1,0 0 1,0 1-1,-1-1 0,1 0 1,0-1-1,0 0-26,1 0-1,-1 1 1,1-1 0,-1 0-1,1 0 1,0 0 0,0 1-1,0-1 1,0 0 0,0 1-1,0-1 1,0 1 0,1-1-1,-1 1 1,0 0 0,1-1-1,-1 1 1,1 0 0,0 0-1,-1 0 1,1 0 0,3-1-1,11-6-28,1 1-1,0 1 0,0 0 1,1 1-1,0 1 0,0 0 1,0 2-1,0 0 0,0 1 1,0 1-1,30 3 0,-45-3 3,-1 0 0,1 1 0,-1-1 0,1 1-1,-1-1 1,1 1 0,-1 0 0,1 0 0,-1 0 0,0 0 0,1 1-1,-1-1 1,0 1 0,0-1 0,0 1 0,0 0 0,0 0-1,0 0 1,-1 0 0,1 0 0,-1 0 0,1 0 0,-1 0-1,0 1 1,0-1 0,0 0 0,0 1 0,0-1 0,0 5-1,-1-1 7,0 0 0,0 0 0,-1 0 0,1 0-1,-1 0 1,-1 0 0,1 0 0,-1-1 0,0 1-1,-1-1 1,-5 11 0,-1-2 5,-12 25 7,20-38-19,0 1 0,1-1 0,-1 1 0,1-1 0,-1 0 0,1 1 0,-1-1 0,1 1 0,0-1 1,0 1-1,0-1 0,0 1 0,0-1 0,0 1 0,0-1 0,1 1 0,-1-1 0,0 1 0,1-1 0,-1 1 0,1-1 1,0 2-1,1-2 1,-1 0 0,0 0 0,1 0 0,-1 0 1,1 0-1,-1 0 0,1 0 0,-1 0 0,1-1 0,0 1 1,-1-1-1,1 1 0,0-1 0,-1 0 0,1 1 1,0-1-1,0 0 0,-1 0 0,1 0 0,0 0 0,0-1 1,-1 1-1,1 0 0,2-2 0,1 1 16,1-1 0,-1 0-1,1 0 1,-1-1 0,8-4 0,-12 6 201,-3 7-195,-1 3 34,1 1 0,0 0 0,0 0 1,1 0-1,0 0 0,1 0 0,0 0 0,0 0 0,1 0 1,1 0-1,0 0 0,0 0 0,1 0 0,4 11 0,0-5 265,1-1-1,0 0 1,1-1-1,0 0 1,1 0-1,1-1 1,24 24-1,-18-22-163,-1 2-1,0 0 1,-1 1-1,19 31 1,-31-44-120,0 1 0,-1-1 0,1 1 0,-1 0 0,0 0 0,-1 0 0,1 0 0,-1 0 0,0 0-1,0 6 1,-2-8 2,1-1 0,-1 1 0,1 0 0,-1-1 0,0 1 0,0-1 0,0 1 0,-1-1 0,0 1 0,1-1 0,-1 0 0,0 0 0,0 0 0,-1 0 0,1 0 0,-1 0 0,1-1 0,-4 3 0,4-3-35,0 0-1,0-1 1,-1 1-1,1-1 0,-1 1 1,1-1-1,-1 0 1,1 0-1,-4 1 0,-9 1-511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3.646"/>
    </inkml:context>
    <inkml:brush xml:id="br0">
      <inkml:brushProperty name="width" value="0.035" units="cm"/>
      <inkml:brushProperty name="height" value="0.035" units="cm"/>
      <inkml:brushProperty name="color" value="#E71224"/>
    </inkml:brush>
  </inkml:definitions>
  <inkml:trace contextRef="#ctx0" brushRef="#br0">820 0 1032,'0'0'740,"-6"13"1366,-17 30-803,-16 46 0,-22 126 171,43-140-1185,-3 0 0,-32 72 0,-18 22 499,-24 56 237,66-153-929,3 2 0,3 1 1,-17 106-1,1-9 186,-35 179 396,32-144-300,27-133-273,-74 298 206,76-319-235,-8 78 1,10-57 26,1-1-1640,10-66-405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4.314"/>
    </inkml:context>
    <inkml:brush xml:id="br0">
      <inkml:brushProperty name="width" value="0.035" units="cm"/>
      <inkml:brushProperty name="height" value="0.035" units="cm"/>
      <inkml:brushProperty name="color" value="#E71224"/>
    </inkml:brush>
  </inkml:definitions>
  <inkml:trace contextRef="#ctx0" brushRef="#br0">1395 1 3945,'-7'4'-11,"0"0"0,0 1-1,0 0 1,1 1 0,-1 0 0,1 0 0,1 0 0,-1 0-1,1 1 1,-8 14 0,-2 6 178,-18 48-1,26-57-47,-3 4 18,-176 384 2691,127-303-2448,-233 471 1632,121-176-966,10-25-550,127-276-441,4 1 0,-24 148 0,33-144-24,-17 94 22,-40 172 282,-31 7 149,103-351-579,1 0 0,1 0 0,1 1-1,0 33 1,3-56-1192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11.837"/>
    </inkml:context>
    <inkml:brush xml:id="br0">
      <inkml:brushProperty name="width" value="0.035" units="cm"/>
      <inkml:brushProperty name="height" value="0.035" units="cm"/>
      <inkml:brushProperty name="color" value="#E71224"/>
    </inkml:brush>
  </inkml:definitions>
  <inkml:trace contextRef="#ctx0" brushRef="#br0">316 401 1240,'16'-135'4777,"-10"101"-3603,-1 0 1,-2-1 0,-1 0 0,-6-66 0,4 99-1171,0 1 1,0 0 0,0 0 0,0-1-1,0 1 1,-1 0 0,1 0 0,0-1-1,-1 1 1,1 0 0,-1 0 0,1 0-1,-1 0 1,1 0 0,-1 0 0,0 0-1,0 0 1,0 0 0,1 0 0,-1 0-1,0 0 1,-1-1 0,1 3-5,0-1 0,0 0 0,0 0 0,0 1 0,0-1 0,0 0 0,1 1 0,-1-1 0,0 1 1,0-1-1,1 1 0,-1-1 0,0 1 0,0-1 0,1 1 0,-1 0 0,1 0 0,-1-1 0,1 1 0,-1 0 0,0 1 0,-6 10-24,0 0-1,-6 20 1,1-5 73,-1 0 1,-1-1-1,-2 0 1,-25 33-1,-85 85 331,101-118-339,24-24-33,-5 3 51,1 1 1,0 0 0,0 1-1,0-1 1,-6 15 0,10-20-52,1 0-1,-1 0 1,1 1 0,0-1-1,-1 0 1,1 1-1,0-1 1,0 1 0,0-1-1,0 0 1,0 1 0,0-1-1,1 0 1,-1 1 0,0-1-1,1 0 1,-1 1 0,1-1-1,-1 0 1,1 0 0,0 1-1,-1-1 1,1 0 0,0 0-1,0 0 1,0 0-1,0 0 1,0 0 0,0 0-1,0 0 1,0 0 0,0-1-1,0 1 1,1 0 0,-1-1-1,0 1 1,0-1 0,1 1-1,-1-1 1,0 0 0,1 1-1,1-1 1,16 5 21,0-2 0,1 0 0,0-1 0,-1 0 1,1-2-1,0-1 0,0 0 0,-1-1 0,1-1 0,-1-1 0,1-1 0,36-14 1,-48 15 10,0 0 0,1-1-1,-2 0 1,10-7 0,-14 10-19,-1 0 0,0 0 0,1 0 0,-1 0 0,0-1 0,0 1 0,0-1 0,-1 0 0,1 1 0,-1-1 0,1 0 0,-1 0 0,0 0-1,0 0 1,1-3 0,-2 4 22,-2 2-107,0 1 49,0 0 0,0 0 0,0 0 0,0 0 0,1 0 0,-1 0 0,0 0 0,1 0 0,-1 1 0,1-1 0,-1 1 0,1-1 0,0 1 1,0 0-1,-1 0 0,1-1 0,0 1 0,1 0 0,-1 0 0,-1 2 0,-14 43-23,14-41 37,0 0 0,1 0 1,0 0-1,0 1 0,1-1 0,-1 0 1,1 0-1,1 1 0,1 10 0,-1-14 0,0 0 0,0 0 0,1 0-1,-1 0 1,1 0 0,0 0-1,0 0 1,0-1 0,0 1-1,0-1 1,0 0 0,1 1 0,-1-1-1,1 0 1,0 0 0,-1-1-1,1 1 1,0 0 0,6 1 0,-1 0 8,0 0 1,0 0-1,0-1 1,0 0-1,0-1 1,15 1 0,-20-1-8,0-1 1,1 0 0,-1-1 0,0 1 0,1 0 0,-1-1 0,0 0-1,1 0 1,-1 0 0,0 0 0,0-1 0,0 1 0,0-1 0,0 1 0,0-1-1,0 0 1,-1 0 0,5-5 0,-6 6-29,-2 21-5,-2 0 55,0 0-1,-9 31 1,-3 12 303,10-33-74,-43 299 1755,42-268-1858,4 1-1,2-1 1,11 85 0,-5-104-351,2 0 0,1 0 1,18 46-1,20 12-2475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4.888"/>
    </inkml:context>
    <inkml:brush xml:id="br0">
      <inkml:brushProperty name="width" value="0.035" units="cm"/>
      <inkml:brushProperty name="height" value="0.035" units="cm"/>
      <inkml:brushProperty name="color" value="#E71224"/>
    </inkml:brush>
  </inkml:definitions>
  <inkml:trace contextRef="#ctx0" brushRef="#br0">1672 1 5137,'-10'10'262,"0"1"-1,0 1 1,1 0 0,1 0-1,-11 20 1,-27 71 255,7-14-366,-73 95 672,3-7 158,35-28-417,-100 178 545,47-132-303,-103 183 604,-32 104-522,-28 29-630,222-376-392,-7 4-655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8.874"/>
    </inkml:context>
    <inkml:brush xml:id="br0">
      <inkml:brushProperty name="width" value="0.035" units="cm"/>
      <inkml:brushProperty name="height" value="0.035" units="cm"/>
      <inkml:brushProperty name="color" value="#E71224"/>
    </inkml:brush>
  </inkml:definitions>
  <inkml:trace contextRef="#ctx0" brushRef="#br0">833 1779 3025,'-92'63'7471,"107"-60"-6381,-7-4-967,-1 0 0,0-1 0,0 0 0,0 0-1,0 0 1,0-1 0,0 0 0,-1 0-1,11-8 1,2-2 173,33-29 0,-31 20-185,0 0 1,-2-1-1,-1-2 1,0 1-1,-2-2 1,22-45-1,-5-5 275,27-94 0,-45 121-145,-2-1-1,-3 0 1,-2-1 0,-2 0 0,-2 0-1,-3-1 1,-5-61 0,-3 55-187,-2 1 0,-3 0-1,-2 0 1,-3 2 0,-2 0 0,-28-57 0,36 88-78,-1 1 1,-1 0-1,-1 1 1,-1 0-1,-1 2 0,-1-1 1,0 2-1,-2 0 0,0 2 1,-1 0-1,0 0 1,-2 2-1,-27-14 0,21 13-21,-1 3-1,-1 0 0,0 2 0,0 1 1,-1 1-1,-1 2 0,1 1 1,-1 1-1,0 2 0,0 2 1,0 0-1,0 2 0,0 2 1,-50 10-1,54-8 44,1 2 0,0 2 0,0 0 0,-41 21 0,59-25-171,1 0-1,-1 0 1,1 1 0,0 0-1,1 0 1,0 1-1,0 0 1,0 0-1,1 1 1,0-1-1,0 1 1,1 1 0,0-1-1,0 1 1,1 0-1,-6 18 1,5 7-2856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9.210"/>
    </inkml:context>
    <inkml:brush xml:id="br0">
      <inkml:brushProperty name="width" value="0.035" units="cm"/>
      <inkml:brushProperty name="height" value="0.035" units="cm"/>
      <inkml:brushProperty name="color" value="#E71224"/>
    </inkml:brush>
  </inkml:definitions>
  <inkml:trace contextRef="#ctx0" brushRef="#br0">330 1 10442,'-8'0'189,"-1"0"-1,1 0 0,0 1 1,0 0-1,-8 3 0,13-3-133,-1 1 0,1-1 0,0 1 0,-1 0 0,1-1 0,0 2 0,0-1 0,1 0 0,-1 1 0,0-1-1,1 1 1,-1 0 0,-3 5 0,-32 58-38,2 1 0,-52 138 0,76-174-17,0-2-16,2 1 0,0 0 0,-8 59 0,16-77 6,1 1-1,0 0 1,1 0 0,1 0 0,0 0-1,1 0 1,0 0 0,1 0 0,1-1-1,0 1 1,0-1 0,8 14 0,-5-13 3,1 0 0,0 0 0,1 0 0,1-1 0,0-1 0,0 0 0,19 15 0,-22-20-33,1-1 1,0 1 0,0-2-1,1 1 1,0-1-1,0 0 1,0-1-1,0 0 1,0 0-1,1-1 1,-1-1-1,1 1 1,12-1-1,55-7-1264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9:59.772"/>
    </inkml:context>
    <inkml:brush xml:id="br0">
      <inkml:brushProperty name="width" value="0.035" units="cm"/>
      <inkml:brushProperty name="height" value="0.035" units="cm"/>
      <inkml:brushProperty name="color" value="#E71224"/>
    </inkml:brush>
  </inkml:definitions>
  <inkml:trace contextRef="#ctx0" brushRef="#br0">255 224 8274,'0'-32'137,"1"8"138,-1 0 1,-1-1 0,-2 1-1,-6-31 1,9 53-229,-1 0-1,1-1 1,-1 1 0,0 0 0,0 0 0,1 0-1,-2 0 1,1 0 0,0 0 0,0 1 0,0-1-1,-1 0 1,1 1 0,-1-1 0,0 1 0,1-1 0,-1 1-1,0 0 1,0-1 0,-3-1 0,3 3-39,0 0 0,0 0 0,-1 0 0,1 0 0,0 0 0,0 0 0,0 0 0,0 0 0,0 1 0,0 0 0,0-1 0,0 1 0,0 0 1,0 0-1,0 0 0,0 0 0,0 0 0,0 0 0,1 0 0,-1 1 0,0-1 0,-1 3 0,-21 21-50,0 1 0,2 2 0,-30 45-1,41-56 44,6-10 10,1 0 0,-1 0 0,2 0 0,-1 0-1,1 1 1,-4 13 0,6-18 6,1 1-1,-1-1 0,1 1 1,0-1-1,0 1 0,0-1 1,0 1-1,1-1 0,0 0 1,-1 1-1,1-1 0,0 1 1,0-1-1,1 0 0,-1 0 1,1 0-1,0 0 0,2 3 1,2 2 45,1 0 1,0 0 0,0-1-1,0-1 1,1 1-1,0-1 1,1 0 0,-1-1-1,15 7 1,8 1 250,51 14-1,-53-18-24,-1 0-1,31 16 1,-57-25-262,0 1 0,0 0 0,0 0 0,-1 0 0,1 0 0,0 0 0,-1 1 0,1-1 0,-1 0 0,0 1 0,1-1 0,-1 1 0,0-1 1,0 1-1,0 0 0,0-1 0,0 1 0,0 0 0,0 0 0,-1 0 0,1 0 0,-1 0 0,1 0 0,-1 0 0,0 0 0,0 0 0,0-1 1,0 1-1,0 0 0,0 0 0,0 0 0,-1 0 0,1 0 0,-1 0 0,1 0 0,-1 0 0,0 0 0,0 0 0,0-1 0,0 1 1,0 0-1,-2 2 0,-4 6-135,-1-1 1,0 0 0,0-1 0,0 1 0,-18 12 0,9-9-1595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0.028"/>
    </inkml:context>
    <inkml:brush xml:id="br0">
      <inkml:brushProperty name="width" value="0.035" units="cm"/>
      <inkml:brushProperty name="height" value="0.035" units="cm"/>
      <inkml:brushProperty name="color" value="#E71224"/>
    </inkml:brush>
  </inkml:definitions>
  <inkml:trace contextRef="#ctx0" brushRef="#br0">155 0 10146,'-41'14'576,"5"1"16,8 7-23,8 8-65,1 2-208,11 9-136,5 0-8,12 2-16,8 1-24,15 2 8,8 0 8,10-2 0,1-2-16,-5-11-512,-5-5-448,-11-17-1465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0.363"/>
    </inkml:context>
    <inkml:brush xml:id="br0">
      <inkml:brushProperty name="width" value="0.035" units="cm"/>
      <inkml:brushProperty name="height" value="0.035" units="cm"/>
      <inkml:brushProperty name="color" value="#E71224"/>
    </inkml:brush>
  </inkml:definitions>
  <inkml:trace contextRef="#ctx0" brushRef="#br0">22 240 8722,'-4'-8'420,"1"0"0,0 0 0,0 0 0,0 0 0,1 0 1,-1-15-1,3 19-312,0 1 0,0 0 0,0-1 0,1 1 0,0 0 0,-1-1 0,1 1 0,1 0 0,-1 0 0,0 0 0,1 0 0,-1 0 0,1 0 0,0 0 0,0 1 0,0-1 0,1 0 0,-1 1 0,0 0 0,6-4 0,4-3 25,1 1 0,0 1 0,0 0 0,1 1 0,-1 0 0,28-7 0,91-15 442,-131 28-571,49-8 240,1 2 1,99 2 0,-123 5-207,-1 2 0,1 0 0,-1 2 1,0 1-1,0 1 0,-1 1 1,33 16-1,-50-20-27,0 0 1,0 1-1,-1 0 0,1 1 1,-1 0-1,-1 0 0,1 0 1,-1 1-1,0 0 0,-1 0 1,0 0-1,0 1 1,0 0-1,-1 0 0,0 0 1,-1 1-1,0-1 0,0 1 1,0 0-1,-1-1 0,-1 1 1,1 10-1,-1-6 22,-1 1 0,0-1 0,-1 0 0,-1 0 0,0 1 0,0-1-1,-2 0 1,0-1 0,0 1 0,-1-1 0,0 1 0,-1-2 0,-1 1 0,-11 15 0,-9 5 60,-1-1 0,-2-2 1,-67 51-1,43-36-33,12-9-35,-29 24-751,-108 71 0,80-74-1097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1.017"/>
    </inkml:context>
    <inkml:brush xml:id="br0">
      <inkml:brushProperty name="width" value="0.035" units="cm"/>
      <inkml:brushProperty name="height" value="0.035" units="cm"/>
      <inkml:brushProperty name="color" value="#E71224"/>
    </inkml:brush>
  </inkml:definitions>
  <inkml:trace contextRef="#ctx0" brushRef="#br0">1 2043 10314,'110'-31'408,"-1"-4"0,137-66-1,-64 25 253,576-268 861,-220 92-799,839-301 1270,-985 401-1588,336-117 217,-89 60-554,-556 189-2612,-106 34 657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1.641"/>
    </inkml:context>
    <inkml:brush xml:id="br0">
      <inkml:brushProperty name="width" value="0.035" units="cm"/>
      <inkml:brushProperty name="height" value="0.035" units="cm"/>
      <inkml:brushProperty name="color" value="#E71224"/>
    </inkml:brush>
  </inkml:definitions>
  <inkml:trace contextRef="#ctx0" brushRef="#br0">1 209 11098,'0'0'-24,"3"1"-734,22 15 845,-1 1 0,0 0 1,-2 2-1,28 28 1,-1-1 3,-23-23 2,-4-2-14,50 36 0,-66-53 15,1 0 0,-1 0 0,1 0 0,0-1 1,0-1-1,0 1 0,0-1 0,0 0 0,0 0 1,1-1-1,-1 0 0,1-1 0,11 1 0,-16-2 9,0 1 0,0-1 0,0 0 0,0 0 0,-1 0-1,1 0 1,0 0 0,0 0 0,-1-1 0,1 1 0,-1-1 0,1 0-1,-1 0 1,0 0 0,1 0 0,2-4 0,-2 1 44,1 0 1,-1 0-1,0-1 1,-1 1-1,1-1 0,-1 0 1,2-10-1,0-4 189,-1 0 0,-1-1 0,-1-38 0,-4 28-143,-1 0 1,-2 1-1,-1 0 1,-22-58 0,0-5-602,29 93 347,0 0-1,0-1 1,0 1-1,1 0 1,-1 0-1,0 0 1,0 0-1,1 0 1,-1 0-1,0 0 1,0 0-1,1 0 1,-1 0-1,0 0 1,0 0-1,0 0 1,1 0-1,-1 0 1,0 0-1,0 0 1,1 0-1,-1 0 1,0 1-1,0-1 1,0 0 0,1 0-1,-1 0 1,0 0-1,0 0 1,0 1-1,1-1 1,-1 0-1,0 0 1,0 0-1,0 1 1,0-1-1,0 0 1,1 0-1,-1 1 1,16 14-2490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2.361"/>
    </inkml:context>
    <inkml:brush xml:id="br0">
      <inkml:brushProperty name="width" value="0.035" units="cm"/>
      <inkml:brushProperty name="height" value="0.035" units="cm"/>
      <inkml:brushProperty name="color" value="#E71224"/>
    </inkml:brush>
  </inkml:definitions>
  <inkml:trace contextRef="#ctx0" brushRef="#br0">201 702 11322,'-8'-19'993,"-19"-33"0,24 47-886,0 0-1,0 0 1,-1 1 0,1-1-1,-1 1 1,0 0-1,0 0 1,-1 0-1,1 1 1,-1 0 0,-8-5-1,12 8-97,-1-1 1,0 0-1,1 1 0,-1 0 0,1-1 1,-1 1-1,0 0 0,1 0 0,-1 0 1,0 0-1,1 0 0,-1 0 0,0 1 1,1-1-1,-1 0 0,1 1 0,-1-1 1,0 1-1,-2 1 0,1 0-12,0 0 1,0 1-1,0-1 0,0 1 0,1-1 0,-1 1 1,1 0-1,-4 5 0,0 2-32,0 0-1,1 1 1,0-1-1,-5 21 1,6-18 18,0 1 0,2 0 0,-1 0 0,2 0 0,0 0 0,1 0 0,0 0 0,1 0 0,0-1 1,1 1-1,1 0 0,6 18 0,-9-31 20,0 0 1,0 0-1,1 0 1,-1 0 0,1 0-1,-1 0 1,0-1-1,1 1 1,0 0 0,-1 0-1,1 0 1,0 0-1,-1-1 1,1 1-1,0 0 1,0-1 0,-1 1-1,1 0 1,0-1-1,0 1 1,0-1 0,0 1-1,0-1 1,0 0-1,0 1 1,0-1-1,0 0 1,2 0 0,-1 0 11,-1-1 0,1 0 0,0 1 0,-1-1 0,1 0 0,-1 0 0,1 0 0,-1-1 1,0 1-1,1 0 0,-1 0 0,0-1 0,0 1 0,2-4 0,5-8 98,0 0 0,10-27 0,-16 36-117,63-159 119,-65 161-126,1 1 0,0-1 1,-1 1-1,1-1 0,0 1 0,0 0 1,0-1-1,0 1 0,0 0 0,0-1 1,0 1-1,0 0 0,0 0 0,3-2 1,-3 3-1,0 0 0,-1-1 0,1 1 0,0 0 0,0 0 1,0 0-1,0 0 0,0 0 0,-1 0 0,1 0 0,0 0 0,0 0 1,0 0-1,0 0 0,-1 1 0,1-1 0,0 0 0,0 1 0,0-1 1,0 1-1,5 3-47,-1 0-1,0 1 1,-1-1 0,1 1 0,7 11 0,-2-3 58,-4-6 3,1 0 0,-1-1-1,1 0 1,0 0-1,1 0 1,-1-1-1,1 0 1,16 8-1,-19-11 78,1 0 0,-1-1-1,0 0 1,1 0 0,-1 0-1,0 0 1,1-1 0,-1 0 0,1 0-1,-1-1 1,1 1 0,-1-1-1,1-1 1,-1 1 0,0-1-1,9-3 1,8-6 49,0-1-1,0-1 1,-1-1 0,-1-1-1,0 0 1,-1-2-1,-1 0 1,29-36 0,-41 45-91,-1-1 1,1 0-1,-1 0 0,-1 0 1,0 0-1,0-1 1,-1 0-1,0 0 1,-1 0-1,0 0 1,0 0-1,-1 0 1,-1-1-1,1 1 1,-2 0-1,1 0 1,-2-1-1,1 1 1,-4-12-1,-6-15 69,-2 1 0,-1 1 0,-35-62 0,32 66-103,8 11 14,-23-37 39,30 53-52,-1 0 0,0 0 0,0 0 0,0 1 0,-1-1 0,1 1 0,-1 0 1,0 0-1,0 0 0,-6-3 0,9 6-11,1-1-1,-1 1 1,0-1 0,0 1-1,0-1 1,0 1 0,0 0-1,0 0 1,0-1 0,0 1-1,0 0 1,0 0 0,0 0-1,0 0 1,0 0 0,0 0-1,0 0 1,1 0 0,-1 1-1,0-1 1,0 0 0,0 0-1,0 1 1,0-1 0,0 1-1,0-1 1,0 1 0,1-1-1,-1 1 1,0-1 0,0 1-1,1 0 1,-1 0 0,0-1-1,1 1 1,-1 0 0,1 0-1,-1 0 1,1-1 0,-1 1-1,1 0 1,0 0 0,-1 0-1,1 0 1,0 0 0,0 0-1,0 0 1,-1 0 0,1 0-1,0 0 1,0 0 0,1 0-1,-1 1 1,0 5-37,0 1 0,1-1 1,-1 0-1,1 0 0,1 0 0,2 8 0,2 0 30,1-1-1,1 1 0,0-1 0,1-1 0,0 0 0,1 0 0,0 0 1,1-2-1,1 1 0,0-1 0,0-1 0,1 0 0,0-1 0,21 11 1,17 6-562,1-1 1,94 28-1,-52-23-1213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2.680"/>
    </inkml:context>
    <inkml:brush xml:id="br0">
      <inkml:brushProperty name="width" value="0.035" units="cm"/>
      <inkml:brushProperty name="height" value="0.035" units="cm"/>
      <inkml:brushProperty name="color" value="#E71224"/>
    </inkml:brush>
  </inkml:definitions>
  <inkml:trace contextRef="#ctx0" brushRef="#br0">14 259 4753,'-7'-5'1304,"1"-2"961,8-2-993,5 0-128,11-3-544,5-3-39,16-1-1,7-2 8,9-4-104,-1-1-80,-5-3-136,-8-3-200,-5 3-616,-2 0-392,-8 11-1313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18:12.884"/>
    </inkml:context>
    <inkml:brush xml:id="br0">
      <inkml:brushProperty name="width" value="0.035" units="cm"/>
      <inkml:brushProperty name="height" value="0.035" units="cm"/>
      <inkml:brushProperty name="color" value="#E71224"/>
    </inkml:brush>
  </inkml:definitions>
  <inkml:trace contextRef="#ctx0" brushRef="#br0">0 278 4601,'2'-59'3259,"-3"44"-2691,1 0 0,0 1-1,1-1 1,1 1 0,0-1 0,1 1-1,1 0 1,0 0 0,6-15 0,-7 25-565,1-1 1,-1 1-1,1 0 0,0 0 1,0 0-1,0 1 1,0-1-1,1 1 1,0 0-1,-1 0 1,1 1-1,0-1 1,0 1-1,0 0 1,1 0-1,-1 1 1,0 0-1,1 0 1,9-1-1,6 0-48,0 1 1,1 2-1,36 4 0,-50-4 27,0 0-1,0 0 1,0 1 0,0 1-1,0-1 1,-1 1 0,1 1-1,-1-1 1,10 7-1,-13-7 2,0 1-1,0-1 0,0 1 0,-1-1 0,0 1 0,1 0 1,-2 1-1,1-1 0,0 0 0,-1 1 0,1-1 1,-1 1-1,-1 0 0,1 0 0,-1 0 0,2 6 0,-1 9 8,-1 0-1,-1 0 0,-1 0 1,-1 0-1,-5 26 0,4-27 30,0 0-1,1 0 0,1 1 0,0-1 0,2 0 0,3 21 0,-4-38-15,0-1 0,0 0-1,0 0 1,0 0 0,0 0-1,0 0 1,1 0 0,-1 0 0,0 0-1,1 0 1,-1 0 0,1 0-1,-1 0 1,1 0 0,-1 0 0,1-1-1,0 1 1,-1 0 0,1 0-1,0 0 1,0-1 0,-1 1 0,1 0-1,0-1 1,0 1 0,0-1 0,0 1-1,0-1 1,0 1 0,0-1-1,0 0 1,0 0 0,0 1 0,0-1-1,0 0 1,0 0 0,0 0-1,0 0 1,0 0 0,0 0 0,0 0-1,0 0 1,2-1 0,0-1 6,0 1 0,0-1 0,0 0 0,0 0 0,0 0 0,0 0 0,-1 0 0,1-1 0,-1 1 0,0-1 0,0 1 0,2-4 0,5-9 17,-1 0 0,0-1-1,-2 1 1,0-2-1,0 1 1,-2 0 0,0-1-1,-1 0 1,0 0-1,0-21 1,-3 35-62,-4 6-76,0 4 124,0-1 1,1 1-1,-1 0 0,1 0 0,1 0 1,-1 0-1,1 1 0,0-1 1,1 1-1,-2 15 0,1 85 486,2-92-399,1 12 194,1 0 0,2 0 0,0-1 0,13 41-1,0-19 271,35 73 0,29 56-22,56 112 133,-127-271-534,0 0 0,-1 0 0,-2 0 0,8 26 0,-14-39-75,0 1 0,0-1 0,0 1 0,-1-1 0,0 1 0,0 0 0,-1-1 0,1 1 0,-2-1 0,1 1 0,-1-1 0,1 0 0,-2 1 0,1-1 0,-1 0 0,0 0 0,-4 6 0,-2 0-7,0 0 0,-1-1 1,0 0-1,-1 0 0,0-1 1,-1-1-1,0 0 1,0 0-1,-1-1 0,0-1 1,-21 9-1,18-9-17,-1-1-1,0-1 1,-1-1-1,1 0 1,-1-1-1,0-1 1,0-1-1,0 0 1,-24-3-1,15-2-80,0 0 0,0-2-1,0-1 1,1-1 0,-40-18 0,-2-7-538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2.888"/>
    </inkml:context>
    <inkml:brush xml:id="br0">
      <inkml:brushProperty name="width" value="0.035" units="cm"/>
      <inkml:brushProperty name="height" value="0.035" units="cm"/>
      <inkml:brushProperty name="color" value="#E71224"/>
    </inkml:brush>
  </inkml:definitions>
  <inkml:trace contextRef="#ctx0" brushRef="#br0">75 118 6169,'-24'0'857,"3"-1"655,2 2 168,8-1 2201,16-12-3209,16-7-376,6-6-288,12-5-1320,7-1-1513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4.228"/>
    </inkml:context>
    <inkml:brush xml:id="br0">
      <inkml:brushProperty name="width" value="0.035" units="cm"/>
      <inkml:brushProperty name="height" value="0.035" units="cm"/>
      <inkml:brushProperty name="color" value="#E71224"/>
    </inkml:brush>
  </inkml:definitions>
  <inkml:trace contextRef="#ctx0" brushRef="#br0">258 81 2513,'-4'-7'934,"0"0"1,0 1 0,-1 0 0,0 0-1,0 0 1,0 0 0,-12-9 0,13 13-693,0-1-1,1 1 1,-1 0 0,0 0 0,0 0 0,0 0-1,-1 1 1,1 0 0,0 0 0,-1 0-1,1 0 1,-1 0 0,1 1 0,-9 0 0,10 0-212,-8 7 154,2 4-195,0 0 0,1 1-1,1 0 1,0 0 0,0 0-1,1 1 1,-7 24 0,-25 108-14,23-78 38,13-61-11,1-1 1,1 1-1,-1-1 1,1 1-1,0 0 1,0-1-1,0 1 1,1 0-1,0-1 1,0 1 0,0-1-1,1 1 1,0-1-1,0 0 1,0 1-1,1-1 1,3 5-1,-2-4 29,1 1-1,0-1 1,1 0-1,0 0 1,0-1-1,0 1 1,0-1 0,1-1-1,0 1 1,0-1-1,10 4 1,-9-5 53,0 1 0,1-2 0,-1 1 1,1-1-1,0-1 0,-1 1 1,1-1-1,0-1 0,0 0 0,12-1 1,-15 0 23,0 0 0,0 0 0,0-1 0,0 1 0,0-2 0,0 1 0,0-1 0,-1 1 0,0-1 0,1-1 0,-1 1 0,0-1 0,-1 0 0,1 0 0,6-7 0,-2-1 60,-1-1 0,0 0 0,0 0 0,-2 0 0,1-1 0,-2 0 0,0 0 0,0-1 0,-1 0 0,-1 1 0,2-31 0,-4 25-100,0 0 0,-2 0 0,0 0 0,-2 0 0,0 0-1,-1 1 1,-1-1 0,-10-26 0,13 41-67,0 1 1,0-1-1,-1 1 0,0 0 0,1 0 0,-1 0 0,-1 0 1,1 1-1,0-1 0,-1 1 0,0 0 0,0 0 1,0 0-1,0 1 0,0-1 0,-5-1 0,6 3-33,0 0-1,0 0 1,0 0-1,0 0 1,0 1-1,-1 0 0,1-1 1,0 1-1,0 0 1,0 1-1,0-1 1,0 1-1,0-1 1,0 1-1,0 0 0,0 0 1,0 0-1,0 0 1,0 1-1,0-1 1,1 1-1,-1 0 1,1-1-1,-1 1 0,1 0 1,-4 4-1,-20 30-947,-2 10-458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5.664"/>
    </inkml:context>
    <inkml:brush xml:id="br0">
      <inkml:brushProperty name="width" value="0.035" units="cm"/>
      <inkml:brushProperty name="height" value="0.035" units="cm"/>
      <inkml:brushProperty name="color" value="#E71224"/>
    </inkml:brush>
  </inkml:definitions>
  <inkml:trace contextRef="#ctx0" brushRef="#br0">69 182 4673,'-12'-41'4120,"-28"-67"0,28 78-2618,9 28-284,2 8-1083,0 11-352,5 1 178,0 0-1,1 0 0,0-1 0,12 23 0,38 69 63,-26-55 16,-10-17-77,-7-12-862,1 0 0,20 28 0,-25-41-1998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5.921"/>
    </inkml:context>
    <inkml:brush xml:id="br0">
      <inkml:brushProperty name="width" value="0.035" units="cm"/>
      <inkml:brushProperty name="height" value="0.035" units="cm"/>
      <inkml:brushProperty name="color" value="#E71224"/>
    </inkml:brush>
  </inkml:definitions>
  <inkml:trace contextRef="#ctx0" brushRef="#br0">296 92 6009,'-27'-25'560,"0"1"201,-4 7 263,-3 3 176,4 7-160,-5 2-160,10 5-239,1 2-121,6 7-216,4 3-80,1 9-144,3 7-56,5 13-16,3 5 8,8 8 16,6 1-112,7-5-840,6-1-673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6.205"/>
    </inkml:context>
    <inkml:brush xml:id="br0">
      <inkml:brushProperty name="width" value="0.035" units="cm"/>
      <inkml:brushProperty name="height" value="0.035" units="cm"/>
      <inkml:brushProperty name="color" value="#E71224"/>
    </inkml:brush>
  </inkml:definitions>
  <inkml:trace contextRef="#ctx0" brushRef="#br0">1 396 6401,'0'0'1410,"2"-2"-371,7-5-410,1 1 0,0-1 1,1 2-1,13-7 0,21-11 347,93-61 821,-42 23-1219,2 5 1,127-53 0,-213 104-638,31-11 180,-40 16-220,-1-1-1,0 0 0,1 1 0,-1 0 0,0-1 0,1 1 0,-1 0 0,1 0 0,-1 0 0,0 1 0,1-1 0,-1 1 0,0-1 0,4 2 1,4 8-2167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6.940"/>
    </inkml:context>
    <inkml:brush xml:id="br0">
      <inkml:brushProperty name="width" value="0.035" units="cm"/>
      <inkml:brushProperty name="height" value="0.035" units="cm"/>
      <inkml:brushProperty name="color" value="#E71224"/>
    </inkml:brush>
  </inkml:definitions>
  <inkml:trace contextRef="#ctx0" brushRef="#br0">71 65 11130,'-68'-63'2738,"65"61"-1723,4 5-1027,0 1 0,0-1 0,0 0 0,0 0 0,0 0 0,1 0 0,-1 0-1,4 5 1,3 6 1,33 71-40,-3-4-140,3-2 0,64 93 0,-79-142-2176,-16-21-35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7.209"/>
    </inkml:context>
    <inkml:brush xml:id="br0">
      <inkml:brushProperty name="width" value="0.035" units="cm"/>
      <inkml:brushProperty name="height" value="0.035" units="cm"/>
      <inkml:brushProperty name="color" value="#E71224"/>
    </inkml:brush>
  </inkml:definitions>
  <inkml:trace contextRef="#ctx0" brushRef="#br0">35 182 10498,'0'0'2,"-5"-6"362,0-1 0,1 0 0,-1 1 0,1-2 0,1 1 0,-4-8 0,7 12-270,-1 0-1,1 1 1,-1-1 0,1 0-1,0 1 1,0-1-1,1 0 1,-1 1 0,0-1-1,1 0 1,-1 1 0,1-1-1,0 1 1,0-1 0,0 1-1,0-1 1,1 1 0,-1 0-1,1-1 1,-1 1 0,1 0-1,3-3 1,1-2-69,0 1 1,1 0 0,0 0-1,0 1 1,0 0-1,1 0 1,0 1 0,0-1-1,0 2 1,14-5-1,-19 6-34,1 2 0,-1-1 0,1 0 0,-1 1 0,0 0 0,1-1 0,-1 1 0,1 1 0,-1-1 0,1 0 0,-1 1 0,0 0 0,1 0 0,-1 0 0,0 0 0,1 0 0,-1 1 0,0-1 0,0 1 0,0 0 0,-1 0 0,1 0 0,0 0-1,-1 0 1,1 1 0,-1-1 0,0 1 0,0 0 0,0 0 0,3 4 0,0 4-26,0-1 0,-1 1 0,-1 0 0,1 1-1,-2-1 1,0 0 0,0 1 0,0 17 0,-5 98-706,2-99 453,-12 122-2301,7-97 530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7.751"/>
    </inkml:context>
    <inkml:brush xml:id="br0">
      <inkml:brushProperty name="width" value="0.035" units="cm"/>
      <inkml:brushProperty name="height" value="0.035" units="cm"/>
      <inkml:brushProperty name="color" value="#E71224"/>
    </inkml:brush>
  </inkml:definitions>
  <inkml:trace contextRef="#ctx0" brushRef="#br0">0 322 3841,'13'-2'944,"1"-1"-1,-1 0 1,-1-1 0,22-8-1,-31 10-703,0 1-1,1-1 0,-1 0 1,0 0-1,0 0 0,0-1 1,-1 1-1,1-1 0,-1 1 1,1-1-1,-1 0 0,0 0 0,0 0 1,0 0-1,0 0 0,0-1 1,-1 1-1,0 0 0,0-1 1,1 1-1,0-8 0,-2-4 60,0 1 0,0-1 0,-2 0 0,0 0 0,0 0 0,-9-25 0,-2-19-317,12 58 5,1 0 0,0 1 0,0-1 0,-1 1 0,1-1 0,0 1 0,0-1 0,0 0-1,0 1 1,0-1 0,0 0 0,0 1 0,0-1 0,0 1 0,0-1 0,0 0 0,0 1-1,1-1 1,-1 1 0,0-1 0,0 1 0,0-1 0,1 0 0,-1 1 0,0-1 0,2 0-1,10 8-308,12 24 13,-4 18 184,-16-38 120,0-1 0,0 0-1,0 0 1,10 14 0,-13-23 6,0 0-1,-1 0 1,1-1-1,0 1 1,0 0-1,0 0 1,0 0 0,0-1-1,0 1 1,1-1-1,-1 1 1,0-1-1,0 1 1,0-1-1,1 1 1,-1-1 0,0 0-1,0 0 1,1 0-1,-1 0 1,0 0-1,0 0 1,1 0-1,-1 0 1,0 0-1,0 0 1,1-1 0,-1 1-1,0-1 1,0 1-1,0-1 1,0 1-1,1-1 1,-1 0-1,0 1 1,0-1 0,0 0-1,1-1 1,6-5 22,1 0 0,-1-1 0,11-13 0,-7 8-11,-10 10-21,1 0 1,0 1 0,0-1 0,0 1 0,0 0 0,0 0 0,0 0 0,0 0 0,1 1 0,-1-1 0,1 1 0,-1 0 0,1 0 0,5-1 0,-2 2-4,0 0 0,1 1-1,-1 0 1,0 0 0,1 1 0,7 2 0,-10-3 44,-1 0 0,1 0 0,-1 0 0,1 0-1,-1-1 1,1 0 0,-1 0 0,1 0 0,-1-1 0,1 1-1,-1-1 1,1 0 0,-1-1 0,5-1 0,-1-1 30,-1 0-1,0-1 1,0 0 0,0 0-1,-1-1 1,9-8 0,-8 7-46,-1 1 1,1 0 0,1 1 0,-1 0-1,1 0 1,0 0 0,13-4 0,-17 7-17,1 0 0,0 1 0,-1 0 0,1 0-1,0 0 1,0 0 0,0 1 0,0 0 0,-1 0 0,1 0 0,0 1 0,0 0 0,0-1 0,0 2 0,7 1 0,-11-2-109,1 0-1,0 0 1,0 0 0,0 0-1,0-1 1,0 1 0,0-1-1,0 1 1,0-1-1,0 0 1,0 0 0,1 0-1,-1 0 1,0 0 0,0 0-1,0 0 1,0-1 0,0 1-1,0-1 1,0 0 0,3-1-1,6-7-2568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7.910"/>
    </inkml:context>
    <inkml:brush xml:id="br0">
      <inkml:brushProperty name="width" value="0.035" units="cm"/>
      <inkml:brushProperty name="height" value="0.035" units="cm"/>
      <inkml:brushProperty name="color" value="#E71224"/>
    </inkml:brush>
  </inkml:definitions>
  <inkml:trace contextRef="#ctx0" brushRef="#br0">105 0 8954,'-33'3'920,"5"-1"320,7-1-79,8 1-689,3-2-520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5:20:08.357"/>
    </inkml:context>
    <inkml:brush xml:id="br0">
      <inkml:brushProperty name="width" value="0.035" units="cm"/>
      <inkml:brushProperty name="height" value="0.035" units="cm"/>
      <inkml:brushProperty name="color" value="#E71224"/>
    </inkml:brush>
  </inkml:definitions>
  <inkml:trace contextRef="#ctx0" brushRef="#br0">42 650 6529,'0'-4'668,"0"0"-1,-1 0 1,0 0-1,0 1 1,0-1 0,-1 0-1,1 0 1,-5-7-1,4 8-391,0 0 1,1-1-1,-1 0 1,1 1-1,-1-1 0,1 0 1,1 0-1,-2-7 1,12 19-448,14 20 40,-16-18 135,0 0 0,1-1-1,0 0 1,12 10 0,-16-17 39,-1 1 0,0-1 1,1 1-1,-1-1 1,1 0-1,0-1 0,-1 1 1,1-1-1,0 0 1,0 0-1,0-1 0,0 1 1,0-1-1,9-1 1,-7 0 37,0 0 0,0 0 0,0 0 0,0-1 0,0 0 0,0 0 1,-1-1-1,1 0 0,-1 0 0,0-1 0,0 0 0,0 0 0,6-6 0,-8 7-42,0-1 0,-1-1-1,1 1 1,-1-1-1,0 1 1,-1-1-1,1 0 1,-1 0-1,0 0 1,0 0 0,0-1-1,-1 1 1,0 0-1,0-1 1,0 1-1,-1-1 1,1-8-1,-3-17 17,-2 0-1,-1 0 1,-1 0 0,-1 1-1,-23-58 1,11 42-44,-3 1 0,-52-82 1,68 117-27,-1 1 1,0 0 0,0 1-1,-1 0 1,0 0-1,-18-13 1,24 20 3,0-1 0,1 1 0,-1 0 0,0 0 0,-1 1 0,1-1 0,0 0 0,0 1 0,0-1 0,0 1 0,0 0 0,-1-1 0,1 1 0,0 0 0,0 1 0,-1-1 0,-1 1 0,2 0-5,-1 0 0,1 0 0,0 0 0,0 1 1,0-1-1,0 1 0,0-1 0,0 1 0,0 0 0,0 0 0,1 0 1,-1 0-1,1 0 0,-1 0 0,1 1 0,0-1 0,0 0 0,-1 4 1,-1 0-5,1 1 0,1 0 0,-1 0 1,1 0-1,1-1 0,-1 1 0,1 0 0,0 0 1,1 0-1,0 0 0,0 0 0,0 0 1,1 0-1,0-1 0,3 9 0,7 13-9,0-1-1,20 31 0,-20-38 18,9 17-153,2 0 0,1-2 1,2-1-1,2-1 0,1-1 0,1-2 0,64 50 0,-43-45-2279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270357-55D0-4162-9D98-88235972081D}" type="datetimeFigureOut">
              <a:rPr lang="x-none" smtClean="0"/>
              <a:t>3/7/2025</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0B9F6-5CDE-4176-AEB9-C62A2472533A}" type="slidenum">
              <a:rPr lang="x-none" smtClean="0"/>
              <a:t>‹#›</a:t>
            </a:fld>
            <a:endParaRPr lang="x-none"/>
          </a:p>
        </p:txBody>
      </p:sp>
    </p:spTree>
    <p:extLst>
      <p:ext uri="{BB962C8B-B14F-4D97-AF65-F5344CB8AC3E}">
        <p14:creationId xmlns:p14="http://schemas.microsoft.com/office/powerpoint/2010/main" val="367034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0B9F6-5CDE-4176-AEB9-C62A2472533A}" type="slidenum">
              <a:rPr lang="x-none" smtClean="0"/>
              <a:t>8</a:t>
            </a:fld>
            <a:endParaRPr lang="x-none"/>
          </a:p>
        </p:txBody>
      </p:sp>
    </p:spTree>
    <p:extLst>
      <p:ext uri="{BB962C8B-B14F-4D97-AF65-F5344CB8AC3E}">
        <p14:creationId xmlns:p14="http://schemas.microsoft.com/office/powerpoint/2010/main" val="318956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B0B9F6-5CDE-4176-AEB9-C62A2472533A}" type="slidenum">
              <a:rPr lang="x-none" smtClean="0"/>
              <a:t>9</a:t>
            </a:fld>
            <a:endParaRPr lang="x-none"/>
          </a:p>
        </p:txBody>
      </p:sp>
    </p:spTree>
    <p:extLst>
      <p:ext uri="{BB962C8B-B14F-4D97-AF65-F5344CB8AC3E}">
        <p14:creationId xmlns:p14="http://schemas.microsoft.com/office/powerpoint/2010/main" val="328554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B0B9F6-5CDE-4176-AEB9-C62A2472533A}" type="slidenum">
              <a:rPr lang="x-none" smtClean="0"/>
              <a:t>36</a:t>
            </a:fld>
            <a:endParaRPr lang="x-none"/>
          </a:p>
        </p:txBody>
      </p:sp>
    </p:spTree>
    <p:extLst>
      <p:ext uri="{BB962C8B-B14F-4D97-AF65-F5344CB8AC3E}">
        <p14:creationId xmlns:p14="http://schemas.microsoft.com/office/powerpoint/2010/main" val="143175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911A66-D7B6-457C-B87E-23D4CCB78E08}"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1A66-D7B6-457C-B87E-23D4CCB78E08}"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1A66-D7B6-457C-B87E-23D4CCB78E08}"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1A66-D7B6-457C-B87E-23D4CCB78E08}"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11A66-D7B6-457C-B87E-23D4CCB78E08}"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911A66-D7B6-457C-B87E-23D4CCB78E08}"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911A66-D7B6-457C-B87E-23D4CCB78E08}"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911A66-D7B6-457C-B87E-23D4CCB78E08}"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11A66-D7B6-457C-B87E-23D4CCB78E08}"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911A66-D7B6-457C-B87E-23D4CCB78E08}"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911A66-D7B6-457C-B87E-23D4CCB78E08}"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2FCDF-C18D-4DB3-833D-76ED4152EA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11A66-D7B6-457C-B87E-23D4CCB78E08}" type="datetimeFigureOut">
              <a:rPr lang="en-US" smtClean="0"/>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2FCDF-C18D-4DB3-833D-76ED4152EA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7" Type="http://schemas.openxmlformats.org/officeDocument/2006/relationships/image" Target="../media/image237.png"/><Relationship Id="rId21" Type="http://schemas.openxmlformats.org/officeDocument/2006/relationships/image" Target="../media/image189.png"/><Relationship Id="rId42" Type="http://schemas.openxmlformats.org/officeDocument/2006/relationships/customXml" Target="../ink/ink200.xml"/><Relationship Id="rId63" Type="http://schemas.openxmlformats.org/officeDocument/2006/relationships/image" Target="../media/image210.png"/><Relationship Id="rId84" Type="http://schemas.openxmlformats.org/officeDocument/2006/relationships/customXml" Target="../ink/ink221.xml"/><Relationship Id="rId138" Type="http://schemas.openxmlformats.org/officeDocument/2006/relationships/customXml" Target="../ink/ink248.xml"/><Relationship Id="rId159" Type="http://schemas.openxmlformats.org/officeDocument/2006/relationships/image" Target="../media/image258.png"/><Relationship Id="rId170" Type="http://schemas.openxmlformats.org/officeDocument/2006/relationships/customXml" Target="../ink/ink264.xml"/><Relationship Id="rId191" Type="http://schemas.openxmlformats.org/officeDocument/2006/relationships/image" Target="../media/image274.png"/><Relationship Id="rId107" Type="http://schemas.openxmlformats.org/officeDocument/2006/relationships/image" Target="../media/image232.png"/><Relationship Id="rId11" Type="http://schemas.openxmlformats.org/officeDocument/2006/relationships/image" Target="../media/image184.png"/><Relationship Id="rId32" Type="http://schemas.openxmlformats.org/officeDocument/2006/relationships/customXml" Target="../ink/ink195.xml"/><Relationship Id="rId53" Type="http://schemas.openxmlformats.org/officeDocument/2006/relationships/image" Target="../media/image205.png"/><Relationship Id="rId74" Type="http://schemas.openxmlformats.org/officeDocument/2006/relationships/customXml" Target="../ink/ink216.xml"/><Relationship Id="rId128" Type="http://schemas.openxmlformats.org/officeDocument/2006/relationships/customXml" Target="../ink/ink243.xml"/><Relationship Id="rId149" Type="http://schemas.openxmlformats.org/officeDocument/2006/relationships/image" Target="../media/image253.png"/><Relationship Id="rId5" Type="http://schemas.openxmlformats.org/officeDocument/2006/relationships/image" Target="../media/image181.png"/><Relationship Id="rId95" Type="http://schemas.openxmlformats.org/officeDocument/2006/relationships/image" Target="../media/image226.png"/><Relationship Id="rId160" Type="http://schemas.openxmlformats.org/officeDocument/2006/relationships/customXml" Target="../ink/ink259.xml"/><Relationship Id="rId181" Type="http://schemas.openxmlformats.org/officeDocument/2006/relationships/image" Target="../media/image269.png"/><Relationship Id="rId22" Type="http://schemas.openxmlformats.org/officeDocument/2006/relationships/customXml" Target="../ink/ink190.xml"/><Relationship Id="rId43" Type="http://schemas.openxmlformats.org/officeDocument/2006/relationships/image" Target="../media/image200.png"/><Relationship Id="rId64" Type="http://schemas.openxmlformats.org/officeDocument/2006/relationships/customXml" Target="../ink/ink211.xml"/><Relationship Id="rId118" Type="http://schemas.openxmlformats.org/officeDocument/2006/relationships/customXml" Target="../ink/ink238.xml"/><Relationship Id="rId139" Type="http://schemas.openxmlformats.org/officeDocument/2006/relationships/image" Target="../media/image248.png"/><Relationship Id="rId85" Type="http://schemas.openxmlformats.org/officeDocument/2006/relationships/image" Target="../media/image221.png"/><Relationship Id="rId150" Type="http://schemas.openxmlformats.org/officeDocument/2006/relationships/customXml" Target="../ink/ink254.xml"/><Relationship Id="rId171" Type="http://schemas.openxmlformats.org/officeDocument/2006/relationships/image" Target="../media/image264.png"/><Relationship Id="rId192" Type="http://schemas.openxmlformats.org/officeDocument/2006/relationships/customXml" Target="../ink/ink275.xml"/><Relationship Id="rId12" Type="http://schemas.openxmlformats.org/officeDocument/2006/relationships/customXml" Target="../ink/ink185.xml"/><Relationship Id="rId33" Type="http://schemas.openxmlformats.org/officeDocument/2006/relationships/image" Target="../media/image195.png"/><Relationship Id="rId108" Type="http://schemas.openxmlformats.org/officeDocument/2006/relationships/customXml" Target="../ink/ink233.xml"/><Relationship Id="rId129" Type="http://schemas.openxmlformats.org/officeDocument/2006/relationships/image" Target="../media/image243.png"/><Relationship Id="rId54" Type="http://schemas.openxmlformats.org/officeDocument/2006/relationships/customXml" Target="../ink/ink206.xml"/><Relationship Id="rId75" Type="http://schemas.openxmlformats.org/officeDocument/2006/relationships/image" Target="../media/image216.png"/><Relationship Id="rId96" Type="http://schemas.openxmlformats.org/officeDocument/2006/relationships/customXml" Target="../ink/ink227.xml"/><Relationship Id="rId140" Type="http://schemas.openxmlformats.org/officeDocument/2006/relationships/customXml" Target="../ink/ink249.xml"/><Relationship Id="rId161" Type="http://schemas.openxmlformats.org/officeDocument/2006/relationships/image" Target="../media/image259.png"/><Relationship Id="rId182" Type="http://schemas.openxmlformats.org/officeDocument/2006/relationships/customXml" Target="../ink/ink270.xml"/><Relationship Id="rId6" Type="http://schemas.openxmlformats.org/officeDocument/2006/relationships/customXml" Target="../ink/ink182.xml"/><Relationship Id="rId23" Type="http://schemas.openxmlformats.org/officeDocument/2006/relationships/image" Target="../media/image190.png"/><Relationship Id="rId119" Type="http://schemas.openxmlformats.org/officeDocument/2006/relationships/image" Target="../media/image238.png"/><Relationship Id="rId44" Type="http://schemas.openxmlformats.org/officeDocument/2006/relationships/customXml" Target="../ink/ink201.xml"/><Relationship Id="rId65" Type="http://schemas.openxmlformats.org/officeDocument/2006/relationships/image" Target="../media/image211.png"/><Relationship Id="rId86" Type="http://schemas.openxmlformats.org/officeDocument/2006/relationships/customXml" Target="../ink/ink222.xml"/><Relationship Id="rId130" Type="http://schemas.openxmlformats.org/officeDocument/2006/relationships/customXml" Target="../ink/ink244.xml"/><Relationship Id="rId151" Type="http://schemas.openxmlformats.org/officeDocument/2006/relationships/image" Target="../media/image254.png"/><Relationship Id="rId172" Type="http://schemas.openxmlformats.org/officeDocument/2006/relationships/customXml" Target="../ink/ink265.xml"/><Relationship Id="rId193" Type="http://schemas.openxmlformats.org/officeDocument/2006/relationships/image" Target="../media/image275.png"/><Relationship Id="rId13" Type="http://schemas.openxmlformats.org/officeDocument/2006/relationships/image" Target="../media/image185.png"/><Relationship Id="rId109" Type="http://schemas.openxmlformats.org/officeDocument/2006/relationships/image" Target="../media/image233.png"/><Relationship Id="rId34" Type="http://schemas.openxmlformats.org/officeDocument/2006/relationships/customXml" Target="../ink/ink196.xml"/><Relationship Id="rId50" Type="http://schemas.openxmlformats.org/officeDocument/2006/relationships/customXml" Target="../ink/ink204.xml"/><Relationship Id="rId55" Type="http://schemas.openxmlformats.org/officeDocument/2006/relationships/image" Target="../media/image206.png"/><Relationship Id="rId76" Type="http://schemas.openxmlformats.org/officeDocument/2006/relationships/customXml" Target="../ink/ink217.xml"/><Relationship Id="rId97" Type="http://schemas.openxmlformats.org/officeDocument/2006/relationships/image" Target="../media/image227.png"/><Relationship Id="rId104" Type="http://schemas.openxmlformats.org/officeDocument/2006/relationships/customXml" Target="../ink/ink231.xml"/><Relationship Id="rId120" Type="http://schemas.openxmlformats.org/officeDocument/2006/relationships/customXml" Target="../ink/ink239.xml"/><Relationship Id="rId125" Type="http://schemas.openxmlformats.org/officeDocument/2006/relationships/image" Target="../media/image241.png"/><Relationship Id="rId141" Type="http://schemas.openxmlformats.org/officeDocument/2006/relationships/image" Target="../media/image249.png"/><Relationship Id="rId146" Type="http://schemas.openxmlformats.org/officeDocument/2006/relationships/customXml" Target="../ink/ink252.xml"/><Relationship Id="rId167" Type="http://schemas.openxmlformats.org/officeDocument/2006/relationships/image" Target="../media/image262.png"/><Relationship Id="rId188" Type="http://schemas.openxmlformats.org/officeDocument/2006/relationships/customXml" Target="../ink/ink273.xml"/><Relationship Id="rId7" Type="http://schemas.openxmlformats.org/officeDocument/2006/relationships/image" Target="../media/image182.png"/><Relationship Id="rId71" Type="http://schemas.openxmlformats.org/officeDocument/2006/relationships/image" Target="../media/image214.png"/><Relationship Id="rId92" Type="http://schemas.openxmlformats.org/officeDocument/2006/relationships/customXml" Target="../ink/ink225.xml"/><Relationship Id="rId162" Type="http://schemas.openxmlformats.org/officeDocument/2006/relationships/customXml" Target="../ink/ink260.xml"/><Relationship Id="rId183" Type="http://schemas.openxmlformats.org/officeDocument/2006/relationships/image" Target="../media/image270.png"/><Relationship Id="rId2" Type="http://schemas.openxmlformats.org/officeDocument/2006/relationships/customXml" Target="../ink/ink180.xml"/><Relationship Id="rId29" Type="http://schemas.openxmlformats.org/officeDocument/2006/relationships/image" Target="../media/image193.png"/><Relationship Id="rId24" Type="http://schemas.openxmlformats.org/officeDocument/2006/relationships/customXml" Target="../ink/ink191.xml"/><Relationship Id="rId40" Type="http://schemas.openxmlformats.org/officeDocument/2006/relationships/customXml" Target="../ink/ink199.xml"/><Relationship Id="rId45" Type="http://schemas.openxmlformats.org/officeDocument/2006/relationships/image" Target="../media/image201.png"/><Relationship Id="rId66" Type="http://schemas.openxmlformats.org/officeDocument/2006/relationships/customXml" Target="../ink/ink212.xml"/><Relationship Id="rId87" Type="http://schemas.openxmlformats.org/officeDocument/2006/relationships/image" Target="../media/image222.png"/><Relationship Id="rId110" Type="http://schemas.openxmlformats.org/officeDocument/2006/relationships/customXml" Target="../ink/ink234.xml"/><Relationship Id="rId115" Type="http://schemas.openxmlformats.org/officeDocument/2006/relationships/image" Target="../media/image236.png"/><Relationship Id="rId131" Type="http://schemas.openxmlformats.org/officeDocument/2006/relationships/image" Target="../media/image244.png"/><Relationship Id="rId136" Type="http://schemas.openxmlformats.org/officeDocument/2006/relationships/customXml" Target="../ink/ink247.xml"/><Relationship Id="rId157" Type="http://schemas.openxmlformats.org/officeDocument/2006/relationships/image" Target="../media/image257.png"/><Relationship Id="rId178" Type="http://schemas.openxmlformats.org/officeDocument/2006/relationships/customXml" Target="../ink/ink268.xml"/><Relationship Id="rId61" Type="http://schemas.openxmlformats.org/officeDocument/2006/relationships/image" Target="../media/image209.png"/><Relationship Id="rId82" Type="http://schemas.openxmlformats.org/officeDocument/2006/relationships/customXml" Target="../ink/ink220.xml"/><Relationship Id="rId152" Type="http://schemas.openxmlformats.org/officeDocument/2006/relationships/customXml" Target="../ink/ink255.xml"/><Relationship Id="rId173" Type="http://schemas.openxmlformats.org/officeDocument/2006/relationships/image" Target="../media/image265.png"/><Relationship Id="rId194" Type="http://schemas.openxmlformats.org/officeDocument/2006/relationships/customXml" Target="../ink/ink276.xml"/><Relationship Id="rId19" Type="http://schemas.openxmlformats.org/officeDocument/2006/relationships/image" Target="../media/image188.png"/><Relationship Id="rId14" Type="http://schemas.openxmlformats.org/officeDocument/2006/relationships/customXml" Target="../ink/ink186.xml"/><Relationship Id="rId30" Type="http://schemas.openxmlformats.org/officeDocument/2006/relationships/customXml" Target="../ink/ink194.xml"/><Relationship Id="rId35" Type="http://schemas.openxmlformats.org/officeDocument/2006/relationships/image" Target="../media/image196.png"/><Relationship Id="rId56" Type="http://schemas.openxmlformats.org/officeDocument/2006/relationships/customXml" Target="../ink/ink207.xml"/><Relationship Id="rId77" Type="http://schemas.openxmlformats.org/officeDocument/2006/relationships/image" Target="../media/image217.png"/><Relationship Id="rId100" Type="http://schemas.openxmlformats.org/officeDocument/2006/relationships/customXml" Target="../ink/ink229.xml"/><Relationship Id="rId105" Type="http://schemas.openxmlformats.org/officeDocument/2006/relationships/image" Target="../media/image231.png"/><Relationship Id="rId126" Type="http://schemas.openxmlformats.org/officeDocument/2006/relationships/customXml" Target="../ink/ink242.xml"/><Relationship Id="rId147" Type="http://schemas.openxmlformats.org/officeDocument/2006/relationships/image" Target="../media/image252.png"/><Relationship Id="rId168" Type="http://schemas.openxmlformats.org/officeDocument/2006/relationships/customXml" Target="../ink/ink263.xml"/><Relationship Id="rId8" Type="http://schemas.openxmlformats.org/officeDocument/2006/relationships/customXml" Target="../ink/ink183.xml"/><Relationship Id="rId51" Type="http://schemas.openxmlformats.org/officeDocument/2006/relationships/image" Target="../media/image204.png"/><Relationship Id="rId72" Type="http://schemas.openxmlformats.org/officeDocument/2006/relationships/customXml" Target="../ink/ink215.xml"/><Relationship Id="rId93" Type="http://schemas.openxmlformats.org/officeDocument/2006/relationships/image" Target="../media/image225.png"/><Relationship Id="rId98" Type="http://schemas.openxmlformats.org/officeDocument/2006/relationships/customXml" Target="../ink/ink228.xml"/><Relationship Id="rId121" Type="http://schemas.openxmlformats.org/officeDocument/2006/relationships/image" Target="../media/image239.png"/><Relationship Id="rId142" Type="http://schemas.openxmlformats.org/officeDocument/2006/relationships/customXml" Target="../ink/ink250.xml"/><Relationship Id="rId163" Type="http://schemas.openxmlformats.org/officeDocument/2006/relationships/image" Target="../media/image260.png"/><Relationship Id="rId184" Type="http://schemas.openxmlformats.org/officeDocument/2006/relationships/customXml" Target="../ink/ink271.xml"/><Relationship Id="rId189" Type="http://schemas.openxmlformats.org/officeDocument/2006/relationships/image" Target="../media/image273.png"/><Relationship Id="rId3" Type="http://schemas.openxmlformats.org/officeDocument/2006/relationships/image" Target="../media/image180.png"/><Relationship Id="rId25" Type="http://schemas.openxmlformats.org/officeDocument/2006/relationships/image" Target="../media/image191.png"/><Relationship Id="rId46" Type="http://schemas.openxmlformats.org/officeDocument/2006/relationships/customXml" Target="../ink/ink202.xml"/><Relationship Id="rId67" Type="http://schemas.openxmlformats.org/officeDocument/2006/relationships/image" Target="../media/image212.png"/><Relationship Id="rId116" Type="http://schemas.openxmlformats.org/officeDocument/2006/relationships/customXml" Target="../ink/ink237.xml"/><Relationship Id="rId137" Type="http://schemas.openxmlformats.org/officeDocument/2006/relationships/image" Target="../media/image247.png"/><Relationship Id="rId158" Type="http://schemas.openxmlformats.org/officeDocument/2006/relationships/customXml" Target="../ink/ink258.xml"/><Relationship Id="rId20" Type="http://schemas.openxmlformats.org/officeDocument/2006/relationships/customXml" Target="../ink/ink189.xml"/><Relationship Id="rId41" Type="http://schemas.openxmlformats.org/officeDocument/2006/relationships/image" Target="../media/image199.png"/><Relationship Id="rId62" Type="http://schemas.openxmlformats.org/officeDocument/2006/relationships/customXml" Target="../ink/ink210.xml"/><Relationship Id="rId83" Type="http://schemas.openxmlformats.org/officeDocument/2006/relationships/image" Target="../media/image220.png"/><Relationship Id="rId88" Type="http://schemas.openxmlformats.org/officeDocument/2006/relationships/customXml" Target="../ink/ink223.xml"/><Relationship Id="rId111" Type="http://schemas.openxmlformats.org/officeDocument/2006/relationships/image" Target="../media/image234.png"/><Relationship Id="rId132" Type="http://schemas.openxmlformats.org/officeDocument/2006/relationships/customXml" Target="../ink/ink245.xml"/><Relationship Id="rId153" Type="http://schemas.openxmlformats.org/officeDocument/2006/relationships/image" Target="../media/image255.png"/><Relationship Id="rId174" Type="http://schemas.openxmlformats.org/officeDocument/2006/relationships/customXml" Target="../ink/ink266.xml"/><Relationship Id="rId179" Type="http://schemas.openxmlformats.org/officeDocument/2006/relationships/image" Target="../media/image268.png"/><Relationship Id="rId195" Type="http://schemas.openxmlformats.org/officeDocument/2006/relationships/image" Target="../media/image276.png"/><Relationship Id="rId190" Type="http://schemas.openxmlformats.org/officeDocument/2006/relationships/customXml" Target="../ink/ink274.xml"/><Relationship Id="rId15" Type="http://schemas.openxmlformats.org/officeDocument/2006/relationships/image" Target="../media/image186.png"/><Relationship Id="rId36" Type="http://schemas.openxmlformats.org/officeDocument/2006/relationships/customXml" Target="../ink/ink197.xml"/><Relationship Id="rId57" Type="http://schemas.openxmlformats.org/officeDocument/2006/relationships/image" Target="../media/image207.png"/><Relationship Id="rId106" Type="http://schemas.openxmlformats.org/officeDocument/2006/relationships/customXml" Target="../ink/ink232.xml"/><Relationship Id="rId127" Type="http://schemas.openxmlformats.org/officeDocument/2006/relationships/image" Target="../media/image242.png"/><Relationship Id="rId10" Type="http://schemas.openxmlformats.org/officeDocument/2006/relationships/customXml" Target="../ink/ink184.xml"/><Relationship Id="rId31" Type="http://schemas.openxmlformats.org/officeDocument/2006/relationships/image" Target="../media/image194.png"/><Relationship Id="rId52" Type="http://schemas.openxmlformats.org/officeDocument/2006/relationships/customXml" Target="../ink/ink205.xml"/><Relationship Id="rId73" Type="http://schemas.openxmlformats.org/officeDocument/2006/relationships/image" Target="../media/image215.png"/><Relationship Id="rId78" Type="http://schemas.openxmlformats.org/officeDocument/2006/relationships/customXml" Target="../ink/ink218.xml"/><Relationship Id="rId94" Type="http://schemas.openxmlformats.org/officeDocument/2006/relationships/customXml" Target="../ink/ink226.xml"/><Relationship Id="rId99" Type="http://schemas.openxmlformats.org/officeDocument/2006/relationships/image" Target="../media/image228.png"/><Relationship Id="rId101" Type="http://schemas.openxmlformats.org/officeDocument/2006/relationships/image" Target="../media/image229.png"/><Relationship Id="rId122" Type="http://schemas.openxmlformats.org/officeDocument/2006/relationships/customXml" Target="../ink/ink240.xml"/><Relationship Id="rId143" Type="http://schemas.openxmlformats.org/officeDocument/2006/relationships/image" Target="../media/image250.png"/><Relationship Id="rId148" Type="http://schemas.openxmlformats.org/officeDocument/2006/relationships/customXml" Target="../ink/ink253.xml"/><Relationship Id="rId164" Type="http://schemas.openxmlformats.org/officeDocument/2006/relationships/customXml" Target="../ink/ink261.xml"/><Relationship Id="rId169" Type="http://schemas.openxmlformats.org/officeDocument/2006/relationships/image" Target="../media/image263.png"/><Relationship Id="rId185" Type="http://schemas.openxmlformats.org/officeDocument/2006/relationships/image" Target="../media/image271.png"/><Relationship Id="rId4" Type="http://schemas.openxmlformats.org/officeDocument/2006/relationships/customXml" Target="../ink/ink181.xml"/><Relationship Id="rId9" Type="http://schemas.openxmlformats.org/officeDocument/2006/relationships/image" Target="../media/image183.png"/><Relationship Id="rId180" Type="http://schemas.openxmlformats.org/officeDocument/2006/relationships/customXml" Target="../ink/ink269.xml"/><Relationship Id="rId26" Type="http://schemas.openxmlformats.org/officeDocument/2006/relationships/customXml" Target="../ink/ink192.xml"/><Relationship Id="rId47" Type="http://schemas.openxmlformats.org/officeDocument/2006/relationships/image" Target="../media/image202.png"/><Relationship Id="rId68" Type="http://schemas.openxmlformats.org/officeDocument/2006/relationships/customXml" Target="../ink/ink213.xml"/><Relationship Id="rId89" Type="http://schemas.openxmlformats.org/officeDocument/2006/relationships/image" Target="../media/image223.png"/><Relationship Id="rId112" Type="http://schemas.openxmlformats.org/officeDocument/2006/relationships/customXml" Target="../ink/ink235.xml"/><Relationship Id="rId133" Type="http://schemas.openxmlformats.org/officeDocument/2006/relationships/image" Target="../media/image245.png"/><Relationship Id="rId154" Type="http://schemas.openxmlformats.org/officeDocument/2006/relationships/customXml" Target="../ink/ink256.xml"/><Relationship Id="rId175" Type="http://schemas.openxmlformats.org/officeDocument/2006/relationships/image" Target="../media/image266.png"/><Relationship Id="rId16" Type="http://schemas.openxmlformats.org/officeDocument/2006/relationships/customXml" Target="../ink/ink187.xml"/><Relationship Id="rId37" Type="http://schemas.openxmlformats.org/officeDocument/2006/relationships/image" Target="../media/image197.png"/><Relationship Id="rId58" Type="http://schemas.openxmlformats.org/officeDocument/2006/relationships/customXml" Target="../ink/ink208.xml"/><Relationship Id="rId79" Type="http://schemas.openxmlformats.org/officeDocument/2006/relationships/image" Target="../media/image218.png"/><Relationship Id="rId102" Type="http://schemas.openxmlformats.org/officeDocument/2006/relationships/customXml" Target="../ink/ink230.xml"/><Relationship Id="rId123" Type="http://schemas.openxmlformats.org/officeDocument/2006/relationships/image" Target="../media/image240.png"/><Relationship Id="rId144" Type="http://schemas.openxmlformats.org/officeDocument/2006/relationships/customXml" Target="../ink/ink251.xml"/><Relationship Id="rId90" Type="http://schemas.openxmlformats.org/officeDocument/2006/relationships/customXml" Target="../ink/ink224.xml"/><Relationship Id="rId165" Type="http://schemas.openxmlformats.org/officeDocument/2006/relationships/image" Target="../media/image261.png"/><Relationship Id="rId186" Type="http://schemas.openxmlformats.org/officeDocument/2006/relationships/customXml" Target="../ink/ink272.xml"/><Relationship Id="rId27" Type="http://schemas.openxmlformats.org/officeDocument/2006/relationships/image" Target="../media/image192.png"/><Relationship Id="rId48" Type="http://schemas.openxmlformats.org/officeDocument/2006/relationships/customXml" Target="../ink/ink203.xml"/><Relationship Id="rId69" Type="http://schemas.openxmlformats.org/officeDocument/2006/relationships/image" Target="../media/image213.png"/><Relationship Id="rId113" Type="http://schemas.openxmlformats.org/officeDocument/2006/relationships/image" Target="../media/image235.png"/><Relationship Id="rId134" Type="http://schemas.openxmlformats.org/officeDocument/2006/relationships/customXml" Target="../ink/ink246.xml"/><Relationship Id="rId80" Type="http://schemas.openxmlformats.org/officeDocument/2006/relationships/customXml" Target="../ink/ink219.xml"/><Relationship Id="rId155" Type="http://schemas.openxmlformats.org/officeDocument/2006/relationships/image" Target="../media/image256.png"/><Relationship Id="rId176" Type="http://schemas.openxmlformats.org/officeDocument/2006/relationships/customXml" Target="../ink/ink267.xml"/><Relationship Id="rId17" Type="http://schemas.openxmlformats.org/officeDocument/2006/relationships/image" Target="../media/image187.png"/><Relationship Id="rId38" Type="http://schemas.openxmlformats.org/officeDocument/2006/relationships/customXml" Target="../ink/ink198.xml"/><Relationship Id="rId59" Type="http://schemas.openxmlformats.org/officeDocument/2006/relationships/image" Target="../media/image208.png"/><Relationship Id="rId103" Type="http://schemas.openxmlformats.org/officeDocument/2006/relationships/image" Target="../media/image230.png"/><Relationship Id="rId124" Type="http://schemas.openxmlformats.org/officeDocument/2006/relationships/customXml" Target="../ink/ink241.xml"/><Relationship Id="rId70" Type="http://schemas.openxmlformats.org/officeDocument/2006/relationships/customXml" Target="../ink/ink214.xml"/><Relationship Id="rId91" Type="http://schemas.openxmlformats.org/officeDocument/2006/relationships/image" Target="../media/image224.png"/><Relationship Id="rId145" Type="http://schemas.openxmlformats.org/officeDocument/2006/relationships/image" Target="../media/image251.png"/><Relationship Id="rId166" Type="http://schemas.openxmlformats.org/officeDocument/2006/relationships/customXml" Target="../ink/ink262.xml"/><Relationship Id="rId187" Type="http://schemas.openxmlformats.org/officeDocument/2006/relationships/image" Target="../media/image272.png"/><Relationship Id="rId1" Type="http://schemas.openxmlformats.org/officeDocument/2006/relationships/slideLayout" Target="../slideLayouts/slideLayout2.xml"/><Relationship Id="rId28" Type="http://schemas.openxmlformats.org/officeDocument/2006/relationships/customXml" Target="../ink/ink193.xml"/><Relationship Id="rId49" Type="http://schemas.openxmlformats.org/officeDocument/2006/relationships/image" Target="../media/image203.png"/><Relationship Id="rId114" Type="http://schemas.openxmlformats.org/officeDocument/2006/relationships/customXml" Target="../ink/ink236.xml"/><Relationship Id="rId60" Type="http://schemas.openxmlformats.org/officeDocument/2006/relationships/customXml" Target="../ink/ink209.xml"/><Relationship Id="rId81" Type="http://schemas.openxmlformats.org/officeDocument/2006/relationships/image" Target="../media/image219.png"/><Relationship Id="rId135" Type="http://schemas.openxmlformats.org/officeDocument/2006/relationships/image" Target="../media/image246.png"/><Relationship Id="rId156" Type="http://schemas.openxmlformats.org/officeDocument/2006/relationships/customXml" Target="../ink/ink257.xml"/><Relationship Id="rId177" Type="http://schemas.openxmlformats.org/officeDocument/2006/relationships/image" Target="../media/image267.png"/><Relationship Id="rId18" Type="http://schemas.openxmlformats.org/officeDocument/2006/relationships/customXml" Target="../ink/ink188.xml"/><Relationship Id="rId39" Type="http://schemas.openxmlformats.org/officeDocument/2006/relationships/image" Target="../media/image198.png"/></Relationships>
</file>

<file path=ppt/slides/_rels/slide16.xml.rels><?xml version="1.0" encoding="UTF-8" standalone="yes"?>
<Relationships xmlns="http://schemas.openxmlformats.org/package/2006/relationships"><Relationship Id="rId2" Type="http://schemas.openxmlformats.org/officeDocument/2006/relationships/image" Target="../media/image27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284.png"/><Relationship Id="rId18" Type="http://schemas.openxmlformats.org/officeDocument/2006/relationships/customXml" Target="../ink/ink285.xml"/><Relationship Id="rId26" Type="http://schemas.openxmlformats.org/officeDocument/2006/relationships/customXml" Target="../ink/ink289.xml"/><Relationship Id="rId39" Type="http://schemas.openxmlformats.org/officeDocument/2006/relationships/image" Target="../media/image297.png"/><Relationship Id="rId21" Type="http://schemas.openxmlformats.org/officeDocument/2006/relationships/image" Target="../media/image288.png"/><Relationship Id="rId34" Type="http://schemas.openxmlformats.org/officeDocument/2006/relationships/customXml" Target="../ink/ink293.xml"/><Relationship Id="rId42" Type="http://schemas.openxmlformats.org/officeDocument/2006/relationships/customXml" Target="../ink/ink297.xml"/><Relationship Id="rId47" Type="http://schemas.openxmlformats.org/officeDocument/2006/relationships/image" Target="../media/image301.png"/><Relationship Id="rId7" Type="http://schemas.openxmlformats.org/officeDocument/2006/relationships/image" Target="../media/image281.png"/><Relationship Id="rId2" Type="http://schemas.openxmlformats.org/officeDocument/2006/relationships/customXml" Target="../ink/ink277.xml"/><Relationship Id="rId16" Type="http://schemas.openxmlformats.org/officeDocument/2006/relationships/customXml" Target="../ink/ink284.xml"/><Relationship Id="rId29" Type="http://schemas.openxmlformats.org/officeDocument/2006/relationships/image" Target="../media/image292.png"/><Relationship Id="rId1" Type="http://schemas.openxmlformats.org/officeDocument/2006/relationships/slideLayout" Target="../slideLayouts/slideLayout2.xml"/><Relationship Id="rId6" Type="http://schemas.openxmlformats.org/officeDocument/2006/relationships/customXml" Target="../ink/ink279.xml"/><Relationship Id="rId11" Type="http://schemas.openxmlformats.org/officeDocument/2006/relationships/image" Target="../media/image283.png"/><Relationship Id="rId24" Type="http://schemas.openxmlformats.org/officeDocument/2006/relationships/customXml" Target="../ink/ink288.xml"/><Relationship Id="rId32" Type="http://schemas.openxmlformats.org/officeDocument/2006/relationships/customXml" Target="../ink/ink292.xml"/><Relationship Id="rId37" Type="http://schemas.openxmlformats.org/officeDocument/2006/relationships/image" Target="../media/image296.png"/><Relationship Id="rId40" Type="http://schemas.openxmlformats.org/officeDocument/2006/relationships/customXml" Target="../ink/ink296.xml"/><Relationship Id="rId45" Type="http://schemas.openxmlformats.org/officeDocument/2006/relationships/image" Target="../media/image300.png"/><Relationship Id="rId5" Type="http://schemas.openxmlformats.org/officeDocument/2006/relationships/image" Target="../media/image280.png"/><Relationship Id="rId15" Type="http://schemas.openxmlformats.org/officeDocument/2006/relationships/image" Target="../media/image285.png"/><Relationship Id="rId23" Type="http://schemas.openxmlformats.org/officeDocument/2006/relationships/image" Target="../media/image289.png"/><Relationship Id="rId28" Type="http://schemas.openxmlformats.org/officeDocument/2006/relationships/customXml" Target="../ink/ink290.xml"/><Relationship Id="rId36" Type="http://schemas.openxmlformats.org/officeDocument/2006/relationships/customXml" Target="../ink/ink294.xml"/><Relationship Id="rId10" Type="http://schemas.openxmlformats.org/officeDocument/2006/relationships/customXml" Target="../ink/ink281.xml"/><Relationship Id="rId19" Type="http://schemas.openxmlformats.org/officeDocument/2006/relationships/image" Target="../media/image287.png"/><Relationship Id="rId31" Type="http://schemas.openxmlformats.org/officeDocument/2006/relationships/image" Target="../media/image293.png"/><Relationship Id="rId44" Type="http://schemas.openxmlformats.org/officeDocument/2006/relationships/customXml" Target="../ink/ink298.xml"/><Relationship Id="rId4" Type="http://schemas.openxmlformats.org/officeDocument/2006/relationships/customXml" Target="../ink/ink278.xml"/><Relationship Id="rId9" Type="http://schemas.openxmlformats.org/officeDocument/2006/relationships/image" Target="../media/image282.png"/><Relationship Id="rId14" Type="http://schemas.openxmlformats.org/officeDocument/2006/relationships/customXml" Target="../ink/ink283.xml"/><Relationship Id="rId22" Type="http://schemas.openxmlformats.org/officeDocument/2006/relationships/customXml" Target="../ink/ink287.xml"/><Relationship Id="rId27" Type="http://schemas.openxmlformats.org/officeDocument/2006/relationships/image" Target="../media/image291.png"/><Relationship Id="rId30" Type="http://schemas.openxmlformats.org/officeDocument/2006/relationships/customXml" Target="../ink/ink291.xml"/><Relationship Id="rId35" Type="http://schemas.openxmlformats.org/officeDocument/2006/relationships/image" Target="../media/image295.png"/><Relationship Id="rId43" Type="http://schemas.openxmlformats.org/officeDocument/2006/relationships/image" Target="../media/image299.png"/><Relationship Id="rId8" Type="http://schemas.openxmlformats.org/officeDocument/2006/relationships/customXml" Target="../ink/ink280.xml"/><Relationship Id="rId3" Type="http://schemas.openxmlformats.org/officeDocument/2006/relationships/image" Target="../media/image279.png"/><Relationship Id="rId12" Type="http://schemas.openxmlformats.org/officeDocument/2006/relationships/customXml" Target="../ink/ink282.xml"/><Relationship Id="rId17" Type="http://schemas.openxmlformats.org/officeDocument/2006/relationships/image" Target="../media/image286.png"/><Relationship Id="rId25" Type="http://schemas.openxmlformats.org/officeDocument/2006/relationships/image" Target="../media/image290.png"/><Relationship Id="rId33" Type="http://schemas.openxmlformats.org/officeDocument/2006/relationships/image" Target="../media/image294.png"/><Relationship Id="rId38" Type="http://schemas.openxmlformats.org/officeDocument/2006/relationships/customXml" Target="../ink/ink295.xml"/><Relationship Id="rId46" Type="http://schemas.openxmlformats.org/officeDocument/2006/relationships/customXml" Target="../ink/ink299.xml"/><Relationship Id="rId20" Type="http://schemas.openxmlformats.org/officeDocument/2006/relationships/customXml" Target="../ink/ink286.xml"/><Relationship Id="rId41" Type="http://schemas.openxmlformats.org/officeDocument/2006/relationships/image" Target="../media/image29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3" Type="http://schemas.openxmlformats.org/officeDocument/2006/relationships/image" Target="../media/image308.png"/><Relationship Id="rId18" Type="http://schemas.openxmlformats.org/officeDocument/2006/relationships/customXml" Target="../ink/ink308.xml"/><Relationship Id="rId26" Type="http://schemas.openxmlformats.org/officeDocument/2006/relationships/customXml" Target="../ink/ink312.xml"/><Relationship Id="rId39" Type="http://schemas.openxmlformats.org/officeDocument/2006/relationships/image" Target="../media/image320.png"/><Relationship Id="rId21" Type="http://schemas.openxmlformats.org/officeDocument/2006/relationships/image" Target="../media/image311.png"/><Relationship Id="rId34" Type="http://schemas.openxmlformats.org/officeDocument/2006/relationships/customXml" Target="../ink/ink316.xml"/><Relationship Id="rId42" Type="http://schemas.openxmlformats.org/officeDocument/2006/relationships/customXml" Target="../ink/ink320.xml"/><Relationship Id="rId47" Type="http://schemas.openxmlformats.org/officeDocument/2006/relationships/image" Target="../media/image324.png"/><Relationship Id="rId50" Type="http://schemas.openxmlformats.org/officeDocument/2006/relationships/customXml" Target="../ink/ink324.xml"/><Relationship Id="rId55" Type="http://schemas.openxmlformats.org/officeDocument/2006/relationships/image" Target="../media/image328.png"/><Relationship Id="rId63" Type="http://schemas.openxmlformats.org/officeDocument/2006/relationships/image" Target="../media/image332.png"/><Relationship Id="rId7" Type="http://schemas.openxmlformats.org/officeDocument/2006/relationships/image" Target="../media/image305.png"/><Relationship Id="rId2" Type="http://schemas.openxmlformats.org/officeDocument/2006/relationships/customXml" Target="../ink/ink300.xml"/><Relationship Id="rId16" Type="http://schemas.openxmlformats.org/officeDocument/2006/relationships/customXml" Target="../ink/ink307.xml"/><Relationship Id="rId29" Type="http://schemas.openxmlformats.org/officeDocument/2006/relationships/image" Target="../media/image315.png"/><Relationship Id="rId11" Type="http://schemas.openxmlformats.org/officeDocument/2006/relationships/image" Target="../media/image307.png"/><Relationship Id="rId24" Type="http://schemas.openxmlformats.org/officeDocument/2006/relationships/customXml" Target="../ink/ink311.xml"/><Relationship Id="rId32" Type="http://schemas.openxmlformats.org/officeDocument/2006/relationships/customXml" Target="../ink/ink315.xml"/><Relationship Id="rId37" Type="http://schemas.openxmlformats.org/officeDocument/2006/relationships/image" Target="../media/image319.png"/><Relationship Id="rId40" Type="http://schemas.openxmlformats.org/officeDocument/2006/relationships/customXml" Target="../ink/ink319.xml"/><Relationship Id="rId45" Type="http://schemas.openxmlformats.org/officeDocument/2006/relationships/image" Target="../media/image323.png"/><Relationship Id="rId53" Type="http://schemas.openxmlformats.org/officeDocument/2006/relationships/image" Target="../media/image327.png"/><Relationship Id="rId58" Type="http://schemas.openxmlformats.org/officeDocument/2006/relationships/customXml" Target="../ink/ink328.xml"/><Relationship Id="rId5" Type="http://schemas.openxmlformats.org/officeDocument/2006/relationships/image" Target="../media/image304.png"/><Relationship Id="rId61" Type="http://schemas.openxmlformats.org/officeDocument/2006/relationships/image" Target="../media/image331.png"/><Relationship Id="rId19" Type="http://schemas.openxmlformats.org/officeDocument/2006/relationships/image" Target="../media/image310.png"/><Relationship Id="rId14" Type="http://schemas.openxmlformats.org/officeDocument/2006/relationships/customXml" Target="../ink/ink306.xml"/><Relationship Id="rId22" Type="http://schemas.openxmlformats.org/officeDocument/2006/relationships/customXml" Target="../ink/ink310.xml"/><Relationship Id="rId27" Type="http://schemas.openxmlformats.org/officeDocument/2006/relationships/image" Target="../media/image314.png"/><Relationship Id="rId30" Type="http://schemas.openxmlformats.org/officeDocument/2006/relationships/customXml" Target="../ink/ink314.xml"/><Relationship Id="rId35" Type="http://schemas.openxmlformats.org/officeDocument/2006/relationships/image" Target="../media/image318.png"/><Relationship Id="rId43" Type="http://schemas.openxmlformats.org/officeDocument/2006/relationships/image" Target="../media/image322.png"/><Relationship Id="rId48" Type="http://schemas.openxmlformats.org/officeDocument/2006/relationships/customXml" Target="../ink/ink323.xml"/><Relationship Id="rId56" Type="http://schemas.openxmlformats.org/officeDocument/2006/relationships/customXml" Target="../ink/ink327.xml"/><Relationship Id="rId8" Type="http://schemas.openxmlformats.org/officeDocument/2006/relationships/customXml" Target="../ink/ink303.xml"/><Relationship Id="rId51" Type="http://schemas.openxmlformats.org/officeDocument/2006/relationships/image" Target="../media/image326.png"/><Relationship Id="rId3" Type="http://schemas.openxmlformats.org/officeDocument/2006/relationships/image" Target="../media/image303.png"/><Relationship Id="rId12" Type="http://schemas.openxmlformats.org/officeDocument/2006/relationships/customXml" Target="../ink/ink305.xml"/><Relationship Id="rId17" Type="http://schemas.openxmlformats.org/officeDocument/2006/relationships/image" Target="../media/image309.png"/><Relationship Id="rId25" Type="http://schemas.openxmlformats.org/officeDocument/2006/relationships/image" Target="../media/image313.png"/><Relationship Id="rId33" Type="http://schemas.openxmlformats.org/officeDocument/2006/relationships/image" Target="../media/image317.png"/><Relationship Id="rId38" Type="http://schemas.openxmlformats.org/officeDocument/2006/relationships/customXml" Target="../ink/ink318.xml"/><Relationship Id="rId46" Type="http://schemas.openxmlformats.org/officeDocument/2006/relationships/customXml" Target="../ink/ink322.xml"/><Relationship Id="rId59" Type="http://schemas.openxmlformats.org/officeDocument/2006/relationships/image" Target="../media/image330.png"/><Relationship Id="rId20" Type="http://schemas.openxmlformats.org/officeDocument/2006/relationships/customXml" Target="../ink/ink309.xml"/><Relationship Id="rId41" Type="http://schemas.openxmlformats.org/officeDocument/2006/relationships/image" Target="../media/image321.png"/><Relationship Id="rId54" Type="http://schemas.openxmlformats.org/officeDocument/2006/relationships/customXml" Target="../ink/ink326.xml"/><Relationship Id="rId62" Type="http://schemas.openxmlformats.org/officeDocument/2006/relationships/customXml" Target="../ink/ink330.xml"/><Relationship Id="rId1" Type="http://schemas.openxmlformats.org/officeDocument/2006/relationships/slideLayout" Target="../slideLayouts/slideLayout2.xml"/><Relationship Id="rId6" Type="http://schemas.openxmlformats.org/officeDocument/2006/relationships/customXml" Target="../ink/ink302.xml"/><Relationship Id="rId15" Type="http://schemas.openxmlformats.org/officeDocument/2006/relationships/image" Target="../media/image283.png"/><Relationship Id="rId23" Type="http://schemas.openxmlformats.org/officeDocument/2006/relationships/image" Target="../media/image312.png"/><Relationship Id="rId28" Type="http://schemas.openxmlformats.org/officeDocument/2006/relationships/customXml" Target="../ink/ink313.xml"/><Relationship Id="rId36" Type="http://schemas.openxmlformats.org/officeDocument/2006/relationships/customXml" Target="../ink/ink317.xml"/><Relationship Id="rId49" Type="http://schemas.openxmlformats.org/officeDocument/2006/relationships/image" Target="../media/image325.png"/><Relationship Id="rId57" Type="http://schemas.openxmlformats.org/officeDocument/2006/relationships/image" Target="../media/image329.png"/><Relationship Id="rId10" Type="http://schemas.openxmlformats.org/officeDocument/2006/relationships/customXml" Target="../ink/ink304.xml"/><Relationship Id="rId31" Type="http://schemas.openxmlformats.org/officeDocument/2006/relationships/image" Target="../media/image316.png"/><Relationship Id="rId44" Type="http://schemas.openxmlformats.org/officeDocument/2006/relationships/customXml" Target="../ink/ink321.xml"/><Relationship Id="rId52" Type="http://schemas.openxmlformats.org/officeDocument/2006/relationships/customXml" Target="../ink/ink325.xml"/><Relationship Id="rId60" Type="http://schemas.openxmlformats.org/officeDocument/2006/relationships/customXml" Target="../ink/ink329.xml"/><Relationship Id="rId4" Type="http://schemas.openxmlformats.org/officeDocument/2006/relationships/customXml" Target="../ink/ink301.xml"/><Relationship Id="rId9" Type="http://schemas.openxmlformats.org/officeDocument/2006/relationships/image" Target="../media/image3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1.png"/><Relationship Id="rId42" Type="http://schemas.openxmlformats.org/officeDocument/2006/relationships/customXml" Target="../ink/ink22.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45.png"/><Relationship Id="rId16" Type="http://schemas.openxmlformats.org/officeDocument/2006/relationships/customXml" Target="../ink/ink9.xml"/><Relationship Id="rId11" Type="http://schemas.openxmlformats.org/officeDocument/2006/relationships/image" Target="../media/image6.png"/><Relationship Id="rId32" Type="http://schemas.openxmlformats.org/officeDocument/2006/relationships/customXml" Target="../ink/ink17.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40.png"/><Relationship Id="rId5" Type="http://schemas.openxmlformats.org/officeDocument/2006/relationships/image" Target="../media/image3.png"/><Relationship Id="rId90" Type="http://schemas.openxmlformats.org/officeDocument/2006/relationships/customXml" Target="../ink/ink46.xml"/><Relationship Id="rId22" Type="http://schemas.openxmlformats.org/officeDocument/2006/relationships/customXml" Target="../ink/ink12.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35.png"/><Relationship Id="rId8" Type="http://schemas.openxmlformats.org/officeDocument/2006/relationships/customXml" Target="../ink/ink5.xml"/><Relationship Id="rId51" Type="http://schemas.openxmlformats.org/officeDocument/2006/relationships/image" Target="../media/image26.png"/><Relationship Id="rId72" Type="http://schemas.openxmlformats.org/officeDocument/2006/relationships/customXml" Target="../ink/ink37.xml"/><Relationship Id="rId80" Type="http://schemas.openxmlformats.org/officeDocument/2006/relationships/customXml" Target="../ink/ink41.xml"/><Relationship Id="rId85" Type="http://schemas.openxmlformats.org/officeDocument/2006/relationships/image" Target="../media/image43.png"/><Relationship Id="rId93" Type="http://schemas.openxmlformats.org/officeDocument/2006/relationships/image" Target="../media/image47.png"/><Relationship Id="rId3" Type="http://schemas.openxmlformats.org/officeDocument/2006/relationships/image" Target="../media/image2.png"/><Relationship Id="rId12" Type="http://schemas.openxmlformats.org/officeDocument/2006/relationships/customXml" Target="../ink/ink7.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20.xml"/><Relationship Id="rId46" Type="http://schemas.openxmlformats.org/officeDocument/2006/relationships/customXml" Target="../ink/ink24.xml"/><Relationship Id="rId59" Type="http://schemas.openxmlformats.org/officeDocument/2006/relationships/image" Target="../media/image30.png"/><Relationship Id="rId67" Type="http://schemas.openxmlformats.org/officeDocument/2006/relationships/image" Target="../media/image34.png"/><Relationship Id="rId20" Type="http://schemas.openxmlformats.org/officeDocument/2006/relationships/customXml" Target="../ink/ink11.xml"/><Relationship Id="rId41" Type="http://schemas.openxmlformats.org/officeDocument/2006/relationships/image" Target="../media/image21.png"/><Relationship Id="rId54" Type="http://schemas.openxmlformats.org/officeDocument/2006/relationships/customXml" Target="../ink/ink28.xml"/><Relationship Id="rId62" Type="http://schemas.openxmlformats.org/officeDocument/2006/relationships/customXml" Target="../ink/ink32.xml"/><Relationship Id="rId70" Type="http://schemas.openxmlformats.org/officeDocument/2006/relationships/customXml" Target="../ink/ink36.xml"/><Relationship Id="rId75" Type="http://schemas.openxmlformats.org/officeDocument/2006/relationships/image" Target="../media/image38.png"/><Relationship Id="rId83" Type="http://schemas.openxmlformats.org/officeDocument/2006/relationships/image" Target="../media/image42.png"/><Relationship Id="rId88" Type="http://schemas.openxmlformats.org/officeDocument/2006/relationships/customXml" Target="../ink/ink45.xml"/><Relationship Id="rId91"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4.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25.png"/><Relationship Id="rId57" Type="http://schemas.openxmlformats.org/officeDocument/2006/relationships/image" Target="../media/image29.png"/><Relationship Id="rId10" Type="http://schemas.openxmlformats.org/officeDocument/2006/relationships/customXml" Target="../ink/ink6.xml"/><Relationship Id="rId31" Type="http://schemas.openxmlformats.org/officeDocument/2006/relationships/image" Target="../media/image16.png"/><Relationship Id="rId44" Type="http://schemas.openxmlformats.org/officeDocument/2006/relationships/customXml" Target="../ink/ink23.xml"/><Relationship Id="rId52" Type="http://schemas.openxmlformats.org/officeDocument/2006/relationships/customXml" Target="../ink/ink27.xml"/><Relationship Id="rId60" Type="http://schemas.openxmlformats.org/officeDocument/2006/relationships/customXml" Target="../ink/ink31.xml"/><Relationship Id="rId65" Type="http://schemas.openxmlformats.org/officeDocument/2006/relationships/image" Target="../media/image33.png"/><Relationship Id="rId73" Type="http://schemas.openxmlformats.org/officeDocument/2006/relationships/image" Target="../media/image37.png"/><Relationship Id="rId78" Type="http://schemas.openxmlformats.org/officeDocument/2006/relationships/customXml" Target="../ink/ink40.xml"/><Relationship Id="rId81" Type="http://schemas.openxmlformats.org/officeDocument/2006/relationships/image" Target="../media/image41.png"/><Relationship Id="rId86" Type="http://schemas.openxmlformats.org/officeDocument/2006/relationships/customXml" Target="../ink/ink44.xml"/><Relationship Id="rId4" Type="http://schemas.openxmlformats.org/officeDocument/2006/relationships/customXml" Target="../ink/ink3.xml"/><Relationship Id="rId9"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customXml" Target="../ink/ink10.xml"/><Relationship Id="rId39" Type="http://schemas.openxmlformats.org/officeDocument/2006/relationships/image" Target="../media/image20.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28.png"/><Relationship Id="rId76" Type="http://schemas.openxmlformats.org/officeDocument/2006/relationships/customXml" Target="../ink/ink39.xml"/><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15.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3.png"/><Relationship Id="rId66" Type="http://schemas.openxmlformats.org/officeDocument/2006/relationships/customXml" Target="../ink/ink34.xml"/><Relationship Id="rId87" Type="http://schemas.openxmlformats.org/officeDocument/2006/relationships/image" Target="../media/image44.png"/><Relationship Id="rId61" Type="http://schemas.openxmlformats.org/officeDocument/2006/relationships/image" Target="../media/image31.png"/><Relationship Id="rId82" Type="http://schemas.openxmlformats.org/officeDocument/2006/relationships/customXml" Target="../ink/ink42.xml"/><Relationship Id="rId19" Type="http://schemas.openxmlformats.org/officeDocument/2006/relationships/image" Target="../media/image10.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8.png"/><Relationship Id="rId56" Type="http://schemas.openxmlformats.org/officeDocument/2006/relationships/customXml" Target="../ink/ink29.xml"/><Relationship Id="rId77" Type="http://schemas.openxmlformats.org/officeDocument/2006/relationships/image" Target="../media/image39.png"/></Relationships>
</file>

<file path=ppt/slides/_rels/slide7.xml.rels><?xml version="1.0" encoding="UTF-8" standalone="yes"?>
<Relationships xmlns="http://schemas.openxmlformats.org/package/2006/relationships"><Relationship Id="rId117" Type="http://schemas.openxmlformats.org/officeDocument/2006/relationships/image" Target="../media/image92.png"/><Relationship Id="rId42" Type="http://schemas.openxmlformats.org/officeDocument/2006/relationships/customXml" Target="../ink/ink57.xml"/><Relationship Id="rId63" Type="http://schemas.openxmlformats.org/officeDocument/2006/relationships/image" Target="../media/image65.png"/><Relationship Id="rId84" Type="http://schemas.openxmlformats.org/officeDocument/2006/relationships/customXml" Target="../ink/ink78.xml"/><Relationship Id="rId138" Type="http://schemas.openxmlformats.org/officeDocument/2006/relationships/customXml" Target="../ink/ink105.xml"/><Relationship Id="rId159" Type="http://schemas.openxmlformats.org/officeDocument/2006/relationships/image" Target="../media/image113.png"/><Relationship Id="rId107" Type="http://schemas.openxmlformats.org/officeDocument/2006/relationships/image" Target="../media/image87.png"/><Relationship Id="rId32" Type="http://schemas.openxmlformats.org/officeDocument/2006/relationships/customXml" Target="../ink/ink52.xml"/><Relationship Id="rId37" Type="http://schemas.openxmlformats.org/officeDocument/2006/relationships/image" Target="../media/image52.png"/><Relationship Id="rId53" Type="http://schemas.openxmlformats.org/officeDocument/2006/relationships/image" Target="../media/image60.png"/><Relationship Id="rId58" Type="http://schemas.openxmlformats.org/officeDocument/2006/relationships/customXml" Target="../ink/ink65.xml"/><Relationship Id="rId74" Type="http://schemas.openxmlformats.org/officeDocument/2006/relationships/customXml" Target="../ink/ink73.xml"/><Relationship Id="rId79" Type="http://schemas.openxmlformats.org/officeDocument/2006/relationships/image" Target="../media/image73.png"/><Relationship Id="rId102" Type="http://schemas.openxmlformats.org/officeDocument/2006/relationships/customXml" Target="../ink/ink87.xml"/><Relationship Id="rId123" Type="http://schemas.openxmlformats.org/officeDocument/2006/relationships/image" Target="../media/image95.png"/><Relationship Id="rId128" Type="http://schemas.openxmlformats.org/officeDocument/2006/relationships/customXml" Target="../ink/ink100.xml"/><Relationship Id="rId144" Type="http://schemas.openxmlformats.org/officeDocument/2006/relationships/customXml" Target="../ink/ink108.xml"/><Relationship Id="rId149" Type="http://schemas.openxmlformats.org/officeDocument/2006/relationships/image" Target="../media/image108.png"/><Relationship Id="rId90" Type="http://schemas.openxmlformats.org/officeDocument/2006/relationships/customXml" Target="../ink/ink81.xml"/><Relationship Id="rId95" Type="http://schemas.openxmlformats.org/officeDocument/2006/relationships/image" Target="../media/image81.png"/><Relationship Id="rId160" Type="http://schemas.openxmlformats.org/officeDocument/2006/relationships/customXml" Target="../ink/ink116.xml"/><Relationship Id="rId165" Type="http://schemas.openxmlformats.org/officeDocument/2006/relationships/image" Target="../media/image116.png"/><Relationship Id="rId27" Type="http://schemas.openxmlformats.org/officeDocument/2006/relationships/image" Target="../media/image380.png"/><Relationship Id="rId43" Type="http://schemas.openxmlformats.org/officeDocument/2006/relationships/image" Target="../media/image55.png"/><Relationship Id="rId48" Type="http://schemas.openxmlformats.org/officeDocument/2006/relationships/customXml" Target="../ink/ink60.xml"/><Relationship Id="rId64" Type="http://schemas.openxmlformats.org/officeDocument/2006/relationships/customXml" Target="../ink/ink68.xml"/><Relationship Id="rId69" Type="http://schemas.openxmlformats.org/officeDocument/2006/relationships/image" Target="../media/image68.png"/><Relationship Id="rId113" Type="http://schemas.openxmlformats.org/officeDocument/2006/relationships/image" Target="../media/image90.png"/><Relationship Id="rId118" Type="http://schemas.openxmlformats.org/officeDocument/2006/relationships/customXml" Target="../ink/ink95.xml"/><Relationship Id="rId134" Type="http://schemas.openxmlformats.org/officeDocument/2006/relationships/customXml" Target="../ink/ink103.xml"/><Relationship Id="rId139" Type="http://schemas.openxmlformats.org/officeDocument/2006/relationships/image" Target="../media/image103.png"/><Relationship Id="rId80" Type="http://schemas.openxmlformats.org/officeDocument/2006/relationships/customXml" Target="../ink/ink76.xml"/><Relationship Id="rId85" Type="http://schemas.openxmlformats.org/officeDocument/2006/relationships/image" Target="../media/image76.png"/><Relationship Id="rId150" Type="http://schemas.openxmlformats.org/officeDocument/2006/relationships/customXml" Target="../ink/ink111.xml"/><Relationship Id="rId155" Type="http://schemas.openxmlformats.org/officeDocument/2006/relationships/image" Target="../media/image111.png"/><Relationship Id="rId33" Type="http://schemas.openxmlformats.org/officeDocument/2006/relationships/image" Target="../media/image50.png"/><Relationship Id="rId38" Type="http://schemas.openxmlformats.org/officeDocument/2006/relationships/customXml" Target="../ink/ink55.xml"/><Relationship Id="rId59" Type="http://schemas.openxmlformats.org/officeDocument/2006/relationships/image" Target="../media/image63.png"/><Relationship Id="rId103" Type="http://schemas.openxmlformats.org/officeDocument/2006/relationships/image" Target="../media/image85.png"/><Relationship Id="rId108" Type="http://schemas.openxmlformats.org/officeDocument/2006/relationships/customXml" Target="../ink/ink90.xml"/><Relationship Id="rId124" Type="http://schemas.openxmlformats.org/officeDocument/2006/relationships/customXml" Target="../ink/ink98.xml"/><Relationship Id="rId129" Type="http://schemas.openxmlformats.org/officeDocument/2006/relationships/image" Target="../media/image98.png"/><Relationship Id="rId54" Type="http://schemas.openxmlformats.org/officeDocument/2006/relationships/customXml" Target="../ink/ink63.xml"/><Relationship Id="rId70" Type="http://schemas.openxmlformats.org/officeDocument/2006/relationships/customXml" Target="../ink/ink71.xml"/><Relationship Id="rId75" Type="http://schemas.openxmlformats.org/officeDocument/2006/relationships/image" Target="../media/image71.png"/><Relationship Id="rId91" Type="http://schemas.openxmlformats.org/officeDocument/2006/relationships/image" Target="../media/image79.png"/><Relationship Id="rId96" Type="http://schemas.openxmlformats.org/officeDocument/2006/relationships/customXml" Target="../ink/ink84.xml"/><Relationship Id="rId140" Type="http://schemas.openxmlformats.org/officeDocument/2006/relationships/customXml" Target="../ink/ink106.xml"/><Relationship Id="rId145" Type="http://schemas.openxmlformats.org/officeDocument/2006/relationships/image" Target="../media/image106.png"/><Relationship Id="rId161" Type="http://schemas.openxmlformats.org/officeDocument/2006/relationships/image" Target="../media/image114.png"/><Relationship Id="rId1" Type="http://schemas.openxmlformats.org/officeDocument/2006/relationships/slideLayout" Target="../slideLayouts/slideLayout2.xml"/><Relationship Id="rId28" Type="http://schemas.openxmlformats.org/officeDocument/2006/relationships/customXml" Target="../ink/ink50.xml"/><Relationship Id="rId49" Type="http://schemas.openxmlformats.org/officeDocument/2006/relationships/image" Target="../media/image58.png"/><Relationship Id="rId114" Type="http://schemas.openxmlformats.org/officeDocument/2006/relationships/customXml" Target="../ink/ink93.xml"/><Relationship Id="rId119" Type="http://schemas.openxmlformats.org/officeDocument/2006/relationships/image" Target="../media/image93.png"/><Relationship Id="rId44" Type="http://schemas.openxmlformats.org/officeDocument/2006/relationships/customXml" Target="../ink/ink58.xml"/><Relationship Id="rId60" Type="http://schemas.openxmlformats.org/officeDocument/2006/relationships/customXml" Target="../ink/ink66.xml"/><Relationship Id="rId65" Type="http://schemas.openxmlformats.org/officeDocument/2006/relationships/image" Target="../media/image66.png"/><Relationship Id="rId81" Type="http://schemas.openxmlformats.org/officeDocument/2006/relationships/image" Target="../media/image74.png"/><Relationship Id="rId86" Type="http://schemas.openxmlformats.org/officeDocument/2006/relationships/customXml" Target="../ink/ink79.xml"/><Relationship Id="rId130" Type="http://schemas.openxmlformats.org/officeDocument/2006/relationships/customXml" Target="../ink/ink101.xml"/><Relationship Id="rId135" Type="http://schemas.openxmlformats.org/officeDocument/2006/relationships/image" Target="../media/image101.png"/><Relationship Id="rId151" Type="http://schemas.openxmlformats.org/officeDocument/2006/relationships/image" Target="../media/image109.png"/><Relationship Id="rId156" Type="http://schemas.openxmlformats.org/officeDocument/2006/relationships/customXml" Target="../ink/ink114.xml"/><Relationship Id="rId39" Type="http://schemas.openxmlformats.org/officeDocument/2006/relationships/image" Target="../media/image53.png"/><Relationship Id="rId109" Type="http://schemas.openxmlformats.org/officeDocument/2006/relationships/image" Target="../media/image88.png"/><Relationship Id="rId34" Type="http://schemas.openxmlformats.org/officeDocument/2006/relationships/customXml" Target="../ink/ink53.xml"/><Relationship Id="rId50" Type="http://schemas.openxmlformats.org/officeDocument/2006/relationships/customXml" Target="../ink/ink61.xml"/><Relationship Id="rId55" Type="http://schemas.openxmlformats.org/officeDocument/2006/relationships/image" Target="../media/image61.png"/><Relationship Id="rId76" Type="http://schemas.openxmlformats.org/officeDocument/2006/relationships/customXml" Target="../ink/ink74.xml"/><Relationship Id="rId97" Type="http://schemas.openxmlformats.org/officeDocument/2006/relationships/image" Target="../media/image82.png"/><Relationship Id="rId104" Type="http://schemas.openxmlformats.org/officeDocument/2006/relationships/customXml" Target="../ink/ink88.xml"/><Relationship Id="rId120" Type="http://schemas.openxmlformats.org/officeDocument/2006/relationships/customXml" Target="../ink/ink96.xml"/><Relationship Id="rId125" Type="http://schemas.openxmlformats.org/officeDocument/2006/relationships/image" Target="../media/image96.png"/><Relationship Id="rId141" Type="http://schemas.openxmlformats.org/officeDocument/2006/relationships/image" Target="../media/image104.png"/><Relationship Id="rId146" Type="http://schemas.openxmlformats.org/officeDocument/2006/relationships/customXml" Target="../ink/ink109.xml"/><Relationship Id="rId71" Type="http://schemas.openxmlformats.org/officeDocument/2006/relationships/image" Target="../media/image69.png"/><Relationship Id="rId92" Type="http://schemas.openxmlformats.org/officeDocument/2006/relationships/customXml" Target="../ink/ink82.xml"/><Relationship Id="rId162" Type="http://schemas.openxmlformats.org/officeDocument/2006/relationships/customXml" Target="../ink/ink117.xml"/><Relationship Id="rId2" Type="http://schemas.openxmlformats.org/officeDocument/2006/relationships/customXml" Target="../ink/ink48.xml"/><Relationship Id="rId29" Type="http://schemas.openxmlformats.org/officeDocument/2006/relationships/image" Target="../media/image48.png"/><Relationship Id="rId40" Type="http://schemas.openxmlformats.org/officeDocument/2006/relationships/customXml" Target="../ink/ink56.xml"/><Relationship Id="rId45" Type="http://schemas.openxmlformats.org/officeDocument/2006/relationships/image" Target="../media/image56.png"/><Relationship Id="rId66" Type="http://schemas.openxmlformats.org/officeDocument/2006/relationships/customXml" Target="../ink/ink69.xml"/><Relationship Id="rId87" Type="http://schemas.openxmlformats.org/officeDocument/2006/relationships/image" Target="../media/image77.png"/><Relationship Id="rId110" Type="http://schemas.openxmlformats.org/officeDocument/2006/relationships/customXml" Target="../ink/ink91.xml"/><Relationship Id="rId115" Type="http://schemas.openxmlformats.org/officeDocument/2006/relationships/image" Target="../media/image91.png"/><Relationship Id="rId131" Type="http://schemas.openxmlformats.org/officeDocument/2006/relationships/image" Target="../media/image99.png"/><Relationship Id="rId136" Type="http://schemas.openxmlformats.org/officeDocument/2006/relationships/customXml" Target="../ink/ink104.xml"/><Relationship Id="rId157" Type="http://schemas.openxmlformats.org/officeDocument/2006/relationships/image" Target="../media/image112.png"/><Relationship Id="rId61" Type="http://schemas.openxmlformats.org/officeDocument/2006/relationships/image" Target="../media/image64.png"/><Relationship Id="rId82" Type="http://schemas.openxmlformats.org/officeDocument/2006/relationships/customXml" Target="../ink/ink77.xml"/><Relationship Id="rId152" Type="http://schemas.openxmlformats.org/officeDocument/2006/relationships/customXml" Target="../ink/ink112.xml"/><Relationship Id="rId19" Type="http://schemas.openxmlformats.org/officeDocument/2006/relationships/image" Target="../media/image340.png"/><Relationship Id="rId30" Type="http://schemas.openxmlformats.org/officeDocument/2006/relationships/customXml" Target="../ink/ink51.xml"/><Relationship Id="rId35" Type="http://schemas.openxmlformats.org/officeDocument/2006/relationships/image" Target="../media/image51.png"/><Relationship Id="rId56" Type="http://schemas.openxmlformats.org/officeDocument/2006/relationships/customXml" Target="../ink/ink64.xml"/><Relationship Id="rId77" Type="http://schemas.openxmlformats.org/officeDocument/2006/relationships/image" Target="../media/image72.png"/><Relationship Id="rId100" Type="http://schemas.openxmlformats.org/officeDocument/2006/relationships/customXml" Target="../ink/ink86.xml"/><Relationship Id="rId105" Type="http://schemas.openxmlformats.org/officeDocument/2006/relationships/image" Target="../media/image86.png"/><Relationship Id="rId126" Type="http://schemas.openxmlformats.org/officeDocument/2006/relationships/customXml" Target="../ink/ink99.xml"/><Relationship Id="rId147" Type="http://schemas.openxmlformats.org/officeDocument/2006/relationships/image" Target="../media/image107.png"/><Relationship Id="rId51" Type="http://schemas.openxmlformats.org/officeDocument/2006/relationships/image" Target="../media/image59.png"/><Relationship Id="rId72" Type="http://schemas.openxmlformats.org/officeDocument/2006/relationships/customXml" Target="../ink/ink72.xml"/><Relationship Id="rId93" Type="http://schemas.openxmlformats.org/officeDocument/2006/relationships/image" Target="../media/image80.png"/><Relationship Id="rId98" Type="http://schemas.openxmlformats.org/officeDocument/2006/relationships/customXml" Target="../ink/ink85.xml"/><Relationship Id="rId121" Type="http://schemas.openxmlformats.org/officeDocument/2006/relationships/image" Target="../media/image94.png"/><Relationship Id="rId142" Type="http://schemas.openxmlformats.org/officeDocument/2006/relationships/customXml" Target="../ink/ink107.xml"/><Relationship Id="rId163" Type="http://schemas.openxmlformats.org/officeDocument/2006/relationships/image" Target="../media/image115.png"/><Relationship Id="rId46" Type="http://schemas.openxmlformats.org/officeDocument/2006/relationships/customXml" Target="../ink/ink59.xml"/><Relationship Id="rId67" Type="http://schemas.openxmlformats.org/officeDocument/2006/relationships/image" Target="../media/image67.png"/><Relationship Id="rId116" Type="http://schemas.openxmlformats.org/officeDocument/2006/relationships/customXml" Target="../ink/ink94.xml"/><Relationship Id="rId137" Type="http://schemas.openxmlformats.org/officeDocument/2006/relationships/image" Target="../media/image102.png"/><Relationship Id="rId158" Type="http://schemas.openxmlformats.org/officeDocument/2006/relationships/customXml" Target="../ink/ink115.xml"/><Relationship Id="rId20" Type="http://schemas.openxmlformats.org/officeDocument/2006/relationships/customXml" Target="../ink/ink49.xml"/><Relationship Id="rId41" Type="http://schemas.openxmlformats.org/officeDocument/2006/relationships/image" Target="../media/image54.png"/><Relationship Id="rId62" Type="http://schemas.openxmlformats.org/officeDocument/2006/relationships/customXml" Target="../ink/ink67.xml"/><Relationship Id="rId83" Type="http://schemas.openxmlformats.org/officeDocument/2006/relationships/image" Target="../media/image75.png"/><Relationship Id="rId88" Type="http://schemas.openxmlformats.org/officeDocument/2006/relationships/customXml" Target="../ink/ink80.xml"/><Relationship Id="rId111" Type="http://schemas.openxmlformats.org/officeDocument/2006/relationships/image" Target="../media/image89.png"/><Relationship Id="rId132" Type="http://schemas.openxmlformats.org/officeDocument/2006/relationships/customXml" Target="../ink/ink102.xml"/><Relationship Id="rId153" Type="http://schemas.openxmlformats.org/officeDocument/2006/relationships/image" Target="../media/image110.png"/><Relationship Id="rId36" Type="http://schemas.openxmlformats.org/officeDocument/2006/relationships/customXml" Target="../ink/ink54.xml"/><Relationship Id="rId57" Type="http://schemas.openxmlformats.org/officeDocument/2006/relationships/image" Target="../media/image62.png"/><Relationship Id="rId106" Type="http://schemas.openxmlformats.org/officeDocument/2006/relationships/customXml" Target="../ink/ink89.xml"/><Relationship Id="rId127" Type="http://schemas.openxmlformats.org/officeDocument/2006/relationships/image" Target="../media/image97.png"/><Relationship Id="rId31" Type="http://schemas.openxmlformats.org/officeDocument/2006/relationships/image" Target="../media/image49.png"/><Relationship Id="rId52" Type="http://schemas.openxmlformats.org/officeDocument/2006/relationships/customXml" Target="../ink/ink62.xml"/><Relationship Id="rId73" Type="http://schemas.openxmlformats.org/officeDocument/2006/relationships/image" Target="../media/image70.png"/><Relationship Id="rId78" Type="http://schemas.openxmlformats.org/officeDocument/2006/relationships/customXml" Target="../ink/ink75.xml"/><Relationship Id="rId94" Type="http://schemas.openxmlformats.org/officeDocument/2006/relationships/customXml" Target="../ink/ink83.xml"/><Relationship Id="rId99" Type="http://schemas.openxmlformats.org/officeDocument/2006/relationships/image" Target="../media/image83.png"/><Relationship Id="rId101" Type="http://schemas.openxmlformats.org/officeDocument/2006/relationships/image" Target="../media/image84.png"/><Relationship Id="rId122" Type="http://schemas.openxmlformats.org/officeDocument/2006/relationships/customXml" Target="../ink/ink97.xml"/><Relationship Id="rId143" Type="http://schemas.openxmlformats.org/officeDocument/2006/relationships/image" Target="../media/image105.png"/><Relationship Id="rId148" Type="http://schemas.openxmlformats.org/officeDocument/2006/relationships/customXml" Target="../ink/ink110.xml"/><Relationship Id="rId164" Type="http://schemas.openxmlformats.org/officeDocument/2006/relationships/customXml" Target="../ink/ink118.xml"/><Relationship Id="rId47" Type="http://schemas.openxmlformats.org/officeDocument/2006/relationships/image" Target="../media/image57.png"/><Relationship Id="rId68" Type="http://schemas.openxmlformats.org/officeDocument/2006/relationships/customXml" Target="../ink/ink70.xml"/><Relationship Id="rId89" Type="http://schemas.openxmlformats.org/officeDocument/2006/relationships/image" Target="../media/image78.png"/><Relationship Id="rId112" Type="http://schemas.openxmlformats.org/officeDocument/2006/relationships/customXml" Target="../ink/ink92.xml"/><Relationship Id="rId133" Type="http://schemas.openxmlformats.org/officeDocument/2006/relationships/image" Target="../media/image100.png"/><Relationship Id="rId154" Type="http://schemas.openxmlformats.org/officeDocument/2006/relationships/customXml" Target="../ink/ink113.xml"/></Relationships>
</file>

<file path=ppt/slides/_rels/slide8.xml.rels><?xml version="1.0" encoding="UTF-8" standalone="yes"?>
<Relationships xmlns="http://schemas.openxmlformats.org/package/2006/relationships"><Relationship Id="rId26" Type="http://schemas.openxmlformats.org/officeDocument/2006/relationships/image" Target="../media/image128.png"/><Relationship Id="rId117" Type="http://schemas.openxmlformats.org/officeDocument/2006/relationships/customXml" Target="../ink/ink176.xml"/><Relationship Id="rId21" Type="http://schemas.openxmlformats.org/officeDocument/2006/relationships/customXml" Target="../ink/ink128.xml"/><Relationship Id="rId42" Type="http://schemas.openxmlformats.org/officeDocument/2006/relationships/image" Target="../media/image136.png"/><Relationship Id="rId47" Type="http://schemas.openxmlformats.org/officeDocument/2006/relationships/customXml" Target="../ink/ink141.xml"/><Relationship Id="rId63" Type="http://schemas.openxmlformats.org/officeDocument/2006/relationships/customXml" Target="../ink/ink149.xml"/><Relationship Id="rId68" Type="http://schemas.openxmlformats.org/officeDocument/2006/relationships/image" Target="../media/image149.png"/><Relationship Id="rId84" Type="http://schemas.openxmlformats.org/officeDocument/2006/relationships/image" Target="../media/image157.png"/><Relationship Id="rId89" Type="http://schemas.openxmlformats.org/officeDocument/2006/relationships/customXml" Target="../ink/ink162.xml"/><Relationship Id="rId112" Type="http://schemas.openxmlformats.org/officeDocument/2006/relationships/image" Target="../media/image171.png"/><Relationship Id="rId16" Type="http://schemas.openxmlformats.org/officeDocument/2006/relationships/image" Target="../media/image123.png"/><Relationship Id="rId107" Type="http://schemas.openxmlformats.org/officeDocument/2006/relationships/customXml" Target="../ink/ink171.xml"/><Relationship Id="rId11" Type="http://schemas.openxmlformats.org/officeDocument/2006/relationships/customXml" Target="../ink/ink123.xml"/><Relationship Id="rId32" Type="http://schemas.openxmlformats.org/officeDocument/2006/relationships/image" Target="../media/image131.png"/><Relationship Id="rId37" Type="http://schemas.openxmlformats.org/officeDocument/2006/relationships/customXml" Target="../ink/ink136.xml"/><Relationship Id="rId53" Type="http://schemas.openxmlformats.org/officeDocument/2006/relationships/customXml" Target="../ink/ink144.xml"/><Relationship Id="rId58" Type="http://schemas.openxmlformats.org/officeDocument/2006/relationships/image" Target="../media/image144.png"/><Relationship Id="rId74" Type="http://schemas.openxmlformats.org/officeDocument/2006/relationships/image" Target="../media/image152.png"/><Relationship Id="rId79" Type="http://schemas.openxmlformats.org/officeDocument/2006/relationships/customXml" Target="../ink/ink157.xml"/><Relationship Id="rId102" Type="http://schemas.openxmlformats.org/officeDocument/2006/relationships/image" Target="../media/image166.png"/><Relationship Id="rId123" Type="http://schemas.openxmlformats.org/officeDocument/2006/relationships/customXml" Target="../ink/ink179.xml"/><Relationship Id="rId5" Type="http://schemas.openxmlformats.org/officeDocument/2006/relationships/customXml" Target="../ink/ink120.xml"/><Relationship Id="rId90" Type="http://schemas.openxmlformats.org/officeDocument/2006/relationships/image" Target="../media/image160.png"/><Relationship Id="rId95" Type="http://schemas.openxmlformats.org/officeDocument/2006/relationships/customXml" Target="../ink/ink165.xml"/><Relationship Id="rId22" Type="http://schemas.openxmlformats.org/officeDocument/2006/relationships/image" Target="../media/image126.png"/><Relationship Id="rId27" Type="http://schemas.openxmlformats.org/officeDocument/2006/relationships/customXml" Target="../ink/ink131.xml"/><Relationship Id="rId43" Type="http://schemas.openxmlformats.org/officeDocument/2006/relationships/customXml" Target="../ink/ink139.xml"/><Relationship Id="rId48" Type="http://schemas.openxmlformats.org/officeDocument/2006/relationships/image" Target="../media/image139.png"/><Relationship Id="rId64" Type="http://schemas.openxmlformats.org/officeDocument/2006/relationships/image" Target="../media/image147.png"/><Relationship Id="rId69" Type="http://schemas.openxmlformats.org/officeDocument/2006/relationships/customXml" Target="../ink/ink152.xml"/><Relationship Id="rId113" Type="http://schemas.openxmlformats.org/officeDocument/2006/relationships/customXml" Target="../ink/ink174.xml"/><Relationship Id="rId118" Type="http://schemas.openxmlformats.org/officeDocument/2006/relationships/image" Target="../media/image174.png"/><Relationship Id="rId80" Type="http://schemas.openxmlformats.org/officeDocument/2006/relationships/image" Target="../media/image155.png"/><Relationship Id="rId85" Type="http://schemas.openxmlformats.org/officeDocument/2006/relationships/customXml" Target="../ink/ink160.xml"/><Relationship Id="rId12" Type="http://schemas.openxmlformats.org/officeDocument/2006/relationships/image" Target="../media/image121.png"/><Relationship Id="rId17" Type="http://schemas.openxmlformats.org/officeDocument/2006/relationships/customXml" Target="../ink/ink126.xml"/><Relationship Id="rId33" Type="http://schemas.openxmlformats.org/officeDocument/2006/relationships/customXml" Target="../ink/ink134.xml"/><Relationship Id="rId38" Type="http://schemas.openxmlformats.org/officeDocument/2006/relationships/image" Target="../media/image134.png"/><Relationship Id="rId59" Type="http://schemas.openxmlformats.org/officeDocument/2006/relationships/customXml" Target="../ink/ink147.xml"/><Relationship Id="rId103" Type="http://schemas.openxmlformats.org/officeDocument/2006/relationships/customXml" Target="../ink/ink169.xml"/><Relationship Id="rId108" Type="http://schemas.openxmlformats.org/officeDocument/2006/relationships/image" Target="../media/image169.png"/><Relationship Id="rId124" Type="http://schemas.openxmlformats.org/officeDocument/2006/relationships/image" Target="../media/image177.png"/><Relationship Id="rId54" Type="http://schemas.openxmlformats.org/officeDocument/2006/relationships/image" Target="../media/image142.png"/><Relationship Id="rId70" Type="http://schemas.openxmlformats.org/officeDocument/2006/relationships/image" Target="../media/image150.png"/><Relationship Id="rId75" Type="http://schemas.openxmlformats.org/officeDocument/2006/relationships/customXml" Target="../ink/ink155.xml"/><Relationship Id="rId91" Type="http://schemas.openxmlformats.org/officeDocument/2006/relationships/customXml" Target="../ink/ink163.xml"/><Relationship Id="rId96" Type="http://schemas.openxmlformats.org/officeDocument/2006/relationships/image" Target="../media/image163.png"/><Relationship Id="rId1" Type="http://schemas.openxmlformats.org/officeDocument/2006/relationships/slideLayout" Target="../slideLayouts/slideLayout2.xml"/><Relationship Id="rId6" Type="http://schemas.openxmlformats.org/officeDocument/2006/relationships/image" Target="../media/image118.png"/><Relationship Id="rId23" Type="http://schemas.openxmlformats.org/officeDocument/2006/relationships/customXml" Target="../ink/ink129.xml"/><Relationship Id="rId28" Type="http://schemas.openxmlformats.org/officeDocument/2006/relationships/image" Target="../media/image129.png"/><Relationship Id="rId49" Type="http://schemas.openxmlformats.org/officeDocument/2006/relationships/customXml" Target="../ink/ink142.xml"/><Relationship Id="rId114" Type="http://schemas.openxmlformats.org/officeDocument/2006/relationships/image" Target="../media/image172.png"/><Relationship Id="rId119" Type="http://schemas.openxmlformats.org/officeDocument/2006/relationships/customXml" Target="../ink/ink177.xml"/><Relationship Id="rId44" Type="http://schemas.openxmlformats.org/officeDocument/2006/relationships/image" Target="../media/image137.png"/><Relationship Id="rId60" Type="http://schemas.openxmlformats.org/officeDocument/2006/relationships/image" Target="../media/image145.png"/><Relationship Id="rId65" Type="http://schemas.openxmlformats.org/officeDocument/2006/relationships/customXml" Target="../ink/ink150.xml"/><Relationship Id="rId81" Type="http://schemas.openxmlformats.org/officeDocument/2006/relationships/customXml" Target="../ink/ink158.xml"/><Relationship Id="rId86" Type="http://schemas.openxmlformats.org/officeDocument/2006/relationships/image" Target="../media/image158.png"/><Relationship Id="rId4" Type="http://schemas.openxmlformats.org/officeDocument/2006/relationships/image" Target="../media/image117.png"/><Relationship Id="rId9" Type="http://schemas.openxmlformats.org/officeDocument/2006/relationships/customXml" Target="../ink/ink122.xml"/><Relationship Id="rId13" Type="http://schemas.openxmlformats.org/officeDocument/2006/relationships/customXml" Target="../ink/ink124.xml"/><Relationship Id="rId18" Type="http://schemas.openxmlformats.org/officeDocument/2006/relationships/image" Target="../media/image124.png"/><Relationship Id="rId39" Type="http://schemas.openxmlformats.org/officeDocument/2006/relationships/customXml" Target="../ink/ink137.xml"/><Relationship Id="rId109" Type="http://schemas.openxmlformats.org/officeDocument/2006/relationships/customXml" Target="../ink/ink172.xml"/><Relationship Id="rId34" Type="http://schemas.openxmlformats.org/officeDocument/2006/relationships/image" Target="../media/image132.png"/><Relationship Id="rId50" Type="http://schemas.openxmlformats.org/officeDocument/2006/relationships/image" Target="../media/image140.png"/><Relationship Id="rId55" Type="http://schemas.openxmlformats.org/officeDocument/2006/relationships/customXml" Target="../ink/ink145.xml"/><Relationship Id="rId76" Type="http://schemas.openxmlformats.org/officeDocument/2006/relationships/image" Target="../media/image153.png"/><Relationship Id="rId97" Type="http://schemas.openxmlformats.org/officeDocument/2006/relationships/customXml" Target="../ink/ink166.xml"/><Relationship Id="rId104" Type="http://schemas.openxmlformats.org/officeDocument/2006/relationships/image" Target="../media/image167.png"/><Relationship Id="rId120" Type="http://schemas.openxmlformats.org/officeDocument/2006/relationships/image" Target="../media/image175.png"/><Relationship Id="rId7" Type="http://schemas.openxmlformats.org/officeDocument/2006/relationships/customXml" Target="../ink/ink121.xml"/><Relationship Id="rId71" Type="http://schemas.openxmlformats.org/officeDocument/2006/relationships/customXml" Target="../ink/ink153.xml"/><Relationship Id="rId92" Type="http://schemas.openxmlformats.org/officeDocument/2006/relationships/image" Target="../media/image161.png"/><Relationship Id="rId2" Type="http://schemas.openxmlformats.org/officeDocument/2006/relationships/notesSlide" Target="../notesSlides/notesSlide1.xml"/><Relationship Id="rId29" Type="http://schemas.openxmlformats.org/officeDocument/2006/relationships/customXml" Target="../ink/ink132.xml"/><Relationship Id="rId24" Type="http://schemas.openxmlformats.org/officeDocument/2006/relationships/image" Target="../media/image127.png"/><Relationship Id="rId40" Type="http://schemas.openxmlformats.org/officeDocument/2006/relationships/image" Target="../media/image135.png"/><Relationship Id="rId45" Type="http://schemas.openxmlformats.org/officeDocument/2006/relationships/customXml" Target="../ink/ink140.xml"/><Relationship Id="rId66" Type="http://schemas.openxmlformats.org/officeDocument/2006/relationships/image" Target="../media/image148.png"/><Relationship Id="rId87" Type="http://schemas.openxmlformats.org/officeDocument/2006/relationships/customXml" Target="../ink/ink161.xml"/><Relationship Id="rId110" Type="http://schemas.openxmlformats.org/officeDocument/2006/relationships/image" Target="../media/image170.png"/><Relationship Id="rId115" Type="http://schemas.openxmlformats.org/officeDocument/2006/relationships/customXml" Target="../ink/ink175.xml"/><Relationship Id="rId61" Type="http://schemas.openxmlformats.org/officeDocument/2006/relationships/customXml" Target="../ink/ink148.xml"/><Relationship Id="rId82" Type="http://schemas.openxmlformats.org/officeDocument/2006/relationships/image" Target="../media/image156.png"/><Relationship Id="rId19" Type="http://schemas.openxmlformats.org/officeDocument/2006/relationships/customXml" Target="../ink/ink127.xml"/><Relationship Id="rId14" Type="http://schemas.openxmlformats.org/officeDocument/2006/relationships/image" Target="../media/image122.png"/><Relationship Id="rId30" Type="http://schemas.openxmlformats.org/officeDocument/2006/relationships/image" Target="../media/image130.png"/><Relationship Id="rId35" Type="http://schemas.openxmlformats.org/officeDocument/2006/relationships/customXml" Target="../ink/ink135.xml"/><Relationship Id="rId56" Type="http://schemas.openxmlformats.org/officeDocument/2006/relationships/image" Target="../media/image143.png"/><Relationship Id="rId77" Type="http://schemas.openxmlformats.org/officeDocument/2006/relationships/customXml" Target="../ink/ink156.xml"/><Relationship Id="rId100" Type="http://schemas.openxmlformats.org/officeDocument/2006/relationships/image" Target="../media/image165.png"/><Relationship Id="rId105" Type="http://schemas.openxmlformats.org/officeDocument/2006/relationships/customXml" Target="../ink/ink170.xml"/><Relationship Id="rId8" Type="http://schemas.openxmlformats.org/officeDocument/2006/relationships/image" Target="../media/image119.png"/><Relationship Id="rId51" Type="http://schemas.openxmlformats.org/officeDocument/2006/relationships/customXml" Target="../ink/ink143.xml"/><Relationship Id="rId72" Type="http://schemas.openxmlformats.org/officeDocument/2006/relationships/image" Target="../media/image151.png"/><Relationship Id="rId93" Type="http://schemas.openxmlformats.org/officeDocument/2006/relationships/customXml" Target="../ink/ink164.xml"/><Relationship Id="rId98" Type="http://schemas.openxmlformats.org/officeDocument/2006/relationships/image" Target="../media/image164.png"/><Relationship Id="rId121" Type="http://schemas.openxmlformats.org/officeDocument/2006/relationships/customXml" Target="../ink/ink178.xml"/><Relationship Id="rId3" Type="http://schemas.openxmlformats.org/officeDocument/2006/relationships/customXml" Target="../ink/ink119.xml"/><Relationship Id="rId25" Type="http://schemas.openxmlformats.org/officeDocument/2006/relationships/customXml" Target="../ink/ink130.xml"/><Relationship Id="rId46" Type="http://schemas.openxmlformats.org/officeDocument/2006/relationships/image" Target="../media/image138.png"/><Relationship Id="rId67" Type="http://schemas.openxmlformats.org/officeDocument/2006/relationships/customXml" Target="../ink/ink151.xml"/><Relationship Id="rId116" Type="http://schemas.openxmlformats.org/officeDocument/2006/relationships/image" Target="../media/image173.png"/><Relationship Id="rId20" Type="http://schemas.openxmlformats.org/officeDocument/2006/relationships/image" Target="../media/image125.png"/><Relationship Id="rId41" Type="http://schemas.openxmlformats.org/officeDocument/2006/relationships/customXml" Target="../ink/ink138.xml"/><Relationship Id="rId62" Type="http://schemas.openxmlformats.org/officeDocument/2006/relationships/image" Target="../media/image146.png"/><Relationship Id="rId83" Type="http://schemas.openxmlformats.org/officeDocument/2006/relationships/customXml" Target="../ink/ink159.xml"/><Relationship Id="rId88" Type="http://schemas.openxmlformats.org/officeDocument/2006/relationships/image" Target="../media/image159.png"/><Relationship Id="rId111" Type="http://schemas.openxmlformats.org/officeDocument/2006/relationships/customXml" Target="../ink/ink173.xml"/><Relationship Id="rId15" Type="http://schemas.openxmlformats.org/officeDocument/2006/relationships/customXml" Target="../ink/ink125.xml"/><Relationship Id="rId36" Type="http://schemas.openxmlformats.org/officeDocument/2006/relationships/image" Target="../media/image133.png"/><Relationship Id="rId57" Type="http://schemas.openxmlformats.org/officeDocument/2006/relationships/customXml" Target="../ink/ink146.xml"/><Relationship Id="rId106" Type="http://schemas.openxmlformats.org/officeDocument/2006/relationships/image" Target="../media/image168.png"/><Relationship Id="rId10" Type="http://schemas.openxmlformats.org/officeDocument/2006/relationships/image" Target="../media/image120.png"/><Relationship Id="rId31" Type="http://schemas.openxmlformats.org/officeDocument/2006/relationships/customXml" Target="../ink/ink133.xml"/><Relationship Id="rId52" Type="http://schemas.openxmlformats.org/officeDocument/2006/relationships/image" Target="../media/image141.png"/><Relationship Id="rId73" Type="http://schemas.openxmlformats.org/officeDocument/2006/relationships/customXml" Target="../ink/ink154.xml"/><Relationship Id="rId78" Type="http://schemas.openxmlformats.org/officeDocument/2006/relationships/image" Target="../media/image154.png"/><Relationship Id="rId94" Type="http://schemas.openxmlformats.org/officeDocument/2006/relationships/image" Target="../media/image162.png"/><Relationship Id="rId99" Type="http://schemas.openxmlformats.org/officeDocument/2006/relationships/customXml" Target="../ink/ink167.xml"/><Relationship Id="rId101" Type="http://schemas.openxmlformats.org/officeDocument/2006/relationships/customXml" Target="../ink/ink168.xml"/><Relationship Id="rId122" Type="http://schemas.openxmlformats.org/officeDocument/2006/relationships/image" Target="../media/image17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6</a:t>
            </a:r>
            <a:endParaRPr lang="en-US" sz="4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1B96-7F65-2335-62C1-794E79CC57C3}"/>
              </a:ext>
            </a:extLst>
          </p:cNvPr>
          <p:cNvSpPr>
            <a:spLocks noGrp="1"/>
          </p:cNvSpPr>
          <p:nvPr>
            <p:ph type="title"/>
          </p:nvPr>
        </p:nvSpPr>
        <p:spPr/>
        <p:txBody>
          <a:bodyPr/>
          <a:lstStyle/>
          <a:p>
            <a:r>
              <a:rPr lang="en-US" dirty="0"/>
              <a:t>Memory Layout</a:t>
            </a:r>
          </a:p>
        </p:txBody>
      </p:sp>
      <p:pic>
        <p:nvPicPr>
          <p:cNvPr id="5" name="Content Placeholder 4">
            <a:extLst>
              <a:ext uri="{FF2B5EF4-FFF2-40B4-BE49-F238E27FC236}">
                <a16:creationId xmlns:a16="http://schemas.microsoft.com/office/drawing/2014/main" id="{5D212394-745C-7452-725B-A8601880FD9D}"/>
              </a:ext>
            </a:extLst>
          </p:cNvPr>
          <p:cNvPicPr>
            <a:picLocks noGrp="1" noChangeAspect="1"/>
          </p:cNvPicPr>
          <p:nvPr>
            <p:ph idx="1"/>
          </p:nvPr>
        </p:nvPicPr>
        <p:blipFill>
          <a:blip r:embed="rId2"/>
          <a:stretch>
            <a:fillRect/>
          </a:stretch>
        </p:blipFill>
        <p:spPr>
          <a:xfrm>
            <a:off x="944565" y="1417638"/>
            <a:ext cx="7254869" cy="3752487"/>
          </a:xfrm>
        </p:spPr>
      </p:pic>
    </p:spTree>
    <p:extLst>
      <p:ext uri="{BB962C8B-B14F-4D97-AF65-F5344CB8AC3E}">
        <p14:creationId xmlns:p14="http://schemas.microsoft.com/office/powerpoint/2010/main" val="2013770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1EA1-17A1-EA89-883F-198C1AB59945}"/>
              </a:ext>
            </a:extLst>
          </p:cNvPr>
          <p:cNvSpPr>
            <a:spLocks noGrp="1"/>
          </p:cNvSpPr>
          <p:nvPr>
            <p:ph type="title"/>
          </p:nvPr>
        </p:nvSpPr>
        <p:spPr/>
        <p:txBody>
          <a:bodyPr/>
          <a:lstStyle/>
          <a:p>
            <a:r>
              <a:rPr lang="en-US" dirty="0"/>
              <a:t>Static main</a:t>
            </a:r>
          </a:p>
        </p:txBody>
      </p:sp>
      <p:sp>
        <p:nvSpPr>
          <p:cNvPr id="4" name="Rectangle 1">
            <a:extLst>
              <a:ext uri="{FF2B5EF4-FFF2-40B4-BE49-F238E27FC236}">
                <a16:creationId xmlns:a16="http://schemas.microsoft.com/office/drawing/2014/main" id="{363D4E1E-6360-2EBE-D1E2-FFEBD07E0C7F}"/>
              </a:ext>
            </a:extLst>
          </p:cNvPr>
          <p:cNvSpPr>
            <a:spLocks noGrp="1" noChangeArrowheads="1"/>
          </p:cNvSpPr>
          <p:nvPr>
            <p:ph idx="1"/>
          </p:nvPr>
        </p:nvSpPr>
        <p:spPr bwMode="auto">
          <a:xfrm>
            <a:off x="457200" y="2709021"/>
            <a:ext cx="902798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t>main() is not static because: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It must be accessible globally as the program’s entry point.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The C++ standard requires it to have external linkage.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It is not a member of a class, so static has no meaning here.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Tree>
    <p:extLst>
      <p:ext uri="{BB962C8B-B14F-4D97-AF65-F5344CB8AC3E}">
        <p14:creationId xmlns:p14="http://schemas.microsoft.com/office/powerpoint/2010/main" val="292517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2F2F-E2EE-44FF-A248-CF44B6CE570C}"/>
              </a:ext>
            </a:extLst>
          </p:cNvPr>
          <p:cNvSpPr>
            <a:spLocks noGrp="1"/>
          </p:cNvSpPr>
          <p:nvPr>
            <p:ph type="title"/>
          </p:nvPr>
        </p:nvSpPr>
        <p:spPr/>
        <p:txBody>
          <a:bodyPr>
            <a:normAutofit fontScale="90000"/>
          </a:bodyPr>
          <a:lstStyle/>
          <a:p>
            <a:r>
              <a:rPr lang="en-US" dirty="0"/>
              <a:t>S</a:t>
            </a:r>
            <a:r>
              <a:rPr lang="en-US" b="1" i="0" dirty="0">
                <a:solidFill>
                  <a:srgbClr val="292929"/>
                </a:solidFill>
                <a:effectLst/>
                <a:latin typeface="sohne"/>
              </a:rPr>
              <a:t>tatic Data Member</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35F25AFB-38EC-4287-B46C-62752817070A}"/>
              </a:ext>
            </a:extLst>
          </p:cNvPr>
          <p:cNvSpPr>
            <a:spLocks noGrp="1"/>
          </p:cNvSpPr>
          <p:nvPr>
            <p:ph idx="1"/>
          </p:nvPr>
        </p:nvSpPr>
        <p:spPr/>
        <p:txBody>
          <a:bodyPr>
            <a:normAutofit fontScale="92500"/>
          </a:bodyPr>
          <a:lstStyle/>
          <a:p>
            <a:r>
              <a:rPr lang="en-US" b="0" i="0" dirty="0">
                <a:solidFill>
                  <a:srgbClr val="292929"/>
                </a:solidFill>
                <a:effectLst/>
                <a:latin typeface="charter"/>
              </a:rPr>
              <a:t>A data member of a class can be qualified as static</a:t>
            </a:r>
          </a:p>
          <a:p>
            <a:pPr algn="l">
              <a:buFont typeface="Arial" panose="020B0604020202020204" pitchFamily="34" charset="0"/>
              <a:buChar char="•"/>
            </a:pPr>
            <a:r>
              <a:rPr lang="en-US" dirty="0"/>
              <a:t>It </a:t>
            </a:r>
            <a:r>
              <a:rPr lang="en-US" b="1" dirty="0"/>
              <a:t>exists even if no objects are created</a:t>
            </a:r>
            <a:r>
              <a:rPr lang="en-US" dirty="0"/>
              <a:t>, but it is </a:t>
            </a:r>
            <a:r>
              <a:rPr lang="en-US" b="1" dirty="0"/>
              <a:t>initialized only once</a:t>
            </a:r>
            <a:r>
              <a:rPr lang="en-US" dirty="0"/>
              <a:t>.</a:t>
            </a:r>
          </a:p>
          <a:p>
            <a:pPr algn="l">
              <a:buFont typeface="Arial" panose="020B0604020202020204" pitchFamily="34" charset="0"/>
              <a:buChar char="•"/>
            </a:pPr>
            <a:r>
              <a:rPr lang="en-US" b="0" i="0" dirty="0">
                <a:solidFill>
                  <a:srgbClr val="292929"/>
                </a:solidFill>
                <a:effectLst/>
                <a:latin typeface="charter"/>
              </a:rPr>
              <a:t>Only one copy of that member is created for the entire class and is shared by all the objects of that class, no matter how many objects are created.</a:t>
            </a:r>
          </a:p>
          <a:p>
            <a:pPr algn="l">
              <a:buFont typeface="Arial" panose="020B0604020202020204" pitchFamily="34" charset="0"/>
              <a:buChar char="•"/>
            </a:pPr>
            <a:r>
              <a:rPr lang="en-US" b="0" i="0" dirty="0">
                <a:solidFill>
                  <a:srgbClr val="292929"/>
                </a:solidFill>
                <a:effectLst/>
                <a:latin typeface="charter"/>
              </a:rPr>
              <a:t>It is visible only within the class, but its lifetime is the entire program</a:t>
            </a:r>
          </a:p>
          <a:p>
            <a:endParaRPr lang="en-US" dirty="0"/>
          </a:p>
        </p:txBody>
      </p:sp>
    </p:spTree>
    <p:extLst>
      <p:ext uri="{BB962C8B-B14F-4D97-AF65-F5344CB8AC3E}">
        <p14:creationId xmlns:p14="http://schemas.microsoft.com/office/powerpoint/2010/main" val="319220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F5D2-EBF8-4295-B4EB-E34B186A8CD4}"/>
              </a:ext>
            </a:extLst>
          </p:cNvPr>
          <p:cNvSpPr>
            <a:spLocks noGrp="1"/>
          </p:cNvSpPr>
          <p:nvPr>
            <p:ph type="title"/>
          </p:nvPr>
        </p:nvSpPr>
        <p:spPr/>
        <p:txBody>
          <a:bodyPr/>
          <a:lstStyle/>
          <a:p>
            <a:r>
              <a:rPr lang="en-US" dirty="0"/>
              <a:t>S</a:t>
            </a:r>
            <a:r>
              <a:rPr lang="en-US" b="1" i="0" dirty="0">
                <a:solidFill>
                  <a:srgbClr val="292929"/>
                </a:solidFill>
                <a:effectLst/>
                <a:latin typeface="sohne"/>
              </a:rPr>
              <a:t>tatic Data Member</a:t>
            </a:r>
            <a:endParaRPr lang="en-US" dirty="0"/>
          </a:p>
        </p:txBody>
      </p:sp>
      <p:sp>
        <p:nvSpPr>
          <p:cNvPr id="3" name="Content Placeholder 2">
            <a:extLst>
              <a:ext uri="{FF2B5EF4-FFF2-40B4-BE49-F238E27FC236}">
                <a16:creationId xmlns:a16="http://schemas.microsoft.com/office/drawing/2014/main" id="{CD3341E4-04D4-4E71-A672-50B59CEE22BE}"/>
              </a:ext>
            </a:extLst>
          </p:cNvPr>
          <p:cNvSpPr>
            <a:spLocks noGrp="1"/>
          </p:cNvSpPr>
          <p:nvPr>
            <p:ph idx="1"/>
          </p:nvPr>
        </p:nvSpPr>
        <p:spPr/>
        <p:txBody>
          <a:bodyPr/>
          <a:lstStyle/>
          <a:p>
            <a:r>
              <a:rPr lang="en-US" b="0" i="0" dirty="0">
                <a:solidFill>
                  <a:srgbClr val="292929"/>
                </a:solidFill>
                <a:effectLst/>
                <a:latin typeface="charter"/>
              </a:rPr>
              <a:t>A static variable is normally used to maintain value common to the entire class. For </a:t>
            </a:r>
            <a:r>
              <a:rPr lang="en-US" b="0" i="0" dirty="0" err="1">
                <a:solidFill>
                  <a:srgbClr val="292929"/>
                </a:solidFill>
                <a:effectLst/>
                <a:latin typeface="charter"/>
              </a:rPr>
              <a:t>e.g</a:t>
            </a:r>
            <a:r>
              <a:rPr lang="en-US" b="0" i="0" dirty="0">
                <a:solidFill>
                  <a:srgbClr val="292929"/>
                </a:solidFill>
                <a:effectLst/>
                <a:latin typeface="charter"/>
              </a:rPr>
              <a:t>, to hold the count of objects created. Note that the type and scope of each static member variable must be declared outside the class definition. This is necessary because the static data members are stored separately rather than as a part of an object.</a:t>
            </a:r>
            <a:endParaRPr lang="en-US" dirty="0"/>
          </a:p>
        </p:txBody>
      </p:sp>
    </p:spTree>
    <p:extLst>
      <p:ext uri="{BB962C8B-B14F-4D97-AF65-F5344CB8AC3E}">
        <p14:creationId xmlns:p14="http://schemas.microsoft.com/office/powerpoint/2010/main" val="179591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0C2E-C1DC-4FB4-94BE-1D0F896A13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0FD1467-E297-4ECF-88A8-C02C6735D140}"/>
              </a:ext>
            </a:extLst>
          </p:cNvPr>
          <p:cNvPicPr>
            <a:picLocks noGrp="1" noChangeAspect="1"/>
          </p:cNvPicPr>
          <p:nvPr>
            <p:ph idx="1"/>
          </p:nvPr>
        </p:nvPicPr>
        <p:blipFill>
          <a:blip r:embed="rId2"/>
          <a:stretch>
            <a:fillRect/>
          </a:stretch>
        </p:blipFill>
        <p:spPr>
          <a:xfrm>
            <a:off x="990600" y="2182019"/>
            <a:ext cx="7010400" cy="4066381"/>
          </a:xfrm>
        </p:spPr>
      </p:pic>
    </p:spTree>
    <p:extLst>
      <p:ext uri="{BB962C8B-B14F-4D97-AF65-F5344CB8AC3E}">
        <p14:creationId xmlns:p14="http://schemas.microsoft.com/office/powerpoint/2010/main" val="397782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CAED-3504-FC18-BD1B-6606567250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3BE66E-0347-82F3-9AC8-219A4335EF01}"/>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78" name="Ink 77">
                <a:extLst>
                  <a:ext uri="{FF2B5EF4-FFF2-40B4-BE49-F238E27FC236}">
                    <a16:creationId xmlns:a16="http://schemas.microsoft.com/office/drawing/2014/main" id="{D588B496-5269-A46A-45D5-992C599A214A}"/>
                  </a:ext>
                </a:extLst>
              </p14:cNvPr>
              <p14:cNvContentPartPr/>
              <p14:nvPr/>
            </p14:nvContentPartPr>
            <p14:xfrm>
              <a:off x="907850" y="3119971"/>
              <a:ext cx="190800" cy="187200"/>
            </p14:xfrm>
          </p:contentPart>
        </mc:Choice>
        <mc:Fallback xmlns="">
          <p:pic>
            <p:nvPicPr>
              <p:cNvPr id="78" name="Ink 77">
                <a:extLst>
                  <a:ext uri="{FF2B5EF4-FFF2-40B4-BE49-F238E27FC236}">
                    <a16:creationId xmlns:a16="http://schemas.microsoft.com/office/drawing/2014/main" id="{D588B496-5269-A46A-45D5-992C599A214A}"/>
                  </a:ext>
                </a:extLst>
              </p:cNvPr>
              <p:cNvPicPr/>
              <p:nvPr/>
            </p:nvPicPr>
            <p:blipFill>
              <a:blip r:embed="rId3"/>
              <a:stretch>
                <a:fillRect/>
              </a:stretch>
            </p:blipFill>
            <p:spPr>
              <a:xfrm>
                <a:off x="901730" y="3113851"/>
                <a:ext cx="203040" cy="199440"/>
              </a:xfrm>
              <a:prstGeom prst="rect">
                <a:avLst/>
              </a:prstGeom>
            </p:spPr>
          </p:pic>
        </mc:Fallback>
      </mc:AlternateContent>
      <p:grpSp>
        <p:nvGrpSpPr>
          <p:cNvPr id="113" name="Group 112">
            <a:extLst>
              <a:ext uri="{FF2B5EF4-FFF2-40B4-BE49-F238E27FC236}">
                <a16:creationId xmlns:a16="http://schemas.microsoft.com/office/drawing/2014/main" id="{741550E9-E8B7-CA7F-6FFA-888D35458E9A}"/>
              </a:ext>
            </a:extLst>
          </p:cNvPr>
          <p:cNvGrpSpPr/>
          <p:nvPr/>
        </p:nvGrpSpPr>
        <p:grpSpPr>
          <a:xfrm>
            <a:off x="4069010" y="1726411"/>
            <a:ext cx="3914640" cy="4153320"/>
            <a:chOff x="4069010" y="1726411"/>
            <a:chExt cx="3914640" cy="41533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360E559-695B-0797-C913-226872B90087}"/>
                    </a:ext>
                  </a:extLst>
                </p14:cNvPr>
                <p14:cNvContentPartPr/>
                <p14:nvPr/>
              </p14:nvContentPartPr>
              <p14:xfrm>
                <a:off x="4069010" y="2403931"/>
                <a:ext cx="733680" cy="426600"/>
              </p14:xfrm>
            </p:contentPart>
          </mc:Choice>
          <mc:Fallback xmlns="">
            <p:pic>
              <p:nvPicPr>
                <p:cNvPr id="4" name="Ink 3">
                  <a:extLst>
                    <a:ext uri="{FF2B5EF4-FFF2-40B4-BE49-F238E27FC236}">
                      <a16:creationId xmlns:a16="http://schemas.microsoft.com/office/drawing/2014/main" id="{D360E559-695B-0797-C913-226872B90087}"/>
                    </a:ext>
                  </a:extLst>
                </p:cNvPr>
                <p:cNvPicPr/>
                <p:nvPr/>
              </p:nvPicPr>
              <p:blipFill>
                <a:blip r:embed="rId5"/>
                <a:stretch>
                  <a:fillRect/>
                </a:stretch>
              </p:blipFill>
              <p:spPr>
                <a:xfrm>
                  <a:off x="4062890" y="2397811"/>
                  <a:ext cx="74592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28D5399-9B54-4278-52B3-D47ACA400E31}"/>
                    </a:ext>
                  </a:extLst>
                </p14:cNvPr>
                <p14:cNvContentPartPr/>
                <p14:nvPr/>
              </p14:nvContentPartPr>
              <p14:xfrm>
                <a:off x="6883850" y="1733611"/>
                <a:ext cx="592560" cy="473040"/>
              </p14:xfrm>
            </p:contentPart>
          </mc:Choice>
          <mc:Fallback xmlns="">
            <p:pic>
              <p:nvPicPr>
                <p:cNvPr id="17" name="Ink 16">
                  <a:extLst>
                    <a:ext uri="{FF2B5EF4-FFF2-40B4-BE49-F238E27FC236}">
                      <a16:creationId xmlns:a16="http://schemas.microsoft.com/office/drawing/2014/main" id="{B28D5399-9B54-4278-52B3-D47ACA400E31}"/>
                    </a:ext>
                  </a:extLst>
                </p:cNvPr>
                <p:cNvPicPr/>
                <p:nvPr/>
              </p:nvPicPr>
              <p:blipFill>
                <a:blip r:embed="rId7"/>
                <a:stretch>
                  <a:fillRect/>
                </a:stretch>
              </p:blipFill>
              <p:spPr>
                <a:xfrm>
                  <a:off x="6877730" y="1727491"/>
                  <a:ext cx="60480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5F9A4B13-4B2D-F422-FA3C-B49776177B0F}"/>
                    </a:ext>
                  </a:extLst>
                </p14:cNvPr>
                <p14:cNvContentPartPr/>
                <p14:nvPr/>
              </p14:nvContentPartPr>
              <p14:xfrm>
                <a:off x="7239530" y="1766011"/>
                <a:ext cx="194760" cy="163800"/>
              </p14:xfrm>
            </p:contentPart>
          </mc:Choice>
          <mc:Fallback xmlns="">
            <p:pic>
              <p:nvPicPr>
                <p:cNvPr id="18" name="Ink 17">
                  <a:extLst>
                    <a:ext uri="{FF2B5EF4-FFF2-40B4-BE49-F238E27FC236}">
                      <a16:creationId xmlns:a16="http://schemas.microsoft.com/office/drawing/2014/main" id="{5F9A4B13-4B2D-F422-FA3C-B49776177B0F}"/>
                    </a:ext>
                  </a:extLst>
                </p:cNvPr>
                <p:cNvPicPr/>
                <p:nvPr/>
              </p:nvPicPr>
              <p:blipFill>
                <a:blip r:embed="rId9"/>
                <a:stretch>
                  <a:fillRect/>
                </a:stretch>
              </p:blipFill>
              <p:spPr>
                <a:xfrm>
                  <a:off x="7233410" y="1759891"/>
                  <a:ext cx="20700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283D4D66-F560-5AA2-18ED-A35652CD68D3}"/>
                    </a:ext>
                  </a:extLst>
                </p14:cNvPr>
                <p14:cNvContentPartPr/>
                <p14:nvPr/>
              </p14:nvContentPartPr>
              <p14:xfrm>
                <a:off x="7511330" y="1726411"/>
                <a:ext cx="69480" cy="81000"/>
              </p14:xfrm>
            </p:contentPart>
          </mc:Choice>
          <mc:Fallback xmlns="">
            <p:pic>
              <p:nvPicPr>
                <p:cNvPr id="19" name="Ink 18">
                  <a:extLst>
                    <a:ext uri="{FF2B5EF4-FFF2-40B4-BE49-F238E27FC236}">
                      <a16:creationId xmlns:a16="http://schemas.microsoft.com/office/drawing/2014/main" id="{283D4D66-F560-5AA2-18ED-A35652CD68D3}"/>
                    </a:ext>
                  </a:extLst>
                </p:cNvPr>
                <p:cNvPicPr/>
                <p:nvPr/>
              </p:nvPicPr>
              <p:blipFill>
                <a:blip r:embed="rId11"/>
                <a:stretch>
                  <a:fillRect/>
                </a:stretch>
              </p:blipFill>
              <p:spPr>
                <a:xfrm>
                  <a:off x="7505210" y="1720291"/>
                  <a:ext cx="817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2EDE221C-80A9-EB70-BF32-A26430A9D4FD}"/>
                    </a:ext>
                  </a:extLst>
                </p14:cNvPr>
                <p14:cNvContentPartPr/>
                <p14:nvPr/>
              </p14:nvContentPartPr>
              <p14:xfrm>
                <a:off x="7561730" y="1872571"/>
                <a:ext cx="34560" cy="114840"/>
              </p14:xfrm>
            </p:contentPart>
          </mc:Choice>
          <mc:Fallback xmlns="">
            <p:pic>
              <p:nvPicPr>
                <p:cNvPr id="20" name="Ink 19">
                  <a:extLst>
                    <a:ext uri="{FF2B5EF4-FFF2-40B4-BE49-F238E27FC236}">
                      <a16:creationId xmlns:a16="http://schemas.microsoft.com/office/drawing/2014/main" id="{2EDE221C-80A9-EB70-BF32-A26430A9D4FD}"/>
                    </a:ext>
                  </a:extLst>
                </p:cNvPr>
                <p:cNvPicPr/>
                <p:nvPr/>
              </p:nvPicPr>
              <p:blipFill>
                <a:blip r:embed="rId13"/>
                <a:stretch>
                  <a:fillRect/>
                </a:stretch>
              </p:blipFill>
              <p:spPr>
                <a:xfrm>
                  <a:off x="7555610" y="1866451"/>
                  <a:ext cx="468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EC243050-9D5D-70D9-5398-8C4C170AF3AE}"/>
                    </a:ext>
                  </a:extLst>
                </p14:cNvPr>
                <p14:cNvContentPartPr/>
                <p14:nvPr/>
              </p14:nvContentPartPr>
              <p14:xfrm>
                <a:off x="5101850" y="3743851"/>
                <a:ext cx="128520" cy="167040"/>
              </p14:xfrm>
            </p:contentPart>
          </mc:Choice>
          <mc:Fallback xmlns="">
            <p:pic>
              <p:nvPicPr>
                <p:cNvPr id="24" name="Ink 23">
                  <a:extLst>
                    <a:ext uri="{FF2B5EF4-FFF2-40B4-BE49-F238E27FC236}">
                      <a16:creationId xmlns:a16="http://schemas.microsoft.com/office/drawing/2014/main" id="{EC243050-9D5D-70D9-5398-8C4C170AF3AE}"/>
                    </a:ext>
                  </a:extLst>
                </p:cNvPr>
                <p:cNvPicPr/>
                <p:nvPr/>
              </p:nvPicPr>
              <p:blipFill>
                <a:blip r:embed="rId15"/>
                <a:stretch>
                  <a:fillRect/>
                </a:stretch>
              </p:blipFill>
              <p:spPr>
                <a:xfrm>
                  <a:off x="5095730" y="3737731"/>
                  <a:ext cx="1407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BADD027F-FDCE-7016-5F1A-1FA43BC58C59}"/>
                    </a:ext>
                  </a:extLst>
                </p14:cNvPr>
                <p14:cNvContentPartPr/>
                <p14:nvPr/>
              </p14:nvContentPartPr>
              <p14:xfrm>
                <a:off x="5102210" y="3681211"/>
                <a:ext cx="111240" cy="140400"/>
              </p14:xfrm>
            </p:contentPart>
          </mc:Choice>
          <mc:Fallback xmlns="">
            <p:pic>
              <p:nvPicPr>
                <p:cNvPr id="25" name="Ink 24">
                  <a:extLst>
                    <a:ext uri="{FF2B5EF4-FFF2-40B4-BE49-F238E27FC236}">
                      <a16:creationId xmlns:a16="http://schemas.microsoft.com/office/drawing/2014/main" id="{BADD027F-FDCE-7016-5F1A-1FA43BC58C59}"/>
                    </a:ext>
                  </a:extLst>
                </p:cNvPr>
                <p:cNvPicPr/>
                <p:nvPr/>
              </p:nvPicPr>
              <p:blipFill>
                <a:blip r:embed="rId17"/>
                <a:stretch>
                  <a:fillRect/>
                </a:stretch>
              </p:blipFill>
              <p:spPr>
                <a:xfrm>
                  <a:off x="5096090" y="3675091"/>
                  <a:ext cx="1234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9CD6E709-4AB8-4516-3B02-9FF004F7BDA1}"/>
                    </a:ext>
                  </a:extLst>
                </p14:cNvPr>
                <p14:cNvContentPartPr/>
                <p14:nvPr/>
              </p14:nvContentPartPr>
              <p14:xfrm>
                <a:off x="5284010" y="3362611"/>
                <a:ext cx="390960" cy="409680"/>
              </p14:xfrm>
            </p:contentPart>
          </mc:Choice>
          <mc:Fallback xmlns="">
            <p:pic>
              <p:nvPicPr>
                <p:cNvPr id="26" name="Ink 25">
                  <a:extLst>
                    <a:ext uri="{FF2B5EF4-FFF2-40B4-BE49-F238E27FC236}">
                      <a16:creationId xmlns:a16="http://schemas.microsoft.com/office/drawing/2014/main" id="{9CD6E709-4AB8-4516-3B02-9FF004F7BDA1}"/>
                    </a:ext>
                  </a:extLst>
                </p:cNvPr>
                <p:cNvPicPr/>
                <p:nvPr/>
              </p:nvPicPr>
              <p:blipFill>
                <a:blip r:embed="rId19"/>
                <a:stretch>
                  <a:fillRect/>
                </a:stretch>
              </p:blipFill>
              <p:spPr>
                <a:xfrm>
                  <a:off x="5277890" y="3356491"/>
                  <a:ext cx="4032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7B066D15-69B7-68AA-9F5B-CEB731B33AC6}"/>
                    </a:ext>
                  </a:extLst>
                </p14:cNvPr>
                <p14:cNvContentPartPr/>
                <p14:nvPr/>
              </p14:nvContentPartPr>
              <p14:xfrm>
                <a:off x="5611610" y="3333451"/>
                <a:ext cx="20880" cy="12600"/>
              </p14:xfrm>
            </p:contentPart>
          </mc:Choice>
          <mc:Fallback xmlns="">
            <p:pic>
              <p:nvPicPr>
                <p:cNvPr id="27" name="Ink 26">
                  <a:extLst>
                    <a:ext uri="{FF2B5EF4-FFF2-40B4-BE49-F238E27FC236}">
                      <a16:creationId xmlns:a16="http://schemas.microsoft.com/office/drawing/2014/main" id="{7B066D15-69B7-68AA-9F5B-CEB731B33AC6}"/>
                    </a:ext>
                  </a:extLst>
                </p:cNvPr>
                <p:cNvPicPr/>
                <p:nvPr/>
              </p:nvPicPr>
              <p:blipFill>
                <a:blip r:embed="rId21"/>
                <a:stretch>
                  <a:fillRect/>
                </a:stretch>
              </p:blipFill>
              <p:spPr>
                <a:xfrm>
                  <a:off x="5605490" y="3327331"/>
                  <a:ext cx="331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F5422608-DFB9-5634-911C-7A27E122E935}"/>
                    </a:ext>
                  </a:extLst>
                </p14:cNvPr>
                <p14:cNvContentPartPr/>
                <p14:nvPr/>
              </p14:nvContentPartPr>
              <p14:xfrm>
                <a:off x="5684690" y="3310051"/>
                <a:ext cx="81000" cy="51840"/>
              </p14:xfrm>
            </p:contentPart>
          </mc:Choice>
          <mc:Fallback xmlns="">
            <p:pic>
              <p:nvPicPr>
                <p:cNvPr id="28" name="Ink 27">
                  <a:extLst>
                    <a:ext uri="{FF2B5EF4-FFF2-40B4-BE49-F238E27FC236}">
                      <a16:creationId xmlns:a16="http://schemas.microsoft.com/office/drawing/2014/main" id="{F5422608-DFB9-5634-911C-7A27E122E935}"/>
                    </a:ext>
                  </a:extLst>
                </p:cNvPr>
                <p:cNvPicPr/>
                <p:nvPr/>
              </p:nvPicPr>
              <p:blipFill>
                <a:blip r:embed="rId23"/>
                <a:stretch>
                  <a:fillRect/>
                </a:stretch>
              </p:blipFill>
              <p:spPr>
                <a:xfrm>
                  <a:off x="5678570" y="3303931"/>
                  <a:ext cx="932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0E573A26-B867-D115-04BA-273B9FD8611F}"/>
                    </a:ext>
                  </a:extLst>
                </p14:cNvPr>
                <p14:cNvContentPartPr/>
                <p14:nvPr/>
              </p14:nvContentPartPr>
              <p14:xfrm>
                <a:off x="5849210" y="3175411"/>
                <a:ext cx="14040" cy="2880"/>
              </p14:xfrm>
            </p:contentPart>
          </mc:Choice>
          <mc:Fallback xmlns="">
            <p:pic>
              <p:nvPicPr>
                <p:cNvPr id="29" name="Ink 28">
                  <a:extLst>
                    <a:ext uri="{FF2B5EF4-FFF2-40B4-BE49-F238E27FC236}">
                      <a16:creationId xmlns:a16="http://schemas.microsoft.com/office/drawing/2014/main" id="{0E573A26-B867-D115-04BA-273B9FD8611F}"/>
                    </a:ext>
                  </a:extLst>
                </p:cNvPr>
                <p:cNvPicPr/>
                <p:nvPr/>
              </p:nvPicPr>
              <p:blipFill>
                <a:blip r:embed="rId25"/>
                <a:stretch>
                  <a:fillRect/>
                </a:stretch>
              </p:blipFill>
              <p:spPr>
                <a:xfrm>
                  <a:off x="5843090" y="3169291"/>
                  <a:ext cx="2628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4985DFA9-A420-F30F-D906-934F3D9E56EA}"/>
                    </a:ext>
                  </a:extLst>
                </p14:cNvPr>
                <p14:cNvContentPartPr/>
                <p14:nvPr/>
              </p14:nvContentPartPr>
              <p14:xfrm>
                <a:off x="5906090" y="3230851"/>
                <a:ext cx="360" cy="2160"/>
              </p14:xfrm>
            </p:contentPart>
          </mc:Choice>
          <mc:Fallback xmlns="">
            <p:pic>
              <p:nvPicPr>
                <p:cNvPr id="30" name="Ink 29">
                  <a:extLst>
                    <a:ext uri="{FF2B5EF4-FFF2-40B4-BE49-F238E27FC236}">
                      <a16:creationId xmlns:a16="http://schemas.microsoft.com/office/drawing/2014/main" id="{4985DFA9-A420-F30F-D906-934F3D9E56EA}"/>
                    </a:ext>
                  </a:extLst>
                </p:cNvPr>
                <p:cNvPicPr/>
                <p:nvPr/>
              </p:nvPicPr>
              <p:blipFill>
                <a:blip r:embed="rId27"/>
                <a:stretch>
                  <a:fillRect/>
                </a:stretch>
              </p:blipFill>
              <p:spPr>
                <a:xfrm>
                  <a:off x="5899970" y="3224731"/>
                  <a:ext cx="1260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B9DF6271-215C-6CAC-24F6-FC8ED3C63011}"/>
                    </a:ext>
                  </a:extLst>
                </p14:cNvPr>
                <p14:cNvContentPartPr/>
                <p14:nvPr/>
              </p14:nvContentPartPr>
              <p14:xfrm>
                <a:off x="5772530" y="3739171"/>
                <a:ext cx="68760" cy="287280"/>
              </p14:xfrm>
            </p:contentPart>
          </mc:Choice>
          <mc:Fallback xmlns="">
            <p:pic>
              <p:nvPicPr>
                <p:cNvPr id="31" name="Ink 30">
                  <a:extLst>
                    <a:ext uri="{FF2B5EF4-FFF2-40B4-BE49-F238E27FC236}">
                      <a16:creationId xmlns:a16="http://schemas.microsoft.com/office/drawing/2014/main" id="{B9DF6271-215C-6CAC-24F6-FC8ED3C63011}"/>
                    </a:ext>
                  </a:extLst>
                </p:cNvPr>
                <p:cNvPicPr/>
                <p:nvPr/>
              </p:nvPicPr>
              <p:blipFill>
                <a:blip r:embed="rId29"/>
                <a:stretch>
                  <a:fillRect/>
                </a:stretch>
              </p:blipFill>
              <p:spPr>
                <a:xfrm>
                  <a:off x="5766410" y="3733051"/>
                  <a:ext cx="8100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00A4202C-B7BA-096A-DD26-917BD9DC43D0}"/>
                    </a:ext>
                  </a:extLst>
                </p14:cNvPr>
                <p14:cNvContentPartPr/>
                <p14:nvPr/>
              </p14:nvContentPartPr>
              <p14:xfrm>
                <a:off x="5659850" y="3866971"/>
                <a:ext cx="352440" cy="66240"/>
              </p14:xfrm>
            </p:contentPart>
          </mc:Choice>
          <mc:Fallback xmlns="">
            <p:pic>
              <p:nvPicPr>
                <p:cNvPr id="32" name="Ink 31">
                  <a:extLst>
                    <a:ext uri="{FF2B5EF4-FFF2-40B4-BE49-F238E27FC236}">
                      <a16:creationId xmlns:a16="http://schemas.microsoft.com/office/drawing/2014/main" id="{00A4202C-B7BA-096A-DD26-917BD9DC43D0}"/>
                    </a:ext>
                  </a:extLst>
                </p:cNvPr>
                <p:cNvPicPr/>
                <p:nvPr/>
              </p:nvPicPr>
              <p:blipFill>
                <a:blip r:embed="rId31"/>
                <a:stretch>
                  <a:fillRect/>
                </a:stretch>
              </p:blipFill>
              <p:spPr>
                <a:xfrm>
                  <a:off x="5653730" y="3860851"/>
                  <a:ext cx="3646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D250E58F-8260-941B-C1C5-DE0FD7EE23EB}"/>
                    </a:ext>
                  </a:extLst>
                </p14:cNvPr>
                <p14:cNvContentPartPr/>
                <p14:nvPr/>
              </p14:nvContentPartPr>
              <p14:xfrm>
                <a:off x="5949290" y="3420211"/>
                <a:ext cx="435240" cy="403200"/>
              </p14:xfrm>
            </p:contentPart>
          </mc:Choice>
          <mc:Fallback xmlns="">
            <p:pic>
              <p:nvPicPr>
                <p:cNvPr id="33" name="Ink 32">
                  <a:extLst>
                    <a:ext uri="{FF2B5EF4-FFF2-40B4-BE49-F238E27FC236}">
                      <a16:creationId xmlns:a16="http://schemas.microsoft.com/office/drawing/2014/main" id="{D250E58F-8260-941B-C1C5-DE0FD7EE23EB}"/>
                    </a:ext>
                  </a:extLst>
                </p:cNvPr>
                <p:cNvPicPr/>
                <p:nvPr/>
              </p:nvPicPr>
              <p:blipFill>
                <a:blip r:embed="rId33"/>
                <a:stretch>
                  <a:fillRect/>
                </a:stretch>
              </p:blipFill>
              <p:spPr>
                <a:xfrm>
                  <a:off x="5943170" y="3414091"/>
                  <a:ext cx="44748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B4BD7B32-A7F4-90B0-4972-BC20E5884A10}"/>
                    </a:ext>
                  </a:extLst>
                </p14:cNvPr>
                <p14:cNvContentPartPr/>
                <p14:nvPr/>
              </p14:nvContentPartPr>
              <p14:xfrm>
                <a:off x="6758570" y="2932771"/>
                <a:ext cx="325800" cy="325080"/>
              </p14:xfrm>
            </p:contentPart>
          </mc:Choice>
          <mc:Fallback xmlns="">
            <p:pic>
              <p:nvPicPr>
                <p:cNvPr id="35" name="Ink 34">
                  <a:extLst>
                    <a:ext uri="{FF2B5EF4-FFF2-40B4-BE49-F238E27FC236}">
                      <a16:creationId xmlns:a16="http://schemas.microsoft.com/office/drawing/2014/main" id="{B4BD7B32-A7F4-90B0-4972-BC20E5884A10}"/>
                    </a:ext>
                  </a:extLst>
                </p:cNvPr>
                <p:cNvPicPr/>
                <p:nvPr/>
              </p:nvPicPr>
              <p:blipFill>
                <a:blip r:embed="rId35"/>
                <a:stretch>
                  <a:fillRect/>
                </a:stretch>
              </p:blipFill>
              <p:spPr>
                <a:xfrm>
                  <a:off x="6752450" y="2926651"/>
                  <a:ext cx="33804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75C9863A-79CE-5C36-0EA8-CC48D061317E}"/>
                    </a:ext>
                  </a:extLst>
                </p14:cNvPr>
                <p14:cNvContentPartPr/>
                <p14:nvPr/>
              </p14:nvContentPartPr>
              <p14:xfrm>
                <a:off x="7104890" y="2599051"/>
                <a:ext cx="338400" cy="326880"/>
              </p14:xfrm>
            </p:contentPart>
          </mc:Choice>
          <mc:Fallback xmlns="">
            <p:pic>
              <p:nvPicPr>
                <p:cNvPr id="36" name="Ink 35">
                  <a:extLst>
                    <a:ext uri="{FF2B5EF4-FFF2-40B4-BE49-F238E27FC236}">
                      <a16:creationId xmlns:a16="http://schemas.microsoft.com/office/drawing/2014/main" id="{75C9863A-79CE-5C36-0EA8-CC48D061317E}"/>
                    </a:ext>
                  </a:extLst>
                </p:cNvPr>
                <p:cNvPicPr/>
                <p:nvPr/>
              </p:nvPicPr>
              <p:blipFill>
                <a:blip r:embed="rId37"/>
                <a:stretch>
                  <a:fillRect/>
                </a:stretch>
              </p:blipFill>
              <p:spPr>
                <a:xfrm>
                  <a:off x="7098770" y="2592931"/>
                  <a:ext cx="35064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E3ABA302-4E2B-2FCD-969F-5702EAE865F0}"/>
                    </a:ext>
                  </a:extLst>
                </p14:cNvPr>
                <p14:cNvContentPartPr/>
                <p14:nvPr/>
              </p14:nvContentPartPr>
              <p14:xfrm>
                <a:off x="6478130" y="3937531"/>
                <a:ext cx="273600" cy="160200"/>
              </p14:xfrm>
            </p:contentPart>
          </mc:Choice>
          <mc:Fallback xmlns="">
            <p:pic>
              <p:nvPicPr>
                <p:cNvPr id="37" name="Ink 36">
                  <a:extLst>
                    <a:ext uri="{FF2B5EF4-FFF2-40B4-BE49-F238E27FC236}">
                      <a16:creationId xmlns:a16="http://schemas.microsoft.com/office/drawing/2014/main" id="{E3ABA302-4E2B-2FCD-969F-5702EAE865F0}"/>
                    </a:ext>
                  </a:extLst>
                </p:cNvPr>
                <p:cNvPicPr/>
                <p:nvPr/>
              </p:nvPicPr>
              <p:blipFill>
                <a:blip r:embed="rId39"/>
                <a:stretch>
                  <a:fillRect/>
                </a:stretch>
              </p:blipFill>
              <p:spPr>
                <a:xfrm>
                  <a:off x="6472010" y="3931411"/>
                  <a:ext cx="2858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44E874FB-8F56-D964-73DC-C6BC119398A1}"/>
                    </a:ext>
                  </a:extLst>
                </p14:cNvPr>
                <p14:cNvContentPartPr/>
                <p14:nvPr/>
              </p14:nvContentPartPr>
              <p14:xfrm>
                <a:off x="6754250" y="3553411"/>
                <a:ext cx="277200" cy="357480"/>
              </p14:xfrm>
            </p:contentPart>
          </mc:Choice>
          <mc:Fallback xmlns="">
            <p:pic>
              <p:nvPicPr>
                <p:cNvPr id="38" name="Ink 37">
                  <a:extLst>
                    <a:ext uri="{FF2B5EF4-FFF2-40B4-BE49-F238E27FC236}">
                      <a16:creationId xmlns:a16="http://schemas.microsoft.com/office/drawing/2014/main" id="{44E874FB-8F56-D964-73DC-C6BC119398A1}"/>
                    </a:ext>
                  </a:extLst>
                </p:cNvPr>
                <p:cNvPicPr/>
                <p:nvPr/>
              </p:nvPicPr>
              <p:blipFill>
                <a:blip r:embed="rId41"/>
                <a:stretch>
                  <a:fillRect/>
                </a:stretch>
              </p:blipFill>
              <p:spPr>
                <a:xfrm>
                  <a:off x="6748130" y="3547291"/>
                  <a:ext cx="2894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038D1F53-C62D-B19C-AE5B-2C192A9E6D5C}"/>
                    </a:ext>
                  </a:extLst>
                </p14:cNvPr>
                <p14:cNvContentPartPr/>
                <p14:nvPr/>
              </p14:nvContentPartPr>
              <p14:xfrm>
                <a:off x="6851090" y="3556651"/>
                <a:ext cx="104400" cy="121320"/>
              </p14:xfrm>
            </p:contentPart>
          </mc:Choice>
          <mc:Fallback xmlns="">
            <p:pic>
              <p:nvPicPr>
                <p:cNvPr id="39" name="Ink 38">
                  <a:extLst>
                    <a:ext uri="{FF2B5EF4-FFF2-40B4-BE49-F238E27FC236}">
                      <a16:creationId xmlns:a16="http://schemas.microsoft.com/office/drawing/2014/main" id="{038D1F53-C62D-B19C-AE5B-2C192A9E6D5C}"/>
                    </a:ext>
                  </a:extLst>
                </p:cNvPr>
                <p:cNvPicPr/>
                <p:nvPr/>
              </p:nvPicPr>
              <p:blipFill>
                <a:blip r:embed="rId43"/>
                <a:stretch>
                  <a:fillRect/>
                </a:stretch>
              </p:blipFill>
              <p:spPr>
                <a:xfrm>
                  <a:off x="6844970" y="3550531"/>
                  <a:ext cx="1166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A46D37A4-E2F8-3260-6F7D-8AFD497BBFED}"/>
                    </a:ext>
                  </a:extLst>
                </p14:cNvPr>
                <p14:cNvContentPartPr/>
                <p14:nvPr/>
              </p14:nvContentPartPr>
              <p14:xfrm>
                <a:off x="7077890" y="3409411"/>
                <a:ext cx="141840" cy="165240"/>
              </p14:xfrm>
            </p:contentPart>
          </mc:Choice>
          <mc:Fallback xmlns="">
            <p:pic>
              <p:nvPicPr>
                <p:cNvPr id="40" name="Ink 39">
                  <a:extLst>
                    <a:ext uri="{FF2B5EF4-FFF2-40B4-BE49-F238E27FC236}">
                      <a16:creationId xmlns:a16="http://schemas.microsoft.com/office/drawing/2014/main" id="{A46D37A4-E2F8-3260-6F7D-8AFD497BBFED}"/>
                    </a:ext>
                  </a:extLst>
                </p:cNvPr>
                <p:cNvPicPr/>
                <p:nvPr/>
              </p:nvPicPr>
              <p:blipFill>
                <a:blip r:embed="rId45"/>
                <a:stretch>
                  <a:fillRect/>
                </a:stretch>
              </p:blipFill>
              <p:spPr>
                <a:xfrm>
                  <a:off x="7071770" y="3403291"/>
                  <a:ext cx="1540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68BBCC76-F79E-5EF7-F1DB-FAD7C191ECD8}"/>
                    </a:ext>
                  </a:extLst>
                </p14:cNvPr>
                <p14:cNvContentPartPr/>
                <p14:nvPr/>
              </p14:nvContentPartPr>
              <p14:xfrm>
                <a:off x="7113170" y="3411571"/>
                <a:ext cx="117000" cy="99000"/>
              </p14:xfrm>
            </p:contentPart>
          </mc:Choice>
          <mc:Fallback xmlns="">
            <p:pic>
              <p:nvPicPr>
                <p:cNvPr id="41" name="Ink 40">
                  <a:extLst>
                    <a:ext uri="{FF2B5EF4-FFF2-40B4-BE49-F238E27FC236}">
                      <a16:creationId xmlns:a16="http://schemas.microsoft.com/office/drawing/2014/main" id="{68BBCC76-F79E-5EF7-F1DB-FAD7C191ECD8}"/>
                    </a:ext>
                  </a:extLst>
                </p:cNvPr>
                <p:cNvPicPr/>
                <p:nvPr/>
              </p:nvPicPr>
              <p:blipFill>
                <a:blip r:embed="rId47"/>
                <a:stretch>
                  <a:fillRect/>
                </a:stretch>
              </p:blipFill>
              <p:spPr>
                <a:xfrm>
                  <a:off x="7107050" y="3405451"/>
                  <a:ext cx="1292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6BB7F2FC-3A7D-6059-C71A-0A6FF21D4FB9}"/>
                    </a:ext>
                  </a:extLst>
                </p14:cNvPr>
                <p14:cNvContentPartPr/>
                <p14:nvPr/>
              </p14:nvContentPartPr>
              <p14:xfrm>
                <a:off x="7261490" y="3270811"/>
                <a:ext cx="109800" cy="101880"/>
              </p14:xfrm>
            </p:contentPart>
          </mc:Choice>
          <mc:Fallback xmlns="">
            <p:pic>
              <p:nvPicPr>
                <p:cNvPr id="42" name="Ink 41">
                  <a:extLst>
                    <a:ext uri="{FF2B5EF4-FFF2-40B4-BE49-F238E27FC236}">
                      <a16:creationId xmlns:a16="http://schemas.microsoft.com/office/drawing/2014/main" id="{6BB7F2FC-3A7D-6059-C71A-0A6FF21D4FB9}"/>
                    </a:ext>
                  </a:extLst>
                </p:cNvPr>
                <p:cNvPicPr/>
                <p:nvPr/>
              </p:nvPicPr>
              <p:blipFill>
                <a:blip r:embed="rId49"/>
                <a:stretch>
                  <a:fillRect/>
                </a:stretch>
              </p:blipFill>
              <p:spPr>
                <a:xfrm>
                  <a:off x="7255370" y="3264691"/>
                  <a:ext cx="12204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30417712-3E86-C5AB-96A9-3924F671AF92}"/>
                    </a:ext>
                  </a:extLst>
                </p14:cNvPr>
                <p14:cNvContentPartPr/>
                <p14:nvPr/>
              </p14:nvContentPartPr>
              <p14:xfrm>
                <a:off x="7292090" y="3254251"/>
                <a:ext cx="108720" cy="97200"/>
              </p14:xfrm>
            </p:contentPart>
          </mc:Choice>
          <mc:Fallback xmlns="">
            <p:pic>
              <p:nvPicPr>
                <p:cNvPr id="43" name="Ink 42">
                  <a:extLst>
                    <a:ext uri="{FF2B5EF4-FFF2-40B4-BE49-F238E27FC236}">
                      <a16:creationId xmlns:a16="http://schemas.microsoft.com/office/drawing/2014/main" id="{30417712-3E86-C5AB-96A9-3924F671AF92}"/>
                    </a:ext>
                  </a:extLst>
                </p:cNvPr>
                <p:cNvPicPr/>
                <p:nvPr/>
              </p:nvPicPr>
              <p:blipFill>
                <a:blip r:embed="rId51"/>
                <a:stretch>
                  <a:fillRect/>
                </a:stretch>
              </p:blipFill>
              <p:spPr>
                <a:xfrm>
                  <a:off x="7285970" y="3248131"/>
                  <a:ext cx="12096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4" name="Ink 43">
                  <a:extLst>
                    <a:ext uri="{FF2B5EF4-FFF2-40B4-BE49-F238E27FC236}">
                      <a16:creationId xmlns:a16="http://schemas.microsoft.com/office/drawing/2014/main" id="{B7F6DDBF-BB0A-A026-985D-CAA3545F565B}"/>
                    </a:ext>
                  </a:extLst>
                </p14:cNvPr>
                <p14:cNvContentPartPr/>
                <p14:nvPr/>
              </p14:nvContentPartPr>
              <p14:xfrm>
                <a:off x="7696370" y="2998651"/>
                <a:ext cx="287280" cy="296280"/>
              </p14:xfrm>
            </p:contentPart>
          </mc:Choice>
          <mc:Fallback xmlns="">
            <p:pic>
              <p:nvPicPr>
                <p:cNvPr id="44" name="Ink 43">
                  <a:extLst>
                    <a:ext uri="{FF2B5EF4-FFF2-40B4-BE49-F238E27FC236}">
                      <a16:creationId xmlns:a16="http://schemas.microsoft.com/office/drawing/2014/main" id="{B7F6DDBF-BB0A-A026-985D-CAA3545F565B}"/>
                    </a:ext>
                  </a:extLst>
                </p:cNvPr>
                <p:cNvPicPr/>
                <p:nvPr/>
              </p:nvPicPr>
              <p:blipFill>
                <a:blip r:embed="rId53"/>
                <a:stretch>
                  <a:fillRect/>
                </a:stretch>
              </p:blipFill>
              <p:spPr>
                <a:xfrm>
                  <a:off x="7690250" y="2992531"/>
                  <a:ext cx="29952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Ink 45">
                  <a:extLst>
                    <a:ext uri="{FF2B5EF4-FFF2-40B4-BE49-F238E27FC236}">
                      <a16:creationId xmlns:a16="http://schemas.microsoft.com/office/drawing/2014/main" id="{72D52350-E1AE-BC88-4E4F-F9DD44F1E8BE}"/>
                    </a:ext>
                  </a:extLst>
                </p14:cNvPr>
                <p14:cNvContentPartPr/>
                <p14:nvPr/>
              </p14:nvContentPartPr>
              <p14:xfrm>
                <a:off x="6765410" y="4170091"/>
                <a:ext cx="327240" cy="187200"/>
              </p14:xfrm>
            </p:contentPart>
          </mc:Choice>
          <mc:Fallback xmlns="">
            <p:pic>
              <p:nvPicPr>
                <p:cNvPr id="46" name="Ink 45">
                  <a:extLst>
                    <a:ext uri="{FF2B5EF4-FFF2-40B4-BE49-F238E27FC236}">
                      <a16:creationId xmlns:a16="http://schemas.microsoft.com/office/drawing/2014/main" id="{72D52350-E1AE-BC88-4E4F-F9DD44F1E8BE}"/>
                    </a:ext>
                  </a:extLst>
                </p:cNvPr>
                <p:cNvPicPr/>
                <p:nvPr/>
              </p:nvPicPr>
              <p:blipFill>
                <a:blip r:embed="rId55"/>
                <a:stretch>
                  <a:fillRect/>
                </a:stretch>
              </p:blipFill>
              <p:spPr>
                <a:xfrm>
                  <a:off x="6759290" y="4163971"/>
                  <a:ext cx="3394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7" name="Ink 46">
                  <a:extLst>
                    <a:ext uri="{FF2B5EF4-FFF2-40B4-BE49-F238E27FC236}">
                      <a16:creationId xmlns:a16="http://schemas.microsoft.com/office/drawing/2014/main" id="{CC9D2170-D0D4-575C-D0FD-F0C075A5CBAF}"/>
                    </a:ext>
                  </a:extLst>
                </p14:cNvPr>
                <p14:cNvContentPartPr/>
                <p14:nvPr/>
              </p14:nvContentPartPr>
              <p14:xfrm>
                <a:off x="7032890" y="4148491"/>
                <a:ext cx="10800" cy="5760"/>
              </p14:xfrm>
            </p:contentPart>
          </mc:Choice>
          <mc:Fallback xmlns="">
            <p:pic>
              <p:nvPicPr>
                <p:cNvPr id="47" name="Ink 46">
                  <a:extLst>
                    <a:ext uri="{FF2B5EF4-FFF2-40B4-BE49-F238E27FC236}">
                      <a16:creationId xmlns:a16="http://schemas.microsoft.com/office/drawing/2014/main" id="{CC9D2170-D0D4-575C-D0FD-F0C075A5CBAF}"/>
                    </a:ext>
                  </a:extLst>
                </p:cNvPr>
                <p:cNvPicPr/>
                <p:nvPr/>
              </p:nvPicPr>
              <p:blipFill>
                <a:blip r:embed="rId57"/>
                <a:stretch>
                  <a:fillRect/>
                </a:stretch>
              </p:blipFill>
              <p:spPr>
                <a:xfrm>
                  <a:off x="7026770" y="4142371"/>
                  <a:ext cx="2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8" name="Ink 47">
                  <a:extLst>
                    <a:ext uri="{FF2B5EF4-FFF2-40B4-BE49-F238E27FC236}">
                      <a16:creationId xmlns:a16="http://schemas.microsoft.com/office/drawing/2014/main" id="{919B9A4C-E184-9872-CFE2-128BFF06AEF1}"/>
                    </a:ext>
                  </a:extLst>
                </p14:cNvPr>
                <p14:cNvContentPartPr/>
                <p14:nvPr/>
              </p14:nvContentPartPr>
              <p14:xfrm>
                <a:off x="7098050" y="4182331"/>
                <a:ext cx="66960" cy="86760"/>
              </p14:xfrm>
            </p:contentPart>
          </mc:Choice>
          <mc:Fallback xmlns="">
            <p:pic>
              <p:nvPicPr>
                <p:cNvPr id="48" name="Ink 47">
                  <a:extLst>
                    <a:ext uri="{FF2B5EF4-FFF2-40B4-BE49-F238E27FC236}">
                      <a16:creationId xmlns:a16="http://schemas.microsoft.com/office/drawing/2014/main" id="{919B9A4C-E184-9872-CFE2-128BFF06AEF1}"/>
                    </a:ext>
                  </a:extLst>
                </p:cNvPr>
                <p:cNvPicPr/>
                <p:nvPr/>
              </p:nvPicPr>
              <p:blipFill>
                <a:blip r:embed="rId59"/>
                <a:stretch>
                  <a:fillRect/>
                </a:stretch>
              </p:blipFill>
              <p:spPr>
                <a:xfrm>
                  <a:off x="7091930" y="4176211"/>
                  <a:ext cx="792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9" name="Ink 48">
                  <a:extLst>
                    <a:ext uri="{FF2B5EF4-FFF2-40B4-BE49-F238E27FC236}">
                      <a16:creationId xmlns:a16="http://schemas.microsoft.com/office/drawing/2014/main" id="{B0A55785-27B9-C14B-9AFC-D2F1B51BCE11}"/>
                    </a:ext>
                  </a:extLst>
                </p14:cNvPr>
                <p14:cNvContentPartPr/>
                <p14:nvPr/>
              </p14:nvContentPartPr>
              <p14:xfrm>
                <a:off x="6142970" y="4868851"/>
                <a:ext cx="575640" cy="453240"/>
              </p14:xfrm>
            </p:contentPart>
          </mc:Choice>
          <mc:Fallback xmlns="">
            <p:pic>
              <p:nvPicPr>
                <p:cNvPr id="49" name="Ink 48">
                  <a:extLst>
                    <a:ext uri="{FF2B5EF4-FFF2-40B4-BE49-F238E27FC236}">
                      <a16:creationId xmlns:a16="http://schemas.microsoft.com/office/drawing/2014/main" id="{B0A55785-27B9-C14B-9AFC-D2F1B51BCE11}"/>
                    </a:ext>
                  </a:extLst>
                </p:cNvPr>
                <p:cNvPicPr/>
                <p:nvPr/>
              </p:nvPicPr>
              <p:blipFill>
                <a:blip r:embed="rId61"/>
                <a:stretch>
                  <a:fillRect/>
                </a:stretch>
              </p:blipFill>
              <p:spPr>
                <a:xfrm>
                  <a:off x="6136850" y="4862731"/>
                  <a:ext cx="58788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0" name="Ink 49">
                  <a:extLst>
                    <a:ext uri="{FF2B5EF4-FFF2-40B4-BE49-F238E27FC236}">
                      <a16:creationId xmlns:a16="http://schemas.microsoft.com/office/drawing/2014/main" id="{D10DA065-F33B-9E62-925F-5331C5CF9166}"/>
                    </a:ext>
                  </a:extLst>
                </p14:cNvPr>
                <p14:cNvContentPartPr/>
                <p14:nvPr/>
              </p14:nvContentPartPr>
              <p14:xfrm>
                <a:off x="6632570" y="4810891"/>
                <a:ext cx="42840" cy="30240"/>
              </p14:xfrm>
            </p:contentPart>
          </mc:Choice>
          <mc:Fallback xmlns="">
            <p:pic>
              <p:nvPicPr>
                <p:cNvPr id="50" name="Ink 49">
                  <a:extLst>
                    <a:ext uri="{FF2B5EF4-FFF2-40B4-BE49-F238E27FC236}">
                      <a16:creationId xmlns:a16="http://schemas.microsoft.com/office/drawing/2014/main" id="{D10DA065-F33B-9E62-925F-5331C5CF9166}"/>
                    </a:ext>
                  </a:extLst>
                </p:cNvPr>
                <p:cNvPicPr/>
                <p:nvPr/>
              </p:nvPicPr>
              <p:blipFill>
                <a:blip r:embed="rId63"/>
                <a:stretch>
                  <a:fillRect/>
                </a:stretch>
              </p:blipFill>
              <p:spPr>
                <a:xfrm>
                  <a:off x="6626450" y="4804771"/>
                  <a:ext cx="550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1" name="Ink 50">
                  <a:extLst>
                    <a:ext uri="{FF2B5EF4-FFF2-40B4-BE49-F238E27FC236}">
                      <a16:creationId xmlns:a16="http://schemas.microsoft.com/office/drawing/2014/main" id="{1A09467B-1644-6542-0846-3D6C896A920D}"/>
                    </a:ext>
                  </a:extLst>
                </p14:cNvPr>
                <p14:cNvContentPartPr/>
                <p14:nvPr/>
              </p14:nvContentPartPr>
              <p14:xfrm>
                <a:off x="6710330" y="4714771"/>
                <a:ext cx="154800" cy="102240"/>
              </p14:xfrm>
            </p:contentPart>
          </mc:Choice>
          <mc:Fallback xmlns="">
            <p:pic>
              <p:nvPicPr>
                <p:cNvPr id="51" name="Ink 50">
                  <a:extLst>
                    <a:ext uri="{FF2B5EF4-FFF2-40B4-BE49-F238E27FC236}">
                      <a16:creationId xmlns:a16="http://schemas.microsoft.com/office/drawing/2014/main" id="{1A09467B-1644-6542-0846-3D6C896A920D}"/>
                    </a:ext>
                  </a:extLst>
                </p:cNvPr>
                <p:cNvPicPr/>
                <p:nvPr/>
              </p:nvPicPr>
              <p:blipFill>
                <a:blip r:embed="rId65"/>
                <a:stretch>
                  <a:fillRect/>
                </a:stretch>
              </p:blipFill>
              <p:spPr>
                <a:xfrm>
                  <a:off x="6704210" y="4708651"/>
                  <a:ext cx="1670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2" name="Ink 51">
                  <a:extLst>
                    <a:ext uri="{FF2B5EF4-FFF2-40B4-BE49-F238E27FC236}">
                      <a16:creationId xmlns:a16="http://schemas.microsoft.com/office/drawing/2014/main" id="{CB870F25-190E-F7E2-2B3B-E340D6CAFFE1}"/>
                    </a:ext>
                  </a:extLst>
                </p14:cNvPr>
                <p14:cNvContentPartPr/>
                <p14:nvPr/>
              </p14:nvContentPartPr>
              <p14:xfrm>
                <a:off x="6918050" y="4552771"/>
                <a:ext cx="148320" cy="125280"/>
              </p14:xfrm>
            </p:contentPart>
          </mc:Choice>
          <mc:Fallback xmlns="">
            <p:pic>
              <p:nvPicPr>
                <p:cNvPr id="52" name="Ink 51">
                  <a:extLst>
                    <a:ext uri="{FF2B5EF4-FFF2-40B4-BE49-F238E27FC236}">
                      <a16:creationId xmlns:a16="http://schemas.microsoft.com/office/drawing/2014/main" id="{CB870F25-190E-F7E2-2B3B-E340D6CAFFE1}"/>
                    </a:ext>
                  </a:extLst>
                </p:cNvPr>
                <p:cNvPicPr/>
                <p:nvPr/>
              </p:nvPicPr>
              <p:blipFill>
                <a:blip r:embed="rId67"/>
                <a:stretch>
                  <a:fillRect/>
                </a:stretch>
              </p:blipFill>
              <p:spPr>
                <a:xfrm>
                  <a:off x="6911930" y="4546651"/>
                  <a:ext cx="1605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3" name="Ink 52">
                  <a:extLst>
                    <a:ext uri="{FF2B5EF4-FFF2-40B4-BE49-F238E27FC236}">
                      <a16:creationId xmlns:a16="http://schemas.microsoft.com/office/drawing/2014/main" id="{2E2DAAE0-7A36-9903-7982-8BB826DD9348}"/>
                    </a:ext>
                  </a:extLst>
                </p14:cNvPr>
                <p14:cNvContentPartPr/>
                <p14:nvPr/>
              </p14:nvContentPartPr>
              <p14:xfrm>
                <a:off x="7085090" y="4463851"/>
                <a:ext cx="181800" cy="140040"/>
              </p14:xfrm>
            </p:contentPart>
          </mc:Choice>
          <mc:Fallback xmlns="">
            <p:pic>
              <p:nvPicPr>
                <p:cNvPr id="53" name="Ink 52">
                  <a:extLst>
                    <a:ext uri="{FF2B5EF4-FFF2-40B4-BE49-F238E27FC236}">
                      <a16:creationId xmlns:a16="http://schemas.microsoft.com/office/drawing/2014/main" id="{2E2DAAE0-7A36-9903-7982-8BB826DD9348}"/>
                    </a:ext>
                  </a:extLst>
                </p:cNvPr>
                <p:cNvPicPr/>
                <p:nvPr/>
              </p:nvPicPr>
              <p:blipFill>
                <a:blip r:embed="rId69"/>
                <a:stretch>
                  <a:fillRect/>
                </a:stretch>
              </p:blipFill>
              <p:spPr>
                <a:xfrm>
                  <a:off x="7078970" y="4457731"/>
                  <a:ext cx="1940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4" name="Ink 53">
                  <a:extLst>
                    <a:ext uri="{FF2B5EF4-FFF2-40B4-BE49-F238E27FC236}">
                      <a16:creationId xmlns:a16="http://schemas.microsoft.com/office/drawing/2014/main" id="{BD14EC81-569E-23FB-7B18-D0961CF57E3B}"/>
                    </a:ext>
                  </a:extLst>
                </p14:cNvPr>
                <p14:cNvContentPartPr/>
                <p14:nvPr/>
              </p14:nvContentPartPr>
              <p14:xfrm>
                <a:off x="7501970" y="4171171"/>
                <a:ext cx="55080" cy="39960"/>
              </p14:xfrm>
            </p:contentPart>
          </mc:Choice>
          <mc:Fallback xmlns="">
            <p:pic>
              <p:nvPicPr>
                <p:cNvPr id="54" name="Ink 53">
                  <a:extLst>
                    <a:ext uri="{FF2B5EF4-FFF2-40B4-BE49-F238E27FC236}">
                      <a16:creationId xmlns:a16="http://schemas.microsoft.com/office/drawing/2014/main" id="{BD14EC81-569E-23FB-7B18-D0961CF57E3B}"/>
                    </a:ext>
                  </a:extLst>
                </p:cNvPr>
                <p:cNvPicPr/>
                <p:nvPr/>
              </p:nvPicPr>
              <p:blipFill>
                <a:blip r:embed="rId71"/>
                <a:stretch>
                  <a:fillRect/>
                </a:stretch>
              </p:blipFill>
              <p:spPr>
                <a:xfrm>
                  <a:off x="7495850" y="4165051"/>
                  <a:ext cx="673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5" name="Ink 54">
                  <a:extLst>
                    <a:ext uri="{FF2B5EF4-FFF2-40B4-BE49-F238E27FC236}">
                      <a16:creationId xmlns:a16="http://schemas.microsoft.com/office/drawing/2014/main" id="{31F8F74C-494B-5504-D3FE-130152C06F85}"/>
                    </a:ext>
                  </a:extLst>
                </p14:cNvPr>
                <p14:cNvContentPartPr/>
                <p14:nvPr/>
              </p14:nvContentPartPr>
              <p14:xfrm>
                <a:off x="7553450" y="4301131"/>
                <a:ext cx="72720" cy="77760"/>
              </p14:xfrm>
            </p:contentPart>
          </mc:Choice>
          <mc:Fallback xmlns="">
            <p:pic>
              <p:nvPicPr>
                <p:cNvPr id="55" name="Ink 54">
                  <a:extLst>
                    <a:ext uri="{FF2B5EF4-FFF2-40B4-BE49-F238E27FC236}">
                      <a16:creationId xmlns:a16="http://schemas.microsoft.com/office/drawing/2014/main" id="{31F8F74C-494B-5504-D3FE-130152C06F85}"/>
                    </a:ext>
                  </a:extLst>
                </p:cNvPr>
                <p:cNvPicPr/>
                <p:nvPr/>
              </p:nvPicPr>
              <p:blipFill>
                <a:blip r:embed="rId73"/>
                <a:stretch>
                  <a:fillRect/>
                </a:stretch>
              </p:blipFill>
              <p:spPr>
                <a:xfrm>
                  <a:off x="7547330" y="4295011"/>
                  <a:ext cx="849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6" name="Ink 55">
                  <a:extLst>
                    <a:ext uri="{FF2B5EF4-FFF2-40B4-BE49-F238E27FC236}">
                      <a16:creationId xmlns:a16="http://schemas.microsoft.com/office/drawing/2014/main" id="{A777CFA6-31CD-9CD0-199B-F0CA318E160D}"/>
                    </a:ext>
                  </a:extLst>
                </p14:cNvPr>
                <p14:cNvContentPartPr/>
                <p14:nvPr/>
              </p14:nvContentPartPr>
              <p14:xfrm>
                <a:off x="6750650" y="5268451"/>
                <a:ext cx="118440" cy="295200"/>
              </p14:xfrm>
            </p:contentPart>
          </mc:Choice>
          <mc:Fallback xmlns="">
            <p:pic>
              <p:nvPicPr>
                <p:cNvPr id="56" name="Ink 55">
                  <a:extLst>
                    <a:ext uri="{FF2B5EF4-FFF2-40B4-BE49-F238E27FC236}">
                      <a16:creationId xmlns:a16="http://schemas.microsoft.com/office/drawing/2014/main" id="{A777CFA6-31CD-9CD0-199B-F0CA318E160D}"/>
                    </a:ext>
                  </a:extLst>
                </p:cNvPr>
                <p:cNvPicPr/>
                <p:nvPr/>
              </p:nvPicPr>
              <p:blipFill>
                <a:blip r:embed="rId75"/>
                <a:stretch>
                  <a:fillRect/>
                </a:stretch>
              </p:blipFill>
              <p:spPr>
                <a:xfrm>
                  <a:off x="6744530" y="5262331"/>
                  <a:ext cx="1306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7" name="Ink 56">
                  <a:extLst>
                    <a:ext uri="{FF2B5EF4-FFF2-40B4-BE49-F238E27FC236}">
                      <a16:creationId xmlns:a16="http://schemas.microsoft.com/office/drawing/2014/main" id="{6BFF4180-A1A9-A54F-0A3D-794A46881FE2}"/>
                    </a:ext>
                  </a:extLst>
                </p14:cNvPr>
                <p14:cNvContentPartPr/>
                <p14:nvPr/>
              </p14:nvContentPartPr>
              <p14:xfrm>
                <a:off x="6662450" y="5423971"/>
                <a:ext cx="383400" cy="33120"/>
              </p14:xfrm>
            </p:contentPart>
          </mc:Choice>
          <mc:Fallback xmlns="">
            <p:pic>
              <p:nvPicPr>
                <p:cNvPr id="57" name="Ink 56">
                  <a:extLst>
                    <a:ext uri="{FF2B5EF4-FFF2-40B4-BE49-F238E27FC236}">
                      <a16:creationId xmlns:a16="http://schemas.microsoft.com/office/drawing/2014/main" id="{6BFF4180-A1A9-A54F-0A3D-794A46881FE2}"/>
                    </a:ext>
                  </a:extLst>
                </p:cNvPr>
                <p:cNvPicPr/>
                <p:nvPr/>
              </p:nvPicPr>
              <p:blipFill>
                <a:blip r:embed="rId77"/>
                <a:stretch>
                  <a:fillRect/>
                </a:stretch>
              </p:blipFill>
              <p:spPr>
                <a:xfrm>
                  <a:off x="6656330" y="5417851"/>
                  <a:ext cx="3956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8" name="Ink 57">
                  <a:extLst>
                    <a:ext uri="{FF2B5EF4-FFF2-40B4-BE49-F238E27FC236}">
                      <a16:creationId xmlns:a16="http://schemas.microsoft.com/office/drawing/2014/main" id="{04522B38-6803-011D-4178-E17CBD754E3A}"/>
                    </a:ext>
                  </a:extLst>
                </p14:cNvPr>
                <p14:cNvContentPartPr/>
                <p14:nvPr/>
              </p14:nvContentPartPr>
              <p14:xfrm>
                <a:off x="7130810" y="5045971"/>
                <a:ext cx="246960" cy="177840"/>
              </p14:xfrm>
            </p:contentPart>
          </mc:Choice>
          <mc:Fallback xmlns="">
            <p:pic>
              <p:nvPicPr>
                <p:cNvPr id="58" name="Ink 57">
                  <a:extLst>
                    <a:ext uri="{FF2B5EF4-FFF2-40B4-BE49-F238E27FC236}">
                      <a16:creationId xmlns:a16="http://schemas.microsoft.com/office/drawing/2014/main" id="{04522B38-6803-011D-4178-E17CBD754E3A}"/>
                    </a:ext>
                  </a:extLst>
                </p:cNvPr>
                <p:cNvPicPr/>
                <p:nvPr/>
              </p:nvPicPr>
              <p:blipFill>
                <a:blip r:embed="rId79"/>
                <a:stretch>
                  <a:fillRect/>
                </a:stretch>
              </p:blipFill>
              <p:spPr>
                <a:xfrm>
                  <a:off x="7124690" y="5039851"/>
                  <a:ext cx="2592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ED99E541-899B-BB25-EA45-07E960E47AA4}"/>
                    </a:ext>
                  </a:extLst>
                </p14:cNvPr>
                <p14:cNvContentPartPr/>
                <p14:nvPr/>
              </p14:nvContentPartPr>
              <p14:xfrm>
                <a:off x="7335290" y="4834291"/>
                <a:ext cx="103320" cy="94680"/>
              </p14:xfrm>
            </p:contentPart>
          </mc:Choice>
          <mc:Fallback xmlns="">
            <p:pic>
              <p:nvPicPr>
                <p:cNvPr id="59" name="Ink 58">
                  <a:extLst>
                    <a:ext uri="{FF2B5EF4-FFF2-40B4-BE49-F238E27FC236}">
                      <a16:creationId xmlns:a16="http://schemas.microsoft.com/office/drawing/2014/main" id="{ED99E541-899B-BB25-EA45-07E960E47AA4}"/>
                    </a:ext>
                  </a:extLst>
                </p:cNvPr>
                <p:cNvPicPr/>
                <p:nvPr/>
              </p:nvPicPr>
              <p:blipFill>
                <a:blip r:embed="rId81"/>
                <a:stretch>
                  <a:fillRect/>
                </a:stretch>
              </p:blipFill>
              <p:spPr>
                <a:xfrm>
                  <a:off x="7329170" y="4828171"/>
                  <a:ext cx="11556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 name="Ink 59">
                  <a:extLst>
                    <a:ext uri="{FF2B5EF4-FFF2-40B4-BE49-F238E27FC236}">
                      <a16:creationId xmlns:a16="http://schemas.microsoft.com/office/drawing/2014/main" id="{48A099F0-BF90-D7E9-DEAC-846589F8C98D}"/>
                    </a:ext>
                  </a:extLst>
                </p14:cNvPr>
                <p14:cNvContentPartPr/>
                <p14:nvPr/>
              </p14:nvContentPartPr>
              <p14:xfrm>
                <a:off x="7293170" y="4817011"/>
                <a:ext cx="75960" cy="110520"/>
              </p14:xfrm>
            </p:contentPart>
          </mc:Choice>
          <mc:Fallback xmlns="">
            <p:pic>
              <p:nvPicPr>
                <p:cNvPr id="60" name="Ink 59">
                  <a:extLst>
                    <a:ext uri="{FF2B5EF4-FFF2-40B4-BE49-F238E27FC236}">
                      <a16:creationId xmlns:a16="http://schemas.microsoft.com/office/drawing/2014/main" id="{48A099F0-BF90-D7E9-DEAC-846589F8C98D}"/>
                    </a:ext>
                  </a:extLst>
                </p:cNvPr>
                <p:cNvPicPr/>
                <p:nvPr/>
              </p:nvPicPr>
              <p:blipFill>
                <a:blip r:embed="rId83"/>
                <a:stretch>
                  <a:fillRect/>
                </a:stretch>
              </p:blipFill>
              <p:spPr>
                <a:xfrm>
                  <a:off x="7287050" y="4810891"/>
                  <a:ext cx="882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1" name="Ink 60">
                  <a:extLst>
                    <a:ext uri="{FF2B5EF4-FFF2-40B4-BE49-F238E27FC236}">
                      <a16:creationId xmlns:a16="http://schemas.microsoft.com/office/drawing/2014/main" id="{2755FCFD-E6F1-EC5D-3DE1-C90B8DED097E}"/>
                    </a:ext>
                  </a:extLst>
                </p14:cNvPr>
                <p14:cNvContentPartPr/>
                <p14:nvPr/>
              </p14:nvContentPartPr>
              <p14:xfrm>
                <a:off x="7426730" y="4868491"/>
                <a:ext cx="103320" cy="98280"/>
              </p14:xfrm>
            </p:contentPart>
          </mc:Choice>
          <mc:Fallback xmlns="">
            <p:pic>
              <p:nvPicPr>
                <p:cNvPr id="61" name="Ink 60">
                  <a:extLst>
                    <a:ext uri="{FF2B5EF4-FFF2-40B4-BE49-F238E27FC236}">
                      <a16:creationId xmlns:a16="http://schemas.microsoft.com/office/drawing/2014/main" id="{2755FCFD-E6F1-EC5D-3DE1-C90B8DED097E}"/>
                    </a:ext>
                  </a:extLst>
                </p:cNvPr>
                <p:cNvPicPr/>
                <p:nvPr/>
              </p:nvPicPr>
              <p:blipFill>
                <a:blip r:embed="rId85"/>
                <a:stretch>
                  <a:fillRect/>
                </a:stretch>
              </p:blipFill>
              <p:spPr>
                <a:xfrm>
                  <a:off x="7420610" y="4862371"/>
                  <a:ext cx="11556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2" name="Ink 61">
                  <a:extLst>
                    <a:ext uri="{FF2B5EF4-FFF2-40B4-BE49-F238E27FC236}">
                      <a16:creationId xmlns:a16="http://schemas.microsoft.com/office/drawing/2014/main" id="{689747F8-16F8-73B9-5A56-8DA67B254524}"/>
                    </a:ext>
                  </a:extLst>
                </p14:cNvPr>
                <p14:cNvContentPartPr/>
                <p14:nvPr/>
              </p14:nvContentPartPr>
              <p14:xfrm>
                <a:off x="7570370" y="4676251"/>
                <a:ext cx="24120" cy="53280"/>
              </p14:xfrm>
            </p:contentPart>
          </mc:Choice>
          <mc:Fallback xmlns="">
            <p:pic>
              <p:nvPicPr>
                <p:cNvPr id="62" name="Ink 61">
                  <a:extLst>
                    <a:ext uri="{FF2B5EF4-FFF2-40B4-BE49-F238E27FC236}">
                      <a16:creationId xmlns:a16="http://schemas.microsoft.com/office/drawing/2014/main" id="{689747F8-16F8-73B9-5A56-8DA67B254524}"/>
                    </a:ext>
                  </a:extLst>
                </p:cNvPr>
                <p:cNvPicPr/>
                <p:nvPr/>
              </p:nvPicPr>
              <p:blipFill>
                <a:blip r:embed="rId87"/>
                <a:stretch>
                  <a:fillRect/>
                </a:stretch>
              </p:blipFill>
              <p:spPr>
                <a:xfrm>
                  <a:off x="7564250" y="4670131"/>
                  <a:ext cx="363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3" name="Ink 62">
                  <a:extLst>
                    <a:ext uri="{FF2B5EF4-FFF2-40B4-BE49-F238E27FC236}">
                      <a16:creationId xmlns:a16="http://schemas.microsoft.com/office/drawing/2014/main" id="{C82D60C4-08FA-581C-B4D3-C1692A93CF84}"/>
                    </a:ext>
                  </a:extLst>
                </p14:cNvPr>
                <p14:cNvContentPartPr/>
                <p14:nvPr/>
              </p14:nvContentPartPr>
              <p14:xfrm>
                <a:off x="7637690" y="4758691"/>
                <a:ext cx="63000" cy="122040"/>
              </p14:xfrm>
            </p:contentPart>
          </mc:Choice>
          <mc:Fallback xmlns="">
            <p:pic>
              <p:nvPicPr>
                <p:cNvPr id="63" name="Ink 62">
                  <a:extLst>
                    <a:ext uri="{FF2B5EF4-FFF2-40B4-BE49-F238E27FC236}">
                      <a16:creationId xmlns:a16="http://schemas.microsoft.com/office/drawing/2014/main" id="{C82D60C4-08FA-581C-B4D3-C1692A93CF84}"/>
                    </a:ext>
                  </a:extLst>
                </p:cNvPr>
                <p:cNvPicPr/>
                <p:nvPr/>
              </p:nvPicPr>
              <p:blipFill>
                <a:blip r:embed="rId89"/>
                <a:stretch>
                  <a:fillRect/>
                </a:stretch>
              </p:blipFill>
              <p:spPr>
                <a:xfrm>
                  <a:off x="7631570" y="4752571"/>
                  <a:ext cx="752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 name="Ink 4">
                  <a:extLst>
                    <a:ext uri="{FF2B5EF4-FFF2-40B4-BE49-F238E27FC236}">
                      <a16:creationId xmlns:a16="http://schemas.microsoft.com/office/drawing/2014/main" id="{13B773D7-7A22-9056-B16E-75DEFA49B893}"/>
                    </a:ext>
                  </a:extLst>
                </p14:cNvPr>
                <p14:cNvContentPartPr/>
                <p14:nvPr/>
              </p14:nvContentPartPr>
              <p14:xfrm>
                <a:off x="5154410" y="2225731"/>
                <a:ext cx="65880" cy="311760"/>
              </p14:xfrm>
            </p:contentPart>
          </mc:Choice>
          <mc:Fallback xmlns="">
            <p:pic>
              <p:nvPicPr>
                <p:cNvPr id="5" name="Ink 4">
                  <a:extLst>
                    <a:ext uri="{FF2B5EF4-FFF2-40B4-BE49-F238E27FC236}">
                      <a16:creationId xmlns:a16="http://schemas.microsoft.com/office/drawing/2014/main" id="{13B773D7-7A22-9056-B16E-75DEFA49B893}"/>
                    </a:ext>
                  </a:extLst>
                </p:cNvPr>
                <p:cNvPicPr/>
                <p:nvPr/>
              </p:nvPicPr>
              <p:blipFill>
                <a:blip r:embed="rId91"/>
                <a:stretch>
                  <a:fillRect/>
                </a:stretch>
              </p:blipFill>
              <p:spPr>
                <a:xfrm>
                  <a:off x="5148290" y="2219611"/>
                  <a:ext cx="781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 name="Ink 5">
                  <a:extLst>
                    <a:ext uri="{FF2B5EF4-FFF2-40B4-BE49-F238E27FC236}">
                      <a16:creationId xmlns:a16="http://schemas.microsoft.com/office/drawing/2014/main" id="{D6C770D0-642C-B7C8-DCBE-0DAE8A561745}"/>
                    </a:ext>
                  </a:extLst>
                </p14:cNvPr>
                <p14:cNvContentPartPr/>
                <p14:nvPr/>
              </p14:nvContentPartPr>
              <p14:xfrm>
                <a:off x="5036330" y="2343091"/>
                <a:ext cx="383040" cy="91440"/>
              </p14:xfrm>
            </p:contentPart>
          </mc:Choice>
          <mc:Fallback xmlns="">
            <p:pic>
              <p:nvPicPr>
                <p:cNvPr id="6" name="Ink 5">
                  <a:extLst>
                    <a:ext uri="{FF2B5EF4-FFF2-40B4-BE49-F238E27FC236}">
                      <a16:creationId xmlns:a16="http://schemas.microsoft.com/office/drawing/2014/main" id="{D6C770D0-642C-B7C8-DCBE-0DAE8A561745}"/>
                    </a:ext>
                  </a:extLst>
                </p:cNvPr>
                <p:cNvPicPr/>
                <p:nvPr/>
              </p:nvPicPr>
              <p:blipFill>
                <a:blip r:embed="rId93"/>
                <a:stretch>
                  <a:fillRect/>
                </a:stretch>
              </p:blipFill>
              <p:spPr>
                <a:xfrm>
                  <a:off x="5030210" y="2336971"/>
                  <a:ext cx="39528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 name="Ink 7">
                  <a:extLst>
                    <a:ext uri="{FF2B5EF4-FFF2-40B4-BE49-F238E27FC236}">
                      <a16:creationId xmlns:a16="http://schemas.microsoft.com/office/drawing/2014/main" id="{6BA47FC8-FB9D-1581-B9BF-B518F3CE45F1}"/>
                    </a:ext>
                  </a:extLst>
                </p14:cNvPr>
                <p14:cNvContentPartPr/>
                <p14:nvPr/>
              </p14:nvContentPartPr>
              <p14:xfrm>
                <a:off x="5150090" y="2893531"/>
                <a:ext cx="141120" cy="174960"/>
              </p14:xfrm>
            </p:contentPart>
          </mc:Choice>
          <mc:Fallback xmlns="">
            <p:pic>
              <p:nvPicPr>
                <p:cNvPr id="8" name="Ink 7">
                  <a:extLst>
                    <a:ext uri="{FF2B5EF4-FFF2-40B4-BE49-F238E27FC236}">
                      <a16:creationId xmlns:a16="http://schemas.microsoft.com/office/drawing/2014/main" id="{6BA47FC8-FB9D-1581-B9BF-B518F3CE45F1}"/>
                    </a:ext>
                  </a:extLst>
                </p:cNvPr>
                <p:cNvPicPr/>
                <p:nvPr/>
              </p:nvPicPr>
              <p:blipFill>
                <a:blip r:embed="rId95"/>
                <a:stretch>
                  <a:fillRect/>
                </a:stretch>
              </p:blipFill>
              <p:spPr>
                <a:xfrm>
                  <a:off x="5143970" y="2887411"/>
                  <a:ext cx="1533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 name="Ink 8">
                  <a:extLst>
                    <a:ext uri="{FF2B5EF4-FFF2-40B4-BE49-F238E27FC236}">
                      <a16:creationId xmlns:a16="http://schemas.microsoft.com/office/drawing/2014/main" id="{BA75B344-0893-CD0D-CFCE-F44CEE340FC6}"/>
                    </a:ext>
                  </a:extLst>
                </p14:cNvPr>
                <p14:cNvContentPartPr/>
                <p14:nvPr/>
              </p14:nvContentPartPr>
              <p14:xfrm>
                <a:off x="5300930" y="2870131"/>
                <a:ext cx="141480" cy="109800"/>
              </p14:xfrm>
            </p:contentPart>
          </mc:Choice>
          <mc:Fallback xmlns="">
            <p:pic>
              <p:nvPicPr>
                <p:cNvPr id="9" name="Ink 8">
                  <a:extLst>
                    <a:ext uri="{FF2B5EF4-FFF2-40B4-BE49-F238E27FC236}">
                      <a16:creationId xmlns:a16="http://schemas.microsoft.com/office/drawing/2014/main" id="{BA75B344-0893-CD0D-CFCE-F44CEE340FC6}"/>
                    </a:ext>
                  </a:extLst>
                </p:cNvPr>
                <p:cNvPicPr/>
                <p:nvPr/>
              </p:nvPicPr>
              <p:blipFill>
                <a:blip r:embed="rId97"/>
                <a:stretch>
                  <a:fillRect/>
                </a:stretch>
              </p:blipFill>
              <p:spPr>
                <a:xfrm>
                  <a:off x="5294810" y="2864011"/>
                  <a:ext cx="1537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 name="Ink 9">
                  <a:extLst>
                    <a:ext uri="{FF2B5EF4-FFF2-40B4-BE49-F238E27FC236}">
                      <a16:creationId xmlns:a16="http://schemas.microsoft.com/office/drawing/2014/main" id="{CEABF7B5-9267-78F0-40EA-902EADE0419E}"/>
                    </a:ext>
                  </a:extLst>
                </p14:cNvPr>
                <p14:cNvContentPartPr/>
                <p14:nvPr/>
              </p14:nvContentPartPr>
              <p14:xfrm>
                <a:off x="5327210" y="2622091"/>
                <a:ext cx="505440" cy="341640"/>
              </p14:xfrm>
            </p:contentPart>
          </mc:Choice>
          <mc:Fallback xmlns="">
            <p:pic>
              <p:nvPicPr>
                <p:cNvPr id="10" name="Ink 9">
                  <a:extLst>
                    <a:ext uri="{FF2B5EF4-FFF2-40B4-BE49-F238E27FC236}">
                      <a16:creationId xmlns:a16="http://schemas.microsoft.com/office/drawing/2014/main" id="{CEABF7B5-9267-78F0-40EA-902EADE0419E}"/>
                    </a:ext>
                  </a:extLst>
                </p:cNvPr>
                <p:cNvPicPr/>
                <p:nvPr/>
              </p:nvPicPr>
              <p:blipFill>
                <a:blip r:embed="rId99"/>
                <a:stretch>
                  <a:fillRect/>
                </a:stretch>
              </p:blipFill>
              <p:spPr>
                <a:xfrm>
                  <a:off x="5321090" y="2615971"/>
                  <a:ext cx="5176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 name="Ink 10">
                  <a:extLst>
                    <a:ext uri="{FF2B5EF4-FFF2-40B4-BE49-F238E27FC236}">
                      <a16:creationId xmlns:a16="http://schemas.microsoft.com/office/drawing/2014/main" id="{411E4113-753B-D899-7D80-3F40F19CF5AF}"/>
                    </a:ext>
                  </a:extLst>
                </p14:cNvPr>
                <p14:cNvContentPartPr/>
                <p14:nvPr/>
              </p14:nvContentPartPr>
              <p14:xfrm>
                <a:off x="5741930" y="2582851"/>
                <a:ext cx="25200" cy="22320"/>
              </p14:xfrm>
            </p:contentPart>
          </mc:Choice>
          <mc:Fallback xmlns="">
            <p:pic>
              <p:nvPicPr>
                <p:cNvPr id="11" name="Ink 10">
                  <a:extLst>
                    <a:ext uri="{FF2B5EF4-FFF2-40B4-BE49-F238E27FC236}">
                      <a16:creationId xmlns:a16="http://schemas.microsoft.com/office/drawing/2014/main" id="{411E4113-753B-D899-7D80-3F40F19CF5AF}"/>
                    </a:ext>
                  </a:extLst>
                </p:cNvPr>
                <p:cNvPicPr/>
                <p:nvPr/>
              </p:nvPicPr>
              <p:blipFill>
                <a:blip r:embed="rId101"/>
                <a:stretch>
                  <a:fillRect/>
                </a:stretch>
              </p:blipFill>
              <p:spPr>
                <a:xfrm>
                  <a:off x="5735810" y="2576731"/>
                  <a:ext cx="374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2" name="Ink 11">
                  <a:extLst>
                    <a:ext uri="{FF2B5EF4-FFF2-40B4-BE49-F238E27FC236}">
                      <a16:creationId xmlns:a16="http://schemas.microsoft.com/office/drawing/2014/main" id="{59335A41-DDC9-EF14-E4E1-7F552250D0CF}"/>
                    </a:ext>
                  </a:extLst>
                </p14:cNvPr>
                <p14:cNvContentPartPr/>
                <p14:nvPr/>
              </p14:nvContentPartPr>
              <p14:xfrm>
                <a:off x="5608010" y="2657731"/>
                <a:ext cx="54360" cy="43920"/>
              </p14:xfrm>
            </p:contentPart>
          </mc:Choice>
          <mc:Fallback xmlns="">
            <p:pic>
              <p:nvPicPr>
                <p:cNvPr id="12" name="Ink 11">
                  <a:extLst>
                    <a:ext uri="{FF2B5EF4-FFF2-40B4-BE49-F238E27FC236}">
                      <a16:creationId xmlns:a16="http://schemas.microsoft.com/office/drawing/2014/main" id="{59335A41-DDC9-EF14-E4E1-7F552250D0CF}"/>
                    </a:ext>
                  </a:extLst>
                </p:cNvPr>
                <p:cNvPicPr/>
                <p:nvPr/>
              </p:nvPicPr>
              <p:blipFill>
                <a:blip r:embed="rId103"/>
                <a:stretch>
                  <a:fillRect/>
                </a:stretch>
              </p:blipFill>
              <p:spPr>
                <a:xfrm>
                  <a:off x="5601890" y="2651611"/>
                  <a:ext cx="666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3" name="Ink 12">
                  <a:extLst>
                    <a:ext uri="{FF2B5EF4-FFF2-40B4-BE49-F238E27FC236}">
                      <a16:creationId xmlns:a16="http://schemas.microsoft.com/office/drawing/2014/main" id="{84AA6B7C-1CAE-BD76-3643-D320C9D5B049}"/>
                    </a:ext>
                  </a:extLst>
                </p14:cNvPr>
                <p14:cNvContentPartPr/>
                <p14:nvPr/>
              </p14:nvContentPartPr>
              <p14:xfrm>
                <a:off x="5833010" y="2573131"/>
                <a:ext cx="65520" cy="95760"/>
              </p14:xfrm>
            </p:contentPart>
          </mc:Choice>
          <mc:Fallback xmlns="">
            <p:pic>
              <p:nvPicPr>
                <p:cNvPr id="13" name="Ink 12">
                  <a:extLst>
                    <a:ext uri="{FF2B5EF4-FFF2-40B4-BE49-F238E27FC236}">
                      <a16:creationId xmlns:a16="http://schemas.microsoft.com/office/drawing/2014/main" id="{84AA6B7C-1CAE-BD76-3643-D320C9D5B049}"/>
                    </a:ext>
                  </a:extLst>
                </p:cNvPr>
                <p:cNvPicPr/>
                <p:nvPr/>
              </p:nvPicPr>
              <p:blipFill>
                <a:blip r:embed="rId105"/>
                <a:stretch>
                  <a:fillRect/>
                </a:stretch>
              </p:blipFill>
              <p:spPr>
                <a:xfrm>
                  <a:off x="5826890" y="2567011"/>
                  <a:ext cx="777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 name="Ink 13">
                  <a:extLst>
                    <a:ext uri="{FF2B5EF4-FFF2-40B4-BE49-F238E27FC236}">
                      <a16:creationId xmlns:a16="http://schemas.microsoft.com/office/drawing/2014/main" id="{AF6B2801-44ED-DA58-5B31-684981C7901B}"/>
                    </a:ext>
                  </a:extLst>
                </p14:cNvPr>
                <p14:cNvContentPartPr/>
                <p14:nvPr/>
              </p14:nvContentPartPr>
              <p14:xfrm>
                <a:off x="6229010" y="2194771"/>
                <a:ext cx="316440" cy="315360"/>
              </p14:xfrm>
            </p:contentPart>
          </mc:Choice>
          <mc:Fallback xmlns="">
            <p:pic>
              <p:nvPicPr>
                <p:cNvPr id="14" name="Ink 13">
                  <a:extLst>
                    <a:ext uri="{FF2B5EF4-FFF2-40B4-BE49-F238E27FC236}">
                      <a16:creationId xmlns:a16="http://schemas.microsoft.com/office/drawing/2014/main" id="{AF6B2801-44ED-DA58-5B31-684981C7901B}"/>
                    </a:ext>
                  </a:extLst>
                </p:cNvPr>
                <p:cNvPicPr/>
                <p:nvPr/>
              </p:nvPicPr>
              <p:blipFill>
                <a:blip r:embed="rId107"/>
                <a:stretch>
                  <a:fillRect/>
                </a:stretch>
              </p:blipFill>
              <p:spPr>
                <a:xfrm>
                  <a:off x="6222890" y="2188651"/>
                  <a:ext cx="3286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 name="Ink 14">
                  <a:extLst>
                    <a:ext uri="{FF2B5EF4-FFF2-40B4-BE49-F238E27FC236}">
                      <a16:creationId xmlns:a16="http://schemas.microsoft.com/office/drawing/2014/main" id="{4F25E63E-56AF-B92A-11D0-6B2C15721C78}"/>
                    </a:ext>
                  </a:extLst>
                </p14:cNvPr>
                <p14:cNvContentPartPr/>
                <p14:nvPr/>
              </p14:nvContentPartPr>
              <p14:xfrm>
                <a:off x="6415850" y="2246251"/>
                <a:ext cx="106200" cy="92520"/>
              </p14:xfrm>
            </p:contentPart>
          </mc:Choice>
          <mc:Fallback xmlns="">
            <p:pic>
              <p:nvPicPr>
                <p:cNvPr id="15" name="Ink 14">
                  <a:extLst>
                    <a:ext uri="{FF2B5EF4-FFF2-40B4-BE49-F238E27FC236}">
                      <a16:creationId xmlns:a16="http://schemas.microsoft.com/office/drawing/2014/main" id="{4F25E63E-56AF-B92A-11D0-6B2C15721C78}"/>
                    </a:ext>
                  </a:extLst>
                </p:cNvPr>
                <p:cNvPicPr/>
                <p:nvPr/>
              </p:nvPicPr>
              <p:blipFill>
                <a:blip r:embed="rId109"/>
                <a:stretch>
                  <a:fillRect/>
                </a:stretch>
              </p:blipFill>
              <p:spPr>
                <a:xfrm>
                  <a:off x="6409730" y="2240131"/>
                  <a:ext cx="11844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6" name="Ink 15">
                  <a:extLst>
                    <a:ext uri="{FF2B5EF4-FFF2-40B4-BE49-F238E27FC236}">
                      <a16:creationId xmlns:a16="http://schemas.microsoft.com/office/drawing/2014/main" id="{27AA2FB3-9252-A23E-BEB7-460515452418}"/>
                    </a:ext>
                  </a:extLst>
                </p14:cNvPr>
                <p14:cNvContentPartPr/>
                <p14:nvPr/>
              </p14:nvContentPartPr>
              <p14:xfrm>
                <a:off x="6227210" y="2352091"/>
                <a:ext cx="29160" cy="57960"/>
              </p14:xfrm>
            </p:contentPart>
          </mc:Choice>
          <mc:Fallback xmlns="">
            <p:pic>
              <p:nvPicPr>
                <p:cNvPr id="16" name="Ink 15">
                  <a:extLst>
                    <a:ext uri="{FF2B5EF4-FFF2-40B4-BE49-F238E27FC236}">
                      <a16:creationId xmlns:a16="http://schemas.microsoft.com/office/drawing/2014/main" id="{27AA2FB3-9252-A23E-BEB7-460515452418}"/>
                    </a:ext>
                  </a:extLst>
                </p:cNvPr>
                <p:cNvPicPr/>
                <p:nvPr/>
              </p:nvPicPr>
              <p:blipFill>
                <a:blip r:embed="rId111"/>
                <a:stretch>
                  <a:fillRect/>
                </a:stretch>
              </p:blipFill>
              <p:spPr>
                <a:xfrm>
                  <a:off x="6221090" y="2345971"/>
                  <a:ext cx="414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1" name="Ink 70">
                  <a:extLst>
                    <a:ext uri="{FF2B5EF4-FFF2-40B4-BE49-F238E27FC236}">
                      <a16:creationId xmlns:a16="http://schemas.microsoft.com/office/drawing/2014/main" id="{6A127549-36BE-88EC-90D9-F5EEA7D28463}"/>
                    </a:ext>
                  </a:extLst>
                </p14:cNvPr>
                <p14:cNvContentPartPr/>
                <p14:nvPr/>
              </p14:nvContentPartPr>
              <p14:xfrm>
                <a:off x="5156930" y="2315371"/>
                <a:ext cx="505080" cy="422280"/>
              </p14:xfrm>
            </p:contentPart>
          </mc:Choice>
          <mc:Fallback xmlns="">
            <p:pic>
              <p:nvPicPr>
                <p:cNvPr id="71" name="Ink 70">
                  <a:extLst>
                    <a:ext uri="{FF2B5EF4-FFF2-40B4-BE49-F238E27FC236}">
                      <a16:creationId xmlns:a16="http://schemas.microsoft.com/office/drawing/2014/main" id="{6A127549-36BE-88EC-90D9-F5EEA7D28463}"/>
                    </a:ext>
                  </a:extLst>
                </p:cNvPr>
                <p:cNvPicPr/>
                <p:nvPr/>
              </p:nvPicPr>
              <p:blipFill>
                <a:blip r:embed="rId113"/>
                <a:stretch>
                  <a:fillRect/>
                </a:stretch>
              </p:blipFill>
              <p:spPr>
                <a:xfrm>
                  <a:off x="5150810" y="2309251"/>
                  <a:ext cx="5173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2" name="Ink 71">
                  <a:extLst>
                    <a:ext uri="{FF2B5EF4-FFF2-40B4-BE49-F238E27FC236}">
                      <a16:creationId xmlns:a16="http://schemas.microsoft.com/office/drawing/2014/main" id="{206070D5-E802-239B-03EE-7E0C1328A2D7}"/>
                    </a:ext>
                  </a:extLst>
                </p14:cNvPr>
                <p14:cNvContentPartPr/>
                <p14:nvPr/>
              </p14:nvContentPartPr>
              <p14:xfrm>
                <a:off x="5472290" y="2331931"/>
                <a:ext cx="190080" cy="136440"/>
              </p14:xfrm>
            </p:contentPart>
          </mc:Choice>
          <mc:Fallback xmlns="">
            <p:pic>
              <p:nvPicPr>
                <p:cNvPr id="72" name="Ink 71">
                  <a:extLst>
                    <a:ext uri="{FF2B5EF4-FFF2-40B4-BE49-F238E27FC236}">
                      <a16:creationId xmlns:a16="http://schemas.microsoft.com/office/drawing/2014/main" id="{206070D5-E802-239B-03EE-7E0C1328A2D7}"/>
                    </a:ext>
                  </a:extLst>
                </p:cNvPr>
                <p:cNvPicPr/>
                <p:nvPr/>
              </p:nvPicPr>
              <p:blipFill>
                <a:blip r:embed="rId115"/>
                <a:stretch>
                  <a:fillRect/>
                </a:stretch>
              </p:blipFill>
              <p:spPr>
                <a:xfrm>
                  <a:off x="5466170" y="2325811"/>
                  <a:ext cx="2023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3" name="Ink 72">
                  <a:extLst>
                    <a:ext uri="{FF2B5EF4-FFF2-40B4-BE49-F238E27FC236}">
                      <a16:creationId xmlns:a16="http://schemas.microsoft.com/office/drawing/2014/main" id="{9DD5DB64-63E7-693F-5C6C-D76BAD1BF01C}"/>
                    </a:ext>
                  </a:extLst>
                </p14:cNvPr>
                <p14:cNvContentPartPr/>
                <p14:nvPr/>
              </p14:nvContentPartPr>
              <p14:xfrm>
                <a:off x="5062610" y="2575651"/>
                <a:ext cx="46080" cy="56160"/>
              </p14:xfrm>
            </p:contentPart>
          </mc:Choice>
          <mc:Fallback xmlns="">
            <p:pic>
              <p:nvPicPr>
                <p:cNvPr id="73" name="Ink 72">
                  <a:extLst>
                    <a:ext uri="{FF2B5EF4-FFF2-40B4-BE49-F238E27FC236}">
                      <a16:creationId xmlns:a16="http://schemas.microsoft.com/office/drawing/2014/main" id="{9DD5DB64-63E7-693F-5C6C-D76BAD1BF01C}"/>
                    </a:ext>
                  </a:extLst>
                </p:cNvPr>
                <p:cNvPicPr/>
                <p:nvPr/>
              </p:nvPicPr>
              <p:blipFill>
                <a:blip r:embed="rId117"/>
                <a:stretch>
                  <a:fillRect/>
                </a:stretch>
              </p:blipFill>
              <p:spPr>
                <a:xfrm>
                  <a:off x="5056490" y="2569531"/>
                  <a:ext cx="5832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4" name="Ink 73">
                  <a:extLst>
                    <a:ext uri="{FF2B5EF4-FFF2-40B4-BE49-F238E27FC236}">
                      <a16:creationId xmlns:a16="http://schemas.microsoft.com/office/drawing/2014/main" id="{C7713E84-C30B-0B3A-B036-12F098186FCA}"/>
                    </a:ext>
                  </a:extLst>
                </p14:cNvPr>
                <p14:cNvContentPartPr/>
                <p14:nvPr/>
              </p14:nvContentPartPr>
              <p14:xfrm>
                <a:off x="5798810" y="2159131"/>
                <a:ext cx="202680" cy="104400"/>
              </p14:xfrm>
            </p:contentPart>
          </mc:Choice>
          <mc:Fallback xmlns="">
            <p:pic>
              <p:nvPicPr>
                <p:cNvPr id="74" name="Ink 73">
                  <a:extLst>
                    <a:ext uri="{FF2B5EF4-FFF2-40B4-BE49-F238E27FC236}">
                      <a16:creationId xmlns:a16="http://schemas.microsoft.com/office/drawing/2014/main" id="{C7713E84-C30B-0B3A-B036-12F098186FCA}"/>
                    </a:ext>
                  </a:extLst>
                </p:cNvPr>
                <p:cNvPicPr/>
                <p:nvPr/>
              </p:nvPicPr>
              <p:blipFill>
                <a:blip r:embed="rId119"/>
                <a:stretch>
                  <a:fillRect/>
                </a:stretch>
              </p:blipFill>
              <p:spPr>
                <a:xfrm>
                  <a:off x="5792690" y="2153011"/>
                  <a:ext cx="2149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Ink 74">
                  <a:extLst>
                    <a:ext uri="{FF2B5EF4-FFF2-40B4-BE49-F238E27FC236}">
                      <a16:creationId xmlns:a16="http://schemas.microsoft.com/office/drawing/2014/main" id="{CE31675F-174A-DBBC-D14B-9C6F8378AEDD}"/>
                    </a:ext>
                  </a:extLst>
                </p14:cNvPr>
                <p14:cNvContentPartPr/>
                <p14:nvPr/>
              </p14:nvContentPartPr>
              <p14:xfrm>
                <a:off x="6039290" y="2046091"/>
                <a:ext cx="43560" cy="55800"/>
              </p14:xfrm>
            </p:contentPart>
          </mc:Choice>
          <mc:Fallback xmlns="">
            <p:pic>
              <p:nvPicPr>
                <p:cNvPr id="75" name="Ink 74">
                  <a:extLst>
                    <a:ext uri="{FF2B5EF4-FFF2-40B4-BE49-F238E27FC236}">
                      <a16:creationId xmlns:a16="http://schemas.microsoft.com/office/drawing/2014/main" id="{CE31675F-174A-DBBC-D14B-9C6F8378AEDD}"/>
                    </a:ext>
                  </a:extLst>
                </p:cNvPr>
                <p:cNvPicPr/>
                <p:nvPr/>
              </p:nvPicPr>
              <p:blipFill>
                <a:blip r:embed="rId121"/>
                <a:stretch>
                  <a:fillRect/>
                </a:stretch>
              </p:blipFill>
              <p:spPr>
                <a:xfrm>
                  <a:off x="6033170" y="2039971"/>
                  <a:ext cx="558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Ink 75">
                  <a:extLst>
                    <a:ext uri="{FF2B5EF4-FFF2-40B4-BE49-F238E27FC236}">
                      <a16:creationId xmlns:a16="http://schemas.microsoft.com/office/drawing/2014/main" id="{0073A526-48CF-5A0B-A3CB-1E597ABE15CE}"/>
                    </a:ext>
                  </a:extLst>
                </p14:cNvPr>
                <p14:cNvContentPartPr/>
                <p14:nvPr/>
              </p14:nvContentPartPr>
              <p14:xfrm>
                <a:off x="6106610" y="2113411"/>
                <a:ext cx="47160" cy="88200"/>
              </p14:xfrm>
            </p:contentPart>
          </mc:Choice>
          <mc:Fallback xmlns="">
            <p:pic>
              <p:nvPicPr>
                <p:cNvPr id="76" name="Ink 75">
                  <a:extLst>
                    <a:ext uri="{FF2B5EF4-FFF2-40B4-BE49-F238E27FC236}">
                      <a16:creationId xmlns:a16="http://schemas.microsoft.com/office/drawing/2014/main" id="{0073A526-48CF-5A0B-A3CB-1E597ABE15CE}"/>
                    </a:ext>
                  </a:extLst>
                </p:cNvPr>
                <p:cNvPicPr/>
                <p:nvPr/>
              </p:nvPicPr>
              <p:blipFill>
                <a:blip r:embed="rId123"/>
                <a:stretch>
                  <a:fillRect/>
                </a:stretch>
              </p:blipFill>
              <p:spPr>
                <a:xfrm>
                  <a:off x="6100490" y="2107291"/>
                  <a:ext cx="594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8" name="Ink 87">
                  <a:extLst>
                    <a:ext uri="{FF2B5EF4-FFF2-40B4-BE49-F238E27FC236}">
                      <a16:creationId xmlns:a16="http://schemas.microsoft.com/office/drawing/2014/main" id="{F2264DDA-4867-BB93-F159-387F5C7C859B}"/>
                    </a:ext>
                  </a:extLst>
                </p14:cNvPr>
                <p14:cNvContentPartPr/>
                <p14:nvPr/>
              </p14:nvContentPartPr>
              <p14:xfrm>
                <a:off x="7167890" y="5625931"/>
                <a:ext cx="88200" cy="253800"/>
              </p14:xfrm>
            </p:contentPart>
          </mc:Choice>
          <mc:Fallback xmlns="">
            <p:pic>
              <p:nvPicPr>
                <p:cNvPr id="88" name="Ink 87">
                  <a:extLst>
                    <a:ext uri="{FF2B5EF4-FFF2-40B4-BE49-F238E27FC236}">
                      <a16:creationId xmlns:a16="http://schemas.microsoft.com/office/drawing/2014/main" id="{F2264DDA-4867-BB93-F159-387F5C7C859B}"/>
                    </a:ext>
                  </a:extLst>
                </p:cNvPr>
                <p:cNvPicPr/>
                <p:nvPr/>
              </p:nvPicPr>
              <p:blipFill>
                <a:blip r:embed="rId125"/>
                <a:stretch>
                  <a:fillRect/>
                </a:stretch>
              </p:blipFill>
              <p:spPr>
                <a:xfrm>
                  <a:off x="7161770" y="5619811"/>
                  <a:ext cx="1004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9" name="Ink 88">
                  <a:extLst>
                    <a:ext uri="{FF2B5EF4-FFF2-40B4-BE49-F238E27FC236}">
                      <a16:creationId xmlns:a16="http://schemas.microsoft.com/office/drawing/2014/main" id="{448E14FA-51EB-3900-CBEE-6818036A66CA}"/>
                    </a:ext>
                  </a:extLst>
                </p14:cNvPr>
                <p14:cNvContentPartPr/>
                <p14:nvPr/>
              </p14:nvContentPartPr>
              <p14:xfrm>
                <a:off x="7106690" y="5742931"/>
                <a:ext cx="223560" cy="11160"/>
              </p14:xfrm>
            </p:contentPart>
          </mc:Choice>
          <mc:Fallback xmlns="">
            <p:pic>
              <p:nvPicPr>
                <p:cNvPr id="89" name="Ink 88">
                  <a:extLst>
                    <a:ext uri="{FF2B5EF4-FFF2-40B4-BE49-F238E27FC236}">
                      <a16:creationId xmlns:a16="http://schemas.microsoft.com/office/drawing/2014/main" id="{448E14FA-51EB-3900-CBEE-6818036A66CA}"/>
                    </a:ext>
                  </a:extLst>
                </p:cNvPr>
                <p:cNvPicPr/>
                <p:nvPr/>
              </p:nvPicPr>
              <p:blipFill>
                <a:blip r:embed="rId127"/>
                <a:stretch>
                  <a:fillRect/>
                </a:stretch>
              </p:blipFill>
              <p:spPr>
                <a:xfrm>
                  <a:off x="7100570" y="5736811"/>
                  <a:ext cx="2358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 name="Ink 89">
                  <a:extLst>
                    <a:ext uri="{FF2B5EF4-FFF2-40B4-BE49-F238E27FC236}">
                      <a16:creationId xmlns:a16="http://schemas.microsoft.com/office/drawing/2014/main" id="{C221DF60-3C45-ACA9-3ECC-B6928B652E9D}"/>
                    </a:ext>
                  </a:extLst>
                </p14:cNvPr>
                <p14:cNvContentPartPr/>
                <p14:nvPr/>
              </p14:nvContentPartPr>
              <p14:xfrm>
                <a:off x="7392170" y="5507491"/>
                <a:ext cx="208800" cy="132480"/>
              </p14:xfrm>
            </p:contentPart>
          </mc:Choice>
          <mc:Fallback xmlns="">
            <p:pic>
              <p:nvPicPr>
                <p:cNvPr id="90" name="Ink 89">
                  <a:extLst>
                    <a:ext uri="{FF2B5EF4-FFF2-40B4-BE49-F238E27FC236}">
                      <a16:creationId xmlns:a16="http://schemas.microsoft.com/office/drawing/2014/main" id="{C221DF60-3C45-ACA9-3ECC-B6928B652E9D}"/>
                    </a:ext>
                  </a:extLst>
                </p:cNvPr>
                <p:cNvPicPr/>
                <p:nvPr/>
              </p:nvPicPr>
              <p:blipFill>
                <a:blip r:embed="rId129"/>
                <a:stretch>
                  <a:fillRect/>
                </a:stretch>
              </p:blipFill>
              <p:spPr>
                <a:xfrm>
                  <a:off x="7386050" y="5501371"/>
                  <a:ext cx="22104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1" name="Ink 90">
                  <a:extLst>
                    <a:ext uri="{FF2B5EF4-FFF2-40B4-BE49-F238E27FC236}">
                      <a16:creationId xmlns:a16="http://schemas.microsoft.com/office/drawing/2014/main" id="{624B27F2-9EE7-5414-C4E2-6F062E72C4DD}"/>
                    </a:ext>
                  </a:extLst>
                </p14:cNvPr>
                <p14:cNvContentPartPr/>
                <p14:nvPr/>
              </p14:nvContentPartPr>
              <p14:xfrm>
                <a:off x="7569650" y="5300491"/>
                <a:ext cx="159120" cy="105120"/>
              </p14:xfrm>
            </p:contentPart>
          </mc:Choice>
          <mc:Fallback xmlns="">
            <p:pic>
              <p:nvPicPr>
                <p:cNvPr id="91" name="Ink 90">
                  <a:extLst>
                    <a:ext uri="{FF2B5EF4-FFF2-40B4-BE49-F238E27FC236}">
                      <a16:creationId xmlns:a16="http://schemas.microsoft.com/office/drawing/2014/main" id="{624B27F2-9EE7-5414-C4E2-6F062E72C4DD}"/>
                    </a:ext>
                  </a:extLst>
                </p:cNvPr>
                <p:cNvPicPr/>
                <p:nvPr/>
              </p:nvPicPr>
              <p:blipFill>
                <a:blip r:embed="rId131"/>
                <a:stretch>
                  <a:fillRect/>
                </a:stretch>
              </p:blipFill>
              <p:spPr>
                <a:xfrm>
                  <a:off x="7563530" y="5294371"/>
                  <a:ext cx="1713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2" name="Ink 91">
                  <a:extLst>
                    <a:ext uri="{FF2B5EF4-FFF2-40B4-BE49-F238E27FC236}">
                      <a16:creationId xmlns:a16="http://schemas.microsoft.com/office/drawing/2014/main" id="{E5A17ECA-F6D4-8A68-3FC4-FC8D7B9C63A6}"/>
                    </a:ext>
                  </a:extLst>
                </p14:cNvPr>
                <p14:cNvContentPartPr/>
                <p14:nvPr/>
              </p14:nvContentPartPr>
              <p14:xfrm>
                <a:off x="7773770" y="5141731"/>
                <a:ext cx="19080" cy="24120"/>
              </p14:xfrm>
            </p:contentPart>
          </mc:Choice>
          <mc:Fallback xmlns="">
            <p:pic>
              <p:nvPicPr>
                <p:cNvPr id="92" name="Ink 91">
                  <a:extLst>
                    <a:ext uri="{FF2B5EF4-FFF2-40B4-BE49-F238E27FC236}">
                      <a16:creationId xmlns:a16="http://schemas.microsoft.com/office/drawing/2014/main" id="{E5A17ECA-F6D4-8A68-3FC4-FC8D7B9C63A6}"/>
                    </a:ext>
                  </a:extLst>
                </p:cNvPr>
                <p:cNvPicPr/>
                <p:nvPr/>
              </p:nvPicPr>
              <p:blipFill>
                <a:blip r:embed="rId133"/>
                <a:stretch>
                  <a:fillRect/>
                </a:stretch>
              </p:blipFill>
              <p:spPr>
                <a:xfrm>
                  <a:off x="7767650" y="5135611"/>
                  <a:ext cx="31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3" name="Ink 92">
                  <a:extLst>
                    <a:ext uri="{FF2B5EF4-FFF2-40B4-BE49-F238E27FC236}">
                      <a16:creationId xmlns:a16="http://schemas.microsoft.com/office/drawing/2014/main" id="{194B25FE-E16E-8C4D-57F3-03A29D53059B}"/>
                    </a:ext>
                  </a:extLst>
                </p14:cNvPr>
                <p14:cNvContentPartPr/>
                <p14:nvPr/>
              </p14:nvContentPartPr>
              <p14:xfrm>
                <a:off x="7788530" y="5206891"/>
                <a:ext cx="77400" cy="137520"/>
              </p14:xfrm>
            </p:contentPart>
          </mc:Choice>
          <mc:Fallback xmlns="">
            <p:pic>
              <p:nvPicPr>
                <p:cNvPr id="93" name="Ink 92">
                  <a:extLst>
                    <a:ext uri="{FF2B5EF4-FFF2-40B4-BE49-F238E27FC236}">
                      <a16:creationId xmlns:a16="http://schemas.microsoft.com/office/drawing/2014/main" id="{194B25FE-E16E-8C4D-57F3-03A29D53059B}"/>
                    </a:ext>
                  </a:extLst>
                </p:cNvPr>
                <p:cNvPicPr/>
                <p:nvPr/>
              </p:nvPicPr>
              <p:blipFill>
                <a:blip r:embed="rId135"/>
                <a:stretch>
                  <a:fillRect/>
                </a:stretch>
              </p:blipFill>
              <p:spPr>
                <a:xfrm>
                  <a:off x="7782410" y="5200771"/>
                  <a:ext cx="896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9" name="Ink 108">
                  <a:extLst>
                    <a:ext uri="{FF2B5EF4-FFF2-40B4-BE49-F238E27FC236}">
                      <a16:creationId xmlns:a16="http://schemas.microsoft.com/office/drawing/2014/main" id="{940C8D1A-F41C-C2FD-EBAB-01851970E78C}"/>
                    </a:ext>
                  </a:extLst>
                </p14:cNvPr>
                <p14:cNvContentPartPr/>
                <p14:nvPr/>
              </p14:nvContentPartPr>
              <p14:xfrm>
                <a:off x="7089410" y="4983331"/>
                <a:ext cx="452880" cy="500040"/>
              </p14:xfrm>
            </p:contentPart>
          </mc:Choice>
          <mc:Fallback xmlns="">
            <p:pic>
              <p:nvPicPr>
                <p:cNvPr id="109" name="Ink 108">
                  <a:extLst>
                    <a:ext uri="{FF2B5EF4-FFF2-40B4-BE49-F238E27FC236}">
                      <a16:creationId xmlns:a16="http://schemas.microsoft.com/office/drawing/2014/main" id="{940C8D1A-F41C-C2FD-EBAB-01851970E78C}"/>
                    </a:ext>
                  </a:extLst>
                </p:cNvPr>
                <p:cNvPicPr/>
                <p:nvPr/>
              </p:nvPicPr>
              <p:blipFill>
                <a:blip r:embed="rId137"/>
                <a:stretch>
                  <a:fillRect/>
                </a:stretch>
              </p:blipFill>
              <p:spPr>
                <a:xfrm>
                  <a:off x="7083290" y="4977211"/>
                  <a:ext cx="46512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0" name="Ink 109">
                  <a:extLst>
                    <a:ext uri="{FF2B5EF4-FFF2-40B4-BE49-F238E27FC236}">
                      <a16:creationId xmlns:a16="http://schemas.microsoft.com/office/drawing/2014/main" id="{49E99BE2-A5AC-EDE7-0377-0C02018D6025}"/>
                    </a:ext>
                  </a:extLst>
                </p14:cNvPr>
                <p14:cNvContentPartPr/>
                <p14:nvPr/>
              </p14:nvContentPartPr>
              <p14:xfrm>
                <a:off x="7123610" y="2694091"/>
                <a:ext cx="269280" cy="420840"/>
              </p14:xfrm>
            </p:contentPart>
          </mc:Choice>
          <mc:Fallback xmlns="">
            <p:pic>
              <p:nvPicPr>
                <p:cNvPr id="110" name="Ink 109">
                  <a:extLst>
                    <a:ext uri="{FF2B5EF4-FFF2-40B4-BE49-F238E27FC236}">
                      <a16:creationId xmlns:a16="http://schemas.microsoft.com/office/drawing/2014/main" id="{49E99BE2-A5AC-EDE7-0377-0C02018D6025}"/>
                    </a:ext>
                  </a:extLst>
                </p:cNvPr>
                <p:cNvPicPr/>
                <p:nvPr/>
              </p:nvPicPr>
              <p:blipFill>
                <a:blip r:embed="rId139"/>
                <a:stretch>
                  <a:fillRect/>
                </a:stretch>
              </p:blipFill>
              <p:spPr>
                <a:xfrm>
                  <a:off x="7117490" y="2687971"/>
                  <a:ext cx="28152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2" name="Ink 111">
                  <a:extLst>
                    <a:ext uri="{FF2B5EF4-FFF2-40B4-BE49-F238E27FC236}">
                      <a16:creationId xmlns:a16="http://schemas.microsoft.com/office/drawing/2014/main" id="{B65CEFF2-89CF-8450-865D-DC3F7D2D20B7}"/>
                    </a:ext>
                  </a:extLst>
                </p14:cNvPr>
                <p14:cNvContentPartPr/>
                <p14:nvPr/>
              </p14:nvContentPartPr>
              <p14:xfrm>
                <a:off x="6335570" y="3083971"/>
                <a:ext cx="1216440" cy="1220040"/>
              </p14:xfrm>
            </p:contentPart>
          </mc:Choice>
          <mc:Fallback xmlns="">
            <p:pic>
              <p:nvPicPr>
                <p:cNvPr id="112" name="Ink 111">
                  <a:extLst>
                    <a:ext uri="{FF2B5EF4-FFF2-40B4-BE49-F238E27FC236}">
                      <a16:creationId xmlns:a16="http://schemas.microsoft.com/office/drawing/2014/main" id="{B65CEFF2-89CF-8450-865D-DC3F7D2D20B7}"/>
                    </a:ext>
                  </a:extLst>
                </p:cNvPr>
                <p:cNvPicPr/>
                <p:nvPr/>
              </p:nvPicPr>
              <p:blipFill>
                <a:blip r:embed="rId141"/>
                <a:stretch>
                  <a:fillRect/>
                </a:stretch>
              </p:blipFill>
              <p:spPr>
                <a:xfrm>
                  <a:off x="6329450" y="3077851"/>
                  <a:ext cx="1228680" cy="1232280"/>
                </a:xfrm>
                <a:prstGeom prst="rect">
                  <a:avLst/>
                </a:prstGeom>
              </p:spPr>
            </p:pic>
          </mc:Fallback>
        </mc:AlternateContent>
      </p:grpSp>
      <p:grpSp>
        <p:nvGrpSpPr>
          <p:cNvPr id="120" name="Group 119">
            <a:extLst>
              <a:ext uri="{FF2B5EF4-FFF2-40B4-BE49-F238E27FC236}">
                <a16:creationId xmlns:a16="http://schemas.microsoft.com/office/drawing/2014/main" id="{1E97260C-5674-EB58-C05A-9FB3F19A8445}"/>
              </a:ext>
            </a:extLst>
          </p:cNvPr>
          <p:cNvGrpSpPr/>
          <p:nvPr/>
        </p:nvGrpSpPr>
        <p:grpSpPr>
          <a:xfrm>
            <a:off x="695450" y="1879771"/>
            <a:ext cx="2866680" cy="4206240"/>
            <a:chOff x="695450" y="1879771"/>
            <a:chExt cx="2866680" cy="4206240"/>
          </a:xfrm>
        </p:grpSpPr>
        <mc:AlternateContent xmlns:mc="http://schemas.openxmlformats.org/markup-compatibility/2006" xmlns:p14="http://schemas.microsoft.com/office/powerpoint/2010/main">
          <mc:Choice Requires="p14">
            <p:contentPart p14:bwMode="auto" r:id="rId142">
              <p14:nvContentPartPr>
                <p14:cNvPr id="65" name="Ink 64">
                  <a:extLst>
                    <a:ext uri="{FF2B5EF4-FFF2-40B4-BE49-F238E27FC236}">
                      <a16:creationId xmlns:a16="http://schemas.microsoft.com/office/drawing/2014/main" id="{653DC8DD-C030-D435-9D22-EA94A6CDFE56}"/>
                    </a:ext>
                  </a:extLst>
                </p14:cNvPr>
                <p14:cNvContentPartPr/>
                <p14:nvPr/>
              </p14:nvContentPartPr>
              <p14:xfrm>
                <a:off x="1185410" y="4381771"/>
                <a:ext cx="315720" cy="258120"/>
              </p14:xfrm>
            </p:contentPart>
          </mc:Choice>
          <mc:Fallback xmlns="">
            <p:pic>
              <p:nvPicPr>
                <p:cNvPr id="65" name="Ink 64">
                  <a:extLst>
                    <a:ext uri="{FF2B5EF4-FFF2-40B4-BE49-F238E27FC236}">
                      <a16:creationId xmlns:a16="http://schemas.microsoft.com/office/drawing/2014/main" id="{653DC8DD-C030-D435-9D22-EA94A6CDFE56}"/>
                    </a:ext>
                  </a:extLst>
                </p:cNvPr>
                <p:cNvPicPr/>
                <p:nvPr/>
              </p:nvPicPr>
              <p:blipFill>
                <a:blip r:embed="rId143"/>
                <a:stretch>
                  <a:fillRect/>
                </a:stretch>
              </p:blipFill>
              <p:spPr>
                <a:xfrm>
                  <a:off x="1179290" y="4375651"/>
                  <a:ext cx="3279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6" name="Ink 65">
                  <a:extLst>
                    <a:ext uri="{FF2B5EF4-FFF2-40B4-BE49-F238E27FC236}">
                      <a16:creationId xmlns:a16="http://schemas.microsoft.com/office/drawing/2014/main" id="{4A67766D-4F05-B06D-87A2-112A2632AA67}"/>
                    </a:ext>
                  </a:extLst>
                </p14:cNvPr>
                <p14:cNvContentPartPr/>
                <p14:nvPr/>
              </p14:nvContentPartPr>
              <p14:xfrm>
                <a:off x="1639370" y="4287091"/>
                <a:ext cx="70920" cy="187200"/>
              </p14:xfrm>
            </p:contentPart>
          </mc:Choice>
          <mc:Fallback xmlns="">
            <p:pic>
              <p:nvPicPr>
                <p:cNvPr id="66" name="Ink 65">
                  <a:extLst>
                    <a:ext uri="{FF2B5EF4-FFF2-40B4-BE49-F238E27FC236}">
                      <a16:creationId xmlns:a16="http://schemas.microsoft.com/office/drawing/2014/main" id="{4A67766D-4F05-B06D-87A2-112A2632AA67}"/>
                    </a:ext>
                  </a:extLst>
                </p:cNvPr>
                <p:cNvPicPr/>
                <p:nvPr/>
              </p:nvPicPr>
              <p:blipFill>
                <a:blip r:embed="rId145"/>
                <a:stretch>
                  <a:fillRect/>
                </a:stretch>
              </p:blipFill>
              <p:spPr>
                <a:xfrm>
                  <a:off x="1633250" y="4280971"/>
                  <a:ext cx="831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7" name="Ink 66">
                  <a:extLst>
                    <a:ext uri="{FF2B5EF4-FFF2-40B4-BE49-F238E27FC236}">
                      <a16:creationId xmlns:a16="http://schemas.microsoft.com/office/drawing/2014/main" id="{732E455A-8DC9-A1A0-5B17-1868A982306C}"/>
                    </a:ext>
                  </a:extLst>
                </p14:cNvPr>
                <p14:cNvContentPartPr/>
                <p14:nvPr/>
              </p14:nvContentPartPr>
              <p14:xfrm>
                <a:off x="1570250" y="4271971"/>
                <a:ext cx="63000" cy="111960"/>
              </p14:xfrm>
            </p:contentPart>
          </mc:Choice>
          <mc:Fallback xmlns="">
            <p:pic>
              <p:nvPicPr>
                <p:cNvPr id="67" name="Ink 66">
                  <a:extLst>
                    <a:ext uri="{FF2B5EF4-FFF2-40B4-BE49-F238E27FC236}">
                      <a16:creationId xmlns:a16="http://schemas.microsoft.com/office/drawing/2014/main" id="{732E455A-8DC9-A1A0-5B17-1868A982306C}"/>
                    </a:ext>
                  </a:extLst>
                </p:cNvPr>
                <p:cNvPicPr/>
                <p:nvPr/>
              </p:nvPicPr>
              <p:blipFill>
                <a:blip r:embed="rId147"/>
                <a:stretch>
                  <a:fillRect/>
                </a:stretch>
              </p:blipFill>
              <p:spPr>
                <a:xfrm>
                  <a:off x="1564130" y="4265851"/>
                  <a:ext cx="752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8" name="Ink 67">
                  <a:extLst>
                    <a:ext uri="{FF2B5EF4-FFF2-40B4-BE49-F238E27FC236}">
                      <a16:creationId xmlns:a16="http://schemas.microsoft.com/office/drawing/2014/main" id="{C0E453EE-A156-00E7-2427-102A8FEFD2FB}"/>
                    </a:ext>
                  </a:extLst>
                </p14:cNvPr>
                <p14:cNvContentPartPr/>
                <p14:nvPr/>
              </p14:nvContentPartPr>
              <p14:xfrm>
                <a:off x="1667090" y="4419211"/>
                <a:ext cx="168480" cy="90000"/>
              </p14:xfrm>
            </p:contentPart>
          </mc:Choice>
          <mc:Fallback xmlns="">
            <p:pic>
              <p:nvPicPr>
                <p:cNvPr id="68" name="Ink 67">
                  <a:extLst>
                    <a:ext uri="{FF2B5EF4-FFF2-40B4-BE49-F238E27FC236}">
                      <a16:creationId xmlns:a16="http://schemas.microsoft.com/office/drawing/2014/main" id="{C0E453EE-A156-00E7-2427-102A8FEFD2FB}"/>
                    </a:ext>
                  </a:extLst>
                </p:cNvPr>
                <p:cNvPicPr/>
                <p:nvPr/>
              </p:nvPicPr>
              <p:blipFill>
                <a:blip r:embed="rId149"/>
                <a:stretch>
                  <a:fillRect/>
                </a:stretch>
              </p:blipFill>
              <p:spPr>
                <a:xfrm>
                  <a:off x="1660970" y="4413091"/>
                  <a:ext cx="1807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9" name="Ink 68">
                  <a:extLst>
                    <a:ext uri="{FF2B5EF4-FFF2-40B4-BE49-F238E27FC236}">
                      <a16:creationId xmlns:a16="http://schemas.microsoft.com/office/drawing/2014/main" id="{BC086EB2-45C1-46D7-2D8F-85E3DC625B6A}"/>
                    </a:ext>
                  </a:extLst>
                </p14:cNvPr>
                <p14:cNvContentPartPr/>
                <p14:nvPr/>
              </p14:nvContentPartPr>
              <p14:xfrm>
                <a:off x="695450" y="2494651"/>
                <a:ext cx="1433520" cy="1842120"/>
              </p14:xfrm>
            </p:contentPart>
          </mc:Choice>
          <mc:Fallback xmlns="">
            <p:pic>
              <p:nvPicPr>
                <p:cNvPr id="69" name="Ink 68">
                  <a:extLst>
                    <a:ext uri="{FF2B5EF4-FFF2-40B4-BE49-F238E27FC236}">
                      <a16:creationId xmlns:a16="http://schemas.microsoft.com/office/drawing/2014/main" id="{BC086EB2-45C1-46D7-2D8F-85E3DC625B6A}"/>
                    </a:ext>
                  </a:extLst>
                </p:cNvPr>
                <p:cNvPicPr/>
                <p:nvPr/>
              </p:nvPicPr>
              <p:blipFill>
                <a:blip r:embed="rId151"/>
                <a:stretch>
                  <a:fillRect/>
                </a:stretch>
              </p:blipFill>
              <p:spPr>
                <a:xfrm>
                  <a:off x="689330" y="2488531"/>
                  <a:ext cx="1445760" cy="1854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79" name="Ink 78">
                  <a:extLst>
                    <a:ext uri="{FF2B5EF4-FFF2-40B4-BE49-F238E27FC236}">
                      <a16:creationId xmlns:a16="http://schemas.microsoft.com/office/drawing/2014/main" id="{4FA1F51E-5488-894D-D44C-31C24D66FDF1}"/>
                    </a:ext>
                  </a:extLst>
                </p14:cNvPr>
                <p14:cNvContentPartPr/>
                <p14:nvPr/>
              </p14:nvContentPartPr>
              <p14:xfrm>
                <a:off x="1371890" y="5334331"/>
                <a:ext cx="408600" cy="209520"/>
              </p14:xfrm>
            </p:contentPart>
          </mc:Choice>
          <mc:Fallback xmlns="">
            <p:pic>
              <p:nvPicPr>
                <p:cNvPr id="79" name="Ink 78">
                  <a:extLst>
                    <a:ext uri="{FF2B5EF4-FFF2-40B4-BE49-F238E27FC236}">
                      <a16:creationId xmlns:a16="http://schemas.microsoft.com/office/drawing/2014/main" id="{4FA1F51E-5488-894D-D44C-31C24D66FDF1}"/>
                    </a:ext>
                  </a:extLst>
                </p:cNvPr>
                <p:cNvPicPr/>
                <p:nvPr/>
              </p:nvPicPr>
              <p:blipFill>
                <a:blip r:embed="rId153"/>
                <a:stretch>
                  <a:fillRect/>
                </a:stretch>
              </p:blipFill>
              <p:spPr>
                <a:xfrm>
                  <a:off x="1365770" y="5328211"/>
                  <a:ext cx="4208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0" name="Ink 79">
                  <a:extLst>
                    <a:ext uri="{FF2B5EF4-FFF2-40B4-BE49-F238E27FC236}">
                      <a16:creationId xmlns:a16="http://schemas.microsoft.com/office/drawing/2014/main" id="{C63F0211-67D3-FAC2-04EF-429556F44BBF}"/>
                    </a:ext>
                  </a:extLst>
                </p14:cNvPr>
                <p14:cNvContentPartPr/>
                <p14:nvPr/>
              </p14:nvContentPartPr>
              <p14:xfrm>
                <a:off x="1790930" y="4800091"/>
                <a:ext cx="407520" cy="518400"/>
              </p14:xfrm>
            </p:contentPart>
          </mc:Choice>
          <mc:Fallback xmlns="">
            <p:pic>
              <p:nvPicPr>
                <p:cNvPr id="80" name="Ink 79">
                  <a:extLst>
                    <a:ext uri="{FF2B5EF4-FFF2-40B4-BE49-F238E27FC236}">
                      <a16:creationId xmlns:a16="http://schemas.microsoft.com/office/drawing/2014/main" id="{C63F0211-67D3-FAC2-04EF-429556F44BBF}"/>
                    </a:ext>
                  </a:extLst>
                </p:cNvPr>
                <p:cNvPicPr/>
                <p:nvPr/>
              </p:nvPicPr>
              <p:blipFill>
                <a:blip r:embed="rId155"/>
                <a:stretch>
                  <a:fillRect/>
                </a:stretch>
              </p:blipFill>
              <p:spPr>
                <a:xfrm>
                  <a:off x="1784810" y="4793971"/>
                  <a:ext cx="41976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1" name="Ink 80">
                  <a:extLst>
                    <a:ext uri="{FF2B5EF4-FFF2-40B4-BE49-F238E27FC236}">
                      <a16:creationId xmlns:a16="http://schemas.microsoft.com/office/drawing/2014/main" id="{46F5525D-BA70-C394-9761-8AD576BC106D}"/>
                    </a:ext>
                  </a:extLst>
                </p14:cNvPr>
                <p14:cNvContentPartPr/>
                <p14:nvPr/>
              </p14:nvContentPartPr>
              <p14:xfrm>
                <a:off x="2005130" y="4859851"/>
                <a:ext cx="184320" cy="142200"/>
              </p14:xfrm>
            </p:contentPart>
          </mc:Choice>
          <mc:Fallback xmlns="">
            <p:pic>
              <p:nvPicPr>
                <p:cNvPr id="81" name="Ink 80">
                  <a:extLst>
                    <a:ext uri="{FF2B5EF4-FFF2-40B4-BE49-F238E27FC236}">
                      <a16:creationId xmlns:a16="http://schemas.microsoft.com/office/drawing/2014/main" id="{46F5525D-BA70-C394-9761-8AD576BC106D}"/>
                    </a:ext>
                  </a:extLst>
                </p:cNvPr>
                <p:cNvPicPr/>
                <p:nvPr/>
              </p:nvPicPr>
              <p:blipFill>
                <a:blip r:embed="rId157"/>
                <a:stretch>
                  <a:fillRect/>
                </a:stretch>
              </p:blipFill>
              <p:spPr>
                <a:xfrm>
                  <a:off x="1999010" y="4853731"/>
                  <a:ext cx="196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2" name="Ink 81">
                  <a:extLst>
                    <a:ext uri="{FF2B5EF4-FFF2-40B4-BE49-F238E27FC236}">
                      <a16:creationId xmlns:a16="http://schemas.microsoft.com/office/drawing/2014/main" id="{432A7E7D-4AB6-3000-EC9A-668B41007990}"/>
                    </a:ext>
                  </a:extLst>
                </p14:cNvPr>
                <p14:cNvContentPartPr/>
                <p14:nvPr/>
              </p14:nvContentPartPr>
              <p14:xfrm>
                <a:off x="1836290" y="5668411"/>
                <a:ext cx="205200" cy="257400"/>
              </p14:xfrm>
            </p:contentPart>
          </mc:Choice>
          <mc:Fallback xmlns="">
            <p:pic>
              <p:nvPicPr>
                <p:cNvPr id="82" name="Ink 81">
                  <a:extLst>
                    <a:ext uri="{FF2B5EF4-FFF2-40B4-BE49-F238E27FC236}">
                      <a16:creationId xmlns:a16="http://schemas.microsoft.com/office/drawing/2014/main" id="{432A7E7D-4AB6-3000-EC9A-668B41007990}"/>
                    </a:ext>
                  </a:extLst>
                </p:cNvPr>
                <p:cNvPicPr/>
                <p:nvPr/>
              </p:nvPicPr>
              <p:blipFill>
                <a:blip r:embed="rId159"/>
                <a:stretch>
                  <a:fillRect/>
                </a:stretch>
              </p:blipFill>
              <p:spPr>
                <a:xfrm>
                  <a:off x="1830170" y="5662291"/>
                  <a:ext cx="2174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3" name="Ink 82">
                  <a:extLst>
                    <a:ext uri="{FF2B5EF4-FFF2-40B4-BE49-F238E27FC236}">
                      <a16:creationId xmlns:a16="http://schemas.microsoft.com/office/drawing/2014/main" id="{5287B3A8-295B-EFC6-C475-AED1F7E503A3}"/>
                    </a:ext>
                  </a:extLst>
                </p14:cNvPr>
                <p14:cNvContentPartPr/>
                <p14:nvPr/>
              </p14:nvContentPartPr>
              <p14:xfrm>
                <a:off x="1821530" y="4940491"/>
                <a:ext cx="1118880" cy="1145520"/>
              </p14:xfrm>
            </p:contentPart>
          </mc:Choice>
          <mc:Fallback xmlns="">
            <p:pic>
              <p:nvPicPr>
                <p:cNvPr id="83" name="Ink 82">
                  <a:extLst>
                    <a:ext uri="{FF2B5EF4-FFF2-40B4-BE49-F238E27FC236}">
                      <a16:creationId xmlns:a16="http://schemas.microsoft.com/office/drawing/2014/main" id="{5287B3A8-295B-EFC6-C475-AED1F7E503A3}"/>
                    </a:ext>
                  </a:extLst>
                </p:cNvPr>
                <p:cNvPicPr/>
                <p:nvPr/>
              </p:nvPicPr>
              <p:blipFill>
                <a:blip r:embed="rId161"/>
                <a:stretch>
                  <a:fillRect/>
                </a:stretch>
              </p:blipFill>
              <p:spPr>
                <a:xfrm>
                  <a:off x="1815410" y="4934371"/>
                  <a:ext cx="1131120" cy="1157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5" name="Ink 84">
                  <a:extLst>
                    <a:ext uri="{FF2B5EF4-FFF2-40B4-BE49-F238E27FC236}">
                      <a16:creationId xmlns:a16="http://schemas.microsoft.com/office/drawing/2014/main" id="{57E78A3E-057B-B02E-2993-A260CE9884FE}"/>
                    </a:ext>
                  </a:extLst>
                </p14:cNvPr>
                <p14:cNvContentPartPr/>
                <p14:nvPr/>
              </p14:nvContentPartPr>
              <p14:xfrm>
                <a:off x="1855730" y="4001251"/>
                <a:ext cx="86040" cy="767520"/>
              </p14:xfrm>
            </p:contentPart>
          </mc:Choice>
          <mc:Fallback xmlns="">
            <p:pic>
              <p:nvPicPr>
                <p:cNvPr id="85" name="Ink 84">
                  <a:extLst>
                    <a:ext uri="{FF2B5EF4-FFF2-40B4-BE49-F238E27FC236}">
                      <a16:creationId xmlns:a16="http://schemas.microsoft.com/office/drawing/2014/main" id="{57E78A3E-057B-B02E-2993-A260CE9884FE}"/>
                    </a:ext>
                  </a:extLst>
                </p:cNvPr>
                <p:cNvPicPr/>
                <p:nvPr/>
              </p:nvPicPr>
              <p:blipFill>
                <a:blip r:embed="rId163"/>
                <a:stretch>
                  <a:fillRect/>
                </a:stretch>
              </p:blipFill>
              <p:spPr>
                <a:xfrm>
                  <a:off x="1849610" y="3995131"/>
                  <a:ext cx="98280" cy="7797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86" name="Ink 85">
                  <a:extLst>
                    <a:ext uri="{FF2B5EF4-FFF2-40B4-BE49-F238E27FC236}">
                      <a16:creationId xmlns:a16="http://schemas.microsoft.com/office/drawing/2014/main" id="{27E65EAB-7E17-A1E7-8093-E6FF4C81DD0A}"/>
                    </a:ext>
                  </a:extLst>
                </p14:cNvPr>
                <p14:cNvContentPartPr/>
                <p14:nvPr/>
              </p14:nvContentPartPr>
              <p14:xfrm>
                <a:off x="1853570" y="4558891"/>
                <a:ext cx="211680" cy="249840"/>
              </p14:xfrm>
            </p:contentPart>
          </mc:Choice>
          <mc:Fallback xmlns="">
            <p:pic>
              <p:nvPicPr>
                <p:cNvPr id="86" name="Ink 85">
                  <a:extLst>
                    <a:ext uri="{FF2B5EF4-FFF2-40B4-BE49-F238E27FC236}">
                      <a16:creationId xmlns:a16="http://schemas.microsoft.com/office/drawing/2014/main" id="{27E65EAB-7E17-A1E7-8093-E6FF4C81DD0A}"/>
                    </a:ext>
                  </a:extLst>
                </p:cNvPr>
                <p:cNvPicPr/>
                <p:nvPr/>
              </p:nvPicPr>
              <p:blipFill>
                <a:blip r:embed="rId165"/>
                <a:stretch>
                  <a:fillRect/>
                </a:stretch>
              </p:blipFill>
              <p:spPr>
                <a:xfrm>
                  <a:off x="1847450" y="4552771"/>
                  <a:ext cx="2239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4" name="Ink 93">
                  <a:extLst>
                    <a:ext uri="{FF2B5EF4-FFF2-40B4-BE49-F238E27FC236}">
                      <a16:creationId xmlns:a16="http://schemas.microsoft.com/office/drawing/2014/main" id="{9901DFB9-E200-E588-642B-C86888C198F6}"/>
                    </a:ext>
                  </a:extLst>
                </p14:cNvPr>
                <p14:cNvContentPartPr/>
                <p14:nvPr/>
              </p14:nvContentPartPr>
              <p14:xfrm>
                <a:off x="2042210" y="1879771"/>
                <a:ext cx="1519920" cy="1523880"/>
              </p14:xfrm>
            </p:contentPart>
          </mc:Choice>
          <mc:Fallback xmlns="">
            <p:pic>
              <p:nvPicPr>
                <p:cNvPr id="94" name="Ink 93">
                  <a:extLst>
                    <a:ext uri="{FF2B5EF4-FFF2-40B4-BE49-F238E27FC236}">
                      <a16:creationId xmlns:a16="http://schemas.microsoft.com/office/drawing/2014/main" id="{9901DFB9-E200-E588-642B-C86888C198F6}"/>
                    </a:ext>
                  </a:extLst>
                </p:cNvPr>
                <p:cNvPicPr/>
                <p:nvPr/>
              </p:nvPicPr>
              <p:blipFill>
                <a:blip r:embed="rId167"/>
                <a:stretch>
                  <a:fillRect/>
                </a:stretch>
              </p:blipFill>
              <p:spPr>
                <a:xfrm>
                  <a:off x="2036090" y="1873651"/>
                  <a:ext cx="1532160" cy="1536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5" name="Ink 94">
                  <a:extLst>
                    <a:ext uri="{FF2B5EF4-FFF2-40B4-BE49-F238E27FC236}">
                      <a16:creationId xmlns:a16="http://schemas.microsoft.com/office/drawing/2014/main" id="{B6B1C9AB-B11A-A50B-358A-DD9EF4FDE925}"/>
                    </a:ext>
                  </a:extLst>
                </p14:cNvPr>
                <p14:cNvContentPartPr/>
                <p14:nvPr/>
              </p14:nvContentPartPr>
              <p14:xfrm>
                <a:off x="3076490" y="3536851"/>
                <a:ext cx="179280" cy="226800"/>
              </p14:xfrm>
            </p:contentPart>
          </mc:Choice>
          <mc:Fallback xmlns="">
            <p:pic>
              <p:nvPicPr>
                <p:cNvPr id="95" name="Ink 94">
                  <a:extLst>
                    <a:ext uri="{FF2B5EF4-FFF2-40B4-BE49-F238E27FC236}">
                      <a16:creationId xmlns:a16="http://schemas.microsoft.com/office/drawing/2014/main" id="{B6B1C9AB-B11A-A50B-358A-DD9EF4FDE925}"/>
                    </a:ext>
                  </a:extLst>
                </p:cNvPr>
                <p:cNvPicPr/>
                <p:nvPr/>
              </p:nvPicPr>
              <p:blipFill>
                <a:blip r:embed="rId169"/>
                <a:stretch>
                  <a:fillRect/>
                </a:stretch>
              </p:blipFill>
              <p:spPr>
                <a:xfrm>
                  <a:off x="3070370" y="3530731"/>
                  <a:ext cx="1915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6" name="Ink 95">
                  <a:extLst>
                    <a:ext uri="{FF2B5EF4-FFF2-40B4-BE49-F238E27FC236}">
                      <a16:creationId xmlns:a16="http://schemas.microsoft.com/office/drawing/2014/main" id="{F10BD1FE-B190-FAB0-26B2-D609B07EFBB1}"/>
                    </a:ext>
                  </a:extLst>
                </p14:cNvPr>
                <p14:cNvContentPartPr/>
                <p14:nvPr/>
              </p14:nvContentPartPr>
              <p14:xfrm>
                <a:off x="3359810" y="3509851"/>
                <a:ext cx="198720" cy="78840"/>
              </p14:xfrm>
            </p:contentPart>
          </mc:Choice>
          <mc:Fallback xmlns="">
            <p:pic>
              <p:nvPicPr>
                <p:cNvPr id="96" name="Ink 95">
                  <a:extLst>
                    <a:ext uri="{FF2B5EF4-FFF2-40B4-BE49-F238E27FC236}">
                      <a16:creationId xmlns:a16="http://schemas.microsoft.com/office/drawing/2014/main" id="{F10BD1FE-B190-FAB0-26B2-D609B07EFBB1}"/>
                    </a:ext>
                  </a:extLst>
                </p:cNvPr>
                <p:cNvPicPr/>
                <p:nvPr/>
              </p:nvPicPr>
              <p:blipFill>
                <a:blip r:embed="rId171"/>
                <a:stretch>
                  <a:fillRect/>
                </a:stretch>
              </p:blipFill>
              <p:spPr>
                <a:xfrm>
                  <a:off x="3353690" y="3503731"/>
                  <a:ext cx="21096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7" name="Ink 96">
                  <a:extLst>
                    <a:ext uri="{FF2B5EF4-FFF2-40B4-BE49-F238E27FC236}">
                      <a16:creationId xmlns:a16="http://schemas.microsoft.com/office/drawing/2014/main" id="{AB9A7E5F-8DB6-4AA5-024D-3F0BDFFD5FCA}"/>
                    </a:ext>
                  </a:extLst>
                </p14:cNvPr>
                <p14:cNvContentPartPr/>
                <p14:nvPr/>
              </p14:nvContentPartPr>
              <p14:xfrm>
                <a:off x="2267210" y="2425531"/>
                <a:ext cx="192240" cy="161280"/>
              </p14:xfrm>
            </p:contentPart>
          </mc:Choice>
          <mc:Fallback xmlns="">
            <p:pic>
              <p:nvPicPr>
                <p:cNvPr id="97" name="Ink 96">
                  <a:extLst>
                    <a:ext uri="{FF2B5EF4-FFF2-40B4-BE49-F238E27FC236}">
                      <a16:creationId xmlns:a16="http://schemas.microsoft.com/office/drawing/2014/main" id="{AB9A7E5F-8DB6-4AA5-024D-3F0BDFFD5FCA}"/>
                    </a:ext>
                  </a:extLst>
                </p:cNvPr>
                <p:cNvPicPr/>
                <p:nvPr/>
              </p:nvPicPr>
              <p:blipFill>
                <a:blip r:embed="rId173"/>
                <a:stretch>
                  <a:fillRect/>
                </a:stretch>
              </p:blipFill>
              <p:spPr>
                <a:xfrm>
                  <a:off x="2261090" y="2419411"/>
                  <a:ext cx="2044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8" name="Ink 97">
                  <a:extLst>
                    <a:ext uri="{FF2B5EF4-FFF2-40B4-BE49-F238E27FC236}">
                      <a16:creationId xmlns:a16="http://schemas.microsoft.com/office/drawing/2014/main" id="{F69E0A88-06AA-74B6-7BEE-F3F50BEB3816}"/>
                    </a:ext>
                  </a:extLst>
                </p14:cNvPr>
                <p14:cNvContentPartPr/>
                <p14:nvPr/>
              </p14:nvContentPartPr>
              <p14:xfrm>
                <a:off x="2616770" y="2351731"/>
                <a:ext cx="69120" cy="50400"/>
              </p14:xfrm>
            </p:contentPart>
          </mc:Choice>
          <mc:Fallback xmlns="">
            <p:pic>
              <p:nvPicPr>
                <p:cNvPr id="98" name="Ink 97">
                  <a:extLst>
                    <a:ext uri="{FF2B5EF4-FFF2-40B4-BE49-F238E27FC236}">
                      <a16:creationId xmlns:a16="http://schemas.microsoft.com/office/drawing/2014/main" id="{F69E0A88-06AA-74B6-7BEE-F3F50BEB3816}"/>
                    </a:ext>
                  </a:extLst>
                </p:cNvPr>
                <p:cNvPicPr/>
                <p:nvPr/>
              </p:nvPicPr>
              <p:blipFill>
                <a:blip r:embed="rId175"/>
                <a:stretch>
                  <a:fillRect/>
                </a:stretch>
              </p:blipFill>
              <p:spPr>
                <a:xfrm>
                  <a:off x="2610650" y="2345611"/>
                  <a:ext cx="813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9" name="Ink 98">
                  <a:extLst>
                    <a:ext uri="{FF2B5EF4-FFF2-40B4-BE49-F238E27FC236}">
                      <a16:creationId xmlns:a16="http://schemas.microsoft.com/office/drawing/2014/main" id="{720602AF-BE15-743D-A4F3-D9DB096F0FBC}"/>
                    </a:ext>
                  </a:extLst>
                </p14:cNvPr>
                <p14:cNvContentPartPr/>
                <p14:nvPr/>
              </p14:nvContentPartPr>
              <p14:xfrm>
                <a:off x="2561690" y="2347051"/>
                <a:ext cx="55440" cy="28080"/>
              </p14:xfrm>
            </p:contentPart>
          </mc:Choice>
          <mc:Fallback xmlns="">
            <p:pic>
              <p:nvPicPr>
                <p:cNvPr id="99" name="Ink 98">
                  <a:extLst>
                    <a:ext uri="{FF2B5EF4-FFF2-40B4-BE49-F238E27FC236}">
                      <a16:creationId xmlns:a16="http://schemas.microsoft.com/office/drawing/2014/main" id="{720602AF-BE15-743D-A4F3-D9DB096F0FBC}"/>
                    </a:ext>
                  </a:extLst>
                </p:cNvPr>
                <p:cNvPicPr/>
                <p:nvPr/>
              </p:nvPicPr>
              <p:blipFill>
                <a:blip r:embed="rId177"/>
                <a:stretch>
                  <a:fillRect/>
                </a:stretch>
              </p:blipFill>
              <p:spPr>
                <a:xfrm>
                  <a:off x="2555570" y="2340931"/>
                  <a:ext cx="67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0" name="Ink 99">
                  <a:extLst>
                    <a:ext uri="{FF2B5EF4-FFF2-40B4-BE49-F238E27FC236}">
                      <a16:creationId xmlns:a16="http://schemas.microsoft.com/office/drawing/2014/main" id="{43A1A970-92B3-00EA-D74B-DC24FF506DEC}"/>
                    </a:ext>
                  </a:extLst>
                </p14:cNvPr>
                <p14:cNvContentPartPr/>
                <p14:nvPr/>
              </p14:nvContentPartPr>
              <p14:xfrm>
                <a:off x="1200530" y="3136891"/>
                <a:ext cx="62640" cy="34200"/>
              </p14:xfrm>
            </p:contentPart>
          </mc:Choice>
          <mc:Fallback xmlns="">
            <p:pic>
              <p:nvPicPr>
                <p:cNvPr id="100" name="Ink 99">
                  <a:extLst>
                    <a:ext uri="{FF2B5EF4-FFF2-40B4-BE49-F238E27FC236}">
                      <a16:creationId xmlns:a16="http://schemas.microsoft.com/office/drawing/2014/main" id="{43A1A970-92B3-00EA-D74B-DC24FF506DEC}"/>
                    </a:ext>
                  </a:extLst>
                </p:cNvPr>
                <p:cNvPicPr/>
                <p:nvPr/>
              </p:nvPicPr>
              <p:blipFill>
                <a:blip r:embed="rId179"/>
                <a:stretch>
                  <a:fillRect/>
                </a:stretch>
              </p:blipFill>
              <p:spPr>
                <a:xfrm>
                  <a:off x="1194410" y="3130771"/>
                  <a:ext cx="748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1" name="Ink 100">
                  <a:extLst>
                    <a:ext uri="{FF2B5EF4-FFF2-40B4-BE49-F238E27FC236}">
                      <a16:creationId xmlns:a16="http://schemas.microsoft.com/office/drawing/2014/main" id="{8AA275D4-0527-0B7C-F691-089FEB7293A1}"/>
                    </a:ext>
                  </a:extLst>
                </p14:cNvPr>
                <p14:cNvContentPartPr/>
                <p14:nvPr/>
              </p14:nvContentPartPr>
              <p14:xfrm>
                <a:off x="1177490" y="3102691"/>
                <a:ext cx="17640" cy="17280"/>
              </p14:xfrm>
            </p:contentPart>
          </mc:Choice>
          <mc:Fallback xmlns="">
            <p:pic>
              <p:nvPicPr>
                <p:cNvPr id="101" name="Ink 100">
                  <a:extLst>
                    <a:ext uri="{FF2B5EF4-FFF2-40B4-BE49-F238E27FC236}">
                      <a16:creationId xmlns:a16="http://schemas.microsoft.com/office/drawing/2014/main" id="{8AA275D4-0527-0B7C-F691-089FEB7293A1}"/>
                    </a:ext>
                  </a:extLst>
                </p:cNvPr>
                <p:cNvPicPr/>
                <p:nvPr/>
              </p:nvPicPr>
              <p:blipFill>
                <a:blip r:embed="rId181"/>
                <a:stretch>
                  <a:fillRect/>
                </a:stretch>
              </p:blipFill>
              <p:spPr>
                <a:xfrm>
                  <a:off x="1171370" y="3096571"/>
                  <a:ext cx="298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6" name="Ink 105">
                  <a:extLst>
                    <a:ext uri="{FF2B5EF4-FFF2-40B4-BE49-F238E27FC236}">
                      <a16:creationId xmlns:a16="http://schemas.microsoft.com/office/drawing/2014/main" id="{8AF9A758-7ED9-CCDD-10EA-78E25D19FA9A}"/>
                    </a:ext>
                  </a:extLst>
                </p14:cNvPr>
                <p14:cNvContentPartPr/>
                <p14:nvPr/>
              </p14:nvContentPartPr>
              <p14:xfrm>
                <a:off x="2523170" y="3356851"/>
                <a:ext cx="248760" cy="1344960"/>
              </p14:xfrm>
            </p:contentPart>
          </mc:Choice>
          <mc:Fallback xmlns="">
            <p:pic>
              <p:nvPicPr>
                <p:cNvPr id="106" name="Ink 105">
                  <a:extLst>
                    <a:ext uri="{FF2B5EF4-FFF2-40B4-BE49-F238E27FC236}">
                      <a16:creationId xmlns:a16="http://schemas.microsoft.com/office/drawing/2014/main" id="{8AF9A758-7ED9-CCDD-10EA-78E25D19FA9A}"/>
                    </a:ext>
                  </a:extLst>
                </p:cNvPr>
                <p:cNvPicPr/>
                <p:nvPr/>
              </p:nvPicPr>
              <p:blipFill>
                <a:blip r:embed="rId183"/>
                <a:stretch>
                  <a:fillRect/>
                </a:stretch>
              </p:blipFill>
              <p:spPr>
                <a:xfrm>
                  <a:off x="2517050" y="3350731"/>
                  <a:ext cx="261000" cy="13572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7" name="Ink 106">
                  <a:extLst>
                    <a:ext uri="{FF2B5EF4-FFF2-40B4-BE49-F238E27FC236}">
                      <a16:creationId xmlns:a16="http://schemas.microsoft.com/office/drawing/2014/main" id="{DA768B89-E50E-D676-96C0-67209660B32A}"/>
                    </a:ext>
                  </a:extLst>
                </p14:cNvPr>
                <p14:cNvContentPartPr/>
                <p14:nvPr/>
              </p14:nvContentPartPr>
              <p14:xfrm>
                <a:off x="2431730" y="4606051"/>
                <a:ext cx="259920" cy="225000"/>
              </p14:xfrm>
            </p:contentPart>
          </mc:Choice>
          <mc:Fallback xmlns="">
            <p:pic>
              <p:nvPicPr>
                <p:cNvPr id="107" name="Ink 106">
                  <a:extLst>
                    <a:ext uri="{FF2B5EF4-FFF2-40B4-BE49-F238E27FC236}">
                      <a16:creationId xmlns:a16="http://schemas.microsoft.com/office/drawing/2014/main" id="{DA768B89-E50E-D676-96C0-67209660B32A}"/>
                    </a:ext>
                  </a:extLst>
                </p:cNvPr>
                <p:cNvPicPr/>
                <p:nvPr/>
              </p:nvPicPr>
              <p:blipFill>
                <a:blip r:embed="rId185"/>
                <a:stretch>
                  <a:fillRect/>
                </a:stretch>
              </p:blipFill>
              <p:spPr>
                <a:xfrm>
                  <a:off x="2425610" y="4599931"/>
                  <a:ext cx="2721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4" name="Ink 113">
                  <a:extLst>
                    <a:ext uri="{FF2B5EF4-FFF2-40B4-BE49-F238E27FC236}">
                      <a16:creationId xmlns:a16="http://schemas.microsoft.com/office/drawing/2014/main" id="{CC71369D-1B16-577D-E96C-7717A4131F52}"/>
                    </a:ext>
                  </a:extLst>
                </p14:cNvPr>
                <p14:cNvContentPartPr/>
                <p14:nvPr/>
              </p14:nvContentPartPr>
              <p14:xfrm>
                <a:off x="2311130" y="5371051"/>
                <a:ext cx="165600" cy="178200"/>
              </p14:xfrm>
            </p:contentPart>
          </mc:Choice>
          <mc:Fallback xmlns="">
            <p:pic>
              <p:nvPicPr>
                <p:cNvPr id="114" name="Ink 113">
                  <a:extLst>
                    <a:ext uri="{FF2B5EF4-FFF2-40B4-BE49-F238E27FC236}">
                      <a16:creationId xmlns:a16="http://schemas.microsoft.com/office/drawing/2014/main" id="{CC71369D-1B16-577D-E96C-7717A4131F52}"/>
                    </a:ext>
                  </a:extLst>
                </p:cNvPr>
                <p:cNvPicPr/>
                <p:nvPr/>
              </p:nvPicPr>
              <p:blipFill>
                <a:blip r:embed="rId187"/>
                <a:stretch>
                  <a:fillRect/>
                </a:stretch>
              </p:blipFill>
              <p:spPr>
                <a:xfrm>
                  <a:off x="2305010" y="5364931"/>
                  <a:ext cx="1778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5" name="Ink 114">
                  <a:extLst>
                    <a:ext uri="{FF2B5EF4-FFF2-40B4-BE49-F238E27FC236}">
                      <a16:creationId xmlns:a16="http://schemas.microsoft.com/office/drawing/2014/main" id="{504794F9-5118-51F8-6257-A4AA48515E06}"/>
                    </a:ext>
                  </a:extLst>
                </p14:cNvPr>
                <p14:cNvContentPartPr/>
                <p14:nvPr/>
              </p14:nvContentPartPr>
              <p14:xfrm>
                <a:off x="2312210" y="5362771"/>
                <a:ext cx="80640" cy="123840"/>
              </p14:xfrm>
            </p:contentPart>
          </mc:Choice>
          <mc:Fallback xmlns="">
            <p:pic>
              <p:nvPicPr>
                <p:cNvPr id="115" name="Ink 114">
                  <a:extLst>
                    <a:ext uri="{FF2B5EF4-FFF2-40B4-BE49-F238E27FC236}">
                      <a16:creationId xmlns:a16="http://schemas.microsoft.com/office/drawing/2014/main" id="{504794F9-5118-51F8-6257-A4AA48515E06}"/>
                    </a:ext>
                  </a:extLst>
                </p:cNvPr>
                <p:cNvPicPr/>
                <p:nvPr/>
              </p:nvPicPr>
              <p:blipFill>
                <a:blip r:embed="rId189"/>
                <a:stretch>
                  <a:fillRect/>
                </a:stretch>
              </p:blipFill>
              <p:spPr>
                <a:xfrm>
                  <a:off x="2306090" y="5356651"/>
                  <a:ext cx="928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67E0393E-4931-A96C-D90F-4C195B89B877}"/>
                    </a:ext>
                  </a:extLst>
                </p14:cNvPr>
                <p14:cNvContentPartPr/>
                <p14:nvPr/>
              </p14:nvContentPartPr>
              <p14:xfrm>
                <a:off x="2433530" y="5467891"/>
                <a:ext cx="64080" cy="56520"/>
              </p14:xfrm>
            </p:contentPart>
          </mc:Choice>
          <mc:Fallback xmlns="">
            <p:pic>
              <p:nvPicPr>
                <p:cNvPr id="116" name="Ink 115">
                  <a:extLst>
                    <a:ext uri="{FF2B5EF4-FFF2-40B4-BE49-F238E27FC236}">
                      <a16:creationId xmlns:a16="http://schemas.microsoft.com/office/drawing/2014/main" id="{67E0393E-4931-A96C-D90F-4C195B89B877}"/>
                    </a:ext>
                  </a:extLst>
                </p:cNvPr>
                <p:cNvPicPr/>
                <p:nvPr/>
              </p:nvPicPr>
              <p:blipFill>
                <a:blip r:embed="rId191"/>
                <a:stretch>
                  <a:fillRect/>
                </a:stretch>
              </p:blipFill>
              <p:spPr>
                <a:xfrm>
                  <a:off x="2427410" y="5461771"/>
                  <a:ext cx="763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8" name="Ink 117">
                  <a:extLst>
                    <a:ext uri="{FF2B5EF4-FFF2-40B4-BE49-F238E27FC236}">
                      <a16:creationId xmlns:a16="http://schemas.microsoft.com/office/drawing/2014/main" id="{C310645A-7BDE-5A2E-5FFB-D2F62F3AF3A6}"/>
                    </a:ext>
                  </a:extLst>
                </p14:cNvPr>
                <p14:cNvContentPartPr/>
                <p14:nvPr/>
              </p14:nvContentPartPr>
              <p14:xfrm>
                <a:off x="2356130" y="5227771"/>
                <a:ext cx="115920" cy="393480"/>
              </p14:xfrm>
            </p:contentPart>
          </mc:Choice>
          <mc:Fallback xmlns="">
            <p:pic>
              <p:nvPicPr>
                <p:cNvPr id="118" name="Ink 117">
                  <a:extLst>
                    <a:ext uri="{FF2B5EF4-FFF2-40B4-BE49-F238E27FC236}">
                      <a16:creationId xmlns:a16="http://schemas.microsoft.com/office/drawing/2014/main" id="{C310645A-7BDE-5A2E-5FFB-D2F62F3AF3A6}"/>
                    </a:ext>
                  </a:extLst>
                </p:cNvPr>
                <p:cNvPicPr/>
                <p:nvPr/>
              </p:nvPicPr>
              <p:blipFill>
                <a:blip r:embed="rId193"/>
                <a:stretch>
                  <a:fillRect/>
                </a:stretch>
              </p:blipFill>
              <p:spPr>
                <a:xfrm>
                  <a:off x="2350010" y="5221651"/>
                  <a:ext cx="12816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4DA946C5-2FEE-B176-D609-25124B81CBA9}"/>
                    </a:ext>
                  </a:extLst>
                </p14:cNvPr>
                <p14:cNvContentPartPr/>
                <p14:nvPr/>
              </p14:nvContentPartPr>
              <p14:xfrm>
                <a:off x="2389250" y="5195371"/>
                <a:ext cx="341280" cy="164880"/>
              </p14:xfrm>
            </p:contentPart>
          </mc:Choice>
          <mc:Fallback xmlns="">
            <p:pic>
              <p:nvPicPr>
                <p:cNvPr id="119" name="Ink 118">
                  <a:extLst>
                    <a:ext uri="{FF2B5EF4-FFF2-40B4-BE49-F238E27FC236}">
                      <a16:creationId xmlns:a16="http://schemas.microsoft.com/office/drawing/2014/main" id="{4DA946C5-2FEE-B176-D609-25124B81CBA9}"/>
                    </a:ext>
                  </a:extLst>
                </p:cNvPr>
                <p:cNvPicPr/>
                <p:nvPr/>
              </p:nvPicPr>
              <p:blipFill>
                <a:blip r:embed="rId195"/>
                <a:stretch>
                  <a:fillRect/>
                </a:stretch>
              </p:blipFill>
              <p:spPr>
                <a:xfrm>
                  <a:off x="2383130" y="5189251"/>
                  <a:ext cx="353520" cy="177120"/>
                </a:xfrm>
                <a:prstGeom prst="rect">
                  <a:avLst/>
                </a:prstGeom>
              </p:spPr>
            </p:pic>
          </mc:Fallback>
        </mc:AlternateContent>
      </p:grpSp>
    </p:spTree>
    <p:extLst>
      <p:ext uri="{BB962C8B-B14F-4D97-AF65-F5344CB8AC3E}">
        <p14:creationId xmlns:p14="http://schemas.microsoft.com/office/powerpoint/2010/main" val="77681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7C15-EC3D-4962-A020-80C0053B1151}"/>
              </a:ext>
            </a:extLst>
          </p:cNvPr>
          <p:cNvSpPr>
            <a:spLocks noGrp="1"/>
          </p:cNvSpPr>
          <p:nvPr>
            <p:ph type="title"/>
          </p:nvPr>
        </p:nvSpPr>
        <p:spPr/>
        <p:txBody>
          <a:bodyPr>
            <a:normAutofit fontScale="90000"/>
          </a:bodyPr>
          <a:lstStyle/>
          <a:p>
            <a:r>
              <a:rPr lang="en-US" b="1" i="0" dirty="0">
                <a:solidFill>
                  <a:srgbClr val="292929"/>
                </a:solidFill>
                <a:effectLst/>
                <a:latin typeface="sohne"/>
              </a:rPr>
              <a:t>Declaration</a:t>
            </a:r>
            <a:br>
              <a:rPr lang="en-US" b="0" i="0" dirty="0">
                <a:solidFill>
                  <a:srgbClr val="292929"/>
                </a:solidFill>
                <a:effectLst/>
                <a:latin typeface="sohne"/>
              </a:rPr>
            </a:br>
            <a:endParaRPr lang="en-US" dirty="0"/>
          </a:p>
        </p:txBody>
      </p:sp>
      <p:pic>
        <p:nvPicPr>
          <p:cNvPr id="5" name="Content Placeholder 4">
            <a:extLst>
              <a:ext uri="{FF2B5EF4-FFF2-40B4-BE49-F238E27FC236}">
                <a16:creationId xmlns:a16="http://schemas.microsoft.com/office/drawing/2014/main" id="{5ADA53ED-1DDC-43DB-9274-DC0FC7AF4300}"/>
              </a:ext>
            </a:extLst>
          </p:cNvPr>
          <p:cNvPicPr>
            <a:picLocks noGrp="1" noChangeAspect="1"/>
          </p:cNvPicPr>
          <p:nvPr>
            <p:ph idx="1"/>
          </p:nvPr>
        </p:nvPicPr>
        <p:blipFill>
          <a:blip r:embed="rId2"/>
          <a:stretch>
            <a:fillRect/>
          </a:stretch>
        </p:blipFill>
        <p:spPr>
          <a:xfrm>
            <a:off x="1371600" y="1752600"/>
            <a:ext cx="3429000" cy="1143000"/>
          </a:xfrm>
        </p:spPr>
      </p:pic>
      <p:sp>
        <p:nvSpPr>
          <p:cNvPr id="7" name="TextBox 6">
            <a:extLst>
              <a:ext uri="{FF2B5EF4-FFF2-40B4-BE49-F238E27FC236}">
                <a16:creationId xmlns:a16="http://schemas.microsoft.com/office/drawing/2014/main" id="{8583CF50-64C1-4354-B8C7-DD107438BB17}"/>
              </a:ext>
            </a:extLst>
          </p:cNvPr>
          <p:cNvSpPr txBox="1"/>
          <p:nvPr/>
        </p:nvSpPr>
        <p:spPr>
          <a:xfrm>
            <a:off x="800100" y="3230562"/>
            <a:ext cx="7277100" cy="2131353"/>
          </a:xfrm>
          <a:prstGeom prst="rect">
            <a:avLst/>
          </a:prstGeom>
          <a:noFill/>
        </p:spPr>
        <p:txBody>
          <a:bodyPr wrap="square">
            <a:spAutoFit/>
          </a:bodyPr>
          <a:lstStyle/>
          <a:p>
            <a:pPr marL="457200" marR="0" algn="l">
              <a:spcBef>
                <a:spcPts val="0"/>
              </a:spcBef>
              <a:spcAft>
                <a:spcPts val="0"/>
              </a:spcAft>
            </a:pPr>
            <a:r>
              <a:rPr lang="en-US" sz="24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Defining the static data member</a:t>
            </a:r>
            <a:br>
              <a:rPr lang="en-US"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br>
            <a:r>
              <a:rPr lang="en-US"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should be defined outside of the class following this syntax:</a:t>
            </a:r>
            <a:endParaRPr lang="en-US"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gn="l">
              <a:spcBef>
                <a:spcPts val="1500"/>
              </a:spcBef>
              <a:spcAft>
                <a:spcPts val="150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data_type</a:t>
            </a:r>
            <a:r>
              <a:rPr lang="en-US" sz="24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US" sz="2400" b="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class_name</a:t>
            </a:r>
            <a:r>
              <a:rPr lang="en-US" sz="24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 </a:t>
            </a:r>
            <a:r>
              <a:rPr lang="en-US" sz="2400" b="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member_name</a:t>
            </a:r>
            <a:r>
              <a:rPr lang="en-US" sz="2400" b="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=value;</a:t>
            </a:r>
            <a:endParaRPr lang="en-US"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29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F1C4-6AF5-4946-9472-F07E82349D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D53A37-AACB-4FA6-AB05-7B567CED7B9E}"/>
              </a:ext>
            </a:extLst>
          </p:cNvPr>
          <p:cNvSpPr>
            <a:spLocks noGrp="1"/>
          </p:cNvSpPr>
          <p:nvPr>
            <p:ph idx="1"/>
          </p:nvPr>
        </p:nvSpPr>
        <p:spPr>
          <a:xfrm>
            <a:off x="457200" y="1722437"/>
            <a:ext cx="8229600" cy="4525963"/>
          </a:xfrm>
        </p:spPr>
        <p:txBody>
          <a:bodyPr>
            <a:normAutofit fontScale="7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Demo{</a:t>
            </a:r>
          </a:p>
          <a:p>
            <a:pPr marL="0" indent="0">
              <a:buNone/>
            </a:pPr>
            <a:r>
              <a:rPr lang="en-US" dirty="0"/>
              <a:t>	public:	</a:t>
            </a:r>
          </a:p>
          <a:p>
            <a:pPr marL="0" indent="0">
              <a:buNone/>
            </a:pPr>
            <a:r>
              <a:rPr lang="en-US" dirty="0"/>
              <a:t>		static int ABC;};</a:t>
            </a:r>
          </a:p>
          <a:p>
            <a:pPr marL="0" indent="0">
              <a:buNone/>
            </a:pPr>
            <a:endParaRPr lang="en-US" dirty="0"/>
          </a:p>
          <a:p>
            <a:pPr marL="0" indent="0">
              <a:buNone/>
            </a:pPr>
            <a:r>
              <a:rPr lang="en-US" dirty="0"/>
              <a:t>//defining</a:t>
            </a:r>
          </a:p>
          <a:p>
            <a:pPr marL="0" indent="0">
              <a:buNone/>
            </a:pPr>
            <a:r>
              <a:rPr lang="en-US" dirty="0"/>
              <a:t>int Demo :: ABC ;</a:t>
            </a:r>
          </a:p>
          <a:p>
            <a:pPr marL="0" indent="0">
              <a:buNone/>
            </a:pPr>
            <a:r>
              <a:rPr lang="en-US" dirty="0"/>
              <a:t>int main()</a:t>
            </a:r>
          </a:p>
          <a:p>
            <a:pPr marL="0" indent="0">
              <a:buNone/>
            </a:pPr>
            <a:r>
              <a:rPr lang="en-US" dirty="0"/>
              <a:t>{</a:t>
            </a:r>
          </a:p>
          <a:p>
            <a:pPr marL="0" indent="0">
              <a:buNone/>
            </a:pPr>
            <a:r>
              <a:rPr lang="en-US" dirty="0"/>
              <a:t>    </a:t>
            </a:r>
            <a:r>
              <a:rPr lang="en-US" dirty="0" err="1"/>
              <a:t>cout</a:t>
            </a:r>
            <a:r>
              <a:rPr lang="en-US" dirty="0"/>
              <a:t>&lt;&lt;"\</a:t>
            </a:r>
            <a:r>
              <a:rPr lang="en-US" dirty="0" err="1"/>
              <a:t>nValue</a:t>
            </a:r>
            <a:r>
              <a:rPr lang="en-US" dirty="0"/>
              <a:t> of ABC: "&lt;&lt;Demo::ABC;</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083042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74FB-2796-4049-8D48-F6FACB01AE31}"/>
              </a:ext>
            </a:extLst>
          </p:cNvPr>
          <p:cNvSpPr>
            <a:spLocks noGrp="1"/>
          </p:cNvSpPr>
          <p:nvPr>
            <p:ph type="title"/>
          </p:nvPr>
        </p:nvSpPr>
        <p:spPr>
          <a:xfrm>
            <a:off x="457200" y="336474"/>
            <a:ext cx="8229600" cy="1143000"/>
          </a:xfrm>
        </p:spPr>
        <p:txBody>
          <a:bodyPr/>
          <a:lstStyle/>
          <a:p>
            <a:endParaRPr lang="en-US"/>
          </a:p>
        </p:txBody>
      </p:sp>
      <p:sp>
        <p:nvSpPr>
          <p:cNvPr id="3" name="Content Placeholder 2">
            <a:extLst>
              <a:ext uri="{FF2B5EF4-FFF2-40B4-BE49-F238E27FC236}">
                <a16:creationId xmlns:a16="http://schemas.microsoft.com/office/drawing/2014/main" id="{97B4AA20-EBD5-4B36-BAAC-F926ECF1DA13}"/>
              </a:ext>
            </a:extLst>
          </p:cNvPr>
          <p:cNvSpPr>
            <a:spLocks noGrp="1"/>
          </p:cNvSpPr>
          <p:nvPr>
            <p:ph idx="1"/>
          </p:nvPr>
        </p:nvSpPr>
        <p:spPr/>
        <p:txBody>
          <a:bodyPr>
            <a:normAutofit fontScale="70000" lnSpcReduction="20000"/>
          </a:bodyPr>
          <a:lstStyle/>
          <a:p>
            <a:r>
              <a:rPr lang="en-US" dirty="0"/>
              <a:t>#include &lt;iostream&gt;</a:t>
            </a:r>
          </a:p>
          <a:p>
            <a:r>
              <a:rPr lang="en-US" dirty="0"/>
              <a:t>using namespace std;</a:t>
            </a:r>
          </a:p>
          <a:p>
            <a:r>
              <a:rPr lang="en-US" dirty="0"/>
              <a:t>class Demo{</a:t>
            </a:r>
          </a:p>
          <a:p>
            <a:r>
              <a:rPr lang="en-US" dirty="0"/>
              <a:t>	public:	</a:t>
            </a:r>
          </a:p>
          <a:p>
            <a:r>
              <a:rPr lang="en-US" dirty="0"/>
              <a:t>		static int ABC;};</a:t>
            </a:r>
          </a:p>
          <a:p>
            <a:endParaRPr lang="en-US" dirty="0"/>
          </a:p>
          <a:p>
            <a:r>
              <a:rPr lang="en-US" dirty="0"/>
              <a:t>//defining</a:t>
            </a:r>
          </a:p>
          <a:p>
            <a:r>
              <a:rPr lang="en-US" dirty="0"/>
              <a:t>int Demo :: ABC =10;</a:t>
            </a:r>
          </a:p>
          <a:p>
            <a:pPr marL="0" indent="0">
              <a:buNone/>
            </a:pPr>
            <a:r>
              <a:rPr lang="en-US" dirty="0"/>
              <a:t>int main()</a:t>
            </a:r>
          </a:p>
          <a:p>
            <a:r>
              <a:rPr lang="en-US" dirty="0"/>
              <a:t>{</a:t>
            </a:r>
          </a:p>
          <a:p>
            <a:r>
              <a:rPr lang="en-US" dirty="0"/>
              <a:t>    </a:t>
            </a:r>
            <a:r>
              <a:rPr lang="en-US" dirty="0" err="1"/>
              <a:t>cout</a:t>
            </a:r>
            <a:r>
              <a:rPr lang="en-US" dirty="0"/>
              <a:t>&lt;&lt;"\</a:t>
            </a:r>
            <a:r>
              <a:rPr lang="en-US" dirty="0" err="1"/>
              <a:t>nValue</a:t>
            </a:r>
            <a:r>
              <a:rPr lang="en-US" dirty="0"/>
              <a:t> of ABC: "&lt;&lt;Demo::ABC;</a:t>
            </a:r>
          </a:p>
          <a:p>
            <a:r>
              <a:rPr lang="en-US" dirty="0"/>
              <a:t>	return 0;</a:t>
            </a:r>
          </a:p>
          <a:p>
            <a:r>
              <a:rPr lang="en-US" dirty="0"/>
              <a:t>}</a:t>
            </a:r>
          </a:p>
        </p:txBody>
      </p:sp>
    </p:spTree>
    <p:extLst>
      <p:ext uri="{BB962C8B-B14F-4D97-AF65-F5344CB8AC3E}">
        <p14:creationId xmlns:p14="http://schemas.microsoft.com/office/powerpoint/2010/main" val="270749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7872-3605-48A8-A982-6D089BADCE6F}"/>
              </a:ext>
            </a:extLst>
          </p:cNvPr>
          <p:cNvSpPr>
            <a:spLocks noGrp="1"/>
          </p:cNvSpPr>
          <p:nvPr>
            <p:ph type="title"/>
          </p:nvPr>
        </p:nvSpPr>
        <p:spPr/>
        <p:txBody>
          <a:bodyPr>
            <a:normAutofit fontScale="90000"/>
          </a:bodyPr>
          <a:lstStyle/>
          <a:p>
            <a:r>
              <a:rPr lang="en-US" b="0" i="0" dirty="0">
                <a:solidFill>
                  <a:srgbClr val="292929"/>
                </a:solidFill>
                <a:effectLst/>
                <a:latin typeface="sohne"/>
              </a:rPr>
              <a:t>Static Member Function</a:t>
            </a:r>
            <a:br>
              <a:rPr lang="en-US" b="0" i="0" dirty="0">
                <a:solidFill>
                  <a:srgbClr val="292929"/>
                </a:solidFill>
                <a:effectLst/>
                <a:latin typeface="sohne"/>
              </a:rPr>
            </a:br>
            <a:endParaRPr lang="en-US" dirty="0"/>
          </a:p>
        </p:txBody>
      </p:sp>
      <p:sp>
        <p:nvSpPr>
          <p:cNvPr id="4" name="Rectangle 1">
            <a:extLst>
              <a:ext uri="{FF2B5EF4-FFF2-40B4-BE49-F238E27FC236}">
                <a16:creationId xmlns:a16="http://schemas.microsoft.com/office/drawing/2014/main" id="{FE98DC67-6195-49A8-8989-D492793C582B}"/>
              </a:ext>
            </a:extLst>
          </p:cNvPr>
          <p:cNvSpPr>
            <a:spLocks noGrp="1" noChangeArrowheads="1"/>
          </p:cNvSpPr>
          <p:nvPr>
            <p:ph idx="1"/>
          </p:nvPr>
        </p:nvSpPr>
        <p:spPr bwMode="auto">
          <a:xfrm>
            <a:off x="602859" y="2057400"/>
            <a:ext cx="837408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static function can have access to only other static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members (function or variable) declared in the same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 static member function can be called using the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class name (instead of its object) as follows-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1"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Class_name</a:t>
            </a:r>
            <a:r>
              <a:rPr kumimoji="0" lang="en-US" altLang="en-US" sz="2800" b="0" i="1"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r>
              <a:rPr kumimoji="0" lang="en-US" altLang="en-US" sz="2800" b="0" i="1"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Function_name</a:t>
            </a:r>
            <a:r>
              <a:rPr kumimoji="0" lang="en-US" altLang="en-US" sz="2800" b="0" i="1"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38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18C0-E2EC-44A5-AD9C-86928AB7ABEF}"/>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Storage Classes</a:t>
            </a:r>
            <a:endParaRPr lang="en-US" dirty="0"/>
          </a:p>
        </p:txBody>
      </p:sp>
      <p:sp>
        <p:nvSpPr>
          <p:cNvPr id="3" name="Content Placeholder 2">
            <a:extLst>
              <a:ext uri="{FF2B5EF4-FFF2-40B4-BE49-F238E27FC236}">
                <a16:creationId xmlns:a16="http://schemas.microsoft.com/office/drawing/2014/main" id="{72CF4FFA-93FC-46AB-9EB2-D801FE686439}"/>
              </a:ext>
            </a:extLst>
          </p:cNvPr>
          <p:cNvSpPr>
            <a:spLocks noGrp="1"/>
          </p:cNvSpPr>
          <p:nvPr>
            <p:ph idx="1"/>
          </p:nvPr>
        </p:nvSpPr>
        <p:spPr/>
        <p:txBody>
          <a:bodyPr>
            <a:normAutofit fontScale="85000" lnSpcReduction="20000"/>
          </a:bodyPr>
          <a:lstStyle/>
          <a:p>
            <a:pPr algn="just">
              <a:lnSpc>
                <a:spcPct val="100000"/>
              </a:lnSpc>
              <a:buFont typeface="Arial" panose="020B0604020202020204" pitchFamily="34" charset="0"/>
              <a:buChar char="•"/>
            </a:pPr>
            <a:r>
              <a:rPr lang="en-US" b="0" i="0" u="none" strike="noStrike" baseline="0" dirty="0">
                <a:latin typeface="Times New Roman" panose="02020603050405020304" pitchFamily="18" charset="0"/>
              </a:rPr>
              <a:t>To fully define a variable one needs to mention not only its ‘type’ but also its ‘storage class’. </a:t>
            </a:r>
          </a:p>
          <a:p>
            <a:pPr algn="just">
              <a:lnSpc>
                <a:spcPct val="100000"/>
              </a:lnSpc>
              <a:buFont typeface="Arial" panose="020B0604020202020204" pitchFamily="34" charset="0"/>
              <a:buChar char="•"/>
            </a:pPr>
            <a:r>
              <a:rPr lang="en-US" b="0" i="0" u="none" strike="noStrike" baseline="0" dirty="0">
                <a:latin typeface="Times New Roman" panose="02020603050405020304" pitchFamily="18" charset="0"/>
              </a:rPr>
              <a:t>In</a:t>
            </a:r>
            <a:r>
              <a:rPr lang="en-US" dirty="0">
                <a:latin typeface="Times New Roman" panose="02020603050405020304" pitchFamily="18" charset="0"/>
              </a:rPr>
              <a:t> </a:t>
            </a:r>
            <a:r>
              <a:rPr lang="en-US" b="0" i="0" u="none" strike="noStrike" baseline="0" dirty="0">
                <a:latin typeface="Times New Roman" panose="02020603050405020304" pitchFamily="18" charset="0"/>
              </a:rPr>
              <a:t>other words, not only do all variables have a data type, they also have a ‘storage class’.</a:t>
            </a:r>
          </a:p>
          <a:p>
            <a:pPr algn="just">
              <a:buFont typeface="Arial" panose="020B0604020202020204" pitchFamily="34" charset="0"/>
              <a:buChar char="•"/>
            </a:pPr>
            <a:r>
              <a:rPr lang="en-US" b="0" i="0" u="none" strike="noStrike" baseline="0" dirty="0">
                <a:latin typeface="Times New Roman" panose="02020603050405020304" pitchFamily="18" charset="0"/>
              </a:rPr>
              <a:t>storage classes have defaults, If we don’t specify the storage class of a variable in its declaration,</a:t>
            </a:r>
          </a:p>
          <a:p>
            <a:pPr>
              <a:buFont typeface="Arial" panose="020B0604020202020204" pitchFamily="34" charset="0"/>
              <a:buChar char="•"/>
            </a:pPr>
            <a:r>
              <a:rPr lang="en-US" b="0" i="0" u="none" strike="noStrike" baseline="0" dirty="0">
                <a:latin typeface="Times New Roman" panose="02020603050405020304" pitchFamily="18" charset="0"/>
              </a:rPr>
              <a:t>There are basically two kinds of locations in a computer where such a value may be kept—</a:t>
            </a:r>
          </a:p>
          <a:p>
            <a:pPr>
              <a:buFont typeface="Arial" panose="020B0604020202020204" pitchFamily="34" charset="0"/>
              <a:buChar char="•"/>
            </a:pPr>
            <a:r>
              <a:rPr lang="en-US" b="0" i="0" u="none" strike="noStrike" baseline="0" dirty="0">
                <a:latin typeface="Times New Roman" panose="02020603050405020304" pitchFamily="18" charset="0"/>
              </a:rPr>
              <a:t>Memory and CPU registers.</a:t>
            </a:r>
          </a:p>
          <a:p>
            <a:pPr>
              <a:buFont typeface="Arial" panose="020B0604020202020204" pitchFamily="34" charset="0"/>
              <a:buChar char="•"/>
            </a:pPr>
            <a:r>
              <a:rPr lang="en-US" b="0" i="0" u="none" strike="noStrike" baseline="0" dirty="0">
                <a:latin typeface="Times New Roman" panose="02020603050405020304" pitchFamily="18" charset="0"/>
              </a:rPr>
              <a:t> It is the variable’s storage class that determines in which of these two locations the value is stored.</a:t>
            </a:r>
            <a:endParaRPr lang="en-US" dirty="0"/>
          </a:p>
          <a:p>
            <a:endParaRPr lang="en-US" dirty="0"/>
          </a:p>
        </p:txBody>
      </p:sp>
    </p:spTree>
    <p:extLst>
      <p:ext uri="{BB962C8B-B14F-4D97-AF65-F5344CB8AC3E}">
        <p14:creationId xmlns:p14="http://schemas.microsoft.com/office/powerpoint/2010/main" val="1097103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B653-FA42-4AB6-99A7-F027C559EB63}"/>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A98865AB-2908-422A-8AED-988B6BC75693}"/>
              </a:ext>
            </a:extLst>
          </p:cNvPr>
          <p:cNvSpPr>
            <a:spLocks noGrp="1" noChangeArrowheads="1"/>
          </p:cNvSpPr>
          <p:nvPr>
            <p:ph idx="1"/>
          </p:nvPr>
        </p:nvSpPr>
        <p:spPr bwMode="auto">
          <a:xfrm>
            <a:off x="457200" y="1614101"/>
            <a:ext cx="6934200" cy="4565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#include &lt;iostream&gt;</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using namespace std;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class Demo{</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private: </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static int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public:</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static void fun(){</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cout</a:t>
            </a: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&lt;&lt;"Value of X: " &lt;&lt; X &lt;&lt; </a:t>
            </a:r>
            <a:r>
              <a:rPr kumimoji="0" lang="en-US" altLang="en-US" sz="1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endl</a:t>
            </a: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};//defining</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 Demo :: X =10;</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 main(){</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Demo X; </a:t>
            </a:r>
            <a:r>
              <a:rPr kumimoji="0" lang="en-US" altLang="en-US" sz="1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X.fun</a:t>
            </a: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return 0;</a:t>
            </a:r>
            <a:br>
              <a:rPr kumimoji="0" lang="en-US" altLang="en-US" sz="1200" b="1" i="0" u="none" strike="noStrike" cap="none" normalizeH="0" baseline="0" dirty="0">
                <a:ln>
                  <a:noFill/>
                </a:ln>
                <a:solidFill>
                  <a:srgbClr val="292929"/>
                </a:solidFill>
                <a:effectLst/>
                <a:latin typeface="Menlo"/>
              </a:rPr>
            </a:br>
            <a:r>
              <a:rPr kumimoji="0" lang="en-US" altLang="en-US" sz="1200" b="1" i="0" u="none" strike="noStrike" cap="none" normalizeH="0" baseline="0" dirty="0">
                <a:ln>
                  <a:noFill/>
                </a:ln>
                <a:solidFill>
                  <a:srgbClr val="292929"/>
                </a:solidFill>
                <a:effectLst/>
                <a:latin typeface="Menlo"/>
              </a:rPr>
              <a:t>}</a:t>
            </a:r>
            <a:endParaRPr kumimoji="0" lang="en-US" altLang="en-US" sz="1600" b="0" i="0" u="none" strike="noStrike" cap="none" normalizeH="0" baseline="0" dirty="0">
              <a:ln>
                <a:noFill/>
              </a:ln>
              <a:solidFill>
                <a:srgbClr val="292929"/>
              </a:solidFill>
              <a:effectLst/>
              <a:latin typeface="so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03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9175-8165-479C-ABE2-BFA2542891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09B906-1C94-406E-A7E1-592EF6FB56B9}"/>
              </a:ext>
            </a:extLst>
          </p:cNvPr>
          <p:cNvSpPr>
            <a:spLocks noGrp="1"/>
          </p:cNvSpPr>
          <p:nvPr>
            <p:ph idx="1"/>
          </p:nvPr>
        </p:nvSpPr>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#include &lt;iostream&gt;</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using namespace std;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class Demo{</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private: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92929"/>
                </a:solidFill>
                <a:latin typeface="Times New Roman" panose="02020603050405020304" pitchFamily="18" charset="0"/>
                <a:cs typeface="Times New Roman" panose="02020603050405020304" pitchFamily="18" charset="0"/>
              </a:rPr>
              <a:t>int a;</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static int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public:</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static void fun(){</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cout</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&lt;&lt;"Value of X: " &lt;&lt; X &lt;&lt; </a:t>
            </a: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endl</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cout</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&lt;&lt;"Value of a: " &lt;&lt; a &lt;&lt; </a:t>
            </a: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endl</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//[Error]  invalid use of member 'Demo::a' in static member function</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};//defining</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 Demo :: X =10;</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 main(){</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Demo X; </a:t>
            </a: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X.fun</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return 0;</a:t>
            </a:r>
            <a:br>
              <a:rPr kumimoji="0" lang="en-US" altLang="en-US" sz="2000" b="1" i="0" u="none" strike="noStrike" cap="none" normalizeH="0" baseline="0" dirty="0">
                <a:ln>
                  <a:noFill/>
                </a:ln>
                <a:solidFill>
                  <a:srgbClr val="292929"/>
                </a:solidFill>
                <a:effectLst/>
                <a:latin typeface="Menlo"/>
              </a:rPr>
            </a:br>
            <a:r>
              <a:rPr kumimoji="0" lang="en-US" altLang="en-US" sz="2000" b="1" i="0" u="none" strike="noStrike" cap="none" normalizeH="0" baseline="0" dirty="0">
                <a:ln>
                  <a:noFill/>
                </a:ln>
                <a:solidFill>
                  <a:srgbClr val="292929"/>
                </a:solidFill>
                <a:effectLst/>
                <a:latin typeface="Menlo"/>
              </a:rPr>
              <a:t>}</a:t>
            </a:r>
            <a:endParaRPr kumimoji="0" lang="en-US" altLang="en-US" sz="2800" b="0" i="0" u="none" strike="noStrike" cap="none" normalizeH="0" baseline="0" dirty="0">
              <a:ln>
                <a:noFill/>
              </a:ln>
              <a:solidFill>
                <a:srgbClr val="292929"/>
              </a:solidFill>
              <a:effectLst/>
              <a:latin typeface="sohne"/>
            </a:endParaRPr>
          </a:p>
          <a:p>
            <a:endParaRPr lang="en-US" dirty="0"/>
          </a:p>
        </p:txBody>
      </p:sp>
    </p:spTree>
    <p:extLst>
      <p:ext uri="{BB962C8B-B14F-4D97-AF65-F5344CB8AC3E}">
        <p14:creationId xmlns:p14="http://schemas.microsoft.com/office/powerpoint/2010/main" val="125222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126B-1239-4734-9DA3-267D015B4E74}"/>
              </a:ext>
            </a:extLst>
          </p:cNvPr>
          <p:cNvSpPr>
            <a:spLocks noGrp="1"/>
          </p:cNvSpPr>
          <p:nvPr>
            <p:ph type="title"/>
          </p:nvPr>
        </p:nvSpPr>
        <p:spPr/>
        <p:txBody>
          <a:bodyPr/>
          <a:lstStyle/>
          <a:p>
            <a:r>
              <a:rPr lang="en-US" dirty="0"/>
              <a:t>Non static member </a:t>
            </a:r>
            <a:r>
              <a:rPr lang="en-US" dirty="0" err="1"/>
              <a:t>func</a:t>
            </a:r>
            <a:endParaRPr lang="en-US" dirty="0"/>
          </a:p>
        </p:txBody>
      </p:sp>
      <p:sp>
        <p:nvSpPr>
          <p:cNvPr id="3" name="Content Placeholder 2">
            <a:extLst>
              <a:ext uri="{FF2B5EF4-FFF2-40B4-BE49-F238E27FC236}">
                <a16:creationId xmlns:a16="http://schemas.microsoft.com/office/drawing/2014/main" id="{CFDC1D3E-39EF-4678-8983-1DA05A8EDC59}"/>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#include &lt;iostream&gt;</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using namespace std;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class Demo{</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private: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92929"/>
                </a:solidFill>
                <a:latin typeface="Times New Roman" panose="02020603050405020304" pitchFamily="18" charset="0"/>
                <a:cs typeface="Times New Roman" panose="02020603050405020304" pitchFamily="18" charset="0"/>
              </a:rPr>
              <a:t>int a;</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static int 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public:</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void fun(){</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cout</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&lt;&lt;"Value of X: " &lt;&lt; X &lt;&lt; </a:t>
            </a: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endl</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cout</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&lt;&lt;"Value of a: " &lt;&lt; a &lt;&lt; </a:t>
            </a: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endl</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};//defining</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 Demo :: X =10;</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int main(){</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Demo X; </a:t>
            </a:r>
            <a:r>
              <a:rPr kumimoji="0" lang="en-US" altLang="en-US" sz="32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X.fun</a:t>
            </a: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b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br>
            <a:r>
              <a:rPr kumimoji="0" lang="en-US" altLang="en-US" sz="32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return 0;</a:t>
            </a:r>
            <a:br>
              <a:rPr kumimoji="0" lang="en-US" altLang="en-US" sz="2000" b="1" i="0" u="none" strike="noStrike" cap="none" normalizeH="0" baseline="0" dirty="0">
                <a:ln>
                  <a:noFill/>
                </a:ln>
                <a:solidFill>
                  <a:srgbClr val="292929"/>
                </a:solidFill>
                <a:effectLst/>
                <a:latin typeface="Menlo"/>
              </a:rPr>
            </a:br>
            <a:r>
              <a:rPr kumimoji="0" lang="en-US" altLang="en-US" sz="2000" b="1" i="0" u="none" strike="noStrike" cap="none" normalizeH="0" baseline="0" dirty="0">
                <a:ln>
                  <a:noFill/>
                </a:ln>
                <a:solidFill>
                  <a:srgbClr val="292929"/>
                </a:solidFill>
                <a:effectLst/>
                <a:latin typeface="Menlo"/>
              </a:rPr>
              <a:t>}</a:t>
            </a:r>
            <a:endParaRPr kumimoji="0" lang="en-US" altLang="en-US" sz="2800" b="0" i="0" u="none" strike="noStrike" cap="none" normalizeH="0" baseline="0" dirty="0">
              <a:ln>
                <a:noFill/>
              </a:ln>
              <a:solidFill>
                <a:srgbClr val="292929"/>
              </a:solidFill>
              <a:effectLst/>
              <a:latin typeface="sohne"/>
            </a:endParaRPr>
          </a:p>
          <a:p>
            <a:endParaRPr lang="en-US" dirty="0"/>
          </a:p>
        </p:txBody>
      </p:sp>
    </p:spTree>
    <p:extLst>
      <p:ext uri="{BB962C8B-B14F-4D97-AF65-F5344CB8AC3E}">
        <p14:creationId xmlns:p14="http://schemas.microsoft.com/office/powerpoint/2010/main" val="283723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3B44-3CAA-494B-8CF0-77918D88BC6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8220948-378B-4E48-9790-A476BEB2C1DF}"/>
              </a:ext>
            </a:extLst>
          </p:cNvPr>
          <p:cNvPicPr>
            <a:picLocks noGrp="1" noChangeAspect="1"/>
          </p:cNvPicPr>
          <p:nvPr>
            <p:ph idx="1"/>
          </p:nvPr>
        </p:nvPicPr>
        <p:blipFill>
          <a:blip r:embed="rId2"/>
          <a:stretch>
            <a:fillRect/>
          </a:stretch>
        </p:blipFill>
        <p:spPr>
          <a:xfrm>
            <a:off x="838200" y="2534444"/>
            <a:ext cx="7543800" cy="3485356"/>
          </a:xfrm>
        </p:spPr>
      </p:pic>
    </p:spTree>
    <p:extLst>
      <p:ext uri="{BB962C8B-B14F-4D97-AF65-F5344CB8AC3E}">
        <p14:creationId xmlns:p14="http://schemas.microsoft.com/office/powerpoint/2010/main" val="30015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7BCD-3208-489D-A166-175DED60F8F8}"/>
              </a:ext>
            </a:extLst>
          </p:cNvPr>
          <p:cNvSpPr>
            <a:spLocks noGrp="1"/>
          </p:cNvSpPr>
          <p:nvPr>
            <p:ph type="title"/>
          </p:nvPr>
        </p:nvSpPr>
        <p:spPr/>
        <p:txBody>
          <a:bodyPr>
            <a:normAutofit fontScale="90000"/>
          </a:bodyPr>
          <a:lstStyle/>
          <a:p>
            <a:r>
              <a:rPr lang="en-US" b="1" i="0" dirty="0">
                <a:solidFill>
                  <a:srgbClr val="282829"/>
                </a:solidFill>
                <a:effectLst/>
                <a:latin typeface="-apple-system"/>
              </a:rPr>
              <a:t>Difference between a static variable and global variable</a:t>
            </a:r>
            <a:endParaRPr lang="en-US" dirty="0"/>
          </a:p>
        </p:txBody>
      </p:sp>
      <p:sp>
        <p:nvSpPr>
          <p:cNvPr id="3" name="Content Placeholder 2">
            <a:extLst>
              <a:ext uri="{FF2B5EF4-FFF2-40B4-BE49-F238E27FC236}">
                <a16:creationId xmlns:a16="http://schemas.microsoft.com/office/drawing/2014/main" id="{1FCEC475-C9A0-4162-9A90-05B59FDBF42D}"/>
              </a:ext>
            </a:extLst>
          </p:cNvPr>
          <p:cNvSpPr>
            <a:spLocks noGrp="1"/>
          </p:cNvSpPr>
          <p:nvPr>
            <p:ph idx="1"/>
          </p:nvPr>
        </p:nvSpPr>
        <p:spPr/>
        <p:txBody>
          <a:bodyPr>
            <a:normAutofit lnSpcReduction="10000"/>
          </a:bodyPr>
          <a:lstStyle/>
          <a:p>
            <a:r>
              <a:rPr lang="en-US" b="0" i="0" dirty="0">
                <a:solidFill>
                  <a:srgbClr val="282829"/>
                </a:solidFill>
                <a:effectLst/>
                <a:latin typeface="-apple-system"/>
              </a:rPr>
              <a:t>All global variables are static, but all static variables are not necessarily global.</a:t>
            </a:r>
          </a:p>
          <a:p>
            <a:r>
              <a:rPr lang="en-US" b="0" i="0" dirty="0">
                <a:solidFill>
                  <a:srgbClr val="282829"/>
                </a:solidFill>
                <a:effectLst/>
                <a:latin typeface="-apple-system"/>
              </a:rPr>
              <a:t>static variables  have visibility limited to the function in which declared.</a:t>
            </a:r>
          </a:p>
          <a:p>
            <a:r>
              <a:rPr lang="en-US" b="0" i="0" dirty="0">
                <a:solidFill>
                  <a:srgbClr val="282829"/>
                </a:solidFill>
                <a:effectLst/>
                <a:latin typeface="-apple-system"/>
              </a:rPr>
              <a:t>What all static variables (including global) have in common is that they have a lifetime that lasts the duration of the program. They are initialized just once, when the program begins.</a:t>
            </a:r>
            <a:endParaRPr lang="en-US" dirty="0"/>
          </a:p>
        </p:txBody>
      </p:sp>
    </p:spTree>
    <p:extLst>
      <p:ext uri="{BB962C8B-B14F-4D97-AF65-F5344CB8AC3E}">
        <p14:creationId xmlns:p14="http://schemas.microsoft.com/office/powerpoint/2010/main" val="264630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53F1-611E-158A-5CE8-C679737A7D6F}"/>
              </a:ext>
            </a:extLst>
          </p:cNvPr>
          <p:cNvSpPr>
            <a:spLocks noGrp="1"/>
          </p:cNvSpPr>
          <p:nvPr>
            <p:ph type="title"/>
          </p:nvPr>
        </p:nvSpPr>
        <p:spPr>
          <a:xfrm>
            <a:off x="457200" y="274638"/>
            <a:ext cx="8229600" cy="457199"/>
          </a:xfrm>
        </p:spPr>
        <p:txBody>
          <a:bodyPr>
            <a:normAutofit fontScale="90000"/>
          </a:bodyPr>
          <a:lstStyle/>
          <a:p>
            <a:r>
              <a:rPr lang="en-US" dirty="0"/>
              <a:t>Non static object</a:t>
            </a:r>
          </a:p>
        </p:txBody>
      </p:sp>
      <p:sp>
        <p:nvSpPr>
          <p:cNvPr id="3" name="Content Placeholder 2">
            <a:extLst>
              <a:ext uri="{FF2B5EF4-FFF2-40B4-BE49-F238E27FC236}">
                <a16:creationId xmlns:a16="http://schemas.microsoft.com/office/drawing/2014/main" id="{80154C37-A634-61F6-4983-2F832ABFD8FE}"/>
              </a:ext>
            </a:extLst>
          </p:cNvPr>
          <p:cNvSpPr>
            <a:spLocks noGrp="1"/>
          </p:cNvSpPr>
          <p:nvPr>
            <p:ph idx="1"/>
          </p:nvPr>
        </p:nvSpPr>
        <p:spPr>
          <a:xfrm>
            <a:off x="457200" y="609600"/>
            <a:ext cx="8229600" cy="6553200"/>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Counter {</a:t>
            </a:r>
          </a:p>
          <a:p>
            <a:pPr marL="0" indent="0">
              <a:buNone/>
            </a:pPr>
            <a:r>
              <a:rPr lang="en-US" dirty="0"/>
              <a:t>public:</a:t>
            </a:r>
          </a:p>
          <a:p>
            <a:pPr marL="0" indent="0">
              <a:buNone/>
            </a:pPr>
            <a:r>
              <a:rPr lang="en-US" dirty="0"/>
              <a:t>    Counter() {</a:t>
            </a:r>
          </a:p>
          <a:p>
            <a:pPr marL="0" indent="0">
              <a:buNone/>
            </a:pPr>
            <a:r>
              <a:rPr lang="en-US" dirty="0"/>
              <a:t>        </a:t>
            </a:r>
            <a:r>
              <a:rPr lang="en-US" dirty="0" err="1"/>
              <a:t>cout</a:t>
            </a:r>
            <a:r>
              <a:rPr lang="en-US" dirty="0"/>
              <a:t> &lt;&lt; "Constructor Called" &lt;&lt; </a:t>
            </a:r>
            <a:r>
              <a:rPr lang="en-US" dirty="0" err="1"/>
              <a:t>endl</a:t>
            </a:r>
            <a:r>
              <a:rPr lang="en-US" dirty="0"/>
              <a:t>;</a:t>
            </a:r>
          </a:p>
          <a:p>
            <a:pPr marL="0" indent="0">
              <a:buNone/>
            </a:pPr>
            <a:r>
              <a:rPr lang="en-US" dirty="0"/>
              <a:t>        count = 0; }</a:t>
            </a:r>
          </a:p>
          <a:p>
            <a:pPr marL="0" indent="0">
              <a:buNone/>
            </a:pPr>
            <a:r>
              <a:rPr lang="en-US" dirty="0"/>
              <a:t>    ~Counter() {</a:t>
            </a:r>
          </a:p>
          <a:p>
            <a:pPr marL="0" indent="0">
              <a:buNone/>
            </a:pPr>
            <a:r>
              <a:rPr lang="en-US" dirty="0"/>
              <a:t>        </a:t>
            </a:r>
            <a:r>
              <a:rPr lang="en-US" dirty="0" err="1"/>
              <a:t>cout</a:t>
            </a:r>
            <a:r>
              <a:rPr lang="en-US" dirty="0"/>
              <a:t> &lt;&lt; "Destructor Called" &lt;&lt; </a:t>
            </a:r>
            <a:r>
              <a:rPr lang="en-US" dirty="0" err="1"/>
              <a:t>endl</a:t>
            </a:r>
            <a:r>
              <a:rPr lang="en-US" dirty="0"/>
              <a:t>;</a:t>
            </a:r>
          </a:p>
          <a:p>
            <a:pPr marL="0" indent="0">
              <a:buNone/>
            </a:pPr>
            <a:r>
              <a:rPr lang="en-US" dirty="0"/>
              <a:t>    }</a:t>
            </a:r>
          </a:p>
          <a:p>
            <a:pPr marL="0" indent="0">
              <a:buNone/>
            </a:pPr>
            <a:r>
              <a:rPr lang="en-US" dirty="0"/>
              <a:t> void increment() {</a:t>
            </a:r>
          </a:p>
          <a:p>
            <a:pPr marL="0" indent="0">
              <a:buNone/>
            </a:pPr>
            <a:r>
              <a:rPr lang="en-US" dirty="0"/>
              <a:t>        count++;</a:t>
            </a:r>
          </a:p>
          <a:p>
            <a:pPr marL="0" indent="0">
              <a:buNone/>
            </a:pPr>
            <a:r>
              <a:rPr lang="en-US" dirty="0"/>
              <a:t>        </a:t>
            </a:r>
            <a:r>
              <a:rPr lang="en-US" dirty="0" err="1"/>
              <a:t>cout</a:t>
            </a:r>
            <a:r>
              <a:rPr lang="en-US" dirty="0"/>
              <a:t> &lt;&lt; "Count: " &lt;&lt; count &lt;&lt; </a:t>
            </a:r>
            <a:r>
              <a:rPr lang="en-US" dirty="0" err="1"/>
              <a:t>endl</a:t>
            </a:r>
            <a:r>
              <a:rPr lang="en-US" dirty="0"/>
              <a:t>;</a:t>
            </a:r>
          </a:p>
          <a:p>
            <a:pPr marL="0" indent="0">
              <a:buNone/>
            </a:pPr>
            <a:r>
              <a:rPr lang="en-US" dirty="0"/>
              <a:t>    }</a:t>
            </a:r>
          </a:p>
          <a:p>
            <a:pPr marL="0" indent="0">
              <a:buNone/>
            </a:pPr>
            <a:r>
              <a:rPr lang="en-US" dirty="0"/>
              <a:t>private:</a:t>
            </a:r>
          </a:p>
          <a:p>
            <a:pPr marL="0" indent="0">
              <a:buNone/>
            </a:pPr>
            <a:r>
              <a:rPr lang="en-US" dirty="0"/>
              <a:t>    int count;</a:t>
            </a:r>
          </a:p>
          <a:p>
            <a:pPr marL="0" indent="0">
              <a:buNone/>
            </a:pPr>
            <a:r>
              <a:rPr lang="en-US" dirty="0"/>
              <a:t>};</a:t>
            </a:r>
          </a:p>
          <a:p>
            <a:pPr marL="0" indent="0">
              <a:buNone/>
            </a:pPr>
            <a:r>
              <a:rPr lang="en-US" dirty="0"/>
              <a:t>void </a:t>
            </a:r>
            <a:r>
              <a:rPr lang="en-US" dirty="0" err="1"/>
              <a:t>testFunction</a:t>
            </a:r>
            <a:r>
              <a:rPr lang="en-US" dirty="0"/>
              <a:t>() {</a:t>
            </a:r>
          </a:p>
          <a:p>
            <a:pPr marL="0" indent="0">
              <a:buNone/>
            </a:pPr>
            <a:r>
              <a:rPr lang="en-US" dirty="0"/>
              <a:t>    Counter obj;  </a:t>
            </a:r>
          </a:p>
          <a:p>
            <a:pPr marL="0" indent="0">
              <a:buNone/>
            </a:pPr>
            <a:r>
              <a:rPr lang="en-US" dirty="0"/>
              <a:t>    </a:t>
            </a:r>
            <a:r>
              <a:rPr lang="en-US" dirty="0" err="1"/>
              <a:t>obj.increment</a:t>
            </a:r>
            <a:r>
              <a:rPr lang="en-US" dirty="0"/>
              <a:t>();     </a:t>
            </a:r>
          </a:p>
          <a:p>
            <a:pPr marL="0" indent="0">
              <a:buNone/>
            </a:pPr>
            <a:endParaRPr lang="en-US" dirty="0"/>
          </a:p>
        </p:txBody>
      </p:sp>
      <p:grpSp>
        <p:nvGrpSpPr>
          <p:cNvPr id="18" name="Group 17">
            <a:extLst>
              <a:ext uri="{FF2B5EF4-FFF2-40B4-BE49-F238E27FC236}">
                <a16:creationId xmlns:a16="http://schemas.microsoft.com/office/drawing/2014/main" id="{6C0D8661-A55C-6699-52F3-4F5201A8DE2A}"/>
              </a:ext>
            </a:extLst>
          </p:cNvPr>
          <p:cNvGrpSpPr/>
          <p:nvPr/>
        </p:nvGrpSpPr>
        <p:grpSpPr>
          <a:xfrm>
            <a:off x="4808242" y="3550564"/>
            <a:ext cx="1559880" cy="622080"/>
            <a:chOff x="4808242" y="3550564"/>
            <a:chExt cx="1559880" cy="6220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E990F9B-7259-D1D7-3E79-98C53C4F3958}"/>
                    </a:ext>
                  </a:extLst>
                </p14:cNvPr>
                <p14:cNvContentPartPr/>
                <p14:nvPr/>
              </p14:nvContentPartPr>
              <p14:xfrm>
                <a:off x="4808242" y="3724804"/>
                <a:ext cx="306720" cy="121320"/>
              </p14:xfrm>
            </p:contentPart>
          </mc:Choice>
          <mc:Fallback xmlns="">
            <p:pic>
              <p:nvPicPr>
                <p:cNvPr id="4" name="Ink 3">
                  <a:extLst>
                    <a:ext uri="{FF2B5EF4-FFF2-40B4-BE49-F238E27FC236}">
                      <a16:creationId xmlns:a16="http://schemas.microsoft.com/office/drawing/2014/main" id="{7E990F9B-7259-D1D7-3E79-98C53C4F3958}"/>
                    </a:ext>
                  </a:extLst>
                </p:cNvPr>
                <p:cNvPicPr/>
                <p:nvPr/>
              </p:nvPicPr>
              <p:blipFill>
                <a:blip r:embed="rId3"/>
                <a:stretch>
                  <a:fillRect/>
                </a:stretch>
              </p:blipFill>
              <p:spPr>
                <a:xfrm>
                  <a:off x="4802122" y="3718684"/>
                  <a:ext cx="3189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DD79489-4095-E624-B8EC-8E42D6DC44FA}"/>
                    </a:ext>
                  </a:extLst>
                </p14:cNvPr>
                <p14:cNvContentPartPr/>
                <p14:nvPr/>
              </p14:nvContentPartPr>
              <p14:xfrm>
                <a:off x="5155642" y="3730924"/>
                <a:ext cx="18000" cy="48960"/>
              </p14:xfrm>
            </p:contentPart>
          </mc:Choice>
          <mc:Fallback xmlns="">
            <p:pic>
              <p:nvPicPr>
                <p:cNvPr id="5" name="Ink 4">
                  <a:extLst>
                    <a:ext uri="{FF2B5EF4-FFF2-40B4-BE49-F238E27FC236}">
                      <a16:creationId xmlns:a16="http://schemas.microsoft.com/office/drawing/2014/main" id="{EDD79489-4095-E624-B8EC-8E42D6DC44FA}"/>
                    </a:ext>
                  </a:extLst>
                </p:cNvPr>
                <p:cNvPicPr/>
                <p:nvPr/>
              </p:nvPicPr>
              <p:blipFill>
                <a:blip r:embed="rId5"/>
                <a:stretch>
                  <a:fillRect/>
                </a:stretch>
              </p:blipFill>
              <p:spPr>
                <a:xfrm>
                  <a:off x="5149522" y="3724804"/>
                  <a:ext cx="302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09626AE-C029-FC79-20C8-CBA2C5D40A76}"/>
                    </a:ext>
                  </a:extLst>
                </p14:cNvPr>
                <p14:cNvContentPartPr/>
                <p14:nvPr/>
              </p14:nvContentPartPr>
              <p14:xfrm>
                <a:off x="5175802" y="3704644"/>
                <a:ext cx="2520" cy="19800"/>
              </p14:xfrm>
            </p:contentPart>
          </mc:Choice>
          <mc:Fallback xmlns="">
            <p:pic>
              <p:nvPicPr>
                <p:cNvPr id="6" name="Ink 5">
                  <a:extLst>
                    <a:ext uri="{FF2B5EF4-FFF2-40B4-BE49-F238E27FC236}">
                      <a16:creationId xmlns:a16="http://schemas.microsoft.com/office/drawing/2014/main" id="{409626AE-C029-FC79-20C8-CBA2C5D40A76}"/>
                    </a:ext>
                  </a:extLst>
                </p:cNvPr>
                <p:cNvPicPr/>
                <p:nvPr/>
              </p:nvPicPr>
              <p:blipFill>
                <a:blip r:embed="rId7"/>
                <a:stretch>
                  <a:fillRect/>
                </a:stretch>
              </p:blipFill>
              <p:spPr>
                <a:xfrm>
                  <a:off x="5169682" y="3698524"/>
                  <a:ext cx="147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356EAE6-7BB2-6334-C883-36B3B4ECEB30}"/>
                    </a:ext>
                  </a:extLst>
                </p14:cNvPr>
                <p14:cNvContentPartPr/>
                <p14:nvPr/>
              </p14:nvContentPartPr>
              <p14:xfrm>
                <a:off x="5236642" y="3614284"/>
                <a:ext cx="243720" cy="162360"/>
              </p14:xfrm>
            </p:contentPart>
          </mc:Choice>
          <mc:Fallback xmlns="">
            <p:pic>
              <p:nvPicPr>
                <p:cNvPr id="7" name="Ink 6">
                  <a:extLst>
                    <a:ext uri="{FF2B5EF4-FFF2-40B4-BE49-F238E27FC236}">
                      <a16:creationId xmlns:a16="http://schemas.microsoft.com/office/drawing/2014/main" id="{D356EAE6-7BB2-6334-C883-36B3B4ECEB30}"/>
                    </a:ext>
                  </a:extLst>
                </p:cNvPr>
                <p:cNvPicPr/>
                <p:nvPr/>
              </p:nvPicPr>
              <p:blipFill>
                <a:blip r:embed="rId9"/>
                <a:stretch>
                  <a:fillRect/>
                </a:stretch>
              </p:blipFill>
              <p:spPr>
                <a:xfrm>
                  <a:off x="5230522" y="3608164"/>
                  <a:ext cx="2559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3E9C87D6-31C9-37CE-C9D6-F59314D7AF24}"/>
                    </a:ext>
                  </a:extLst>
                </p14:cNvPr>
                <p14:cNvContentPartPr/>
                <p14:nvPr/>
              </p14:nvContentPartPr>
              <p14:xfrm>
                <a:off x="4815442" y="3626884"/>
                <a:ext cx="4680" cy="3600"/>
              </p14:xfrm>
            </p:contentPart>
          </mc:Choice>
          <mc:Fallback xmlns="">
            <p:pic>
              <p:nvPicPr>
                <p:cNvPr id="8" name="Ink 7">
                  <a:extLst>
                    <a:ext uri="{FF2B5EF4-FFF2-40B4-BE49-F238E27FC236}">
                      <a16:creationId xmlns:a16="http://schemas.microsoft.com/office/drawing/2014/main" id="{3E9C87D6-31C9-37CE-C9D6-F59314D7AF24}"/>
                    </a:ext>
                  </a:extLst>
                </p:cNvPr>
                <p:cNvPicPr/>
                <p:nvPr/>
              </p:nvPicPr>
              <p:blipFill>
                <a:blip r:embed="rId11"/>
                <a:stretch>
                  <a:fillRect/>
                </a:stretch>
              </p:blipFill>
              <p:spPr>
                <a:xfrm>
                  <a:off x="4809322" y="3620764"/>
                  <a:ext cx="16920" cy="15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70D0A95-5FF0-A25E-28D8-719AB568C816}"/>
                    </a:ext>
                  </a:extLst>
                </p14:cNvPr>
                <p14:cNvContentPartPr/>
                <p14:nvPr/>
              </p14:nvContentPartPr>
              <p14:xfrm>
                <a:off x="5668642" y="3602764"/>
                <a:ext cx="406440" cy="97200"/>
              </p14:xfrm>
            </p:contentPart>
          </mc:Choice>
          <mc:Fallback xmlns="">
            <p:pic>
              <p:nvPicPr>
                <p:cNvPr id="9" name="Ink 8">
                  <a:extLst>
                    <a:ext uri="{FF2B5EF4-FFF2-40B4-BE49-F238E27FC236}">
                      <a16:creationId xmlns:a16="http://schemas.microsoft.com/office/drawing/2014/main" id="{D70D0A95-5FF0-A25E-28D8-719AB568C816}"/>
                    </a:ext>
                  </a:extLst>
                </p:cNvPr>
                <p:cNvPicPr/>
                <p:nvPr/>
              </p:nvPicPr>
              <p:blipFill>
                <a:blip r:embed="rId13"/>
                <a:stretch>
                  <a:fillRect/>
                </a:stretch>
              </p:blipFill>
              <p:spPr>
                <a:xfrm>
                  <a:off x="5662522" y="3596644"/>
                  <a:ext cx="41868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F13C637-A16D-CBCD-33CC-EE8F330DAB94}"/>
                    </a:ext>
                  </a:extLst>
                </p14:cNvPr>
                <p14:cNvContentPartPr/>
                <p14:nvPr/>
              </p14:nvContentPartPr>
              <p14:xfrm>
                <a:off x="6057442" y="3550564"/>
                <a:ext cx="5040" cy="5400"/>
              </p14:xfrm>
            </p:contentPart>
          </mc:Choice>
          <mc:Fallback xmlns="">
            <p:pic>
              <p:nvPicPr>
                <p:cNvPr id="10" name="Ink 9">
                  <a:extLst>
                    <a:ext uri="{FF2B5EF4-FFF2-40B4-BE49-F238E27FC236}">
                      <a16:creationId xmlns:a16="http://schemas.microsoft.com/office/drawing/2014/main" id="{7F13C637-A16D-CBCD-33CC-EE8F330DAB94}"/>
                    </a:ext>
                  </a:extLst>
                </p:cNvPr>
                <p:cNvPicPr/>
                <p:nvPr/>
              </p:nvPicPr>
              <p:blipFill>
                <a:blip r:embed="rId15"/>
                <a:stretch>
                  <a:fillRect/>
                </a:stretch>
              </p:blipFill>
              <p:spPr>
                <a:xfrm>
                  <a:off x="6051322" y="3544444"/>
                  <a:ext cx="1728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459B7447-4108-8A01-98A6-AE7342525C5B}"/>
                    </a:ext>
                  </a:extLst>
                </p14:cNvPr>
                <p14:cNvContentPartPr/>
                <p14:nvPr/>
              </p14:nvContentPartPr>
              <p14:xfrm>
                <a:off x="6143122" y="3581524"/>
                <a:ext cx="91440" cy="28080"/>
              </p14:xfrm>
            </p:contentPart>
          </mc:Choice>
          <mc:Fallback xmlns="">
            <p:pic>
              <p:nvPicPr>
                <p:cNvPr id="11" name="Ink 10">
                  <a:extLst>
                    <a:ext uri="{FF2B5EF4-FFF2-40B4-BE49-F238E27FC236}">
                      <a16:creationId xmlns:a16="http://schemas.microsoft.com/office/drawing/2014/main" id="{459B7447-4108-8A01-98A6-AE7342525C5B}"/>
                    </a:ext>
                  </a:extLst>
                </p:cNvPr>
                <p:cNvPicPr/>
                <p:nvPr/>
              </p:nvPicPr>
              <p:blipFill>
                <a:blip r:embed="rId17"/>
                <a:stretch>
                  <a:fillRect/>
                </a:stretch>
              </p:blipFill>
              <p:spPr>
                <a:xfrm>
                  <a:off x="6137002" y="3575404"/>
                  <a:ext cx="103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2A032B12-1C8C-3ECA-E835-3871BAD7D11E}"/>
                    </a:ext>
                  </a:extLst>
                </p14:cNvPr>
                <p14:cNvContentPartPr/>
                <p14:nvPr/>
              </p14:nvContentPartPr>
              <p14:xfrm>
                <a:off x="5141242" y="4002004"/>
                <a:ext cx="416520" cy="170640"/>
              </p14:xfrm>
            </p:contentPart>
          </mc:Choice>
          <mc:Fallback xmlns="">
            <p:pic>
              <p:nvPicPr>
                <p:cNvPr id="12" name="Ink 11">
                  <a:extLst>
                    <a:ext uri="{FF2B5EF4-FFF2-40B4-BE49-F238E27FC236}">
                      <a16:creationId xmlns:a16="http://schemas.microsoft.com/office/drawing/2014/main" id="{2A032B12-1C8C-3ECA-E835-3871BAD7D11E}"/>
                    </a:ext>
                  </a:extLst>
                </p:cNvPr>
                <p:cNvPicPr/>
                <p:nvPr/>
              </p:nvPicPr>
              <p:blipFill>
                <a:blip r:embed="rId19"/>
                <a:stretch>
                  <a:fillRect/>
                </a:stretch>
              </p:blipFill>
              <p:spPr>
                <a:xfrm>
                  <a:off x="5135122" y="3995884"/>
                  <a:ext cx="4287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1203EAFB-02DD-30FC-135B-5BD10198D7E7}"/>
                    </a:ext>
                  </a:extLst>
                </p14:cNvPr>
                <p14:cNvContentPartPr/>
                <p14:nvPr/>
              </p14:nvContentPartPr>
              <p14:xfrm>
                <a:off x="5605282" y="3954484"/>
                <a:ext cx="14760" cy="84960"/>
              </p14:xfrm>
            </p:contentPart>
          </mc:Choice>
          <mc:Fallback xmlns="">
            <p:pic>
              <p:nvPicPr>
                <p:cNvPr id="13" name="Ink 12">
                  <a:extLst>
                    <a:ext uri="{FF2B5EF4-FFF2-40B4-BE49-F238E27FC236}">
                      <a16:creationId xmlns:a16="http://schemas.microsoft.com/office/drawing/2014/main" id="{1203EAFB-02DD-30FC-135B-5BD10198D7E7}"/>
                    </a:ext>
                  </a:extLst>
                </p:cNvPr>
                <p:cNvPicPr/>
                <p:nvPr/>
              </p:nvPicPr>
              <p:blipFill>
                <a:blip r:embed="rId21"/>
                <a:stretch>
                  <a:fillRect/>
                </a:stretch>
              </p:blipFill>
              <p:spPr>
                <a:xfrm>
                  <a:off x="5599162" y="3948364"/>
                  <a:ext cx="270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FBC9D1E8-00E9-FE4D-F7E1-E2074B48CA9E}"/>
                    </a:ext>
                  </a:extLst>
                </p14:cNvPr>
                <p14:cNvContentPartPr/>
                <p14:nvPr/>
              </p14:nvContentPartPr>
              <p14:xfrm>
                <a:off x="5588362" y="4004884"/>
                <a:ext cx="50040" cy="14400"/>
              </p14:xfrm>
            </p:contentPart>
          </mc:Choice>
          <mc:Fallback xmlns="">
            <p:pic>
              <p:nvPicPr>
                <p:cNvPr id="14" name="Ink 13">
                  <a:extLst>
                    <a:ext uri="{FF2B5EF4-FFF2-40B4-BE49-F238E27FC236}">
                      <a16:creationId xmlns:a16="http://schemas.microsoft.com/office/drawing/2014/main" id="{FBC9D1E8-00E9-FE4D-F7E1-E2074B48CA9E}"/>
                    </a:ext>
                  </a:extLst>
                </p:cNvPr>
                <p:cNvPicPr/>
                <p:nvPr/>
              </p:nvPicPr>
              <p:blipFill>
                <a:blip r:embed="rId23"/>
                <a:stretch>
                  <a:fillRect/>
                </a:stretch>
              </p:blipFill>
              <p:spPr>
                <a:xfrm>
                  <a:off x="5582242" y="3998764"/>
                  <a:ext cx="62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B2D6E9FB-84C2-5878-7F1E-108381A9B4F1}"/>
                    </a:ext>
                  </a:extLst>
                </p14:cNvPr>
                <p14:cNvContentPartPr/>
                <p14:nvPr/>
              </p14:nvContentPartPr>
              <p14:xfrm>
                <a:off x="5974642" y="3924604"/>
                <a:ext cx="71640" cy="74160"/>
              </p14:xfrm>
            </p:contentPart>
          </mc:Choice>
          <mc:Fallback xmlns="">
            <p:pic>
              <p:nvPicPr>
                <p:cNvPr id="15" name="Ink 14">
                  <a:extLst>
                    <a:ext uri="{FF2B5EF4-FFF2-40B4-BE49-F238E27FC236}">
                      <a16:creationId xmlns:a16="http://schemas.microsoft.com/office/drawing/2014/main" id="{B2D6E9FB-84C2-5878-7F1E-108381A9B4F1}"/>
                    </a:ext>
                  </a:extLst>
                </p:cNvPr>
                <p:cNvPicPr/>
                <p:nvPr/>
              </p:nvPicPr>
              <p:blipFill>
                <a:blip r:embed="rId25"/>
                <a:stretch>
                  <a:fillRect/>
                </a:stretch>
              </p:blipFill>
              <p:spPr>
                <a:xfrm>
                  <a:off x="5968522" y="3918484"/>
                  <a:ext cx="838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94BB8274-AA96-FBF3-CEB5-EA79BC9FEB17}"/>
                    </a:ext>
                  </a:extLst>
                </p14:cNvPr>
                <p14:cNvContentPartPr/>
                <p14:nvPr/>
              </p14:nvContentPartPr>
              <p14:xfrm>
                <a:off x="6113962" y="3820924"/>
                <a:ext cx="45360" cy="201600"/>
              </p14:xfrm>
            </p:contentPart>
          </mc:Choice>
          <mc:Fallback xmlns="">
            <p:pic>
              <p:nvPicPr>
                <p:cNvPr id="16" name="Ink 15">
                  <a:extLst>
                    <a:ext uri="{FF2B5EF4-FFF2-40B4-BE49-F238E27FC236}">
                      <a16:creationId xmlns:a16="http://schemas.microsoft.com/office/drawing/2014/main" id="{94BB8274-AA96-FBF3-CEB5-EA79BC9FEB17}"/>
                    </a:ext>
                  </a:extLst>
                </p:cNvPr>
                <p:cNvPicPr/>
                <p:nvPr/>
              </p:nvPicPr>
              <p:blipFill>
                <a:blip r:embed="rId27"/>
                <a:stretch>
                  <a:fillRect/>
                </a:stretch>
              </p:blipFill>
              <p:spPr>
                <a:xfrm>
                  <a:off x="6107842" y="3814804"/>
                  <a:ext cx="576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67776D50-447A-0331-025C-56952272A6CB}"/>
                    </a:ext>
                  </a:extLst>
                </p14:cNvPr>
                <p14:cNvContentPartPr/>
                <p14:nvPr/>
              </p14:nvContentPartPr>
              <p14:xfrm>
                <a:off x="6154282" y="3738484"/>
                <a:ext cx="213840" cy="260640"/>
              </p14:xfrm>
            </p:contentPart>
          </mc:Choice>
          <mc:Fallback xmlns="">
            <p:pic>
              <p:nvPicPr>
                <p:cNvPr id="17" name="Ink 16">
                  <a:extLst>
                    <a:ext uri="{FF2B5EF4-FFF2-40B4-BE49-F238E27FC236}">
                      <a16:creationId xmlns:a16="http://schemas.microsoft.com/office/drawing/2014/main" id="{67776D50-447A-0331-025C-56952272A6CB}"/>
                    </a:ext>
                  </a:extLst>
                </p:cNvPr>
                <p:cNvPicPr/>
                <p:nvPr/>
              </p:nvPicPr>
              <p:blipFill>
                <a:blip r:embed="rId29"/>
                <a:stretch>
                  <a:fillRect/>
                </a:stretch>
              </p:blipFill>
              <p:spPr>
                <a:xfrm>
                  <a:off x="6148162" y="3732364"/>
                  <a:ext cx="226080" cy="272880"/>
                </a:xfrm>
                <a:prstGeom prst="rect">
                  <a:avLst/>
                </a:prstGeom>
              </p:spPr>
            </p:pic>
          </mc:Fallback>
        </mc:AlternateContent>
      </p:grpSp>
      <p:grpSp>
        <p:nvGrpSpPr>
          <p:cNvPr id="22" name="Group 21">
            <a:extLst>
              <a:ext uri="{FF2B5EF4-FFF2-40B4-BE49-F238E27FC236}">
                <a16:creationId xmlns:a16="http://schemas.microsoft.com/office/drawing/2014/main" id="{F8FBDC83-0F9A-329F-46F1-8857A327EF7E}"/>
              </a:ext>
            </a:extLst>
          </p:cNvPr>
          <p:cNvGrpSpPr/>
          <p:nvPr/>
        </p:nvGrpSpPr>
        <p:grpSpPr>
          <a:xfrm>
            <a:off x="5587282" y="4261204"/>
            <a:ext cx="135000" cy="248040"/>
            <a:chOff x="5587282" y="4261204"/>
            <a:chExt cx="135000" cy="248040"/>
          </a:xfrm>
        </p:grpSpPr>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EBB5D6D0-76C8-CF28-F05F-AA98BA01E81B}"/>
                    </a:ext>
                  </a:extLst>
                </p14:cNvPr>
                <p14:cNvContentPartPr/>
                <p14:nvPr/>
              </p14:nvContentPartPr>
              <p14:xfrm>
                <a:off x="5625082" y="4261204"/>
                <a:ext cx="18360" cy="196920"/>
              </p14:xfrm>
            </p:contentPart>
          </mc:Choice>
          <mc:Fallback xmlns="">
            <p:pic>
              <p:nvPicPr>
                <p:cNvPr id="19" name="Ink 18">
                  <a:extLst>
                    <a:ext uri="{FF2B5EF4-FFF2-40B4-BE49-F238E27FC236}">
                      <a16:creationId xmlns:a16="http://schemas.microsoft.com/office/drawing/2014/main" id="{EBB5D6D0-76C8-CF28-F05F-AA98BA01E81B}"/>
                    </a:ext>
                  </a:extLst>
                </p:cNvPr>
                <p:cNvPicPr/>
                <p:nvPr/>
              </p:nvPicPr>
              <p:blipFill>
                <a:blip r:embed="rId31"/>
                <a:stretch>
                  <a:fillRect/>
                </a:stretch>
              </p:blipFill>
              <p:spPr>
                <a:xfrm>
                  <a:off x="5618962" y="4255084"/>
                  <a:ext cx="306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96303F10-47D2-877E-EB4C-D32F207CBC97}"/>
                    </a:ext>
                  </a:extLst>
                </p14:cNvPr>
                <p14:cNvContentPartPr/>
                <p14:nvPr/>
              </p14:nvContentPartPr>
              <p14:xfrm>
                <a:off x="5598442" y="4267324"/>
                <a:ext cx="16560" cy="91800"/>
              </p14:xfrm>
            </p:contentPart>
          </mc:Choice>
          <mc:Fallback xmlns="">
            <p:pic>
              <p:nvPicPr>
                <p:cNvPr id="20" name="Ink 19">
                  <a:extLst>
                    <a:ext uri="{FF2B5EF4-FFF2-40B4-BE49-F238E27FC236}">
                      <a16:creationId xmlns:a16="http://schemas.microsoft.com/office/drawing/2014/main" id="{96303F10-47D2-877E-EB4C-D32F207CBC97}"/>
                    </a:ext>
                  </a:extLst>
                </p:cNvPr>
                <p:cNvPicPr/>
                <p:nvPr/>
              </p:nvPicPr>
              <p:blipFill>
                <a:blip r:embed="rId33"/>
                <a:stretch>
                  <a:fillRect/>
                </a:stretch>
              </p:blipFill>
              <p:spPr>
                <a:xfrm>
                  <a:off x="5592322" y="4261204"/>
                  <a:ext cx="2880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5BB8F1FE-E26D-5F58-2F93-F4C5EF74C285}"/>
                    </a:ext>
                  </a:extLst>
                </p14:cNvPr>
                <p14:cNvContentPartPr/>
                <p14:nvPr/>
              </p14:nvContentPartPr>
              <p14:xfrm>
                <a:off x="5587282" y="4450924"/>
                <a:ext cx="135000" cy="58320"/>
              </p14:xfrm>
            </p:contentPart>
          </mc:Choice>
          <mc:Fallback xmlns="">
            <p:pic>
              <p:nvPicPr>
                <p:cNvPr id="21" name="Ink 20">
                  <a:extLst>
                    <a:ext uri="{FF2B5EF4-FFF2-40B4-BE49-F238E27FC236}">
                      <a16:creationId xmlns:a16="http://schemas.microsoft.com/office/drawing/2014/main" id="{5BB8F1FE-E26D-5F58-2F93-F4C5EF74C285}"/>
                    </a:ext>
                  </a:extLst>
                </p:cNvPr>
                <p:cNvPicPr/>
                <p:nvPr/>
              </p:nvPicPr>
              <p:blipFill>
                <a:blip r:embed="rId35"/>
                <a:stretch>
                  <a:fillRect/>
                </a:stretch>
              </p:blipFill>
              <p:spPr>
                <a:xfrm>
                  <a:off x="5581162" y="4444804"/>
                  <a:ext cx="147240" cy="70560"/>
                </a:xfrm>
                <a:prstGeom prst="rect">
                  <a:avLst/>
                </a:prstGeom>
              </p:spPr>
            </p:pic>
          </mc:Fallback>
        </mc:AlternateContent>
      </p:grpSp>
      <p:grpSp>
        <p:nvGrpSpPr>
          <p:cNvPr id="30" name="Group 29">
            <a:extLst>
              <a:ext uri="{FF2B5EF4-FFF2-40B4-BE49-F238E27FC236}">
                <a16:creationId xmlns:a16="http://schemas.microsoft.com/office/drawing/2014/main" id="{DCB164ED-6E36-83F6-C367-C241A4B797D3}"/>
              </a:ext>
            </a:extLst>
          </p:cNvPr>
          <p:cNvGrpSpPr/>
          <p:nvPr/>
        </p:nvGrpSpPr>
        <p:grpSpPr>
          <a:xfrm>
            <a:off x="5450762" y="4727044"/>
            <a:ext cx="413640" cy="234720"/>
            <a:chOff x="5450762" y="4727044"/>
            <a:chExt cx="413640" cy="234720"/>
          </a:xfrm>
        </p:grpSpPr>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DFFD7260-3AF5-2509-F0B6-311DB4C9C367}"/>
                    </a:ext>
                  </a:extLst>
                </p14:cNvPr>
                <p14:cNvContentPartPr/>
                <p14:nvPr/>
              </p14:nvContentPartPr>
              <p14:xfrm>
                <a:off x="5496901" y="4837564"/>
                <a:ext cx="74160" cy="122760"/>
              </p14:xfrm>
            </p:contentPart>
          </mc:Choice>
          <mc:Fallback xmlns="">
            <p:pic>
              <p:nvPicPr>
                <p:cNvPr id="23" name="Ink 22">
                  <a:extLst>
                    <a:ext uri="{FF2B5EF4-FFF2-40B4-BE49-F238E27FC236}">
                      <a16:creationId xmlns:a16="http://schemas.microsoft.com/office/drawing/2014/main" id="{DFFD7260-3AF5-2509-F0B6-311DB4C9C367}"/>
                    </a:ext>
                  </a:extLst>
                </p:cNvPr>
                <p:cNvPicPr/>
                <p:nvPr/>
              </p:nvPicPr>
              <p:blipFill>
                <a:blip r:embed="rId37"/>
                <a:stretch>
                  <a:fillRect/>
                </a:stretch>
              </p:blipFill>
              <p:spPr>
                <a:xfrm>
                  <a:off x="5490781" y="4831444"/>
                  <a:ext cx="86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B1559627-C6B9-D749-3A15-358390E6C079}"/>
                    </a:ext>
                  </a:extLst>
                </p14:cNvPr>
                <p14:cNvContentPartPr/>
                <p14:nvPr/>
              </p14:nvContentPartPr>
              <p14:xfrm>
                <a:off x="5450762" y="4809484"/>
                <a:ext cx="174960" cy="152280"/>
              </p14:xfrm>
            </p:contentPart>
          </mc:Choice>
          <mc:Fallback xmlns="">
            <p:pic>
              <p:nvPicPr>
                <p:cNvPr id="24" name="Ink 23">
                  <a:extLst>
                    <a:ext uri="{FF2B5EF4-FFF2-40B4-BE49-F238E27FC236}">
                      <a16:creationId xmlns:a16="http://schemas.microsoft.com/office/drawing/2014/main" id="{B1559627-C6B9-D749-3A15-358390E6C079}"/>
                    </a:ext>
                  </a:extLst>
                </p:cNvPr>
                <p:cNvPicPr/>
                <p:nvPr/>
              </p:nvPicPr>
              <p:blipFill>
                <a:blip r:embed="rId39"/>
                <a:stretch>
                  <a:fillRect/>
                </a:stretch>
              </p:blipFill>
              <p:spPr>
                <a:xfrm>
                  <a:off x="5444642" y="4803364"/>
                  <a:ext cx="1872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E78F0E2A-DA9D-DD7F-47AA-DB56422F4D30}"/>
                    </a:ext>
                  </a:extLst>
                </p14:cNvPr>
                <p14:cNvContentPartPr/>
                <p14:nvPr/>
              </p14:nvContentPartPr>
              <p14:xfrm>
                <a:off x="5691962" y="4727044"/>
                <a:ext cx="172440" cy="164880"/>
              </p14:xfrm>
            </p:contentPart>
          </mc:Choice>
          <mc:Fallback xmlns="">
            <p:pic>
              <p:nvPicPr>
                <p:cNvPr id="25" name="Ink 24">
                  <a:extLst>
                    <a:ext uri="{FF2B5EF4-FFF2-40B4-BE49-F238E27FC236}">
                      <a16:creationId xmlns:a16="http://schemas.microsoft.com/office/drawing/2014/main" id="{E78F0E2A-DA9D-DD7F-47AA-DB56422F4D30}"/>
                    </a:ext>
                  </a:extLst>
                </p:cNvPr>
                <p:cNvPicPr/>
                <p:nvPr/>
              </p:nvPicPr>
              <p:blipFill>
                <a:blip r:embed="rId41"/>
                <a:stretch>
                  <a:fillRect/>
                </a:stretch>
              </p:blipFill>
              <p:spPr>
                <a:xfrm>
                  <a:off x="5685842" y="4720924"/>
                  <a:ext cx="184680" cy="177120"/>
                </a:xfrm>
                <a:prstGeom prst="rect">
                  <a:avLst/>
                </a:prstGeom>
              </p:spPr>
            </p:pic>
          </mc:Fallback>
        </mc:AlternateContent>
      </p:grpSp>
      <p:grpSp>
        <p:nvGrpSpPr>
          <p:cNvPr id="29" name="Group 28">
            <a:extLst>
              <a:ext uri="{FF2B5EF4-FFF2-40B4-BE49-F238E27FC236}">
                <a16:creationId xmlns:a16="http://schemas.microsoft.com/office/drawing/2014/main" id="{F91B1EEF-A874-FF87-90D7-1AA0A6D3F013}"/>
              </a:ext>
            </a:extLst>
          </p:cNvPr>
          <p:cNvGrpSpPr/>
          <p:nvPr/>
        </p:nvGrpSpPr>
        <p:grpSpPr>
          <a:xfrm>
            <a:off x="6131522" y="4386484"/>
            <a:ext cx="419040" cy="326160"/>
            <a:chOff x="6131522" y="4386484"/>
            <a:chExt cx="419040" cy="326160"/>
          </a:xfrm>
        </p:grpSpPr>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42F4F48A-59C5-9352-DAE6-91F9FEE75988}"/>
                    </a:ext>
                  </a:extLst>
                </p14:cNvPr>
                <p14:cNvContentPartPr/>
                <p14:nvPr/>
              </p14:nvContentPartPr>
              <p14:xfrm>
                <a:off x="6131522" y="4621564"/>
                <a:ext cx="114840" cy="91080"/>
              </p14:xfrm>
            </p:contentPart>
          </mc:Choice>
          <mc:Fallback xmlns="">
            <p:pic>
              <p:nvPicPr>
                <p:cNvPr id="26" name="Ink 25">
                  <a:extLst>
                    <a:ext uri="{FF2B5EF4-FFF2-40B4-BE49-F238E27FC236}">
                      <a16:creationId xmlns:a16="http://schemas.microsoft.com/office/drawing/2014/main" id="{42F4F48A-59C5-9352-DAE6-91F9FEE75988}"/>
                    </a:ext>
                  </a:extLst>
                </p:cNvPr>
                <p:cNvPicPr/>
                <p:nvPr/>
              </p:nvPicPr>
              <p:blipFill>
                <a:blip r:embed="rId43"/>
                <a:stretch>
                  <a:fillRect/>
                </a:stretch>
              </p:blipFill>
              <p:spPr>
                <a:xfrm>
                  <a:off x="6125402" y="4615444"/>
                  <a:ext cx="12708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508C8E1F-5F9E-1C36-6FF0-D6F4C1F01C72}"/>
                    </a:ext>
                  </a:extLst>
                </p14:cNvPr>
                <p14:cNvContentPartPr/>
                <p14:nvPr/>
              </p14:nvContentPartPr>
              <p14:xfrm>
                <a:off x="6292442" y="4503484"/>
                <a:ext cx="14400" cy="202680"/>
              </p14:xfrm>
            </p:contentPart>
          </mc:Choice>
          <mc:Fallback xmlns="">
            <p:pic>
              <p:nvPicPr>
                <p:cNvPr id="27" name="Ink 26">
                  <a:extLst>
                    <a:ext uri="{FF2B5EF4-FFF2-40B4-BE49-F238E27FC236}">
                      <a16:creationId xmlns:a16="http://schemas.microsoft.com/office/drawing/2014/main" id="{508C8E1F-5F9E-1C36-6FF0-D6F4C1F01C72}"/>
                    </a:ext>
                  </a:extLst>
                </p:cNvPr>
                <p:cNvPicPr/>
                <p:nvPr/>
              </p:nvPicPr>
              <p:blipFill>
                <a:blip r:embed="rId45"/>
                <a:stretch>
                  <a:fillRect/>
                </a:stretch>
              </p:blipFill>
              <p:spPr>
                <a:xfrm>
                  <a:off x="6286322" y="4497364"/>
                  <a:ext cx="26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E317D167-C62A-26D0-C82D-C54BC178E190}"/>
                    </a:ext>
                  </a:extLst>
                </p14:cNvPr>
                <p14:cNvContentPartPr/>
                <p14:nvPr/>
              </p14:nvContentPartPr>
              <p14:xfrm>
                <a:off x="6349682" y="4386484"/>
                <a:ext cx="200880" cy="294840"/>
              </p14:xfrm>
            </p:contentPart>
          </mc:Choice>
          <mc:Fallback xmlns="">
            <p:pic>
              <p:nvPicPr>
                <p:cNvPr id="28" name="Ink 27">
                  <a:extLst>
                    <a:ext uri="{FF2B5EF4-FFF2-40B4-BE49-F238E27FC236}">
                      <a16:creationId xmlns:a16="http://schemas.microsoft.com/office/drawing/2014/main" id="{E317D167-C62A-26D0-C82D-C54BC178E190}"/>
                    </a:ext>
                  </a:extLst>
                </p:cNvPr>
                <p:cNvPicPr/>
                <p:nvPr/>
              </p:nvPicPr>
              <p:blipFill>
                <a:blip r:embed="rId47"/>
                <a:stretch>
                  <a:fillRect/>
                </a:stretch>
              </p:blipFill>
              <p:spPr>
                <a:xfrm>
                  <a:off x="6343562" y="4380364"/>
                  <a:ext cx="213120" cy="307080"/>
                </a:xfrm>
                <a:prstGeom prst="rect">
                  <a:avLst/>
                </a:prstGeom>
              </p:spPr>
            </p:pic>
          </mc:Fallback>
        </mc:AlternateContent>
      </p:grpSp>
    </p:spTree>
    <p:extLst>
      <p:ext uri="{BB962C8B-B14F-4D97-AF65-F5344CB8AC3E}">
        <p14:creationId xmlns:p14="http://schemas.microsoft.com/office/powerpoint/2010/main" val="2132131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8016-AC66-ACCC-AB05-39A533DACB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0EB0DE-9FDC-22CB-9784-49726CA6598D}"/>
              </a:ext>
            </a:extLst>
          </p:cNvPr>
          <p:cNvSpPr>
            <a:spLocks noGrp="1"/>
          </p:cNvSpPr>
          <p:nvPr>
            <p:ph idx="1"/>
          </p:nvPr>
        </p:nvSpPr>
        <p:spPr/>
        <p:txBody>
          <a:bodyPr>
            <a:normAutofit fontScale="70000" lnSpcReduction="20000"/>
          </a:bodyPr>
          <a:lstStyle/>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cout</a:t>
            </a:r>
            <a:r>
              <a:rPr lang="en-US" dirty="0"/>
              <a:t> &lt;&lt; "Inside Main" &lt;&lt; </a:t>
            </a:r>
            <a:r>
              <a:rPr lang="en-US" dirty="0" err="1"/>
              <a:t>endl</a:t>
            </a:r>
            <a:r>
              <a:rPr lang="en-US" dirty="0"/>
              <a:t>;</a:t>
            </a:r>
          </a:p>
          <a:p>
            <a:pPr marL="0" indent="0">
              <a:buNone/>
            </a:pPr>
            <a:endParaRPr lang="en-US" dirty="0"/>
          </a:p>
          <a:p>
            <a:pPr marL="0" indent="0">
              <a:buNone/>
            </a:pPr>
            <a:r>
              <a:rPr lang="en-US" dirty="0"/>
              <a:t>    </a:t>
            </a:r>
            <a:r>
              <a:rPr lang="en-US" dirty="0" err="1"/>
              <a:t>testFunction</a:t>
            </a:r>
            <a:r>
              <a:rPr lang="en-US" dirty="0"/>
              <a:t>(); // First call</a:t>
            </a:r>
          </a:p>
          <a:p>
            <a:pPr marL="0" indent="0">
              <a:buNone/>
            </a:pPr>
            <a:r>
              <a:rPr lang="en-US" dirty="0"/>
              <a:t>    </a:t>
            </a:r>
            <a:r>
              <a:rPr lang="en-US" dirty="0" err="1"/>
              <a:t>testFunction</a:t>
            </a:r>
            <a:r>
              <a:rPr lang="en-US" dirty="0"/>
              <a:t>(); // Second call</a:t>
            </a:r>
          </a:p>
          <a:p>
            <a:pPr marL="0" indent="0">
              <a:buNone/>
            </a:pPr>
            <a:r>
              <a:rPr lang="en-US" dirty="0"/>
              <a:t>    </a:t>
            </a:r>
            <a:r>
              <a:rPr lang="en-US" dirty="0" err="1"/>
              <a:t>testFunction</a:t>
            </a:r>
            <a:r>
              <a:rPr lang="en-US" dirty="0"/>
              <a:t>(); // Third call</a:t>
            </a:r>
          </a:p>
          <a:p>
            <a:pPr marL="0" indent="0">
              <a:buNone/>
            </a:pPr>
            <a:endParaRPr lang="en-US" dirty="0"/>
          </a:p>
          <a:p>
            <a:pPr marL="0" indent="0">
              <a:buNone/>
            </a:pPr>
            <a:r>
              <a:rPr lang="en-US" dirty="0"/>
              <a:t>    </a:t>
            </a:r>
            <a:r>
              <a:rPr lang="en-US" dirty="0" err="1"/>
              <a:t>cout</a:t>
            </a:r>
            <a:r>
              <a:rPr lang="en-US" dirty="0"/>
              <a:t> &lt;&lt; "Exiting Main" &lt;&lt; </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617787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161D-54B8-A9E8-2B04-4160D003F3E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90D03D-85D2-7605-AE0D-13B71A0E9D2A}"/>
              </a:ext>
            </a:extLst>
          </p:cNvPr>
          <p:cNvPicPr>
            <a:picLocks noGrp="1" noChangeAspect="1"/>
          </p:cNvPicPr>
          <p:nvPr>
            <p:ph idx="1"/>
          </p:nvPr>
        </p:nvPicPr>
        <p:blipFill>
          <a:blip r:embed="rId2"/>
          <a:stretch>
            <a:fillRect/>
          </a:stretch>
        </p:blipFill>
        <p:spPr>
          <a:xfrm>
            <a:off x="2160061" y="2563859"/>
            <a:ext cx="4823878" cy="2598645"/>
          </a:xfrm>
        </p:spPr>
      </p:pic>
    </p:spTree>
    <p:extLst>
      <p:ext uri="{BB962C8B-B14F-4D97-AF65-F5344CB8AC3E}">
        <p14:creationId xmlns:p14="http://schemas.microsoft.com/office/powerpoint/2010/main" val="226921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2BEF-11DD-9BFB-9BD5-52E5F38AC3A6}"/>
              </a:ext>
            </a:extLst>
          </p:cNvPr>
          <p:cNvSpPr>
            <a:spLocks noGrp="1"/>
          </p:cNvSpPr>
          <p:nvPr>
            <p:ph type="title"/>
          </p:nvPr>
        </p:nvSpPr>
        <p:spPr>
          <a:xfrm>
            <a:off x="457200" y="274638"/>
            <a:ext cx="8229600" cy="563562"/>
          </a:xfrm>
        </p:spPr>
        <p:txBody>
          <a:bodyPr>
            <a:normAutofit fontScale="90000"/>
          </a:bodyPr>
          <a:lstStyle/>
          <a:p>
            <a:r>
              <a:rPr lang="en-US" dirty="0"/>
              <a:t>Static object</a:t>
            </a:r>
          </a:p>
        </p:txBody>
      </p:sp>
      <p:sp>
        <p:nvSpPr>
          <p:cNvPr id="3" name="Content Placeholder 2">
            <a:extLst>
              <a:ext uri="{FF2B5EF4-FFF2-40B4-BE49-F238E27FC236}">
                <a16:creationId xmlns:a16="http://schemas.microsoft.com/office/drawing/2014/main" id="{E5CCF258-AB9A-1C8B-647E-25E9F0DFBE7A}"/>
              </a:ext>
            </a:extLst>
          </p:cNvPr>
          <p:cNvSpPr>
            <a:spLocks noGrp="1"/>
          </p:cNvSpPr>
          <p:nvPr>
            <p:ph idx="1"/>
          </p:nvPr>
        </p:nvSpPr>
        <p:spPr>
          <a:xfrm>
            <a:off x="457200" y="838200"/>
            <a:ext cx="8229600" cy="6096000"/>
          </a:xfrm>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Counter {</a:t>
            </a:r>
          </a:p>
          <a:p>
            <a:pPr marL="0" indent="0">
              <a:buNone/>
            </a:pPr>
            <a:r>
              <a:rPr lang="en-US" dirty="0"/>
              <a:t>public:</a:t>
            </a:r>
          </a:p>
          <a:p>
            <a:pPr marL="0" indent="0">
              <a:buNone/>
            </a:pPr>
            <a:r>
              <a:rPr lang="en-US" dirty="0"/>
              <a:t>    Counter() {</a:t>
            </a:r>
          </a:p>
          <a:p>
            <a:pPr marL="0" indent="0">
              <a:buNone/>
            </a:pPr>
            <a:r>
              <a:rPr lang="en-US" dirty="0"/>
              <a:t>        </a:t>
            </a:r>
            <a:r>
              <a:rPr lang="en-US" dirty="0" err="1"/>
              <a:t>cout</a:t>
            </a:r>
            <a:r>
              <a:rPr lang="en-US" dirty="0"/>
              <a:t> &lt;&lt; "Constructor Called" &lt;&lt; </a:t>
            </a:r>
            <a:r>
              <a:rPr lang="en-US" dirty="0" err="1"/>
              <a:t>endl</a:t>
            </a:r>
            <a:r>
              <a:rPr lang="en-US" dirty="0"/>
              <a:t>;</a:t>
            </a:r>
          </a:p>
          <a:p>
            <a:pPr marL="0" indent="0">
              <a:buNone/>
            </a:pPr>
            <a:r>
              <a:rPr lang="en-US" dirty="0"/>
              <a:t>        count = 0;  }</a:t>
            </a:r>
          </a:p>
          <a:p>
            <a:pPr marL="0" indent="0">
              <a:buNone/>
            </a:pPr>
            <a:endParaRPr lang="en-US" dirty="0"/>
          </a:p>
          <a:p>
            <a:pPr marL="0" indent="0">
              <a:buNone/>
            </a:pPr>
            <a:r>
              <a:rPr lang="en-US" dirty="0"/>
              <a:t>    ~Counter() {</a:t>
            </a:r>
          </a:p>
          <a:p>
            <a:pPr marL="0" indent="0">
              <a:buNone/>
            </a:pPr>
            <a:r>
              <a:rPr lang="en-US" dirty="0"/>
              <a:t>        </a:t>
            </a:r>
            <a:r>
              <a:rPr lang="en-US" dirty="0" err="1"/>
              <a:t>cout</a:t>
            </a:r>
            <a:r>
              <a:rPr lang="en-US" dirty="0"/>
              <a:t> &lt;&lt; "Destructor Called"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    void increment() {</a:t>
            </a:r>
          </a:p>
          <a:p>
            <a:pPr marL="0" indent="0">
              <a:buNone/>
            </a:pPr>
            <a:r>
              <a:rPr lang="en-US" dirty="0"/>
              <a:t>        count++;</a:t>
            </a:r>
          </a:p>
          <a:p>
            <a:pPr marL="0" indent="0">
              <a:buNone/>
            </a:pPr>
            <a:r>
              <a:rPr lang="en-US" dirty="0"/>
              <a:t>        </a:t>
            </a:r>
            <a:r>
              <a:rPr lang="en-US" dirty="0" err="1"/>
              <a:t>cout</a:t>
            </a:r>
            <a:r>
              <a:rPr lang="en-US" dirty="0"/>
              <a:t> &lt;&lt; "Count: " &lt;&lt; count &lt;&lt; </a:t>
            </a:r>
            <a:r>
              <a:rPr lang="en-US" dirty="0" err="1"/>
              <a:t>endl</a:t>
            </a:r>
            <a:r>
              <a:rPr lang="en-US" dirty="0"/>
              <a:t>;</a:t>
            </a:r>
          </a:p>
          <a:p>
            <a:pPr marL="0" indent="0">
              <a:buNone/>
            </a:pPr>
            <a:r>
              <a:rPr lang="en-US" dirty="0"/>
              <a:t>    }</a:t>
            </a:r>
          </a:p>
          <a:p>
            <a:pPr marL="0" indent="0">
              <a:buNone/>
            </a:pPr>
            <a:endParaRPr lang="en-US" dirty="0"/>
          </a:p>
          <a:p>
            <a:pPr marL="0" indent="0">
              <a:buNone/>
            </a:pPr>
            <a:r>
              <a:rPr lang="en-US" dirty="0"/>
              <a:t>private:</a:t>
            </a:r>
          </a:p>
          <a:p>
            <a:pPr marL="0" indent="0">
              <a:buNone/>
            </a:pPr>
            <a:r>
              <a:rPr lang="en-US" dirty="0"/>
              <a:t>    int count;</a:t>
            </a:r>
          </a:p>
          <a:p>
            <a:pPr marL="0" indent="0">
              <a:buNone/>
            </a:pPr>
            <a:r>
              <a:rPr lang="en-US" dirty="0"/>
              <a:t>};</a:t>
            </a:r>
          </a:p>
          <a:p>
            <a:pPr marL="0" indent="0">
              <a:buNone/>
            </a:pPr>
            <a:endParaRPr lang="en-US" dirty="0"/>
          </a:p>
          <a:p>
            <a:pPr marL="0" indent="0">
              <a:buNone/>
            </a:pPr>
            <a:r>
              <a:rPr lang="en-US" dirty="0"/>
              <a:t>void </a:t>
            </a:r>
            <a:r>
              <a:rPr lang="en-US" dirty="0" err="1"/>
              <a:t>testFunction</a:t>
            </a:r>
            <a:r>
              <a:rPr lang="en-US" dirty="0"/>
              <a:t>() {</a:t>
            </a:r>
          </a:p>
          <a:p>
            <a:pPr marL="0" indent="0">
              <a:buNone/>
            </a:pPr>
            <a:r>
              <a:rPr lang="en-US" dirty="0"/>
              <a:t>    static Counter obj;  // Static object inside function</a:t>
            </a:r>
          </a:p>
          <a:p>
            <a:pPr marL="0" indent="0">
              <a:buNone/>
            </a:pPr>
            <a:r>
              <a:rPr lang="en-US" dirty="0"/>
              <a:t>    </a:t>
            </a:r>
            <a:r>
              <a:rPr lang="en-US" dirty="0" err="1"/>
              <a:t>obj.increment</a:t>
            </a:r>
            <a:r>
              <a:rPr lang="en-US" dirty="0"/>
              <a:t>();     // Retains value across function calls</a:t>
            </a:r>
          </a:p>
          <a:p>
            <a:pPr marL="0" indent="0">
              <a:buNone/>
            </a:pPr>
            <a:r>
              <a:rPr lang="en-US" dirty="0"/>
              <a:t>}</a:t>
            </a:r>
          </a:p>
          <a:p>
            <a:pPr marL="0" indent="0">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2402347-220B-955B-7990-CFBFF2BA4186}"/>
                  </a:ext>
                </a:extLst>
              </p14:cNvPr>
              <p14:cNvContentPartPr/>
              <p14:nvPr/>
            </p14:nvContentPartPr>
            <p14:xfrm>
              <a:off x="4425096" y="2360745"/>
              <a:ext cx="308160" cy="142560"/>
            </p14:xfrm>
          </p:contentPart>
        </mc:Choice>
        <mc:Fallback xmlns="">
          <p:pic>
            <p:nvPicPr>
              <p:cNvPr id="4" name="Ink 3">
                <a:extLst>
                  <a:ext uri="{FF2B5EF4-FFF2-40B4-BE49-F238E27FC236}">
                    <a16:creationId xmlns:a16="http://schemas.microsoft.com/office/drawing/2014/main" id="{E2402347-220B-955B-7990-CFBFF2BA4186}"/>
                  </a:ext>
                </a:extLst>
              </p:cNvPr>
              <p:cNvPicPr/>
              <p:nvPr/>
            </p:nvPicPr>
            <p:blipFill>
              <a:blip r:embed="rId3"/>
              <a:stretch>
                <a:fillRect/>
              </a:stretch>
            </p:blipFill>
            <p:spPr>
              <a:xfrm>
                <a:off x="4418976" y="2354625"/>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02EAF3F-C444-EE92-BC7F-81CFCA9251CB}"/>
                  </a:ext>
                </a:extLst>
              </p14:cNvPr>
              <p14:cNvContentPartPr/>
              <p14:nvPr/>
            </p14:nvContentPartPr>
            <p14:xfrm>
              <a:off x="4759896" y="2389545"/>
              <a:ext cx="10800" cy="42120"/>
            </p14:xfrm>
          </p:contentPart>
        </mc:Choice>
        <mc:Fallback xmlns="">
          <p:pic>
            <p:nvPicPr>
              <p:cNvPr id="5" name="Ink 4">
                <a:extLst>
                  <a:ext uri="{FF2B5EF4-FFF2-40B4-BE49-F238E27FC236}">
                    <a16:creationId xmlns:a16="http://schemas.microsoft.com/office/drawing/2014/main" id="{E02EAF3F-C444-EE92-BC7F-81CFCA9251CB}"/>
                  </a:ext>
                </a:extLst>
              </p:cNvPr>
              <p:cNvPicPr/>
              <p:nvPr/>
            </p:nvPicPr>
            <p:blipFill>
              <a:blip r:embed="rId5"/>
              <a:stretch>
                <a:fillRect/>
              </a:stretch>
            </p:blipFill>
            <p:spPr>
              <a:xfrm>
                <a:off x="4753776" y="2383425"/>
                <a:ext cx="230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FFDB3D0-A6B8-F891-7E0C-9EB595E0C182}"/>
                  </a:ext>
                </a:extLst>
              </p14:cNvPr>
              <p14:cNvContentPartPr/>
              <p14:nvPr/>
            </p14:nvContentPartPr>
            <p14:xfrm>
              <a:off x="4748376" y="2328345"/>
              <a:ext cx="10440" cy="10800"/>
            </p14:xfrm>
          </p:contentPart>
        </mc:Choice>
        <mc:Fallback xmlns="">
          <p:pic>
            <p:nvPicPr>
              <p:cNvPr id="6" name="Ink 5">
                <a:extLst>
                  <a:ext uri="{FF2B5EF4-FFF2-40B4-BE49-F238E27FC236}">
                    <a16:creationId xmlns:a16="http://schemas.microsoft.com/office/drawing/2014/main" id="{DFFDB3D0-A6B8-F891-7E0C-9EB595E0C182}"/>
                  </a:ext>
                </a:extLst>
              </p:cNvPr>
              <p:cNvPicPr/>
              <p:nvPr/>
            </p:nvPicPr>
            <p:blipFill>
              <a:blip r:embed="rId7"/>
              <a:stretch>
                <a:fillRect/>
              </a:stretch>
            </p:blipFill>
            <p:spPr>
              <a:xfrm>
                <a:off x="4742256" y="2322225"/>
                <a:ext cx="226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799264E-911F-C89F-05F3-E08F4D1D143C}"/>
                  </a:ext>
                </a:extLst>
              </p14:cNvPr>
              <p14:cNvContentPartPr/>
              <p14:nvPr/>
            </p14:nvContentPartPr>
            <p14:xfrm>
              <a:off x="4829016" y="2205225"/>
              <a:ext cx="311400" cy="206280"/>
            </p14:xfrm>
          </p:contentPart>
        </mc:Choice>
        <mc:Fallback xmlns="">
          <p:pic>
            <p:nvPicPr>
              <p:cNvPr id="7" name="Ink 6">
                <a:extLst>
                  <a:ext uri="{FF2B5EF4-FFF2-40B4-BE49-F238E27FC236}">
                    <a16:creationId xmlns:a16="http://schemas.microsoft.com/office/drawing/2014/main" id="{4799264E-911F-C89F-05F3-E08F4D1D143C}"/>
                  </a:ext>
                </a:extLst>
              </p:cNvPr>
              <p:cNvPicPr/>
              <p:nvPr/>
            </p:nvPicPr>
            <p:blipFill>
              <a:blip r:embed="rId9"/>
              <a:stretch>
                <a:fillRect/>
              </a:stretch>
            </p:blipFill>
            <p:spPr>
              <a:xfrm>
                <a:off x="4822896" y="2199105"/>
                <a:ext cx="3236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EE77AD82-7D34-4306-505F-82DEF7DA48CB}"/>
                  </a:ext>
                </a:extLst>
              </p14:cNvPr>
              <p14:cNvContentPartPr/>
              <p14:nvPr/>
            </p14:nvContentPartPr>
            <p14:xfrm>
              <a:off x="4464336" y="2257785"/>
              <a:ext cx="1440" cy="5760"/>
            </p14:xfrm>
          </p:contentPart>
        </mc:Choice>
        <mc:Fallback xmlns="">
          <p:pic>
            <p:nvPicPr>
              <p:cNvPr id="8" name="Ink 7">
                <a:extLst>
                  <a:ext uri="{FF2B5EF4-FFF2-40B4-BE49-F238E27FC236}">
                    <a16:creationId xmlns:a16="http://schemas.microsoft.com/office/drawing/2014/main" id="{EE77AD82-7D34-4306-505F-82DEF7DA48CB}"/>
                  </a:ext>
                </a:extLst>
              </p:cNvPr>
              <p:cNvPicPr/>
              <p:nvPr/>
            </p:nvPicPr>
            <p:blipFill>
              <a:blip r:embed="rId11"/>
              <a:stretch>
                <a:fillRect/>
              </a:stretch>
            </p:blipFill>
            <p:spPr>
              <a:xfrm>
                <a:off x="4458216" y="2251665"/>
                <a:ext cx="13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B2BBACA-022A-0EF8-5424-1BB8C05D2681}"/>
                  </a:ext>
                </a:extLst>
              </p14:cNvPr>
              <p14:cNvContentPartPr/>
              <p14:nvPr/>
            </p14:nvContentPartPr>
            <p14:xfrm>
              <a:off x="5376576" y="2094345"/>
              <a:ext cx="395280" cy="117720"/>
            </p14:xfrm>
          </p:contentPart>
        </mc:Choice>
        <mc:Fallback xmlns="">
          <p:pic>
            <p:nvPicPr>
              <p:cNvPr id="9" name="Ink 8">
                <a:extLst>
                  <a:ext uri="{FF2B5EF4-FFF2-40B4-BE49-F238E27FC236}">
                    <a16:creationId xmlns:a16="http://schemas.microsoft.com/office/drawing/2014/main" id="{7B2BBACA-022A-0EF8-5424-1BB8C05D2681}"/>
                  </a:ext>
                </a:extLst>
              </p:cNvPr>
              <p:cNvPicPr/>
              <p:nvPr/>
            </p:nvPicPr>
            <p:blipFill>
              <a:blip r:embed="rId13"/>
              <a:stretch>
                <a:fillRect/>
              </a:stretch>
            </p:blipFill>
            <p:spPr>
              <a:xfrm>
                <a:off x="5370456" y="2088225"/>
                <a:ext cx="40752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FDCA479-25EC-A156-C0DA-317C4A44CA3A}"/>
                  </a:ext>
                </a:extLst>
              </p14:cNvPr>
              <p14:cNvContentPartPr/>
              <p14:nvPr/>
            </p14:nvContentPartPr>
            <p14:xfrm>
              <a:off x="5743416" y="2072745"/>
              <a:ext cx="4680" cy="1080"/>
            </p14:xfrm>
          </p:contentPart>
        </mc:Choice>
        <mc:Fallback xmlns="">
          <p:pic>
            <p:nvPicPr>
              <p:cNvPr id="10" name="Ink 9">
                <a:extLst>
                  <a:ext uri="{FF2B5EF4-FFF2-40B4-BE49-F238E27FC236}">
                    <a16:creationId xmlns:a16="http://schemas.microsoft.com/office/drawing/2014/main" id="{6FDCA479-25EC-A156-C0DA-317C4A44CA3A}"/>
                  </a:ext>
                </a:extLst>
              </p:cNvPr>
              <p:cNvPicPr/>
              <p:nvPr/>
            </p:nvPicPr>
            <p:blipFill>
              <a:blip r:embed="rId15"/>
              <a:stretch>
                <a:fillRect/>
              </a:stretch>
            </p:blipFill>
            <p:spPr>
              <a:xfrm>
                <a:off x="5737296" y="2066625"/>
                <a:ext cx="1692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630FD42A-8E1B-8054-93B7-01E1E9344259}"/>
                  </a:ext>
                </a:extLst>
              </p14:cNvPr>
              <p14:cNvContentPartPr/>
              <p14:nvPr/>
            </p14:nvContentPartPr>
            <p14:xfrm>
              <a:off x="5791656" y="2094345"/>
              <a:ext cx="97200" cy="45720"/>
            </p14:xfrm>
          </p:contentPart>
        </mc:Choice>
        <mc:Fallback xmlns="">
          <p:pic>
            <p:nvPicPr>
              <p:cNvPr id="11" name="Ink 10">
                <a:extLst>
                  <a:ext uri="{FF2B5EF4-FFF2-40B4-BE49-F238E27FC236}">
                    <a16:creationId xmlns:a16="http://schemas.microsoft.com/office/drawing/2014/main" id="{630FD42A-8E1B-8054-93B7-01E1E9344259}"/>
                  </a:ext>
                </a:extLst>
              </p:cNvPr>
              <p:cNvPicPr/>
              <p:nvPr/>
            </p:nvPicPr>
            <p:blipFill>
              <a:blip r:embed="rId17"/>
              <a:stretch>
                <a:fillRect/>
              </a:stretch>
            </p:blipFill>
            <p:spPr>
              <a:xfrm>
                <a:off x="5785536" y="2088225"/>
                <a:ext cx="1094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ADCD29F1-574B-306D-C089-DC63B4727D7A}"/>
                  </a:ext>
                </a:extLst>
              </p14:cNvPr>
              <p14:cNvContentPartPr/>
              <p14:nvPr/>
            </p14:nvContentPartPr>
            <p14:xfrm>
              <a:off x="4885536" y="2559825"/>
              <a:ext cx="343440" cy="162000"/>
            </p14:xfrm>
          </p:contentPart>
        </mc:Choice>
        <mc:Fallback xmlns="">
          <p:pic>
            <p:nvPicPr>
              <p:cNvPr id="12" name="Ink 11">
                <a:extLst>
                  <a:ext uri="{FF2B5EF4-FFF2-40B4-BE49-F238E27FC236}">
                    <a16:creationId xmlns:a16="http://schemas.microsoft.com/office/drawing/2014/main" id="{ADCD29F1-574B-306D-C089-DC63B4727D7A}"/>
                  </a:ext>
                </a:extLst>
              </p:cNvPr>
              <p:cNvPicPr/>
              <p:nvPr/>
            </p:nvPicPr>
            <p:blipFill>
              <a:blip r:embed="rId19"/>
              <a:stretch>
                <a:fillRect/>
              </a:stretch>
            </p:blipFill>
            <p:spPr>
              <a:xfrm>
                <a:off x="4879416" y="2553705"/>
                <a:ext cx="3556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64C0B95-C1CA-FA29-74B1-155921FD4B62}"/>
                  </a:ext>
                </a:extLst>
              </p14:cNvPr>
              <p14:cNvContentPartPr/>
              <p14:nvPr/>
            </p14:nvContentPartPr>
            <p14:xfrm>
              <a:off x="5266416" y="2502585"/>
              <a:ext cx="48240" cy="93960"/>
            </p14:xfrm>
          </p:contentPart>
        </mc:Choice>
        <mc:Fallback xmlns="">
          <p:pic>
            <p:nvPicPr>
              <p:cNvPr id="13" name="Ink 12">
                <a:extLst>
                  <a:ext uri="{FF2B5EF4-FFF2-40B4-BE49-F238E27FC236}">
                    <a16:creationId xmlns:a16="http://schemas.microsoft.com/office/drawing/2014/main" id="{F64C0B95-C1CA-FA29-74B1-155921FD4B62}"/>
                  </a:ext>
                </a:extLst>
              </p:cNvPr>
              <p:cNvPicPr/>
              <p:nvPr/>
            </p:nvPicPr>
            <p:blipFill>
              <a:blip r:embed="rId21"/>
              <a:stretch>
                <a:fillRect/>
              </a:stretch>
            </p:blipFill>
            <p:spPr>
              <a:xfrm>
                <a:off x="5260296" y="2496465"/>
                <a:ext cx="604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7FDC5FEF-1FF0-65F5-BFCC-EB610954C719}"/>
                  </a:ext>
                </a:extLst>
              </p14:cNvPr>
              <p14:cNvContentPartPr/>
              <p14:nvPr/>
            </p14:nvContentPartPr>
            <p14:xfrm>
              <a:off x="5264616" y="2537145"/>
              <a:ext cx="49320" cy="24480"/>
            </p14:xfrm>
          </p:contentPart>
        </mc:Choice>
        <mc:Fallback xmlns="">
          <p:pic>
            <p:nvPicPr>
              <p:cNvPr id="14" name="Ink 13">
                <a:extLst>
                  <a:ext uri="{FF2B5EF4-FFF2-40B4-BE49-F238E27FC236}">
                    <a16:creationId xmlns:a16="http://schemas.microsoft.com/office/drawing/2014/main" id="{7FDC5FEF-1FF0-65F5-BFCC-EB610954C719}"/>
                  </a:ext>
                </a:extLst>
              </p:cNvPr>
              <p:cNvPicPr/>
              <p:nvPr/>
            </p:nvPicPr>
            <p:blipFill>
              <a:blip r:embed="rId23"/>
              <a:stretch>
                <a:fillRect/>
              </a:stretch>
            </p:blipFill>
            <p:spPr>
              <a:xfrm>
                <a:off x="5258496" y="2531025"/>
                <a:ext cx="61560" cy="36720"/>
              </a:xfrm>
              <a:prstGeom prst="rect">
                <a:avLst/>
              </a:prstGeom>
            </p:spPr>
          </p:pic>
        </mc:Fallback>
      </mc:AlternateContent>
      <p:grpSp>
        <p:nvGrpSpPr>
          <p:cNvPr id="22" name="Group 21">
            <a:extLst>
              <a:ext uri="{FF2B5EF4-FFF2-40B4-BE49-F238E27FC236}">
                <a16:creationId xmlns:a16="http://schemas.microsoft.com/office/drawing/2014/main" id="{1415965A-D1F8-35C6-9C62-B421C3524F31}"/>
              </a:ext>
            </a:extLst>
          </p:cNvPr>
          <p:cNvGrpSpPr/>
          <p:nvPr/>
        </p:nvGrpSpPr>
        <p:grpSpPr>
          <a:xfrm>
            <a:off x="5536416" y="2296305"/>
            <a:ext cx="340560" cy="311040"/>
            <a:chOff x="5536416" y="2296305"/>
            <a:chExt cx="340560" cy="311040"/>
          </a:xfrm>
        </p:grpSpPr>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927B8CC6-26E3-69D5-CA23-3DF027E5EA40}"/>
                    </a:ext>
                  </a:extLst>
                </p14:cNvPr>
                <p14:cNvContentPartPr/>
                <p14:nvPr/>
              </p14:nvContentPartPr>
              <p14:xfrm>
                <a:off x="5536416" y="2457225"/>
                <a:ext cx="59760" cy="73080"/>
              </p14:xfrm>
            </p:contentPart>
          </mc:Choice>
          <mc:Fallback xmlns="">
            <p:pic>
              <p:nvPicPr>
                <p:cNvPr id="15" name="Ink 14">
                  <a:extLst>
                    <a:ext uri="{FF2B5EF4-FFF2-40B4-BE49-F238E27FC236}">
                      <a16:creationId xmlns:a16="http://schemas.microsoft.com/office/drawing/2014/main" id="{927B8CC6-26E3-69D5-CA23-3DF027E5EA40}"/>
                    </a:ext>
                  </a:extLst>
                </p:cNvPr>
                <p:cNvPicPr/>
                <p:nvPr/>
              </p:nvPicPr>
              <p:blipFill>
                <a:blip r:embed="rId25"/>
                <a:stretch>
                  <a:fillRect/>
                </a:stretch>
              </p:blipFill>
              <p:spPr>
                <a:xfrm>
                  <a:off x="5530296" y="2451105"/>
                  <a:ext cx="720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9473703C-618B-1074-0C1A-B9A1A667EB9E}"/>
                    </a:ext>
                  </a:extLst>
                </p14:cNvPr>
                <p14:cNvContentPartPr/>
                <p14:nvPr/>
              </p14:nvContentPartPr>
              <p14:xfrm>
                <a:off x="5694096" y="2315745"/>
                <a:ext cx="14040" cy="291600"/>
              </p14:xfrm>
            </p:contentPart>
          </mc:Choice>
          <mc:Fallback xmlns="">
            <p:pic>
              <p:nvPicPr>
                <p:cNvPr id="16" name="Ink 15">
                  <a:extLst>
                    <a:ext uri="{FF2B5EF4-FFF2-40B4-BE49-F238E27FC236}">
                      <a16:creationId xmlns:a16="http://schemas.microsoft.com/office/drawing/2014/main" id="{9473703C-618B-1074-0C1A-B9A1A667EB9E}"/>
                    </a:ext>
                  </a:extLst>
                </p:cNvPr>
                <p:cNvPicPr/>
                <p:nvPr/>
              </p:nvPicPr>
              <p:blipFill>
                <a:blip r:embed="rId27"/>
                <a:stretch>
                  <a:fillRect/>
                </a:stretch>
              </p:blipFill>
              <p:spPr>
                <a:xfrm>
                  <a:off x="5687976" y="2309625"/>
                  <a:ext cx="2628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8E98A0B8-E8A9-9639-B0FC-2003B17D8752}"/>
                    </a:ext>
                  </a:extLst>
                </p14:cNvPr>
                <p14:cNvContentPartPr/>
                <p14:nvPr/>
              </p14:nvContentPartPr>
              <p14:xfrm>
                <a:off x="5758536" y="2296305"/>
                <a:ext cx="118440" cy="238680"/>
              </p14:xfrm>
            </p:contentPart>
          </mc:Choice>
          <mc:Fallback xmlns="">
            <p:pic>
              <p:nvPicPr>
                <p:cNvPr id="21" name="Ink 20">
                  <a:extLst>
                    <a:ext uri="{FF2B5EF4-FFF2-40B4-BE49-F238E27FC236}">
                      <a16:creationId xmlns:a16="http://schemas.microsoft.com/office/drawing/2014/main" id="{8E98A0B8-E8A9-9639-B0FC-2003B17D8752}"/>
                    </a:ext>
                  </a:extLst>
                </p:cNvPr>
                <p:cNvPicPr/>
                <p:nvPr/>
              </p:nvPicPr>
              <p:blipFill>
                <a:blip r:embed="rId29"/>
                <a:stretch>
                  <a:fillRect/>
                </a:stretch>
              </p:blipFill>
              <p:spPr>
                <a:xfrm>
                  <a:off x="5752416" y="2290185"/>
                  <a:ext cx="130680" cy="250920"/>
                </a:xfrm>
                <a:prstGeom prst="rect">
                  <a:avLst/>
                </a:prstGeom>
              </p:spPr>
            </p:pic>
          </mc:Fallback>
        </mc:AlternateContent>
      </p:grpSp>
      <p:grpSp>
        <p:nvGrpSpPr>
          <p:cNvPr id="26" name="Group 25">
            <a:extLst>
              <a:ext uri="{FF2B5EF4-FFF2-40B4-BE49-F238E27FC236}">
                <a16:creationId xmlns:a16="http://schemas.microsoft.com/office/drawing/2014/main" id="{817653CC-0B8A-6D29-3D9B-E0A1D85BCBEF}"/>
              </a:ext>
            </a:extLst>
          </p:cNvPr>
          <p:cNvGrpSpPr/>
          <p:nvPr/>
        </p:nvGrpSpPr>
        <p:grpSpPr>
          <a:xfrm>
            <a:off x="5257776" y="2832345"/>
            <a:ext cx="176400" cy="202320"/>
            <a:chOff x="5257776" y="2832345"/>
            <a:chExt cx="176400" cy="202320"/>
          </a:xfrm>
        </p:grpSpPr>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A7DB9FD2-42B3-0C5B-2633-962BD3EEDA8B}"/>
                    </a:ext>
                  </a:extLst>
                </p14:cNvPr>
                <p14:cNvContentPartPr/>
                <p14:nvPr/>
              </p14:nvContentPartPr>
              <p14:xfrm>
                <a:off x="5299896" y="2832345"/>
                <a:ext cx="31320" cy="158040"/>
              </p14:xfrm>
            </p:contentPart>
          </mc:Choice>
          <mc:Fallback xmlns="">
            <p:pic>
              <p:nvPicPr>
                <p:cNvPr id="23" name="Ink 22">
                  <a:extLst>
                    <a:ext uri="{FF2B5EF4-FFF2-40B4-BE49-F238E27FC236}">
                      <a16:creationId xmlns:a16="http://schemas.microsoft.com/office/drawing/2014/main" id="{A7DB9FD2-42B3-0C5B-2633-962BD3EEDA8B}"/>
                    </a:ext>
                  </a:extLst>
                </p:cNvPr>
                <p:cNvPicPr/>
                <p:nvPr/>
              </p:nvPicPr>
              <p:blipFill>
                <a:blip r:embed="rId31"/>
                <a:stretch>
                  <a:fillRect/>
                </a:stretch>
              </p:blipFill>
              <p:spPr>
                <a:xfrm>
                  <a:off x="5293776" y="2826225"/>
                  <a:ext cx="435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E63787CC-48BA-0051-6F65-ACBAA0AA3375}"/>
                    </a:ext>
                  </a:extLst>
                </p14:cNvPr>
                <p14:cNvContentPartPr/>
                <p14:nvPr/>
              </p14:nvContentPartPr>
              <p14:xfrm>
                <a:off x="5257776" y="2856105"/>
                <a:ext cx="35280" cy="79200"/>
              </p14:xfrm>
            </p:contentPart>
          </mc:Choice>
          <mc:Fallback xmlns="">
            <p:pic>
              <p:nvPicPr>
                <p:cNvPr id="24" name="Ink 23">
                  <a:extLst>
                    <a:ext uri="{FF2B5EF4-FFF2-40B4-BE49-F238E27FC236}">
                      <a16:creationId xmlns:a16="http://schemas.microsoft.com/office/drawing/2014/main" id="{E63787CC-48BA-0051-6F65-ACBAA0AA3375}"/>
                    </a:ext>
                  </a:extLst>
                </p:cNvPr>
                <p:cNvPicPr/>
                <p:nvPr/>
              </p:nvPicPr>
              <p:blipFill>
                <a:blip r:embed="rId33"/>
                <a:stretch>
                  <a:fillRect/>
                </a:stretch>
              </p:blipFill>
              <p:spPr>
                <a:xfrm>
                  <a:off x="5251656" y="2849985"/>
                  <a:ext cx="47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A5B1C98E-4AFF-7027-D002-6914660C92F2}"/>
                    </a:ext>
                  </a:extLst>
                </p14:cNvPr>
                <p14:cNvContentPartPr/>
                <p14:nvPr/>
              </p14:nvContentPartPr>
              <p14:xfrm>
                <a:off x="5281176" y="2959785"/>
                <a:ext cx="153000" cy="74880"/>
              </p14:xfrm>
            </p:contentPart>
          </mc:Choice>
          <mc:Fallback xmlns="">
            <p:pic>
              <p:nvPicPr>
                <p:cNvPr id="25" name="Ink 24">
                  <a:extLst>
                    <a:ext uri="{FF2B5EF4-FFF2-40B4-BE49-F238E27FC236}">
                      <a16:creationId xmlns:a16="http://schemas.microsoft.com/office/drawing/2014/main" id="{A5B1C98E-4AFF-7027-D002-6914660C92F2}"/>
                    </a:ext>
                  </a:extLst>
                </p:cNvPr>
                <p:cNvPicPr/>
                <p:nvPr/>
              </p:nvPicPr>
              <p:blipFill>
                <a:blip r:embed="rId35"/>
                <a:stretch>
                  <a:fillRect/>
                </a:stretch>
              </p:blipFill>
              <p:spPr>
                <a:xfrm>
                  <a:off x="5275056" y="2953665"/>
                  <a:ext cx="165240" cy="8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CA39FBCA-37FF-599A-1151-A94C96F7C7F9}"/>
                  </a:ext>
                </a:extLst>
              </p14:cNvPr>
              <p14:cNvContentPartPr/>
              <p14:nvPr/>
            </p14:nvContentPartPr>
            <p14:xfrm>
              <a:off x="5322518" y="3171240"/>
              <a:ext cx="207360" cy="210960"/>
            </p14:xfrm>
          </p:contentPart>
        </mc:Choice>
        <mc:Fallback xmlns="">
          <p:pic>
            <p:nvPicPr>
              <p:cNvPr id="27" name="Ink 26">
                <a:extLst>
                  <a:ext uri="{FF2B5EF4-FFF2-40B4-BE49-F238E27FC236}">
                    <a16:creationId xmlns:a16="http://schemas.microsoft.com/office/drawing/2014/main" id="{CA39FBCA-37FF-599A-1151-A94C96F7C7F9}"/>
                  </a:ext>
                </a:extLst>
              </p:cNvPr>
              <p:cNvPicPr/>
              <p:nvPr/>
            </p:nvPicPr>
            <p:blipFill>
              <a:blip r:embed="rId37"/>
              <a:stretch>
                <a:fillRect/>
              </a:stretch>
            </p:blipFill>
            <p:spPr>
              <a:xfrm>
                <a:off x="5316398" y="3165120"/>
                <a:ext cx="219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DB05809F-5279-EA08-4F36-32BF44B389D1}"/>
                  </a:ext>
                </a:extLst>
              </p14:cNvPr>
              <p14:cNvContentPartPr/>
              <p14:nvPr/>
            </p14:nvContentPartPr>
            <p14:xfrm>
              <a:off x="5448158" y="3521880"/>
              <a:ext cx="106920" cy="186120"/>
            </p14:xfrm>
          </p:contentPart>
        </mc:Choice>
        <mc:Fallback xmlns="">
          <p:pic>
            <p:nvPicPr>
              <p:cNvPr id="28" name="Ink 27">
                <a:extLst>
                  <a:ext uri="{FF2B5EF4-FFF2-40B4-BE49-F238E27FC236}">
                    <a16:creationId xmlns:a16="http://schemas.microsoft.com/office/drawing/2014/main" id="{DB05809F-5279-EA08-4F36-32BF44B389D1}"/>
                  </a:ext>
                </a:extLst>
              </p:cNvPr>
              <p:cNvPicPr/>
              <p:nvPr/>
            </p:nvPicPr>
            <p:blipFill>
              <a:blip r:embed="rId39"/>
              <a:stretch>
                <a:fillRect/>
              </a:stretch>
            </p:blipFill>
            <p:spPr>
              <a:xfrm>
                <a:off x="5442038" y="3515760"/>
                <a:ext cx="119160" cy="198360"/>
              </a:xfrm>
              <a:prstGeom prst="rect">
                <a:avLst/>
              </a:prstGeom>
            </p:spPr>
          </p:pic>
        </mc:Fallback>
      </mc:AlternateContent>
      <p:grpSp>
        <p:nvGrpSpPr>
          <p:cNvPr id="41" name="Group 40">
            <a:extLst>
              <a:ext uri="{FF2B5EF4-FFF2-40B4-BE49-F238E27FC236}">
                <a16:creationId xmlns:a16="http://schemas.microsoft.com/office/drawing/2014/main" id="{947B896D-174F-33BE-1534-A2E53147ECA6}"/>
              </a:ext>
            </a:extLst>
          </p:cNvPr>
          <p:cNvGrpSpPr/>
          <p:nvPr/>
        </p:nvGrpSpPr>
        <p:grpSpPr>
          <a:xfrm>
            <a:off x="4794038" y="3884400"/>
            <a:ext cx="944280" cy="677520"/>
            <a:chOff x="4794038" y="3884400"/>
            <a:chExt cx="944280" cy="677520"/>
          </a:xfrm>
        </p:grpSpPr>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450BFFD2-9A43-BD19-60D6-15DD385F67E8}"/>
                    </a:ext>
                  </a:extLst>
                </p14:cNvPr>
                <p14:cNvContentPartPr/>
                <p14:nvPr/>
              </p14:nvContentPartPr>
              <p14:xfrm>
                <a:off x="4794038" y="4039920"/>
                <a:ext cx="219600" cy="171720"/>
              </p14:xfrm>
            </p:contentPart>
          </mc:Choice>
          <mc:Fallback xmlns="">
            <p:pic>
              <p:nvPicPr>
                <p:cNvPr id="29" name="Ink 28">
                  <a:extLst>
                    <a:ext uri="{FF2B5EF4-FFF2-40B4-BE49-F238E27FC236}">
                      <a16:creationId xmlns:a16="http://schemas.microsoft.com/office/drawing/2014/main" id="{450BFFD2-9A43-BD19-60D6-15DD385F67E8}"/>
                    </a:ext>
                  </a:extLst>
                </p:cNvPr>
                <p:cNvPicPr/>
                <p:nvPr/>
              </p:nvPicPr>
              <p:blipFill>
                <a:blip r:embed="rId41"/>
                <a:stretch>
                  <a:fillRect/>
                </a:stretch>
              </p:blipFill>
              <p:spPr>
                <a:xfrm>
                  <a:off x="4787918" y="4033800"/>
                  <a:ext cx="2318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C36970D3-DA24-8007-1C59-E7778DE72797}"/>
                    </a:ext>
                  </a:extLst>
                </p14:cNvPr>
                <p14:cNvContentPartPr/>
                <p14:nvPr/>
              </p14:nvContentPartPr>
              <p14:xfrm>
                <a:off x="4853078" y="3988440"/>
                <a:ext cx="53640" cy="26640"/>
              </p14:xfrm>
            </p:contentPart>
          </mc:Choice>
          <mc:Fallback xmlns="">
            <p:pic>
              <p:nvPicPr>
                <p:cNvPr id="30" name="Ink 29">
                  <a:extLst>
                    <a:ext uri="{FF2B5EF4-FFF2-40B4-BE49-F238E27FC236}">
                      <a16:creationId xmlns:a16="http://schemas.microsoft.com/office/drawing/2014/main" id="{C36970D3-DA24-8007-1C59-E7778DE72797}"/>
                    </a:ext>
                  </a:extLst>
                </p:cNvPr>
                <p:cNvPicPr/>
                <p:nvPr/>
              </p:nvPicPr>
              <p:blipFill>
                <a:blip r:embed="rId43"/>
                <a:stretch>
                  <a:fillRect/>
                </a:stretch>
              </p:blipFill>
              <p:spPr>
                <a:xfrm>
                  <a:off x="4846958" y="3982320"/>
                  <a:ext cx="658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8C37A92E-B31E-E562-AD7B-CEC9937F0C30}"/>
                    </a:ext>
                  </a:extLst>
                </p14:cNvPr>
                <p14:cNvContentPartPr/>
                <p14:nvPr/>
              </p14:nvContentPartPr>
              <p14:xfrm>
                <a:off x="4822118" y="4101480"/>
                <a:ext cx="50400" cy="36360"/>
              </p14:xfrm>
            </p:contentPart>
          </mc:Choice>
          <mc:Fallback xmlns="">
            <p:pic>
              <p:nvPicPr>
                <p:cNvPr id="31" name="Ink 30">
                  <a:extLst>
                    <a:ext uri="{FF2B5EF4-FFF2-40B4-BE49-F238E27FC236}">
                      <a16:creationId xmlns:a16="http://schemas.microsoft.com/office/drawing/2014/main" id="{8C37A92E-B31E-E562-AD7B-CEC9937F0C30}"/>
                    </a:ext>
                  </a:extLst>
                </p:cNvPr>
                <p:cNvPicPr/>
                <p:nvPr/>
              </p:nvPicPr>
              <p:blipFill>
                <a:blip r:embed="rId45"/>
                <a:stretch>
                  <a:fillRect/>
                </a:stretch>
              </p:blipFill>
              <p:spPr>
                <a:xfrm>
                  <a:off x="4815998" y="4095360"/>
                  <a:ext cx="62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D4AB6E42-669B-7F54-D320-924DDAB2A76B}"/>
                    </a:ext>
                  </a:extLst>
                </p14:cNvPr>
                <p14:cNvContentPartPr/>
                <p14:nvPr/>
              </p14:nvContentPartPr>
              <p14:xfrm>
                <a:off x="5052158" y="4039920"/>
                <a:ext cx="222480" cy="48240"/>
              </p14:xfrm>
            </p:contentPart>
          </mc:Choice>
          <mc:Fallback xmlns="">
            <p:pic>
              <p:nvPicPr>
                <p:cNvPr id="32" name="Ink 31">
                  <a:extLst>
                    <a:ext uri="{FF2B5EF4-FFF2-40B4-BE49-F238E27FC236}">
                      <a16:creationId xmlns:a16="http://schemas.microsoft.com/office/drawing/2014/main" id="{D4AB6E42-669B-7F54-D320-924DDAB2A76B}"/>
                    </a:ext>
                  </a:extLst>
                </p:cNvPr>
                <p:cNvPicPr/>
                <p:nvPr/>
              </p:nvPicPr>
              <p:blipFill>
                <a:blip r:embed="rId47"/>
                <a:stretch>
                  <a:fillRect/>
                </a:stretch>
              </p:blipFill>
              <p:spPr>
                <a:xfrm>
                  <a:off x="5046038" y="4033800"/>
                  <a:ext cx="2347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BC4B1401-4E20-0726-C16F-EF4338BE06C0}"/>
                    </a:ext>
                  </a:extLst>
                </p14:cNvPr>
                <p14:cNvContentPartPr/>
                <p14:nvPr/>
              </p14:nvContentPartPr>
              <p14:xfrm>
                <a:off x="5199398" y="3989880"/>
                <a:ext cx="11160" cy="6120"/>
              </p14:xfrm>
            </p:contentPart>
          </mc:Choice>
          <mc:Fallback xmlns="">
            <p:pic>
              <p:nvPicPr>
                <p:cNvPr id="33" name="Ink 32">
                  <a:extLst>
                    <a:ext uri="{FF2B5EF4-FFF2-40B4-BE49-F238E27FC236}">
                      <a16:creationId xmlns:a16="http://schemas.microsoft.com/office/drawing/2014/main" id="{BC4B1401-4E20-0726-C16F-EF4338BE06C0}"/>
                    </a:ext>
                  </a:extLst>
                </p:cNvPr>
                <p:cNvPicPr/>
                <p:nvPr/>
              </p:nvPicPr>
              <p:blipFill>
                <a:blip r:embed="rId49"/>
                <a:stretch>
                  <a:fillRect/>
                </a:stretch>
              </p:blipFill>
              <p:spPr>
                <a:xfrm>
                  <a:off x="5193278" y="3983760"/>
                  <a:ext cx="2340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E5B0D887-331E-F63B-E95C-AD07A1082828}"/>
                    </a:ext>
                  </a:extLst>
                </p14:cNvPr>
                <p14:cNvContentPartPr/>
                <p14:nvPr/>
              </p14:nvContentPartPr>
              <p14:xfrm>
                <a:off x="5303798" y="3884400"/>
                <a:ext cx="84240" cy="128880"/>
              </p14:xfrm>
            </p:contentPart>
          </mc:Choice>
          <mc:Fallback xmlns="">
            <p:pic>
              <p:nvPicPr>
                <p:cNvPr id="34" name="Ink 33">
                  <a:extLst>
                    <a:ext uri="{FF2B5EF4-FFF2-40B4-BE49-F238E27FC236}">
                      <a16:creationId xmlns:a16="http://schemas.microsoft.com/office/drawing/2014/main" id="{E5B0D887-331E-F63B-E95C-AD07A1082828}"/>
                    </a:ext>
                  </a:extLst>
                </p:cNvPr>
                <p:cNvPicPr/>
                <p:nvPr/>
              </p:nvPicPr>
              <p:blipFill>
                <a:blip r:embed="rId51"/>
                <a:stretch>
                  <a:fillRect/>
                </a:stretch>
              </p:blipFill>
              <p:spPr>
                <a:xfrm>
                  <a:off x="5297678" y="3878280"/>
                  <a:ext cx="964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373E7230-37F3-B6EF-6301-D8442E141799}"/>
                    </a:ext>
                  </a:extLst>
                </p14:cNvPr>
                <p14:cNvContentPartPr/>
                <p14:nvPr/>
              </p14:nvContentPartPr>
              <p14:xfrm>
                <a:off x="5331158" y="3937680"/>
                <a:ext cx="100800" cy="46080"/>
              </p14:xfrm>
            </p:contentPart>
          </mc:Choice>
          <mc:Fallback xmlns="">
            <p:pic>
              <p:nvPicPr>
                <p:cNvPr id="35" name="Ink 34">
                  <a:extLst>
                    <a:ext uri="{FF2B5EF4-FFF2-40B4-BE49-F238E27FC236}">
                      <a16:creationId xmlns:a16="http://schemas.microsoft.com/office/drawing/2014/main" id="{373E7230-37F3-B6EF-6301-D8442E141799}"/>
                    </a:ext>
                  </a:extLst>
                </p:cNvPr>
                <p:cNvPicPr/>
                <p:nvPr/>
              </p:nvPicPr>
              <p:blipFill>
                <a:blip r:embed="rId53"/>
                <a:stretch>
                  <a:fillRect/>
                </a:stretch>
              </p:blipFill>
              <p:spPr>
                <a:xfrm>
                  <a:off x="5325038" y="3931560"/>
                  <a:ext cx="1130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0BE0BCC3-F574-3F38-0EA2-AE9EEAB365F1}"/>
                    </a:ext>
                  </a:extLst>
                </p14:cNvPr>
                <p14:cNvContentPartPr/>
                <p14:nvPr/>
              </p14:nvContentPartPr>
              <p14:xfrm>
                <a:off x="5149358" y="4380480"/>
                <a:ext cx="91800" cy="128520"/>
              </p14:xfrm>
            </p:contentPart>
          </mc:Choice>
          <mc:Fallback xmlns="">
            <p:pic>
              <p:nvPicPr>
                <p:cNvPr id="36" name="Ink 35">
                  <a:extLst>
                    <a:ext uri="{FF2B5EF4-FFF2-40B4-BE49-F238E27FC236}">
                      <a16:creationId xmlns:a16="http://schemas.microsoft.com/office/drawing/2014/main" id="{0BE0BCC3-F574-3F38-0EA2-AE9EEAB365F1}"/>
                    </a:ext>
                  </a:extLst>
                </p:cNvPr>
                <p:cNvPicPr/>
                <p:nvPr/>
              </p:nvPicPr>
              <p:blipFill>
                <a:blip r:embed="rId55"/>
                <a:stretch>
                  <a:fillRect/>
                </a:stretch>
              </p:blipFill>
              <p:spPr>
                <a:xfrm>
                  <a:off x="5143238" y="4374360"/>
                  <a:ext cx="10404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9298FFCB-A18A-85CB-4031-4399D1ED8857}"/>
                    </a:ext>
                  </a:extLst>
                </p14:cNvPr>
                <p14:cNvContentPartPr/>
                <p14:nvPr/>
              </p14:nvContentPartPr>
              <p14:xfrm>
                <a:off x="5061878" y="4347000"/>
                <a:ext cx="264960" cy="214920"/>
              </p14:xfrm>
            </p:contentPart>
          </mc:Choice>
          <mc:Fallback xmlns="">
            <p:pic>
              <p:nvPicPr>
                <p:cNvPr id="37" name="Ink 36">
                  <a:extLst>
                    <a:ext uri="{FF2B5EF4-FFF2-40B4-BE49-F238E27FC236}">
                      <a16:creationId xmlns:a16="http://schemas.microsoft.com/office/drawing/2014/main" id="{9298FFCB-A18A-85CB-4031-4399D1ED8857}"/>
                    </a:ext>
                  </a:extLst>
                </p:cNvPr>
                <p:cNvPicPr/>
                <p:nvPr/>
              </p:nvPicPr>
              <p:blipFill>
                <a:blip r:embed="rId57"/>
                <a:stretch>
                  <a:fillRect/>
                </a:stretch>
              </p:blipFill>
              <p:spPr>
                <a:xfrm>
                  <a:off x="5055758" y="4340880"/>
                  <a:ext cx="277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8" name="Ink 37">
                  <a:extLst>
                    <a:ext uri="{FF2B5EF4-FFF2-40B4-BE49-F238E27FC236}">
                      <a16:creationId xmlns:a16="http://schemas.microsoft.com/office/drawing/2014/main" id="{A589E1B1-869C-0E5D-7A00-CC7A97296036}"/>
                    </a:ext>
                  </a:extLst>
                </p14:cNvPr>
                <p14:cNvContentPartPr/>
                <p14:nvPr/>
              </p14:nvContentPartPr>
              <p14:xfrm>
                <a:off x="5415758" y="4289760"/>
                <a:ext cx="230760" cy="159120"/>
              </p14:xfrm>
            </p:contentPart>
          </mc:Choice>
          <mc:Fallback xmlns="">
            <p:pic>
              <p:nvPicPr>
                <p:cNvPr id="38" name="Ink 37">
                  <a:extLst>
                    <a:ext uri="{FF2B5EF4-FFF2-40B4-BE49-F238E27FC236}">
                      <a16:creationId xmlns:a16="http://schemas.microsoft.com/office/drawing/2014/main" id="{A589E1B1-869C-0E5D-7A00-CC7A97296036}"/>
                    </a:ext>
                  </a:extLst>
                </p:cNvPr>
                <p:cNvPicPr/>
                <p:nvPr/>
              </p:nvPicPr>
              <p:blipFill>
                <a:blip r:embed="rId59"/>
                <a:stretch>
                  <a:fillRect/>
                </a:stretch>
              </p:blipFill>
              <p:spPr>
                <a:xfrm>
                  <a:off x="5409638" y="4283640"/>
                  <a:ext cx="2430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9" name="Ink 38">
                  <a:extLst>
                    <a:ext uri="{FF2B5EF4-FFF2-40B4-BE49-F238E27FC236}">
                      <a16:creationId xmlns:a16="http://schemas.microsoft.com/office/drawing/2014/main" id="{596B6D5E-2128-DD2F-0FCC-01356722F9E4}"/>
                    </a:ext>
                  </a:extLst>
                </p14:cNvPr>
                <p14:cNvContentPartPr/>
                <p14:nvPr/>
              </p14:nvContentPartPr>
              <p14:xfrm>
                <a:off x="5657318" y="4223520"/>
                <a:ext cx="29160" cy="119160"/>
              </p14:xfrm>
            </p:contentPart>
          </mc:Choice>
          <mc:Fallback xmlns="">
            <p:pic>
              <p:nvPicPr>
                <p:cNvPr id="39" name="Ink 38">
                  <a:extLst>
                    <a:ext uri="{FF2B5EF4-FFF2-40B4-BE49-F238E27FC236}">
                      <a16:creationId xmlns:a16="http://schemas.microsoft.com/office/drawing/2014/main" id="{596B6D5E-2128-DD2F-0FCC-01356722F9E4}"/>
                    </a:ext>
                  </a:extLst>
                </p:cNvPr>
                <p:cNvPicPr/>
                <p:nvPr/>
              </p:nvPicPr>
              <p:blipFill>
                <a:blip r:embed="rId61"/>
                <a:stretch>
                  <a:fillRect/>
                </a:stretch>
              </p:blipFill>
              <p:spPr>
                <a:xfrm>
                  <a:off x="5651198" y="4217400"/>
                  <a:ext cx="414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F8FB5C4D-0CA6-AEC9-A090-6F76E9E54B60}"/>
                    </a:ext>
                  </a:extLst>
                </p14:cNvPr>
                <p14:cNvContentPartPr/>
                <p14:nvPr/>
              </p14:nvContentPartPr>
              <p14:xfrm>
                <a:off x="5663438" y="4292280"/>
                <a:ext cx="74880" cy="30960"/>
              </p14:xfrm>
            </p:contentPart>
          </mc:Choice>
          <mc:Fallback xmlns="">
            <p:pic>
              <p:nvPicPr>
                <p:cNvPr id="40" name="Ink 39">
                  <a:extLst>
                    <a:ext uri="{FF2B5EF4-FFF2-40B4-BE49-F238E27FC236}">
                      <a16:creationId xmlns:a16="http://schemas.microsoft.com/office/drawing/2014/main" id="{F8FB5C4D-0CA6-AEC9-A090-6F76E9E54B60}"/>
                    </a:ext>
                  </a:extLst>
                </p:cNvPr>
                <p:cNvPicPr/>
                <p:nvPr/>
              </p:nvPicPr>
              <p:blipFill>
                <a:blip r:embed="rId63"/>
                <a:stretch>
                  <a:fillRect/>
                </a:stretch>
              </p:blipFill>
              <p:spPr>
                <a:xfrm>
                  <a:off x="5657318" y="4286160"/>
                  <a:ext cx="87120" cy="43200"/>
                </a:xfrm>
                <a:prstGeom prst="rect">
                  <a:avLst/>
                </a:prstGeom>
              </p:spPr>
            </p:pic>
          </mc:Fallback>
        </mc:AlternateContent>
      </p:grpSp>
    </p:spTree>
    <p:extLst>
      <p:ext uri="{BB962C8B-B14F-4D97-AF65-F5344CB8AC3E}">
        <p14:creationId xmlns:p14="http://schemas.microsoft.com/office/powerpoint/2010/main" val="127957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18E3-CF24-900B-3E26-4299D57D06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47DD95-6771-EC44-3398-AB112B08BCC9}"/>
              </a:ext>
            </a:extLst>
          </p:cNvPr>
          <p:cNvSpPr>
            <a:spLocks noGrp="1"/>
          </p:cNvSpPr>
          <p:nvPr>
            <p:ph idx="1"/>
          </p:nvPr>
        </p:nvSpPr>
        <p:spPr/>
        <p:txBody>
          <a:bodyPr>
            <a:normAutofit fontScale="85000" lnSpcReduction="20000"/>
          </a:bodyPr>
          <a:lstStyle/>
          <a:p>
            <a:pPr marL="0" indent="0">
              <a:buNone/>
            </a:pPr>
            <a:r>
              <a:rPr lang="en-US" dirty="0"/>
              <a:t>int main() {</a:t>
            </a:r>
          </a:p>
          <a:p>
            <a:pPr marL="0" indent="0">
              <a:buNone/>
            </a:pPr>
            <a:r>
              <a:rPr lang="en-US" dirty="0"/>
              <a:t>    </a:t>
            </a:r>
            <a:r>
              <a:rPr lang="en-US" dirty="0" err="1"/>
              <a:t>cout</a:t>
            </a:r>
            <a:r>
              <a:rPr lang="en-US" dirty="0"/>
              <a:t> &lt;&lt; "Inside Main" &lt;&lt; </a:t>
            </a:r>
            <a:r>
              <a:rPr lang="en-US" dirty="0" err="1"/>
              <a:t>endl</a:t>
            </a:r>
            <a:r>
              <a:rPr lang="en-US" dirty="0"/>
              <a:t>;</a:t>
            </a:r>
          </a:p>
          <a:p>
            <a:pPr marL="0" indent="0">
              <a:buNone/>
            </a:pPr>
            <a:endParaRPr lang="en-US" dirty="0"/>
          </a:p>
          <a:p>
            <a:pPr marL="0" indent="0">
              <a:buNone/>
            </a:pPr>
            <a:r>
              <a:rPr lang="en-US" dirty="0"/>
              <a:t>    </a:t>
            </a:r>
            <a:r>
              <a:rPr lang="en-US" dirty="0" err="1"/>
              <a:t>testFunction</a:t>
            </a:r>
            <a:r>
              <a:rPr lang="en-US" dirty="0"/>
              <a:t>(); // First call</a:t>
            </a:r>
          </a:p>
          <a:p>
            <a:pPr marL="0" indent="0">
              <a:buNone/>
            </a:pPr>
            <a:r>
              <a:rPr lang="en-US" dirty="0"/>
              <a:t>    </a:t>
            </a:r>
            <a:r>
              <a:rPr lang="en-US" dirty="0" err="1"/>
              <a:t>testFunction</a:t>
            </a:r>
            <a:r>
              <a:rPr lang="en-US" dirty="0"/>
              <a:t>(); // Second call</a:t>
            </a:r>
          </a:p>
          <a:p>
            <a:pPr marL="0" indent="0">
              <a:buNone/>
            </a:pPr>
            <a:r>
              <a:rPr lang="en-US" dirty="0"/>
              <a:t>    </a:t>
            </a:r>
            <a:r>
              <a:rPr lang="en-US" dirty="0" err="1"/>
              <a:t>testFunction</a:t>
            </a:r>
            <a:r>
              <a:rPr lang="en-US" dirty="0"/>
              <a:t>(); // Third call</a:t>
            </a:r>
          </a:p>
          <a:p>
            <a:pPr marL="0" indent="0">
              <a:buNone/>
            </a:pPr>
            <a:endParaRPr lang="en-US" dirty="0"/>
          </a:p>
          <a:p>
            <a:pPr marL="0" indent="0">
              <a:buNone/>
            </a:pPr>
            <a:r>
              <a:rPr lang="en-US" dirty="0"/>
              <a:t>    </a:t>
            </a:r>
            <a:r>
              <a:rPr lang="en-US" dirty="0" err="1"/>
              <a:t>cout</a:t>
            </a:r>
            <a:r>
              <a:rPr lang="en-US" dirty="0"/>
              <a:t> &lt;&lt; "Exiting Main" &lt;&lt; </a:t>
            </a:r>
            <a:r>
              <a:rPr lang="en-US" dirty="0" err="1"/>
              <a:t>endl</a:t>
            </a:r>
            <a:r>
              <a:rPr lang="en-US" dirty="0"/>
              <a:t>;</a:t>
            </a:r>
          </a:p>
          <a:p>
            <a:pPr marL="0" indent="0">
              <a:buNone/>
            </a:pPr>
            <a:r>
              <a:rPr lang="en-US" dirty="0"/>
              <a:t>    return 0;</a:t>
            </a:r>
          </a:p>
          <a:p>
            <a:pPr marL="0" indent="0">
              <a:buNone/>
            </a:pPr>
            <a:r>
              <a:rPr lang="en-US" dirty="0"/>
              <a:t>}</a:t>
            </a:r>
          </a:p>
          <a:p>
            <a:endParaRPr lang="en-US" dirty="0"/>
          </a:p>
        </p:txBody>
      </p:sp>
    </p:spTree>
    <p:extLst>
      <p:ext uri="{BB962C8B-B14F-4D97-AF65-F5344CB8AC3E}">
        <p14:creationId xmlns:p14="http://schemas.microsoft.com/office/powerpoint/2010/main" val="302391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A3B2-60B0-4336-9942-69F055147155}"/>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Storage Classes</a:t>
            </a:r>
            <a:endParaRPr lang="en-US" dirty="0"/>
          </a:p>
        </p:txBody>
      </p:sp>
      <p:sp>
        <p:nvSpPr>
          <p:cNvPr id="3" name="Content Placeholder 2">
            <a:extLst>
              <a:ext uri="{FF2B5EF4-FFF2-40B4-BE49-F238E27FC236}">
                <a16:creationId xmlns:a16="http://schemas.microsoft.com/office/drawing/2014/main" id="{022F82BB-658A-4A1E-9822-BBD1A419C677}"/>
              </a:ext>
            </a:extLst>
          </p:cNvPr>
          <p:cNvSpPr>
            <a:spLocks noGrp="1"/>
          </p:cNvSpPr>
          <p:nvPr>
            <p:ph idx="1"/>
          </p:nvPr>
        </p:nvSpPr>
        <p:spPr/>
        <p:txBody>
          <a:bodyPr>
            <a:normAutofit fontScale="92500" lnSpcReduction="20000"/>
          </a:bodyPr>
          <a:lstStyle/>
          <a:p>
            <a:pPr algn="l"/>
            <a:r>
              <a:rPr lang="en-US" b="0" i="0" u="none" strike="noStrike" baseline="0" dirty="0">
                <a:latin typeface="Times New Roman" panose="02020603050405020304" pitchFamily="18" charset="0"/>
              </a:rPr>
              <a:t>Moreover, a variable’s storage class tells us:</a:t>
            </a:r>
          </a:p>
          <a:p>
            <a:pPr algn="l"/>
            <a:r>
              <a:rPr lang="en-US" b="0" i="0" u="none" strike="noStrike" baseline="0" dirty="0">
                <a:latin typeface="Times New Roman" panose="02020603050405020304" pitchFamily="18" charset="0"/>
              </a:rPr>
              <a:t>(a) Where the variable would be stored.</a:t>
            </a:r>
          </a:p>
          <a:p>
            <a:pPr algn="l"/>
            <a:r>
              <a:rPr lang="en-US" b="0" i="0" u="none" strike="noStrike" baseline="0" dirty="0">
                <a:latin typeface="Times New Roman" panose="02020603050405020304" pitchFamily="18" charset="0"/>
              </a:rPr>
              <a:t>(b) What will be the initial value of the variable, if initial value is</a:t>
            </a:r>
            <a:r>
              <a:rPr lang="en-US" b="0" i="0" u="none" strike="noStrike" dirty="0">
                <a:latin typeface="Times New Roman" panose="02020603050405020304" pitchFamily="18" charset="0"/>
              </a:rPr>
              <a:t> </a:t>
            </a:r>
            <a:r>
              <a:rPr lang="en-US" b="0" i="0" u="none" strike="noStrike" baseline="0" dirty="0">
                <a:latin typeface="Times New Roman" panose="02020603050405020304" pitchFamily="18" charset="0"/>
              </a:rPr>
              <a:t>not specifically assigned.(i.e. the default initial value).</a:t>
            </a:r>
          </a:p>
          <a:p>
            <a:pPr algn="l"/>
            <a:r>
              <a:rPr lang="en-US" b="0" i="0" u="none" strike="noStrike" baseline="0" dirty="0">
                <a:latin typeface="Times New Roman" panose="02020603050405020304" pitchFamily="18" charset="0"/>
              </a:rPr>
              <a:t>(c) What is the scope of the variable; i.e. in which functions the value of the variable would be available.</a:t>
            </a:r>
          </a:p>
          <a:p>
            <a:pPr algn="l"/>
            <a:r>
              <a:rPr lang="en-US" b="0" i="0" u="none" strike="noStrike" baseline="0" dirty="0">
                <a:latin typeface="Times New Roman" panose="02020603050405020304" pitchFamily="18" charset="0"/>
              </a:rPr>
              <a:t>(d) What is the life of the variable; i.e. how long would the variable exist.</a:t>
            </a:r>
            <a:endParaRPr lang="en-US" sz="3600" dirty="0"/>
          </a:p>
          <a:p>
            <a:endParaRPr lang="en-US"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2B0C9534-3210-B7C1-F4F1-31E212AF8D43}"/>
                  </a:ext>
                </a:extLst>
              </p14:cNvPr>
              <p14:cNvContentPartPr/>
              <p14:nvPr/>
            </p14:nvContentPartPr>
            <p14:xfrm>
              <a:off x="7880168" y="497985"/>
              <a:ext cx="360" cy="360"/>
            </p14:xfrm>
          </p:contentPart>
        </mc:Choice>
        <mc:Fallback xmlns="">
          <p:pic>
            <p:nvPicPr>
              <p:cNvPr id="9" name="Ink 8">
                <a:extLst>
                  <a:ext uri="{FF2B5EF4-FFF2-40B4-BE49-F238E27FC236}">
                    <a16:creationId xmlns:a16="http://schemas.microsoft.com/office/drawing/2014/main" id="{2B0C9534-3210-B7C1-F4F1-31E212AF8D43}"/>
                  </a:ext>
                </a:extLst>
              </p:cNvPr>
              <p:cNvPicPr/>
              <p:nvPr/>
            </p:nvPicPr>
            <p:blipFill>
              <a:blip r:embed="rId3"/>
              <a:stretch>
                <a:fillRect/>
              </a:stretch>
            </p:blipFill>
            <p:spPr>
              <a:xfrm>
                <a:off x="7874048" y="491865"/>
                <a:ext cx="12600" cy="12600"/>
              </a:xfrm>
              <a:prstGeom prst="rect">
                <a:avLst/>
              </a:prstGeom>
            </p:spPr>
          </p:pic>
        </mc:Fallback>
      </mc:AlternateContent>
    </p:spTree>
    <p:extLst>
      <p:ext uri="{BB962C8B-B14F-4D97-AF65-F5344CB8AC3E}">
        <p14:creationId xmlns:p14="http://schemas.microsoft.com/office/powerpoint/2010/main" val="4028464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AC505-33FA-041A-2DD6-4BB59088EDBB}"/>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pPr>
            <a:endParaRPr lang="en-US" sz="2800" kern="120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EABA90B0-521D-3C19-516E-1872550C1F83}"/>
              </a:ext>
            </a:extLst>
          </p:cNvPr>
          <p:cNvPicPr>
            <a:picLocks noGrp="1" noChangeAspect="1"/>
          </p:cNvPicPr>
          <p:nvPr>
            <p:ph idx="1"/>
          </p:nvPr>
        </p:nvPicPr>
        <p:blipFill>
          <a:blip r:embed="rId2"/>
          <a:stretch>
            <a:fillRect/>
          </a:stretch>
        </p:blipFill>
        <p:spPr>
          <a:xfrm>
            <a:off x="482600" y="2113884"/>
            <a:ext cx="8178799" cy="3516884"/>
          </a:xfrm>
          <a:prstGeom prst="rect">
            <a:avLst/>
          </a:prstGeom>
        </p:spPr>
      </p:pic>
    </p:spTree>
    <p:extLst>
      <p:ext uri="{BB962C8B-B14F-4D97-AF65-F5344CB8AC3E}">
        <p14:creationId xmlns:p14="http://schemas.microsoft.com/office/powerpoint/2010/main" val="599087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866C-F506-C9F2-375F-E5CAF8AC09B6}"/>
              </a:ext>
            </a:extLst>
          </p:cNvPr>
          <p:cNvSpPr>
            <a:spLocks noGrp="1"/>
          </p:cNvSpPr>
          <p:nvPr>
            <p:ph type="title"/>
          </p:nvPr>
        </p:nvSpPr>
        <p:spPr/>
        <p:txBody>
          <a:bodyPr/>
          <a:lstStyle/>
          <a:p>
            <a:r>
              <a:rPr lang="en-US" dirty="0"/>
              <a:t>Why Can't Constructors Be Static?</a:t>
            </a:r>
          </a:p>
        </p:txBody>
      </p:sp>
      <p:sp>
        <p:nvSpPr>
          <p:cNvPr id="4" name="Rectangle 1">
            <a:extLst>
              <a:ext uri="{FF2B5EF4-FFF2-40B4-BE49-F238E27FC236}">
                <a16:creationId xmlns:a16="http://schemas.microsoft.com/office/drawing/2014/main" id="{1751D242-ED46-2476-4062-584615B744F6}"/>
              </a:ext>
            </a:extLst>
          </p:cNvPr>
          <p:cNvSpPr>
            <a:spLocks noGrp="1" noChangeArrowheads="1"/>
          </p:cNvSpPr>
          <p:nvPr>
            <p:ph idx="1"/>
          </p:nvPr>
        </p:nvSpPr>
        <p:spPr bwMode="auto">
          <a:xfrm>
            <a:off x="381000" y="1490008"/>
            <a:ext cx="857792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 constructor is responsible for initializing an instance of a class.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Static functions belong to the class, not to any instance.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A constructor must always be tied to an object being created,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which contradicts the purpose of a static function.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If a constructor were static, it wouldn’t be able to initialize non-static members.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p:txBody>
      </p:sp>
    </p:spTree>
    <p:extLst>
      <p:ext uri="{BB962C8B-B14F-4D97-AF65-F5344CB8AC3E}">
        <p14:creationId xmlns:p14="http://schemas.microsoft.com/office/powerpoint/2010/main" val="4276646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8D62-9E83-448D-929B-37D77C1E476F}"/>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Automatic Storage Class</a:t>
            </a:r>
            <a:endParaRPr lang="en-US" dirty="0"/>
          </a:p>
        </p:txBody>
      </p:sp>
      <p:sp>
        <p:nvSpPr>
          <p:cNvPr id="3" name="Content Placeholder 2">
            <a:extLst>
              <a:ext uri="{FF2B5EF4-FFF2-40B4-BE49-F238E27FC236}">
                <a16:creationId xmlns:a16="http://schemas.microsoft.com/office/drawing/2014/main" id="{DD1B1A7A-B783-4F3E-96C3-5D598DC4F7D0}"/>
              </a:ext>
            </a:extLst>
          </p:cNvPr>
          <p:cNvSpPr>
            <a:spLocks noGrp="1"/>
          </p:cNvSpPr>
          <p:nvPr>
            <p:ph idx="1"/>
          </p:nvPr>
        </p:nvSpPr>
        <p:spPr/>
        <p:txBody>
          <a:bodyPr>
            <a:normAutofit lnSpcReduction="10000"/>
          </a:bodyPr>
          <a:lstStyle/>
          <a:p>
            <a:pPr algn="l"/>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auto</a:t>
            </a:r>
            <a:r>
              <a:rPr lang="en-US" b="0" i="0" dirty="0">
                <a:solidFill>
                  <a:srgbClr val="000000"/>
                </a:solidFill>
                <a:effectLst/>
                <a:latin typeface="Arial" panose="020B0604020202020204" pitchFamily="34" charset="0"/>
              </a:rPr>
              <a:t> storage class is the default storage class for all local variables.</a:t>
            </a:r>
          </a:p>
          <a:p>
            <a:pPr algn="l"/>
            <a:r>
              <a:rPr lang="en-US" b="0" i="0" u="none" strike="noStrike" baseline="0" dirty="0">
                <a:latin typeface="Times New Roman" panose="02020603050405020304" pitchFamily="18" charset="0"/>
              </a:rPr>
              <a:t>Storage </a:t>
            </a:r>
            <a:r>
              <a:rPr lang="en-US" b="0" i="0" u="none" strike="noStrike" baseline="0" dirty="0">
                <a:latin typeface="SymbolMT"/>
              </a:rPr>
              <a:t>− </a:t>
            </a:r>
            <a:r>
              <a:rPr lang="en-US" b="0" i="0" u="none" strike="noStrike" baseline="0" dirty="0">
                <a:latin typeface="Times New Roman" panose="02020603050405020304" pitchFamily="18" charset="0"/>
              </a:rPr>
              <a:t>Memory.</a:t>
            </a:r>
          </a:p>
          <a:p>
            <a:pPr algn="l"/>
            <a:r>
              <a:rPr lang="en-US" b="0" i="0" u="none" strike="noStrike" baseline="0" dirty="0">
                <a:latin typeface="Times New Roman" panose="02020603050405020304" pitchFamily="18" charset="0"/>
              </a:rPr>
              <a:t>Default initial value </a:t>
            </a:r>
            <a:r>
              <a:rPr lang="en-US" b="0" i="0" u="none" strike="noStrike" baseline="0" dirty="0">
                <a:latin typeface="SymbolMT"/>
              </a:rPr>
              <a:t>− </a:t>
            </a:r>
            <a:r>
              <a:rPr lang="en-US" b="0" i="0" u="none" strike="noStrike" baseline="0" dirty="0">
                <a:latin typeface="Times New Roman" panose="02020603050405020304" pitchFamily="18" charset="0"/>
              </a:rPr>
              <a:t>An unpredictable value, which is often called a garbage value.</a:t>
            </a:r>
          </a:p>
          <a:p>
            <a:pPr algn="l"/>
            <a:r>
              <a:rPr lang="en-US" b="0" i="0" u="none" strike="noStrike" baseline="0" dirty="0">
                <a:latin typeface="Times New Roman" panose="02020603050405020304" pitchFamily="18" charset="0"/>
              </a:rPr>
              <a:t>Scope </a:t>
            </a:r>
            <a:r>
              <a:rPr lang="en-US" b="0" i="0" u="none" strike="noStrike" baseline="0" dirty="0">
                <a:latin typeface="SymbolMT"/>
              </a:rPr>
              <a:t>− </a:t>
            </a:r>
            <a:r>
              <a:rPr lang="en-US" b="0" i="0" u="none" strike="noStrike" baseline="0" dirty="0">
                <a:latin typeface="Times New Roman" panose="02020603050405020304" pitchFamily="18" charset="0"/>
              </a:rPr>
              <a:t>Local to the block in which the variable is defined.</a:t>
            </a:r>
          </a:p>
          <a:p>
            <a:pPr algn="l"/>
            <a:r>
              <a:rPr lang="en-US" b="0" i="0" u="none" strike="noStrike" baseline="0" dirty="0">
                <a:latin typeface="Times New Roman" panose="02020603050405020304" pitchFamily="18" charset="0"/>
              </a:rPr>
              <a:t>Life </a:t>
            </a:r>
            <a:r>
              <a:rPr lang="en-US" b="0" i="0" u="none" strike="noStrike" baseline="0" dirty="0">
                <a:latin typeface="SymbolMT"/>
              </a:rPr>
              <a:t>− </a:t>
            </a:r>
            <a:r>
              <a:rPr lang="en-US" b="0" i="0" u="none" strike="noStrike" baseline="0" dirty="0">
                <a:latin typeface="Times New Roman" panose="02020603050405020304" pitchFamily="18" charset="0"/>
              </a:rPr>
              <a:t>Till the control remains within the block in which the variable is defined.</a:t>
            </a:r>
            <a:endParaRPr lang="en-US" dirty="0"/>
          </a:p>
        </p:txBody>
      </p:sp>
    </p:spTree>
    <p:extLst>
      <p:ext uri="{BB962C8B-B14F-4D97-AF65-F5344CB8AC3E}">
        <p14:creationId xmlns:p14="http://schemas.microsoft.com/office/powerpoint/2010/main" val="3543689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3011-6947-4307-B984-738A536C6CA4}"/>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Automatic Storage Class</a:t>
            </a:r>
            <a:endParaRPr lang="en-US" dirty="0"/>
          </a:p>
        </p:txBody>
      </p:sp>
      <p:sp>
        <p:nvSpPr>
          <p:cNvPr id="3" name="Content Placeholder 2">
            <a:extLst>
              <a:ext uri="{FF2B5EF4-FFF2-40B4-BE49-F238E27FC236}">
                <a16:creationId xmlns:a16="http://schemas.microsoft.com/office/drawing/2014/main" id="{34DBC619-9431-4C2E-97AE-EE4943569510}"/>
              </a:ext>
            </a:extLst>
          </p:cNvPr>
          <p:cNvSpPr>
            <a:spLocks noGrp="1"/>
          </p:cNvSpPr>
          <p:nvPr>
            <p:ph idx="1"/>
          </p:nvPr>
        </p:nvSpPr>
        <p:spPr/>
        <p:txBody>
          <a:bodyPr/>
          <a:lstStyle/>
          <a:p>
            <a:r>
              <a:rPr lang="en-US" dirty="0"/>
              <a:t>{</a:t>
            </a:r>
          </a:p>
          <a:p>
            <a:r>
              <a:rPr lang="en-US" dirty="0"/>
              <a:t>Int count;</a:t>
            </a:r>
          </a:p>
          <a:p>
            <a:r>
              <a:rPr lang="en-US" dirty="0"/>
              <a:t>OR </a:t>
            </a:r>
          </a:p>
          <a:p>
            <a:r>
              <a:rPr lang="en-US" dirty="0"/>
              <a:t>auto int count;</a:t>
            </a:r>
          </a:p>
          <a:p>
            <a:endParaRPr lang="en-US" dirty="0"/>
          </a:p>
          <a:p>
            <a:r>
              <a:rPr lang="en-US" dirty="0"/>
              <a:t>}</a:t>
            </a:r>
          </a:p>
        </p:txBody>
      </p:sp>
    </p:spTree>
    <p:extLst>
      <p:ext uri="{BB962C8B-B14F-4D97-AF65-F5344CB8AC3E}">
        <p14:creationId xmlns:p14="http://schemas.microsoft.com/office/powerpoint/2010/main" val="436410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F230-A916-4848-83DB-D1577035A401}"/>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Register Storage Class</a:t>
            </a:r>
            <a:endParaRPr lang="en-US" dirty="0"/>
          </a:p>
        </p:txBody>
      </p:sp>
      <p:sp>
        <p:nvSpPr>
          <p:cNvPr id="3" name="Content Placeholder 2">
            <a:extLst>
              <a:ext uri="{FF2B5EF4-FFF2-40B4-BE49-F238E27FC236}">
                <a16:creationId xmlns:a16="http://schemas.microsoft.com/office/drawing/2014/main" id="{901DD3D1-56BC-4B9C-941C-D630B256296B}"/>
              </a:ext>
            </a:extLst>
          </p:cNvPr>
          <p:cNvSpPr>
            <a:spLocks noGrp="1"/>
          </p:cNvSpPr>
          <p:nvPr>
            <p:ph idx="1"/>
          </p:nvPr>
        </p:nvSpPr>
        <p:spPr/>
        <p:txBody>
          <a:bodyPr/>
          <a:lstStyle/>
          <a:p>
            <a:pPr algn="l"/>
            <a:r>
              <a:rPr lang="en-US" b="0" i="0" u="none" strike="noStrike" baseline="0" dirty="0">
                <a:latin typeface="Times New Roman" panose="02020603050405020304" pitchFamily="18" charset="0"/>
              </a:rPr>
              <a:t>The features of a variable defined to be of </a:t>
            </a:r>
            <a:r>
              <a:rPr lang="en-US" b="1" i="0" u="none" strike="noStrike" baseline="0" dirty="0">
                <a:latin typeface="Times New Roman" panose="02020603050405020304" pitchFamily="18" charset="0"/>
              </a:rPr>
              <a:t>register </a:t>
            </a:r>
            <a:r>
              <a:rPr lang="en-US" b="0" i="0" u="none" strike="noStrike" baseline="0" dirty="0">
                <a:latin typeface="Times New Roman" panose="02020603050405020304" pitchFamily="18" charset="0"/>
              </a:rPr>
              <a:t>storage class are as under:</a:t>
            </a:r>
          </a:p>
          <a:p>
            <a:pPr algn="l"/>
            <a:r>
              <a:rPr lang="en-US" b="0" i="0" u="none" strike="noStrike" baseline="0" dirty="0">
                <a:latin typeface="Times New Roman" panose="02020603050405020304" pitchFamily="18" charset="0"/>
              </a:rPr>
              <a:t>Storage </a:t>
            </a:r>
            <a:r>
              <a:rPr lang="en-US" b="0" i="0" u="none" strike="noStrike" baseline="0" dirty="0">
                <a:latin typeface="Lucida Console" panose="020B0609040504020204" pitchFamily="49" charset="0"/>
              </a:rPr>
              <a:t>- </a:t>
            </a:r>
            <a:r>
              <a:rPr lang="en-US" b="0" i="0" u="none" strike="noStrike" baseline="0" dirty="0">
                <a:latin typeface="Times New Roman" panose="02020603050405020304" pitchFamily="18" charset="0"/>
              </a:rPr>
              <a:t>CPU registers.</a:t>
            </a:r>
          </a:p>
          <a:p>
            <a:pPr algn="l"/>
            <a:r>
              <a:rPr lang="en-US" b="0" i="0" u="none" strike="noStrike" baseline="0" dirty="0">
                <a:latin typeface="Times New Roman" panose="02020603050405020304" pitchFamily="18" charset="0"/>
              </a:rPr>
              <a:t>Default initial value </a:t>
            </a:r>
            <a:r>
              <a:rPr lang="en-US" b="0" i="0" u="none" strike="noStrike" baseline="0" dirty="0">
                <a:latin typeface="Lucida Console" panose="020B0609040504020204" pitchFamily="49" charset="0"/>
              </a:rPr>
              <a:t>- </a:t>
            </a:r>
            <a:r>
              <a:rPr lang="en-US" b="0" i="0" u="none" strike="noStrike" baseline="0" dirty="0">
                <a:latin typeface="Times New Roman" panose="02020603050405020304" pitchFamily="18" charset="0"/>
              </a:rPr>
              <a:t>Garbage value.</a:t>
            </a:r>
          </a:p>
          <a:p>
            <a:pPr algn="l"/>
            <a:r>
              <a:rPr lang="en-US" b="0" i="0" u="none" strike="noStrike" baseline="0" dirty="0">
                <a:latin typeface="Times New Roman" panose="02020603050405020304" pitchFamily="18" charset="0"/>
              </a:rPr>
              <a:t>Scope </a:t>
            </a:r>
            <a:r>
              <a:rPr lang="en-US" b="0" i="0" u="none" strike="noStrike" baseline="0" dirty="0">
                <a:latin typeface="Lucida Console" panose="020B0609040504020204" pitchFamily="49" charset="0"/>
              </a:rPr>
              <a:t>- </a:t>
            </a:r>
            <a:r>
              <a:rPr lang="en-US" b="0" i="0" u="none" strike="noStrike" baseline="0" dirty="0">
                <a:latin typeface="Times New Roman" panose="02020603050405020304" pitchFamily="18" charset="0"/>
              </a:rPr>
              <a:t>Local to the block in which the variable is defined.</a:t>
            </a:r>
          </a:p>
          <a:p>
            <a:pPr algn="l"/>
            <a:r>
              <a:rPr lang="en-US" b="0" i="0" u="none" strike="noStrike" baseline="0" dirty="0">
                <a:latin typeface="Times New Roman" panose="02020603050405020304" pitchFamily="18" charset="0"/>
              </a:rPr>
              <a:t>Life </a:t>
            </a:r>
            <a:r>
              <a:rPr lang="en-US" b="0" i="0" u="none" strike="noStrike" baseline="0" dirty="0">
                <a:latin typeface="Lucida Console" panose="020B0609040504020204" pitchFamily="49" charset="0"/>
              </a:rPr>
              <a:t>- </a:t>
            </a:r>
            <a:r>
              <a:rPr lang="en-US" b="0" i="0" u="none" strike="noStrike" baseline="0" dirty="0">
                <a:latin typeface="Times New Roman" panose="02020603050405020304" pitchFamily="18" charset="0"/>
              </a:rPr>
              <a:t>Till the control remains within the block in which the variable is defined.</a:t>
            </a:r>
            <a:endParaRPr lang="en-US" sz="3600" dirty="0"/>
          </a:p>
          <a:p>
            <a:endParaRPr lang="en-US" dirty="0"/>
          </a:p>
        </p:txBody>
      </p:sp>
    </p:spTree>
    <p:extLst>
      <p:ext uri="{BB962C8B-B14F-4D97-AF65-F5344CB8AC3E}">
        <p14:creationId xmlns:p14="http://schemas.microsoft.com/office/powerpoint/2010/main" val="580479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77F7-D6B3-488D-86C6-480704D7D6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50A9BB-5DAC-47E4-8608-5947B29ABB35}"/>
              </a:ext>
            </a:extLst>
          </p:cNvPr>
          <p:cNvSpPr>
            <a:spLocks noGrp="1"/>
          </p:cNvSpPr>
          <p:nvPr>
            <p:ph idx="1"/>
          </p:nvPr>
        </p:nvSpPr>
        <p:spPr/>
        <p:txBody>
          <a:bodyPr/>
          <a:lstStyle/>
          <a:p>
            <a:r>
              <a:rPr lang="en-US" sz="3200" b="0" i="0" u="none" strike="noStrike" baseline="0" dirty="0">
                <a:latin typeface="Times New Roman" panose="02020603050405020304" pitchFamily="18" charset="0"/>
              </a:rPr>
              <a:t>A value stored in a CPU register can always be accessed faster than the one that is stored in memory.</a:t>
            </a:r>
            <a:endParaRPr lang="en-US" sz="4000" dirty="0"/>
          </a:p>
          <a:p>
            <a:r>
              <a:rPr lang="en-US" dirty="0"/>
              <a:t>{</a:t>
            </a:r>
          </a:p>
          <a:p>
            <a:r>
              <a:rPr lang="en-US" dirty="0"/>
              <a:t>Register int count;</a:t>
            </a:r>
          </a:p>
          <a:p>
            <a:r>
              <a:rPr lang="en-US" dirty="0"/>
              <a:t>}</a:t>
            </a:r>
          </a:p>
        </p:txBody>
      </p:sp>
    </p:spTree>
    <p:extLst>
      <p:ext uri="{BB962C8B-B14F-4D97-AF65-F5344CB8AC3E}">
        <p14:creationId xmlns:p14="http://schemas.microsoft.com/office/powerpoint/2010/main" val="944675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678E-4AFC-400C-8264-8BE88BD925F3}"/>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External Storage Class</a:t>
            </a:r>
            <a:endParaRPr lang="en-US" dirty="0"/>
          </a:p>
        </p:txBody>
      </p:sp>
      <p:sp>
        <p:nvSpPr>
          <p:cNvPr id="3" name="Content Placeholder 2">
            <a:extLst>
              <a:ext uri="{FF2B5EF4-FFF2-40B4-BE49-F238E27FC236}">
                <a16:creationId xmlns:a16="http://schemas.microsoft.com/office/drawing/2014/main" id="{6E9AF7A9-340E-44A6-B3C3-74A98DFEB56F}"/>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extern</a:t>
            </a:r>
            <a:r>
              <a:rPr lang="en-US" b="0" i="0" dirty="0">
                <a:solidFill>
                  <a:srgbClr val="000000"/>
                </a:solidFill>
                <a:effectLst/>
                <a:latin typeface="Arial" panose="020B0604020202020204" pitchFamily="34" charset="0"/>
              </a:rPr>
              <a:t> storage class is used to give a reference of a global variable that is visible to ALL the program files. When you use 'extern' the variable cannot be initialized as all it does is point the variable name at a storage location that has been previously defined.</a:t>
            </a:r>
          </a:p>
          <a:p>
            <a:pPr algn="just"/>
            <a:r>
              <a:rPr lang="en-US" b="0" i="0" dirty="0">
                <a:solidFill>
                  <a:srgbClr val="000000"/>
                </a:solidFill>
                <a:effectLst/>
                <a:latin typeface="Arial" panose="020B0604020202020204" pitchFamily="34" charset="0"/>
              </a:rPr>
              <a:t>When you have multiple files and you define a global variable or function, which will be used in other files also, then </a:t>
            </a:r>
            <a:r>
              <a:rPr lang="en-US" b="0" i="1" dirty="0">
                <a:solidFill>
                  <a:srgbClr val="000000"/>
                </a:solidFill>
                <a:effectLst/>
                <a:latin typeface="Arial" panose="020B0604020202020204" pitchFamily="34" charset="0"/>
              </a:rPr>
              <a:t>extern</a:t>
            </a:r>
            <a:r>
              <a:rPr lang="en-US" b="0" i="0" dirty="0">
                <a:solidFill>
                  <a:srgbClr val="000000"/>
                </a:solidFill>
                <a:effectLst/>
                <a:latin typeface="Arial" panose="020B0604020202020204" pitchFamily="34" charset="0"/>
              </a:rPr>
              <a:t> will be used in another file to give reference of defined variable or function. Just for understanding </a:t>
            </a:r>
            <a:r>
              <a:rPr lang="en-US" b="0" i="1" dirty="0">
                <a:solidFill>
                  <a:srgbClr val="000000"/>
                </a:solidFill>
                <a:effectLst/>
                <a:latin typeface="Arial" panose="020B0604020202020204" pitchFamily="34" charset="0"/>
              </a:rPr>
              <a:t>extern </a:t>
            </a:r>
            <a:r>
              <a:rPr lang="en-US" b="0" i="0" dirty="0">
                <a:solidFill>
                  <a:srgbClr val="000000"/>
                </a:solidFill>
                <a:effectLst/>
                <a:latin typeface="Arial" panose="020B0604020202020204" pitchFamily="34" charset="0"/>
              </a:rPr>
              <a:t>is used to declare a global variable or function in another file.</a:t>
            </a:r>
          </a:p>
          <a:p>
            <a:endParaRPr lang="en-US" dirty="0"/>
          </a:p>
        </p:txBody>
      </p:sp>
    </p:spTree>
    <p:extLst>
      <p:ext uri="{BB962C8B-B14F-4D97-AF65-F5344CB8AC3E}">
        <p14:creationId xmlns:p14="http://schemas.microsoft.com/office/powerpoint/2010/main" val="392073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C30C-F0FE-4B27-9542-7ACE090F1586}"/>
              </a:ext>
            </a:extLst>
          </p:cNvPr>
          <p:cNvSpPr>
            <a:spLocks noGrp="1"/>
          </p:cNvSpPr>
          <p:nvPr>
            <p:ph type="title"/>
          </p:nvPr>
        </p:nvSpPr>
        <p:spPr/>
        <p:txBody>
          <a:bodyPr>
            <a:normAutofit fontScale="90000"/>
          </a:bodyPr>
          <a:lstStyle/>
          <a:p>
            <a:r>
              <a:rPr lang="en-US" b="0" i="0" dirty="0">
                <a:effectLst/>
                <a:latin typeface="Arial" panose="020B0604020202020204" pitchFamily="34" charset="0"/>
              </a:rPr>
              <a:t>main.cpp</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35F3D3EC-9FED-42EE-95AE-361E5FA69EF6}"/>
              </a:ext>
            </a:extLst>
          </p:cNvPr>
          <p:cNvSpPr>
            <a:spLocks noGrp="1"/>
          </p:cNvSpPr>
          <p:nvPr>
            <p:ph idx="1"/>
          </p:nvPr>
        </p:nvSpPr>
        <p:spPr/>
        <p:txBody>
          <a:bodyPr>
            <a:normAutofit lnSpcReduction="10000"/>
          </a:bodyPr>
          <a:lstStyle/>
          <a:p>
            <a:r>
              <a:rPr lang="en-US" dirty="0"/>
              <a:t>#include &lt;iostream&gt;</a:t>
            </a:r>
          </a:p>
          <a:p>
            <a:r>
              <a:rPr lang="en-US" dirty="0"/>
              <a:t>int count ;</a:t>
            </a:r>
          </a:p>
          <a:p>
            <a:r>
              <a:rPr lang="en-US" dirty="0"/>
              <a:t>extern void </a:t>
            </a:r>
            <a:r>
              <a:rPr lang="en-US" dirty="0" err="1"/>
              <a:t>write_extern</a:t>
            </a:r>
            <a:r>
              <a:rPr lang="en-US" dirty="0"/>
              <a:t>();</a:t>
            </a:r>
          </a:p>
          <a:p>
            <a:r>
              <a:rPr lang="en-US" dirty="0"/>
              <a:t> </a:t>
            </a:r>
          </a:p>
          <a:p>
            <a:r>
              <a:rPr lang="en-US" dirty="0"/>
              <a:t>main() {</a:t>
            </a:r>
          </a:p>
          <a:p>
            <a:r>
              <a:rPr lang="en-US" dirty="0"/>
              <a:t>   count = 5;</a:t>
            </a:r>
          </a:p>
          <a:p>
            <a:r>
              <a:rPr lang="en-US" dirty="0"/>
              <a:t>   </a:t>
            </a:r>
            <a:r>
              <a:rPr lang="en-US" dirty="0" err="1"/>
              <a:t>write_extern</a:t>
            </a:r>
            <a:r>
              <a:rPr lang="en-US" dirty="0"/>
              <a:t>();</a:t>
            </a:r>
          </a:p>
          <a:p>
            <a:r>
              <a:rPr lang="en-US" dirty="0"/>
              <a:t>}</a:t>
            </a:r>
          </a:p>
        </p:txBody>
      </p:sp>
    </p:spTree>
    <p:extLst>
      <p:ext uri="{BB962C8B-B14F-4D97-AF65-F5344CB8AC3E}">
        <p14:creationId xmlns:p14="http://schemas.microsoft.com/office/powerpoint/2010/main" val="109655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CA42-15D9-490F-A29A-0D02F4364311}"/>
              </a:ext>
            </a:extLst>
          </p:cNvPr>
          <p:cNvSpPr>
            <a:spLocks noGrp="1"/>
          </p:cNvSpPr>
          <p:nvPr>
            <p:ph type="title"/>
          </p:nvPr>
        </p:nvSpPr>
        <p:spPr/>
        <p:txBody>
          <a:bodyPr>
            <a:normAutofit fontScale="90000"/>
          </a:bodyPr>
          <a:lstStyle/>
          <a:p>
            <a:r>
              <a:rPr lang="en-US" b="0" i="0" dirty="0">
                <a:effectLst/>
                <a:latin typeface="Arial" panose="020B0604020202020204" pitchFamily="34" charset="0"/>
              </a:rPr>
              <a:t>support.cpp</a:t>
            </a:r>
            <a:br>
              <a:rPr lang="en-US" b="0" i="0" dirty="0">
                <a:effectLst/>
                <a:latin typeface="Arial" panose="020B0604020202020204" pitchFamily="34" charset="0"/>
              </a:rPr>
            </a:br>
            <a:br>
              <a:rPr lang="en-US" dirty="0"/>
            </a:br>
            <a:endParaRPr lang="en-US" dirty="0"/>
          </a:p>
        </p:txBody>
      </p:sp>
      <p:sp>
        <p:nvSpPr>
          <p:cNvPr id="3" name="Content Placeholder 2">
            <a:extLst>
              <a:ext uri="{FF2B5EF4-FFF2-40B4-BE49-F238E27FC236}">
                <a16:creationId xmlns:a16="http://schemas.microsoft.com/office/drawing/2014/main" id="{8B044DFB-101B-4B16-B65E-6B2111B0A0BD}"/>
              </a:ext>
            </a:extLst>
          </p:cNvPr>
          <p:cNvSpPr>
            <a:spLocks noGrp="1"/>
          </p:cNvSpPr>
          <p:nvPr>
            <p:ph idx="1"/>
          </p:nvPr>
        </p:nvSpPr>
        <p:spPr>
          <a:xfrm>
            <a:off x="304800" y="863972"/>
            <a:ext cx="8229600" cy="4525963"/>
          </a:xfrm>
        </p:spPr>
        <p:txBody>
          <a:bodyPr>
            <a:normAutofit/>
          </a:bodyPr>
          <a:lstStyle/>
          <a:p>
            <a:r>
              <a:rPr lang="en-US" dirty="0"/>
              <a:t>#include &lt;iostream&gt;</a:t>
            </a:r>
          </a:p>
          <a:p>
            <a:endParaRPr lang="en-US" dirty="0"/>
          </a:p>
          <a:p>
            <a:r>
              <a:rPr lang="en-US" dirty="0"/>
              <a:t>extern int count;</a:t>
            </a:r>
          </a:p>
          <a:p>
            <a:pPr marL="0" indent="0">
              <a:buNone/>
            </a:pPr>
            <a:r>
              <a:rPr lang="en-US" dirty="0"/>
              <a:t>void </a:t>
            </a:r>
            <a:r>
              <a:rPr lang="en-US" dirty="0" err="1"/>
              <a:t>write_extern</a:t>
            </a:r>
            <a:r>
              <a:rPr lang="en-US" dirty="0"/>
              <a:t>(void) {</a:t>
            </a:r>
          </a:p>
          <a:p>
            <a:r>
              <a:rPr lang="en-US" dirty="0"/>
              <a:t>   std::</a:t>
            </a:r>
            <a:r>
              <a:rPr lang="en-US" dirty="0" err="1"/>
              <a:t>cout</a:t>
            </a:r>
            <a:r>
              <a:rPr lang="en-US" dirty="0"/>
              <a:t> &lt;&lt; "Count is " &lt;&lt; count &lt;&lt; std::</a:t>
            </a:r>
            <a:r>
              <a:rPr lang="en-US" dirty="0" err="1"/>
              <a:t>endl</a:t>
            </a:r>
            <a:r>
              <a:rPr lang="en-US" dirty="0"/>
              <a:t>;}</a:t>
            </a:r>
          </a:p>
          <a:p>
            <a:r>
              <a:rPr lang="en-US" b="0" i="0" dirty="0">
                <a:solidFill>
                  <a:srgbClr val="000000"/>
                </a:solidFill>
                <a:effectLst/>
                <a:latin typeface="Arial" panose="020B0604020202020204" pitchFamily="34" charset="0"/>
              </a:rPr>
              <a:t>Here, </a:t>
            </a:r>
            <a:r>
              <a:rPr lang="en-US" b="0" i="1" dirty="0">
                <a:solidFill>
                  <a:srgbClr val="000000"/>
                </a:solidFill>
                <a:effectLst/>
                <a:latin typeface="Arial" panose="020B0604020202020204" pitchFamily="34" charset="0"/>
              </a:rPr>
              <a:t>extern</a:t>
            </a:r>
            <a:r>
              <a:rPr lang="en-US" b="0" i="0" dirty="0">
                <a:solidFill>
                  <a:srgbClr val="000000"/>
                </a:solidFill>
                <a:effectLst/>
                <a:latin typeface="Arial" panose="020B0604020202020204" pitchFamily="34" charset="0"/>
              </a:rPr>
              <a:t> keyword is being used to declare count in another file.</a:t>
            </a:r>
            <a:endParaRPr lang="en-US" dirty="0"/>
          </a:p>
        </p:txBody>
      </p:sp>
    </p:spTree>
    <p:extLst>
      <p:ext uri="{BB962C8B-B14F-4D97-AF65-F5344CB8AC3E}">
        <p14:creationId xmlns:p14="http://schemas.microsoft.com/office/powerpoint/2010/main" val="3999445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C455-A11B-4176-A92F-078F587E961E}"/>
              </a:ext>
            </a:extLst>
          </p:cNvPr>
          <p:cNvSpPr>
            <a:spLocks noGrp="1"/>
          </p:cNvSpPr>
          <p:nvPr>
            <p:ph type="title"/>
          </p:nvPr>
        </p:nvSpPr>
        <p:spPr/>
        <p:txBody>
          <a:bodyPr>
            <a:normAutofit fontScale="90000"/>
          </a:bodyPr>
          <a:lstStyle/>
          <a:p>
            <a:r>
              <a:rPr lang="en-US" b="0" i="0" dirty="0">
                <a:effectLst/>
                <a:latin typeface="Arial" panose="020B0604020202020204" pitchFamily="34" charset="0"/>
              </a:rPr>
              <a:t>mutable Storage Class</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3937B75-A776-41ED-A436-4FFB8A7CAE28}"/>
              </a:ext>
            </a:extLst>
          </p:cNvPr>
          <p:cNvSpPr>
            <a:spLocks noGrp="1"/>
          </p:cNvSpPr>
          <p:nvPr>
            <p:ph idx="1"/>
          </p:nvPr>
        </p:nvSpPr>
        <p:spPr/>
        <p:txBody>
          <a:bodyPr/>
          <a:lstStyle/>
          <a:p>
            <a:r>
              <a:rPr lang="en-US" b="0" i="0" dirty="0">
                <a:solidFill>
                  <a:srgbClr val="000000"/>
                </a:solidFill>
                <a:effectLst/>
                <a:latin typeface="Arial" panose="020B0604020202020204" pitchFamily="34" charset="0"/>
              </a:rPr>
              <a:t>It allows a member of an object to override const member function. That is, a mutable member can be modified by a const member function.</a:t>
            </a:r>
            <a:endParaRPr lang="en-US" dirty="0"/>
          </a:p>
        </p:txBody>
      </p:sp>
    </p:spTree>
    <p:extLst>
      <p:ext uri="{BB962C8B-B14F-4D97-AF65-F5344CB8AC3E}">
        <p14:creationId xmlns:p14="http://schemas.microsoft.com/office/powerpoint/2010/main" val="414860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Storage-class Specifiers</a:t>
            </a:r>
          </a:p>
        </p:txBody>
      </p:sp>
      <p:sp>
        <p:nvSpPr>
          <p:cNvPr id="3" name="Content Placeholder 2"/>
          <p:cNvSpPr>
            <a:spLocks noGrp="1"/>
          </p:cNvSpPr>
          <p:nvPr>
            <p:ph idx="1"/>
          </p:nvPr>
        </p:nvSpPr>
        <p:spPr/>
        <p:txBody>
          <a:bodyPr/>
          <a:lstStyle/>
          <a:p>
            <a:pPr marL="514350" indent="-514350">
              <a:buFont typeface="+mj-lt"/>
              <a:buAutoNum type="arabicPeriod"/>
            </a:pPr>
            <a:r>
              <a:rPr lang="en-US" dirty="0"/>
              <a:t>Auto</a:t>
            </a:r>
          </a:p>
          <a:p>
            <a:pPr marL="514350" indent="-514350">
              <a:buFont typeface="+mj-lt"/>
              <a:buAutoNum type="arabicPeriod"/>
            </a:pPr>
            <a:r>
              <a:rPr lang="en-US" dirty="0"/>
              <a:t>Register</a:t>
            </a:r>
          </a:p>
          <a:p>
            <a:pPr marL="514350" indent="-514350">
              <a:buFont typeface="+mj-lt"/>
              <a:buAutoNum type="arabicPeriod"/>
            </a:pPr>
            <a:r>
              <a:rPr lang="en-US" dirty="0"/>
              <a:t>Extern</a:t>
            </a:r>
          </a:p>
          <a:p>
            <a:pPr marL="514350" indent="-514350">
              <a:buFont typeface="+mj-lt"/>
              <a:buAutoNum type="arabicPeriod"/>
            </a:pPr>
            <a:r>
              <a:rPr lang="en-US" dirty="0"/>
              <a:t>Static</a:t>
            </a:r>
          </a:p>
          <a:p>
            <a:pPr marL="514350" indent="-514350">
              <a:buFont typeface="+mj-lt"/>
              <a:buAutoNum type="arabicPeriod"/>
            </a:pPr>
            <a:r>
              <a:rPr lang="en-US" dirty="0"/>
              <a:t>Mutable</a:t>
            </a:r>
          </a:p>
          <a:p>
            <a:pPr marL="514350" indent="-514350">
              <a:buFont typeface="+mj-lt"/>
              <a:buAutoNum type="arabicPeriod"/>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 simple program</a:t>
            </a:r>
          </a:p>
        </p:txBody>
      </p:sp>
      <p:sp>
        <p:nvSpPr>
          <p:cNvPr id="3" name="Content Placeholder 2"/>
          <p:cNvSpPr>
            <a:spLocks noGrp="1"/>
          </p:cNvSpPr>
          <p:nvPr>
            <p:ph idx="1"/>
          </p:nvPr>
        </p:nvSpPr>
        <p:spPr/>
        <p:txBody>
          <a:bodyPr>
            <a:normAutofit fontScale="55000" lnSpcReduction="20000"/>
          </a:bodyPr>
          <a:lstStyle/>
          <a:p>
            <a:pPr>
              <a:buNone/>
            </a:pPr>
            <a:r>
              <a:rPr lang="en-US" b="1" dirty="0"/>
              <a:t>class A</a:t>
            </a:r>
          </a:p>
          <a:p>
            <a:pPr>
              <a:buNone/>
            </a:pPr>
            <a:r>
              <a:rPr lang="en-US" b="1" dirty="0"/>
              <a:t>{</a:t>
            </a:r>
          </a:p>
          <a:p>
            <a:pPr>
              <a:buNone/>
            </a:pPr>
            <a:r>
              <a:rPr lang="en-US" b="1" dirty="0"/>
              <a:t>	int val;</a:t>
            </a:r>
          </a:p>
          <a:p>
            <a:pPr>
              <a:buNone/>
            </a:pPr>
            <a:r>
              <a:rPr lang="en-US" b="1" dirty="0"/>
              <a:t>	</a:t>
            </a:r>
          </a:p>
          <a:p>
            <a:pPr>
              <a:buNone/>
            </a:pPr>
            <a:r>
              <a:rPr lang="en-US" b="1" dirty="0"/>
              <a:t>	public:</a:t>
            </a:r>
          </a:p>
          <a:p>
            <a:pPr>
              <a:buNone/>
            </a:pPr>
            <a:r>
              <a:rPr lang="en-US" b="1" dirty="0"/>
              <a:t>	A(int x)</a:t>
            </a:r>
          </a:p>
          <a:p>
            <a:pPr>
              <a:buNone/>
            </a:pPr>
            <a:r>
              <a:rPr lang="en-US" b="1" dirty="0"/>
              <a:t>	{</a:t>
            </a:r>
          </a:p>
          <a:p>
            <a:pPr>
              <a:buNone/>
            </a:pPr>
            <a:r>
              <a:rPr lang="en-US" b="1" dirty="0"/>
              <a:t>		val = x;  </a:t>
            </a:r>
            <a:endParaRPr lang="en-US" b="1" i="1" dirty="0">
              <a:solidFill>
                <a:schemeClr val="bg1">
                  <a:lumMod val="65000"/>
                </a:schemeClr>
              </a:solidFill>
            </a:endParaRPr>
          </a:p>
          <a:p>
            <a:pPr>
              <a:buNone/>
            </a:pPr>
            <a:r>
              <a:rPr lang="en-US" b="1" dirty="0"/>
              <a:t>	}</a:t>
            </a:r>
          </a:p>
          <a:p>
            <a:pPr>
              <a:buNone/>
            </a:pPr>
            <a:r>
              <a:rPr lang="en-US" b="1" dirty="0"/>
              <a:t>	</a:t>
            </a:r>
          </a:p>
          <a:p>
            <a:pPr>
              <a:buNone/>
            </a:pPr>
            <a:r>
              <a:rPr lang="en-US" b="1" dirty="0"/>
              <a:t>	void changeVal(int x) const</a:t>
            </a:r>
          </a:p>
          <a:p>
            <a:pPr>
              <a:buNone/>
            </a:pPr>
            <a:r>
              <a:rPr lang="en-US" b="1" dirty="0"/>
              <a:t>	{</a:t>
            </a:r>
          </a:p>
          <a:p>
            <a:pPr>
              <a:buNone/>
            </a:pPr>
            <a:r>
              <a:rPr lang="en-US" b="1" dirty="0"/>
              <a:t>		val = x;</a:t>
            </a:r>
            <a:r>
              <a:rPr lang="en-US" b="1" i="1" dirty="0">
                <a:solidFill>
                  <a:schemeClr val="bg1">
                    <a:lumMod val="65000"/>
                  </a:schemeClr>
                </a:solidFill>
              </a:rPr>
              <a:t> //Error: cannot change </a:t>
            </a:r>
            <a:r>
              <a:rPr lang="en-US" b="1" i="1" dirty="0" err="1">
                <a:solidFill>
                  <a:schemeClr val="bg1">
                    <a:lumMod val="65000"/>
                  </a:schemeClr>
                </a:solidFill>
              </a:rPr>
              <a:t>val</a:t>
            </a:r>
            <a:endParaRPr lang="en-US" b="1" dirty="0"/>
          </a:p>
          <a:p>
            <a:pPr>
              <a:buNone/>
            </a:pPr>
            <a:r>
              <a:rPr lang="en-US" b="1" dirty="0"/>
              <a:t>	}</a:t>
            </a:r>
          </a:p>
          <a:p>
            <a:pPr>
              <a:buNone/>
            </a:pPr>
            <a:r>
              <a:rPr lang="en-US" b="1" dirty="0"/>
              <a:t>};</a:t>
            </a:r>
          </a:p>
        </p:txBody>
      </p:sp>
      <p:sp>
        <p:nvSpPr>
          <p:cNvPr id="4" name="TextBox 3"/>
          <p:cNvSpPr txBox="1"/>
          <p:nvPr/>
        </p:nvSpPr>
        <p:spPr>
          <a:xfrm>
            <a:off x="5410200" y="1600200"/>
            <a:ext cx="2697341" cy="2031325"/>
          </a:xfrm>
          <a:prstGeom prst="rect">
            <a:avLst/>
          </a:prstGeom>
          <a:noFill/>
        </p:spPr>
        <p:txBody>
          <a:bodyPr wrap="none" rtlCol="0">
            <a:spAutoFit/>
          </a:bodyPr>
          <a:lstStyle/>
          <a:p>
            <a:pPr>
              <a:buNone/>
            </a:pPr>
            <a:endParaRPr lang="en-US" b="1" dirty="0"/>
          </a:p>
          <a:p>
            <a:pPr>
              <a:buNone/>
            </a:pPr>
            <a:r>
              <a:rPr lang="en-US" b="1" dirty="0"/>
              <a:t>int main() </a:t>
            </a:r>
          </a:p>
          <a:p>
            <a:pPr>
              <a:buNone/>
            </a:pPr>
            <a:r>
              <a:rPr lang="en-US" b="1" dirty="0"/>
              <a:t>{</a:t>
            </a:r>
          </a:p>
          <a:p>
            <a:pPr>
              <a:buNone/>
            </a:pPr>
            <a:r>
              <a:rPr lang="en-US" b="1" dirty="0"/>
              <a:t>	const A </a:t>
            </a:r>
            <a:r>
              <a:rPr lang="en-US" b="1" dirty="0" err="1"/>
              <a:t>a</a:t>
            </a:r>
            <a:r>
              <a:rPr lang="en-US" b="1" dirty="0"/>
              <a:t>(10);</a:t>
            </a:r>
          </a:p>
          <a:p>
            <a:pPr>
              <a:buNone/>
            </a:pPr>
            <a:r>
              <a:rPr lang="en-US" b="1" dirty="0"/>
              <a:t>	</a:t>
            </a:r>
            <a:r>
              <a:rPr lang="en-US" b="1" dirty="0" err="1"/>
              <a:t>a.changeVal</a:t>
            </a:r>
            <a:r>
              <a:rPr lang="en-US" b="1" dirty="0"/>
              <a:t>(20);</a:t>
            </a:r>
          </a:p>
          <a:p>
            <a:pPr>
              <a:buNone/>
            </a:pPr>
            <a:r>
              <a:rPr lang="en-US" b="1" dirty="0"/>
              <a:t>}</a:t>
            </a:r>
          </a:p>
          <a:p>
            <a:endParaRPr lang="en-US" dirty="0"/>
          </a:p>
        </p:txBody>
      </p:sp>
      <p:cxnSp>
        <p:nvCxnSpPr>
          <p:cNvPr id="6" name="Straight Connector 5"/>
          <p:cNvCxnSpPr/>
          <p:nvPr/>
        </p:nvCxnSpPr>
        <p:spPr>
          <a:xfrm rot="5400000">
            <a:off x="2972594" y="3733006"/>
            <a:ext cx="396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Mutable Variables</a:t>
            </a:r>
          </a:p>
        </p:txBody>
      </p:sp>
      <p:sp>
        <p:nvSpPr>
          <p:cNvPr id="3" name="Content Placeholder 2"/>
          <p:cNvSpPr>
            <a:spLocks noGrp="1"/>
          </p:cNvSpPr>
          <p:nvPr>
            <p:ph idx="1"/>
          </p:nvPr>
        </p:nvSpPr>
        <p:spPr/>
        <p:txBody>
          <a:bodyPr>
            <a:normAutofit fontScale="55000" lnSpcReduction="20000"/>
          </a:bodyPr>
          <a:lstStyle/>
          <a:p>
            <a:pPr>
              <a:buNone/>
            </a:pPr>
            <a:r>
              <a:rPr lang="en-US" b="1" dirty="0"/>
              <a:t>class A</a:t>
            </a:r>
          </a:p>
          <a:p>
            <a:pPr>
              <a:buNone/>
            </a:pPr>
            <a:r>
              <a:rPr lang="en-US" b="1" dirty="0"/>
              <a:t>{</a:t>
            </a:r>
          </a:p>
          <a:p>
            <a:pPr>
              <a:buNone/>
            </a:pPr>
            <a:r>
              <a:rPr lang="en-US" b="1" dirty="0"/>
              <a:t>	mutable int val;</a:t>
            </a:r>
          </a:p>
          <a:p>
            <a:pPr>
              <a:buNone/>
            </a:pPr>
            <a:r>
              <a:rPr lang="en-US" b="1" dirty="0"/>
              <a:t>	</a:t>
            </a:r>
          </a:p>
          <a:p>
            <a:pPr>
              <a:buNone/>
            </a:pPr>
            <a:r>
              <a:rPr lang="en-US" b="1" dirty="0"/>
              <a:t>	public:</a:t>
            </a:r>
          </a:p>
          <a:p>
            <a:pPr>
              <a:buNone/>
            </a:pPr>
            <a:r>
              <a:rPr lang="en-US" b="1" dirty="0"/>
              <a:t>	A(int x)</a:t>
            </a:r>
          </a:p>
          <a:p>
            <a:pPr>
              <a:buNone/>
            </a:pPr>
            <a:r>
              <a:rPr lang="en-US" b="1" dirty="0"/>
              <a:t>	{</a:t>
            </a:r>
          </a:p>
          <a:p>
            <a:pPr>
              <a:buNone/>
            </a:pPr>
            <a:r>
              <a:rPr lang="en-US" b="1" dirty="0"/>
              <a:t>		val = x;</a:t>
            </a:r>
            <a:endParaRPr lang="en-US" b="1" i="1" dirty="0">
              <a:solidFill>
                <a:schemeClr val="bg1">
                  <a:lumMod val="65000"/>
                </a:schemeClr>
              </a:solidFill>
            </a:endParaRPr>
          </a:p>
          <a:p>
            <a:pPr>
              <a:buNone/>
            </a:pPr>
            <a:r>
              <a:rPr lang="en-US" b="1" dirty="0"/>
              <a:t>	}</a:t>
            </a:r>
          </a:p>
          <a:p>
            <a:pPr>
              <a:buNone/>
            </a:pPr>
            <a:r>
              <a:rPr lang="en-US" b="1" dirty="0"/>
              <a:t>	</a:t>
            </a:r>
          </a:p>
          <a:p>
            <a:pPr>
              <a:buNone/>
            </a:pPr>
            <a:r>
              <a:rPr lang="en-US" b="1" dirty="0"/>
              <a:t>	void changeVal(int x) const</a:t>
            </a:r>
          </a:p>
          <a:p>
            <a:pPr>
              <a:buNone/>
            </a:pPr>
            <a:r>
              <a:rPr lang="en-US" b="1" dirty="0"/>
              <a:t>	{</a:t>
            </a:r>
          </a:p>
          <a:p>
            <a:pPr>
              <a:buNone/>
            </a:pPr>
            <a:r>
              <a:rPr lang="en-US" b="1" dirty="0"/>
              <a:t>		val = x;</a:t>
            </a:r>
          </a:p>
          <a:p>
            <a:pPr>
              <a:buNone/>
            </a:pPr>
            <a:r>
              <a:rPr lang="en-US" b="1" dirty="0"/>
              <a:t>	}</a:t>
            </a:r>
          </a:p>
          <a:p>
            <a:pPr>
              <a:buNone/>
            </a:pPr>
            <a:r>
              <a:rPr lang="en-US" b="1" dirty="0"/>
              <a:t>};</a:t>
            </a:r>
          </a:p>
        </p:txBody>
      </p:sp>
      <p:sp>
        <p:nvSpPr>
          <p:cNvPr id="4" name="TextBox 3"/>
          <p:cNvSpPr txBox="1"/>
          <p:nvPr/>
        </p:nvSpPr>
        <p:spPr>
          <a:xfrm>
            <a:off x="5410200" y="1600200"/>
            <a:ext cx="2697341" cy="2031325"/>
          </a:xfrm>
          <a:prstGeom prst="rect">
            <a:avLst/>
          </a:prstGeom>
          <a:noFill/>
        </p:spPr>
        <p:txBody>
          <a:bodyPr wrap="none" rtlCol="0">
            <a:spAutoFit/>
          </a:bodyPr>
          <a:lstStyle/>
          <a:p>
            <a:pPr>
              <a:buNone/>
            </a:pPr>
            <a:endParaRPr lang="en-US" b="1" dirty="0"/>
          </a:p>
          <a:p>
            <a:pPr>
              <a:buNone/>
            </a:pPr>
            <a:r>
              <a:rPr lang="en-US" b="1" dirty="0"/>
              <a:t>int main() </a:t>
            </a:r>
          </a:p>
          <a:p>
            <a:pPr>
              <a:buNone/>
            </a:pPr>
            <a:r>
              <a:rPr lang="en-US" b="1" dirty="0"/>
              <a:t>{</a:t>
            </a:r>
          </a:p>
          <a:p>
            <a:pPr>
              <a:buNone/>
            </a:pPr>
            <a:r>
              <a:rPr lang="en-US" b="1" dirty="0"/>
              <a:t>	const A </a:t>
            </a:r>
            <a:r>
              <a:rPr lang="en-US" b="1" dirty="0" err="1"/>
              <a:t>a</a:t>
            </a:r>
            <a:r>
              <a:rPr lang="en-US" b="1" dirty="0"/>
              <a:t>(10);</a:t>
            </a:r>
          </a:p>
          <a:p>
            <a:pPr>
              <a:buNone/>
            </a:pPr>
            <a:r>
              <a:rPr lang="en-US" b="1" dirty="0"/>
              <a:t>	</a:t>
            </a:r>
            <a:r>
              <a:rPr lang="en-US" b="1" dirty="0" err="1"/>
              <a:t>a.changeVal</a:t>
            </a:r>
            <a:r>
              <a:rPr lang="en-US" b="1" dirty="0"/>
              <a:t>(20);</a:t>
            </a:r>
          </a:p>
          <a:p>
            <a:pPr>
              <a:buNone/>
            </a:pPr>
            <a:r>
              <a:rPr lang="en-US" b="1" dirty="0"/>
              <a:t>}</a:t>
            </a:r>
          </a:p>
          <a:p>
            <a:endParaRPr lang="en-US" dirty="0"/>
          </a:p>
        </p:txBody>
      </p:sp>
      <p:cxnSp>
        <p:nvCxnSpPr>
          <p:cNvPr id="6" name="Straight Connector 5"/>
          <p:cNvCxnSpPr/>
          <p:nvPr/>
        </p:nvCxnSpPr>
        <p:spPr>
          <a:xfrm rot="5400000">
            <a:off x="2972594" y="3733006"/>
            <a:ext cx="3962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15FD-46FA-89C9-F892-777BCE1342C1}"/>
              </a:ext>
            </a:extLst>
          </p:cNvPr>
          <p:cNvSpPr>
            <a:spLocks noGrp="1"/>
          </p:cNvSpPr>
          <p:nvPr>
            <p:ph type="title"/>
          </p:nvPr>
        </p:nvSpPr>
        <p:spPr/>
        <p:txBody>
          <a:bodyPr/>
          <a:lstStyle/>
          <a:p>
            <a:r>
              <a:rPr lang="en-US" dirty="0"/>
              <a:t>Same </a:t>
            </a:r>
            <a:r>
              <a:rPr lang="en-US"/>
              <a:t>with static</a:t>
            </a:r>
          </a:p>
        </p:txBody>
      </p:sp>
      <p:sp>
        <p:nvSpPr>
          <p:cNvPr id="3" name="Content Placeholder 2">
            <a:extLst>
              <a:ext uri="{FF2B5EF4-FFF2-40B4-BE49-F238E27FC236}">
                <a16:creationId xmlns:a16="http://schemas.microsoft.com/office/drawing/2014/main" id="{2F8545EF-B86F-F87F-246A-F845BDFE7B52}"/>
              </a:ext>
            </a:extLst>
          </p:cNvPr>
          <p:cNvSpPr>
            <a:spLocks noGrp="1"/>
          </p:cNvSpPr>
          <p:nvPr>
            <p:ph idx="1"/>
          </p:nvPr>
        </p:nvSpPr>
        <p:spPr/>
        <p:txBody>
          <a:bodyPr>
            <a:normAutofit fontScale="40000" lnSpcReduction="20000"/>
          </a:bodyPr>
          <a:lstStyle/>
          <a:p>
            <a:pPr marL="0" indent="0">
              <a:buNone/>
            </a:pPr>
            <a:r>
              <a:rPr lang="en-US" dirty="0"/>
              <a:t>class A</a:t>
            </a:r>
          </a:p>
          <a:p>
            <a:pPr marL="0" indent="0">
              <a:buNone/>
            </a:pPr>
            <a:r>
              <a:rPr lang="en-US" dirty="0"/>
              <a:t>{</a:t>
            </a:r>
          </a:p>
          <a:p>
            <a:pPr marL="0" indent="0">
              <a:buNone/>
            </a:pPr>
            <a:r>
              <a:rPr lang="en-US" dirty="0"/>
              <a:t>  static int </a:t>
            </a:r>
            <a:r>
              <a:rPr lang="en-US" dirty="0" err="1"/>
              <a:t>val</a:t>
            </a:r>
            <a:r>
              <a:rPr lang="en-US" dirty="0"/>
              <a:t>;</a:t>
            </a:r>
          </a:p>
          <a:p>
            <a:pPr marL="0" indent="0">
              <a:buNone/>
            </a:pPr>
            <a:r>
              <a:rPr lang="en-US" dirty="0"/>
              <a:t>	</a:t>
            </a:r>
          </a:p>
          <a:p>
            <a:pPr marL="0" indent="0">
              <a:buNone/>
            </a:pPr>
            <a:r>
              <a:rPr lang="en-US" dirty="0"/>
              <a:t>	public:</a:t>
            </a:r>
          </a:p>
          <a:p>
            <a:pPr marL="0" indent="0">
              <a:buNone/>
            </a:pPr>
            <a:r>
              <a:rPr lang="en-US" dirty="0"/>
              <a:t>	A(int x)</a:t>
            </a:r>
          </a:p>
          <a:p>
            <a:pPr marL="0" indent="0">
              <a:buNone/>
            </a:pPr>
            <a:r>
              <a:rPr lang="en-US" dirty="0"/>
              <a:t>	{</a:t>
            </a:r>
          </a:p>
          <a:p>
            <a:pPr marL="0" indent="0">
              <a:buNone/>
            </a:pPr>
            <a:r>
              <a:rPr lang="en-US" dirty="0"/>
              <a:t>		</a:t>
            </a:r>
            <a:r>
              <a:rPr lang="en-US" dirty="0" err="1"/>
              <a:t>val</a:t>
            </a:r>
            <a:r>
              <a:rPr lang="en-US" dirty="0"/>
              <a:t> = x;  </a:t>
            </a:r>
          </a:p>
          <a:p>
            <a:pPr marL="0" indent="0">
              <a:buNone/>
            </a:pPr>
            <a:r>
              <a:rPr lang="en-US" dirty="0"/>
              <a:t>	}</a:t>
            </a:r>
          </a:p>
          <a:p>
            <a:pPr marL="0" indent="0">
              <a:buNone/>
            </a:pPr>
            <a:r>
              <a:rPr lang="en-US" dirty="0"/>
              <a:t>	</a:t>
            </a:r>
          </a:p>
          <a:p>
            <a:pPr marL="0" indent="0">
              <a:buNone/>
            </a:pPr>
            <a:r>
              <a:rPr lang="en-US" dirty="0"/>
              <a:t>	void </a:t>
            </a:r>
            <a:r>
              <a:rPr lang="en-US" dirty="0" err="1"/>
              <a:t>changeVal</a:t>
            </a:r>
            <a:r>
              <a:rPr lang="en-US" dirty="0"/>
              <a:t>(int x) const</a:t>
            </a:r>
          </a:p>
          <a:p>
            <a:pPr marL="0" indent="0">
              <a:buNone/>
            </a:pPr>
            <a:r>
              <a:rPr lang="en-US" dirty="0"/>
              <a:t>	{</a:t>
            </a:r>
          </a:p>
          <a:p>
            <a:pPr marL="0" indent="0">
              <a:buNone/>
            </a:pPr>
            <a:r>
              <a:rPr lang="en-US" dirty="0"/>
              <a:t>		</a:t>
            </a:r>
            <a:r>
              <a:rPr lang="en-US" dirty="0" err="1"/>
              <a:t>val</a:t>
            </a:r>
            <a:r>
              <a:rPr lang="en-US" dirty="0"/>
              <a:t>++; </a:t>
            </a:r>
          </a:p>
          <a:p>
            <a:pPr marL="0" indent="0">
              <a:buNone/>
            </a:pPr>
            <a:r>
              <a:rPr lang="en-US" dirty="0"/>
              <a:t>	}</a:t>
            </a:r>
          </a:p>
          <a:p>
            <a:pPr marL="0" indent="0">
              <a:buNone/>
            </a:pPr>
            <a:r>
              <a:rPr lang="en-US" dirty="0"/>
              <a:t>};</a:t>
            </a:r>
          </a:p>
          <a:p>
            <a:pPr marL="0" indent="0">
              <a:buNone/>
            </a:pPr>
            <a:r>
              <a:rPr lang="en-US" dirty="0"/>
              <a:t>int A :: </a:t>
            </a:r>
            <a:r>
              <a:rPr lang="en-US" dirty="0" err="1"/>
              <a:t>val</a:t>
            </a:r>
            <a:r>
              <a:rPr lang="en-US" dirty="0"/>
              <a:t>=0; </a:t>
            </a:r>
          </a:p>
          <a:p>
            <a:pPr marL="0" indent="0">
              <a:buNone/>
            </a:pPr>
            <a:r>
              <a:rPr lang="en-US" dirty="0"/>
              <a:t>int main() </a:t>
            </a:r>
          </a:p>
          <a:p>
            <a:pPr marL="0" indent="0">
              <a:buNone/>
            </a:pPr>
            <a:r>
              <a:rPr lang="en-US" dirty="0"/>
              <a:t>{</a:t>
            </a:r>
          </a:p>
          <a:p>
            <a:pPr marL="0" indent="0">
              <a:buNone/>
            </a:pPr>
            <a:r>
              <a:rPr lang="en-US" dirty="0"/>
              <a:t>	const A a(10);</a:t>
            </a:r>
          </a:p>
          <a:p>
            <a:pPr marL="0" indent="0">
              <a:buNone/>
            </a:pPr>
            <a:r>
              <a:rPr lang="en-US" dirty="0"/>
              <a:t>	</a:t>
            </a:r>
            <a:r>
              <a:rPr lang="en-US" dirty="0" err="1"/>
              <a:t>a.changeVal</a:t>
            </a:r>
            <a:r>
              <a:rPr lang="en-US" dirty="0"/>
              <a:t>(20);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19819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D44-C0F9-4A6D-963F-83B6BDE838D7}"/>
              </a:ext>
            </a:extLst>
          </p:cNvPr>
          <p:cNvSpPr>
            <a:spLocks noGrp="1"/>
          </p:cNvSpPr>
          <p:nvPr>
            <p:ph type="title"/>
          </p:nvPr>
        </p:nvSpPr>
        <p:spPr/>
        <p:txBody>
          <a:bodyPr/>
          <a:lstStyle/>
          <a:p>
            <a:r>
              <a:rPr lang="en-US" b="1" i="0" u="none" strike="noStrike" baseline="0" dirty="0">
                <a:latin typeface="Times New Roman" panose="02020603050405020304" pitchFamily="18" charset="0"/>
              </a:rPr>
              <a:t>static </a:t>
            </a:r>
            <a:r>
              <a:rPr lang="en-US" b="0" i="0" u="none" strike="noStrike" baseline="0" dirty="0">
                <a:latin typeface="Times New Roman" panose="02020603050405020304" pitchFamily="18" charset="0"/>
              </a:rPr>
              <a:t>storage class</a:t>
            </a:r>
            <a:endParaRPr lang="en-US" dirty="0"/>
          </a:p>
        </p:txBody>
      </p:sp>
      <p:sp>
        <p:nvSpPr>
          <p:cNvPr id="3" name="Content Placeholder 2">
            <a:extLst>
              <a:ext uri="{FF2B5EF4-FFF2-40B4-BE49-F238E27FC236}">
                <a16:creationId xmlns:a16="http://schemas.microsoft.com/office/drawing/2014/main" id="{693CECB1-1F79-4B40-B9AC-46A868EC6B50}"/>
              </a:ext>
            </a:extLst>
          </p:cNvPr>
          <p:cNvSpPr>
            <a:spLocks noGrp="1"/>
          </p:cNvSpPr>
          <p:nvPr>
            <p:ph idx="1"/>
          </p:nvPr>
        </p:nvSpPr>
        <p:spPr/>
        <p:txBody>
          <a:bodyPr/>
          <a:lstStyle/>
          <a:p>
            <a:pPr algn="l"/>
            <a:r>
              <a:rPr lang="en-US" b="0" i="0" u="none" strike="noStrike" baseline="0" dirty="0">
                <a:latin typeface="Times New Roman" panose="02020603050405020304" pitchFamily="18" charset="0"/>
              </a:rPr>
              <a:t>Storage </a:t>
            </a:r>
            <a:r>
              <a:rPr lang="en-US" b="0" i="0" u="none" strike="noStrike" baseline="0" dirty="0">
                <a:latin typeface="SymbolMT"/>
              </a:rPr>
              <a:t>− </a:t>
            </a:r>
            <a:r>
              <a:rPr lang="en-US" b="0" i="0" u="none" strike="noStrike" baseline="0" dirty="0">
                <a:latin typeface="Times New Roman" panose="02020603050405020304" pitchFamily="18" charset="0"/>
              </a:rPr>
              <a:t>Memory.</a:t>
            </a:r>
          </a:p>
          <a:p>
            <a:pPr algn="l"/>
            <a:r>
              <a:rPr lang="en-US" b="0" i="0" u="none" strike="noStrike" baseline="0" dirty="0">
                <a:latin typeface="Times New Roman" panose="02020603050405020304" pitchFamily="18" charset="0"/>
              </a:rPr>
              <a:t>Default initial value </a:t>
            </a:r>
            <a:r>
              <a:rPr lang="en-US" b="0" i="0" u="none" strike="noStrike" baseline="0" dirty="0">
                <a:latin typeface="SymbolMT"/>
              </a:rPr>
              <a:t>− </a:t>
            </a:r>
            <a:r>
              <a:rPr lang="en-US" b="0" i="0" u="none" strike="noStrike" baseline="0" dirty="0">
                <a:latin typeface="Times New Roman" panose="02020603050405020304" pitchFamily="18" charset="0"/>
              </a:rPr>
              <a:t>Zero.</a:t>
            </a:r>
          </a:p>
          <a:p>
            <a:pPr algn="l"/>
            <a:r>
              <a:rPr lang="en-US" b="0" i="0" u="none" strike="noStrike" baseline="0" dirty="0">
                <a:latin typeface="Times New Roman" panose="02020603050405020304" pitchFamily="18" charset="0"/>
              </a:rPr>
              <a:t>Scope </a:t>
            </a:r>
            <a:r>
              <a:rPr lang="en-US" b="0" i="0" u="none" strike="noStrike" baseline="0" dirty="0">
                <a:latin typeface="SymbolMT"/>
              </a:rPr>
              <a:t>− </a:t>
            </a:r>
            <a:r>
              <a:rPr lang="en-US" b="0" i="0" u="none" strike="noStrike" baseline="0" dirty="0">
                <a:latin typeface="Times New Roman" panose="02020603050405020304" pitchFamily="18" charset="0"/>
              </a:rPr>
              <a:t>Local to the block in which the variable is defined.</a:t>
            </a:r>
          </a:p>
          <a:p>
            <a:pPr algn="l"/>
            <a:r>
              <a:rPr lang="en-US" b="0" i="0" u="none" strike="noStrike" baseline="0" dirty="0">
                <a:latin typeface="Times New Roman" panose="02020603050405020304" pitchFamily="18" charset="0"/>
              </a:rPr>
              <a:t>Life </a:t>
            </a:r>
            <a:r>
              <a:rPr lang="en-US" b="0" i="0" u="none" strike="noStrike" baseline="0" dirty="0">
                <a:latin typeface="SymbolMT"/>
              </a:rPr>
              <a:t>− </a:t>
            </a:r>
            <a:r>
              <a:rPr lang="en-US" b="0" i="0" u="none" strike="noStrike" baseline="0" dirty="0">
                <a:latin typeface="Times New Roman" panose="02020603050405020304" pitchFamily="18" charset="0"/>
              </a:rPr>
              <a:t>Value of the variable persists between different function calls.</a:t>
            </a:r>
            <a:endParaRPr lang="en-US" dirty="0"/>
          </a:p>
        </p:txBody>
      </p:sp>
    </p:spTree>
    <p:extLst>
      <p:ext uri="{BB962C8B-B14F-4D97-AF65-F5344CB8AC3E}">
        <p14:creationId xmlns:p14="http://schemas.microsoft.com/office/powerpoint/2010/main" val="12893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215E-FFC3-BCF2-65AF-8E228D8676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CD7FA5-2B89-AF72-7514-C14A1F6B1B57}"/>
              </a:ext>
            </a:extLst>
          </p:cNvPr>
          <p:cNvSpPr>
            <a:spLocks noGrp="1"/>
          </p:cNvSpPr>
          <p:nvPr>
            <p:ph idx="1"/>
          </p:nvPr>
        </p:nvSpPr>
        <p:spPr/>
        <p:txBody>
          <a:bodyPr/>
          <a:lstStyle/>
          <a:p>
            <a:endParaRPr lang="en-US"/>
          </a:p>
        </p:txBody>
      </p:sp>
      <p:grpSp>
        <p:nvGrpSpPr>
          <p:cNvPr id="9" name="Group 8">
            <a:extLst>
              <a:ext uri="{FF2B5EF4-FFF2-40B4-BE49-F238E27FC236}">
                <a16:creationId xmlns:a16="http://schemas.microsoft.com/office/drawing/2014/main" id="{A7822AE4-D6F7-05BB-B063-8F73DB5AB5B1}"/>
              </a:ext>
            </a:extLst>
          </p:cNvPr>
          <p:cNvGrpSpPr/>
          <p:nvPr/>
        </p:nvGrpSpPr>
        <p:grpSpPr>
          <a:xfrm>
            <a:off x="4205621" y="2087842"/>
            <a:ext cx="2656440" cy="3680640"/>
            <a:chOff x="4205621" y="2087842"/>
            <a:chExt cx="2656440" cy="368064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B65B6A4-184F-FF5C-CE46-E10B42B3BC97}"/>
                    </a:ext>
                  </a:extLst>
                </p14:cNvPr>
                <p14:cNvContentPartPr/>
                <p14:nvPr/>
              </p14:nvContentPartPr>
              <p14:xfrm>
                <a:off x="4245221" y="2087842"/>
                <a:ext cx="157680" cy="3544920"/>
              </p14:xfrm>
            </p:contentPart>
          </mc:Choice>
          <mc:Fallback xmlns="">
            <p:pic>
              <p:nvPicPr>
                <p:cNvPr id="4" name="Ink 3">
                  <a:extLst>
                    <a:ext uri="{FF2B5EF4-FFF2-40B4-BE49-F238E27FC236}">
                      <a16:creationId xmlns:a16="http://schemas.microsoft.com/office/drawing/2014/main" id="{FB65B6A4-184F-FF5C-CE46-E10B42B3BC97}"/>
                    </a:ext>
                  </a:extLst>
                </p:cNvPr>
                <p:cNvPicPr/>
                <p:nvPr/>
              </p:nvPicPr>
              <p:blipFill>
                <a:blip r:embed="rId3"/>
                <a:stretch>
                  <a:fillRect/>
                </a:stretch>
              </p:blipFill>
              <p:spPr>
                <a:xfrm>
                  <a:off x="4239101" y="2081722"/>
                  <a:ext cx="169920" cy="355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5287E8F-3E65-FD97-5DEF-38149207CC7C}"/>
                    </a:ext>
                  </a:extLst>
                </p14:cNvPr>
                <p14:cNvContentPartPr/>
                <p14:nvPr/>
              </p14:nvContentPartPr>
              <p14:xfrm>
                <a:off x="6779261" y="2197642"/>
                <a:ext cx="82800" cy="3503880"/>
              </p14:xfrm>
            </p:contentPart>
          </mc:Choice>
          <mc:Fallback xmlns="">
            <p:pic>
              <p:nvPicPr>
                <p:cNvPr id="5" name="Ink 4">
                  <a:extLst>
                    <a:ext uri="{FF2B5EF4-FFF2-40B4-BE49-F238E27FC236}">
                      <a16:creationId xmlns:a16="http://schemas.microsoft.com/office/drawing/2014/main" id="{F5287E8F-3E65-FD97-5DEF-38149207CC7C}"/>
                    </a:ext>
                  </a:extLst>
                </p:cNvPr>
                <p:cNvPicPr/>
                <p:nvPr/>
              </p:nvPicPr>
              <p:blipFill>
                <a:blip r:embed="rId5"/>
                <a:stretch>
                  <a:fillRect/>
                </a:stretch>
              </p:blipFill>
              <p:spPr>
                <a:xfrm>
                  <a:off x="6773141" y="2191522"/>
                  <a:ext cx="95040" cy="3516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B096CD3-6A5F-0E82-7972-8B78B60DB37C}"/>
                    </a:ext>
                  </a:extLst>
                </p14:cNvPr>
                <p14:cNvContentPartPr/>
                <p14:nvPr/>
              </p14:nvContentPartPr>
              <p14:xfrm>
                <a:off x="4205621" y="5693602"/>
                <a:ext cx="2644920" cy="74880"/>
              </p14:xfrm>
            </p:contentPart>
          </mc:Choice>
          <mc:Fallback xmlns="">
            <p:pic>
              <p:nvPicPr>
                <p:cNvPr id="6" name="Ink 5">
                  <a:extLst>
                    <a:ext uri="{FF2B5EF4-FFF2-40B4-BE49-F238E27FC236}">
                      <a16:creationId xmlns:a16="http://schemas.microsoft.com/office/drawing/2014/main" id="{5B096CD3-6A5F-0E82-7972-8B78B60DB37C}"/>
                    </a:ext>
                  </a:extLst>
                </p:cNvPr>
                <p:cNvPicPr/>
                <p:nvPr/>
              </p:nvPicPr>
              <p:blipFill>
                <a:blip r:embed="rId7"/>
                <a:stretch>
                  <a:fillRect/>
                </a:stretch>
              </p:blipFill>
              <p:spPr>
                <a:xfrm>
                  <a:off x="4199501" y="5687482"/>
                  <a:ext cx="26571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7B8C53F-92F1-49FA-F478-766742AA4A42}"/>
                    </a:ext>
                  </a:extLst>
                </p14:cNvPr>
                <p14:cNvContentPartPr/>
                <p14:nvPr/>
              </p14:nvContentPartPr>
              <p14:xfrm>
                <a:off x="4251341" y="4844002"/>
                <a:ext cx="2551680" cy="275760"/>
              </p14:xfrm>
            </p:contentPart>
          </mc:Choice>
          <mc:Fallback xmlns="">
            <p:pic>
              <p:nvPicPr>
                <p:cNvPr id="8" name="Ink 7">
                  <a:extLst>
                    <a:ext uri="{FF2B5EF4-FFF2-40B4-BE49-F238E27FC236}">
                      <a16:creationId xmlns:a16="http://schemas.microsoft.com/office/drawing/2014/main" id="{E7B8C53F-92F1-49FA-F478-766742AA4A42}"/>
                    </a:ext>
                  </a:extLst>
                </p:cNvPr>
                <p:cNvPicPr/>
                <p:nvPr/>
              </p:nvPicPr>
              <p:blipFill>
                <a:blip r:embed="rId9"/>
                <a:stretch>
                  <a:fillRect/>
                </a:stretch>
              </p:blipFill>
              <p:spPr>
                <a:xfrm>
                  <a:off x="4245221" y="4837882"/>
                  <a:ext cx="2563920" cy="28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38CBBD03-B8FA-A836-FB39-7A5EF383E504}"/>
                  </a:ext>
                </a:extLst>
              </p14:cNvPr>
              <p14:cNvContentPartPr/>
              <p14:nvPr/>
            </p14:nvContentPartPr>
            <p14:xfrm>
              <a:off x="6581261" y="4765781"/>
              <a:ext cx="1698480" cy="838080"/>
            </p14:xfrm>
          </p:contentPart>
        </mc:Choice>
        <mc:Fallback xmlns="">
          <p:pic>
            <p:nvPicPr>
              <p:cNvPr id="45" name="Ink 44">
                <a:extLst>
                  <a:ext uri="{FF2B5EF4-FFF2-40B4-BE49-F238E27FC236}">
                    <a16:creationId xmlns:a16="http://schemas.microsoft.com/office/drawing/2014/main" id="{38CBBD03-B8FA-A836-FB39-7A5EF383E504}"/>
                  </a:ext>
                </a:extLst>
              </p:cNvPr>
              <p:cNvPicPr/>
              <p:nvPr/>
            </p:nvPicPr>
            <p:blipFill>
              <a:blip r:embed="rId11"/>
              <a:stretch>
                <a:fillRect/>
              </a:stretch>
            </p:blipFill>
            <p:spPr>
              <a:xfrm>
                <a:off x="6575141" y="4759661"/>
                <a:ext cx="1710720" cy="850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5ABB02E1-35B3-4C54-2602-8ECFB0D6B778}"/>
                  </a:ext>
                </a:extLst>
              </p14:cNvPr>
              <p14:cNvContentPartPr/>
              <p14:nvPr/>
            </p14:nvContentPartPr>
            <p14:xfrm>
              <a:off x="6635981" y="3606221"/>
              <a:ext cx="1323360" cy="817200"/>
            </p14:xfrm>
          </p:contentPart>
        </mc:Choice>
        <mc:Fallback xmlns="">
          <p:pic>
            <p:nvPicPr>
              <p:cNvPr id="47" name="Ink 46">
                <a:extLst>
                  <a:ext uri="{FF2B5EF4-FFF2-40B4-BE49-F238E27FC236}">
                    <a16:creationId xmlns:a16="http://schemas.microsoft.com/office/drawing/2014/main" id="{5ABB02E1-35B3-4C54-2602-8ECFB0D6B778}"/>
                  </a:ext>
                </a:extLst>
              </p:cNvPr>
              <p:cNvPicPr/>
              <p:nvPr/>
            </p:nvPicPr>
            <p:blipFill>
              <a:blip r:embed="rId13"/>
              <a:stretch>
                <a:fillRect/>
              </a:stretch>
            </p:blipFill>
            <p:spPr>
              <a:xfrm>
                <a:off x="6629861" y="3600101"/>
                <a:ext cx="1335600" cy="829440"/>
              </a:xfrm>
              <a:prstGeom prst="rect">
                <a:avLst/>
              </a:prstGeom>
            </p:spPr>
          </p:pic>
        </mc:Fallback>
      </mc:AlternateContent>
      <p:grpSp>
        <p:nvGrpSpPr>
          <p:cNvPr id="58" name="Group 57">
            <a:extLst>
              <a:ext uri="{FF2B5EF4-FFF2-40B4-BE49-F238E27FC236}">
                <a16:creationId xmlns:a16="http://schemas.microsoft.com/office/drawing/2014/main" id="{5D9F1C78-898A-45DC-0606-9B06536071B5}"/>
              </a:ext>
            </a:extLst>
          </p:cNvPr>
          <p:cNvGrpSpPr/>
          <p:nvPr/>
        </p:nvGrpSpPr>
        <p:grpSpPr>
          <a:xfrm>
            <a:off x="7159061" y="1523621"/>
            <a:ext cx="1490040" cy="1583280"/>
            <a:chOff x="7159061" y="1523621"/>
            <a:chExt cx="1490040" cy="1583280"/>
          </a:xfrm>
        </p:grpSpPr>
        <mc:AlternateContent xmlns:mc="http://schemas.openxmlformats.org/markup-compatibility/2006" xmlns:p14="http://schemas.microsoft.com/office/powerpoint/2010/main">
          <mc:Choice Requires="p14">
            <p:contentPart p14:bwMode="auto" r:id="rId14">
              <p14:nvContentPartPr>
                <p14:cNvPr id="49" name="Ink 48">
                  <a:extLst>
                    <a:ext uri="{FF2B5EF4-FFF2-40B4-BE49-F238E27FC236}">
                      <a16:creationId xmlns:a16="http://schemas.microsoft.com/office/drawing/2014/main" id="{BC9854FA-4C1E-C340-C2BE-4F161C61B252}"/>
                    </a:ext>
                  </a:extLst>
                </p14:cNvPr>
                <p14:cNvContentPartPr/>
                <p14:nvPr/>
              </p14:nvContentPartPr>
              <p14:xfrm>
                <a:off x="7159061" y="1895501"/>
                <a:ext cx="195120" cy="639000"/>
              </p14:xfrm>
            </p:contentPart>
          </mc:Choice>
          <mc:Fallback xmlns="">
            <p:pic>
              <p:nvPicPr>
                <p:cNvPr id="49" name="Ink 48">
                  <a:extLst>
                    <a:ext uri="{FF2B5EF4-FFF2-40B4-BE49-F238E27FC236}">
                      <a16:creationId xmlns:a16="http://schemas.microsoft.com/office/drawing/2014/main" id="{BC9854FA-4C1E-C340-C2BE-4F161C61B252}"/>
                    </a:ext>
                  </a:extLst>
                </p:cNvPr>
                <p:cNvPicPr/>
                <p:nvPr/>
              </p:nvPicPr>
              <p:blipFill>
                <a:blip r:embed="rId15"/>
                <a:stretch>
                  <a:fillRect/>
                </a:stretch>
              </p:blipFill>
              <p:spPr>
                <a:xfrm>
                  <a:off x="7152941" y="1889381"/>
                  <a:ext cx="207360" cy="65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A1941A3C-3776-F7DF-7D69-ABEA083BFD8F}"/>
                    </a:ext>
                  </a:extLst>
                </p14:cNvPr>
                <p14:cNvContentPartPr/>
                <p14:nvPr/>
              </p14:nvContentPartPr>
              <p14:xfrm>
                <a:off x="8068421" y="2513981"/>
                <a:ext cx="300600" cy="592920"/>
              </p14:xfrm>
            </p:contentPart>
          </mc:Choice>
          <mc:Fallback xmlns="">
            <p:pic>
              <p:nvPicPr>
                <p:cNvPr id="50" name="Ink 49">
                  <a:extLst>
                    <a:ext uri="{FF2B5EF4-FFF2-40B4-BE49-F238E27FC236}">
                      <a16:creationId xmlns:a16="http://schemas.microsoft.com/office/drawing/2014/main" id="{A1941A3C-3776-F7DF-7D69-ABEA083BFD8F}"/>
                    </a:ext>
                  </a:extLst>
                </p:cNvPr>
                <p:cNvPicPr/>
                <p:nvPr/>
              </p:nvPicPr>
              <p:blipFill>
                <a:blip r:embed="rId17"/>
                <a:stretch>
                  <a:fillRect/>
                </a:stretch>
              </p:blipFill>
              <p:spPr>
                <a:xfrm>
                  <a:off x="8062301" y="2507861"/>
                  <a:ext cx="31284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1" name="Ink 50">
                  <a:extLst>
                    <a:ext uri="{FF2B5EF4-FFF2-40B4-BE49-F238E27FC236}">
                      <a16:creationId xmlns:a16="http://schemas.microsoft.com/office/drawing/2014/main" id="{B3B63F3C-7222-8B6D-6931-79CFC0D95798}"/>
                    </a:ext>
                  </a:extLst>
                </p14:cNvPr>
                <p14:cNvContentPartPr/>
                <p14:nvPr/>
              </p14:nvContentPartPr>
              <p14:xfrm>
                <a:off x="7579181" y="2055341"/>
                <a:ext cx="532800" cy="380880"/>
              </p14:xfrm>
            </p:contentPart>
          </mc:Choice>
          <mc:Fallback xmlns="">
            <p:pic>
              <p:nvPicPr>
                <p:cNvPr id="51" name="Ink 50">
                  <a:extLst>
                    <a:ext uri="{FF2B5EF4-FFF2-40B4-BE49-F238E27FC236}">
                      <a16:creationId xmlns:a16="http://schemas.microsoft.com/office/drawing/2014/main" id="{B3B63F3C-7222-8B6D-6931-79CFC0D95798}"/>
                    </a:ext>
                  </a:extLst>
                </p:cNvPr>
                <p:cNvPicPr/>
                <p:nvPr/>
              </p:nvPicPr>
              <p:blipFill>
                <a:blip r:embed="rId19"/>
                <a:stretch>
                  <a:fillRect/>
                </a:stretch>
              </p:blipFill>
              <p:spPr>
                <a:xfrm>
                  <a:off x="7573061" y="2049221"/>
                  <a:ext cx="54504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2" name="Ink 51">
                  <a:extLst>
                    <a:ext uri="{FF2B5EF4-FFF2-40B4-BE49-F238E27FC236}">
                      <a16:creationId xmlns:a16="http://schemas.microsoft.com/office/drawing/2014/main" id="{D667B08F-6EBB-C9CF-F17B-03C3F7B60D36}"/>
                    </a:ext>
                  </a:extLst>
                </p14:cNvPr>
                <p14:cNvContentPartPr/>
                <p14:nvPr/>
              </p14:nvContentPartPr>
              <p14:xfrm>
                <a:off x="7834421" y="2197901"/>
                <a:ext cx="201960" cy="96840"/>
              </p14:xfrm>
            </p:contentPart>
          </mc:Choice>
          <mc:Fallback xmlns="">
            <p:pic>
              <p:nvPicPr>
                <p:cNvPr id="52" name="Ink 51">
                  <a:extLst>
                    <a:ext uri="{FF2B5EF4-FFF2-40B4-BE49-F238E27FC236}">
                      <a16:creationId xmlns:a16="http://schemas.microsoft.com/office/drawing/2014/main" id="{D667B08F-6EBB-C9CF-F17B-03C3F7B60D36}"/>
                    </a:ext>
                  </a:extLst>
                </p:cNvPr>
                <p:cNvPicPr/>
                <p:nvPr/>
              </p:nvPicPr>
              <p:blipFill>
                <a:blip r:embed="rId21"/>
                <a:stretch>
                  <a:fillRect/>
                </a:stretch>
              </p:blipFill>
              <p:spPr>
                <a:xfrm>
                  <a:off x="7828301" y="2191781"/>
                  <a:ext cx="2142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3" name="Ink 52">
                  <a:extLst>
                    <a:ext uri="{FF2B5EF4-FFF2-40B4-BE49-F238E27FC236}">
                      <a16:creationId xmlns:a16="http://schemas.microsoft.com/office/drawing/2014/main" id="{E1151472-99D3-54AA-DC3F-FA8ED2F4F377}"/>
                    </a:ext>
                  </a:extLst>
                </p14:cNvPr>
                <p14:cNvContentPartPr/>
                <p14:nvPr/>
              </p14:nvContentPartPr>
              <p14:xfrm>
                <a:off x="7542821" y="2125181"/>
                <a:ext cx="60120" cy="112320"/>
              </p14:xfrm>
            </p:contentPart>
          </mc:Choice>
          <mc:Fallback xmlns="">
            <p:pic>
              <p:nvPicPr>
                <p:cNvPr id="53" name="Ink 52">
                  <a:extLst>
                    <a:ext uri="{FF2B5EF4-FFF2-40B4-BE49-F238E27FC236}">
                      <a16:creationId xmlns:a16="http://schemas.microsoft.com/office/drawing/2014/main" id="{E1151472-99D3-54AA-DC3F-FA8ED2F4F377}"/>
                    </a:ext>
                  </a:extLst>
                </p:cNvPr>
                <p:cNvPicPr/>
                <p:nvPr/>
              </p:nvPicPr>
              <p:blipFill>
                <a:blip r:embed="rId23"/>
                <a:stretch>
                  <a:fillRect/>
                </a:stretch>
              </p:blipFill>
              <p:spPr>
                <a:xfrm>
                  <a:off x="7536701" y="2119061"/>
                  <a:ext cx="723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4" name="Ink 53">
                  <a:extLst>
                    <a:ext uri="{FF2B5EF4-FFF2-40B4-BE49-F238E27FC236}">
                      <a16:creationId xmlns:a16="http://schemas.microsoft.com/office/drawing/2014/main" id="{9F99A494-2B27-5910-3CB6-842504910EB4}"/>
                    </a:ext>
                  </a:extLst>
                </p14:cNvPr>
                <p14:cNvContentPartPr/>
                <p14:nvPr/>
              </p14:nvContentPartPr>
              <p14:xfrm>
                <a:off x="8181101" y="1953821"/>
                <a:ext cx="297000" cy="152640"/>
              </p14:xfrm>
            </p:contentPart>
          </mc:Choice>
          <mc:Fallback xmlns="">
            <p:pic>
              <p:nvPicPr>
                <p:cNvPr id="54" name="Ink 53">
                  <a:extLst>
                    <a:ext uri="{FF2B5EF4-FFF2-40B4-BE49-F238E27FC236}">
                      <a16:creationId xmlns:a16="http://schemas.microsoft.com/office/drawing/2014/main" id="{9F99A494-2B27-5910-3CB6-842504910EB4}"/>
                    </a:ext>
                  </a:extLst>
                </p:cNvPr>
                <p:cNvPicPr/>
                <p:nvPr/>
              </p:nvPicPr>
              <p:blipFill>
                <a:blip r:embed="rId25"/>
                <a:stretch>
                  <a:fillRect/>
                </a:stretch>
              </p:blipFill>
              <p:spPr>
                <a:xfrm>
                  <a:off x="8174981" y="1947701"/>
                  <a:ext cx="3092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6" name="Ink 55">
                  <a:extLst>
                    <a:ext uri="{FF2B5EF4-FFF2-40B4-BE49-F238E27FC236}">
                      <a16:creationId xmlns:a16="http://schemas.microsoft.com/office/drawing/2014/main" id="{104F62C9-6EB4-48F7-886A-EC83B4422CAF}"/>
                    </a:ext>
                  </a:extLst>
                </p14:cNvPr>
                <p14:cNvContentPartPr/>
                <p14:nvPr/>
              </p14:nvContentPartPr>
              <p14:xfrm>
                <a:off x="7360301" y="1523621"/>
                <a:ext cx="469440" cy="568080"/>
              </p14:xfrm>
            </p:contentPart>
          </mc:Choice>
          <mc:Fallback xmlns="">
            <p:pic>
              <p:nvPicPr>
                <p:cNvPr id="56" name="Ink 55">
                  <a:extLst>
                    <a:ext uri="{FF2B5EF4-FFF2-40B4-BE49-F238E27FC236}">
                      <a16:creationId xmlns:a16="http://schemas.microsoft.com/office/drawing/2014/main" id="{104F62C9-6EB4-48F7-886A-EC83B4422CAF}"/>
                    </a:ext>
                  </a:extLst>
                </p:cNvPr>
                <p:cNvPicPr/>
                <p:nvPr/>
              </p:nvPicPr>
              <p:blipFill>
                <a:blip r:embed="rId27"/>
                <a:stretch>
                  <a:fillRect/>
                </a:stretch>
              </p:blipFill>
              <p:spPr>
                <a:xfrm>
                  <a:off x="7354181" y="1517501"/>
                  <a:ext cx="481680" cy="580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7" name="Ink 56">
                  <a:extLst>
                    <a:ext uri="{FF2B5EF4-FFF2-40B4-BE49-F238E27FC236}">
                      <a16:creationId xmlns:a16="http://schemas.microsoft.com/office/drawing/2014/main" id="{D66A9507-00DD-838C-335A-4B7641F85AA7}"/>
                    </a:ext>
                  </a:extLst>
                </p14:cNvPr>
                <p14:cNvContentPartPr/>
                <p14:nvPr/>
              </p14:nvContentPartPr>
              <p14:xfrm>
                <a:off x="8358581" y="2259101"/>
                <a:ext cx="290520" cy="579600"/>
              </p14:xfrm>
            </p:contentPart>
          </mc:Choice>
          <mc:Fallback xmlns="">
            <p:pic>
              <p:nvPicPr>
                <p:cNvPr id="57" name="Ink 56">
                  <a:extLst>
                    <a:ext uri="{FF2B5EF4-FFF2-40B4-BE49-F238E27FC236}">
                      <a16:creationId xmlns:a16="http://schemas.microsoft.com/office/drawing/2014/main" id="{D66A9507-00DD-838C-335A-4B7641F85AA7}"/>
                    </a:ext>
                  </a:extLst>
                </p:cNvPr>
                <p:cNvPicPr/>
                <p:nvPr/>
              </p:nvPicPr>
              <p:blipFill>
                <a:blip r:embed="rId29"/>
                <a:stretch>
                  <a:fillRect/>
                </a:stretch>
              </p:blipFill>
              <p:spPr>
                <a:xfrm>
                  <a:off x="8352461" y="2252981"/>
                  <a:ext cx="302760" cy="59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59" name="Ink 58">
                <a:extLst>
                  <a:ext uri="{FF2B5EF4-FFF2-40B4-BE49-F238E27FC236}">
                    <a16:creationId xmlns:a16="http://schemas.microsoft.com/office/drawing/2014/main" id="{10E96387-C58E-EABB-8EB3-8F319B16BCB4}"/>
                  </a:ext>
                </a:extLst>
              </p14:cNvPr>
              <p14:cNvContentPartPr/>
              <p14:nvPr/>
            </p14:nvContentPartPr>
            <p14:xfrm>
              <a:off x="3245861" y="4340261"/>
              <a:ext cx="1445400" cy="802080"/>
            </p14:xfrm>
          </p:contentPart>
        </mc:Choice>
        <mc:Fallback xmlns="">
          <p:pic>
            <p:nvPicPr>
              <p:cNvPr id="59" name="Ink 58">
                <a:extLst>
                  <a:ext uri="{FF2B5EF4-FFF2-40B4-BE49-F238E27FC236}">
                    <a16:creationId xmlns:a16="http://schemas.microsoft.com/office/drawing/2014/main" id="{10E96387-C58E-EABB-8EB3-8F319B16BCB4}"/>
                  </a:ext>
                </a:extLst>
              </p:cNvPr>
              <p:cNvPicPr/>
              <p:nvPr/>
            </p:nvPicPr>
            <p:blipFill>
              <a:blip r:embed="rId31"/>
              <a:stretch>
                <a:fillRect/>
              </a:stretch>
            </p:blipFill>
            <p:spPr>
              <a:xfrm>
                <a:off x="3239741" y="4334141"/>
                <a:ext cx="1457640" cy="814320"/>
              </a:xfrm>
              <a:prstGeom prst="rect">
                <a:avLst/>
              </a:prstGeom>
            </p:spPr>
          </p:pic>
        </mc:Fallback>
      </mc:AlternateContent>
      <p:grpSp>
        <p:nvGrpSpPr>
          <p:cNvPr id="62" name="Group 61">
            <a:extLst>
              <a:ext uri="{FF2B5EF4-FFF2-40B4-BE49-F238E27FC236}">
                <a16:creationId xmlns:a16="http://schemas.microsoft.com/office/drawing/2014/main" id="{BE664986-6293-FB04-D34C-6744DB98BF15}"/>
              </a:ext>
            </a:extLst>
          </p:cNvPr>
          <p:cNvGrpSpPr/>
          <p:nvPr/>
        </p:nvGrpSpPr>
        <p:grpSpPr>
          <a:xfrm>
            <a:off x="3602621" y="2471501"/>
            <a:ext cx="3200400" cy="3501000"/>
            <a:chOff x="3602621" y="2471501"/>
            <a:chExt cx="3200400" cy="3501000"/>
          </a:xfrm>
        </p:grpSpPr>
        <mc:AlternateContent xmlns:mc="http://schemas.openxmlformats.org/markup-compatibility/2006" xmlns:p14="http://schemas.microsoft.com/office/powerpoint/2010/main">
          <mc:Choice Requires="p14">
            <p:contentPart p14:bwMode="auto" r:id="rId32">
              <p14:nvContentPartPr>
                <p14:cNvPr id="10" name="Ink 9">
                  <a:extLst>
                    <a:ext uri="{FF2B5EF4-FFF2-40B4-BE49-F238E27FC236}">
                      <a16:creationId xmlns:a16="http://schemas.microsoft.com/office/drawing/2014/main" id="{522F319B-05DF-0C0B-5EAF-6FE0212C5F38}"/>
                    </a:ext>
                  </a:extLst>
                </p14:cNvPr>
                <p14:cNvContentPartPr/>
                <p14:nvPr/>
              </p14:nvContentPartPr>
              <p14:xfrm>
                <a:off x="4842101" y="5192021"/>
                <a:ext cx="324720" cy="88920"/>
              </p14:xfrm>
            </p:contentPart>
          </mc:Choice>
          <mc:Fallback xmlns="">
            <p:pic>
              <p:nvPicPr>
                <p:cNvPr id="10" name="Ink 9">
                  <a:extLst>
                    <a:ext uri="{FF2B5EF4-FFF2-40B4-BE49-F238E27FC236}">
                      <a16:creationId xmlns:a16="http://schemas.microsoft.com/office/drawing/2014/main" id="{522F319B-05DF-0C0B-5EAF-6FE0212C5F38}"/>
                    </a:ext>
                  </a:extLst>
                </p:cNvPr>
                <p:cNvPicPr/>
                <p:nvPr/>
              </p:nvPicPr>
              <p:blipFill>
                <a:blip r:embed="rId33"/>
                <a:stretch>
                  <a:fillRect/>
                </a:stretch>
              </p:blipFill>
              <p:spPr>
                <a:xfrm>
                  <a:off x="4835981" y="5185901"/>
                  <a:ext cx="3369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Ink 10">
                  <a:extLst>
                    <a:ext uri="{FF2B5EF4-FFF2-40B4-BE49-F238E27FC236}">
                      <a16:creationId xmlns:a16="http://schemas.microsoft.com/office/drawing/2014/main" id="{4C5B3852-905B-E574-6C28-881D75C8E9DE}"/>
                    </a:ext>
                  </a:extLst>
                </p14:cNvPr>
                <p14:cNvContentPartPr/>
                <p14:nvPr/>
              </p14:nvContentPartPr>
              <p14:xfrm>
                <a:off x="4990781" y="5289581"/>
                <a:ext cx="35640" cy="229680"/>
              </p14:xfrm>
            </p:contentPart>
          </mc:Choice>
          <mc:Fallback xmlns="">
            <p:pic>
              <p:nvPicPr>
                <p:cNvPr id="11" name="Ink 10">
                  <a:extLst>
                    <a:ext uri="{FF2B5EF4-FFF2-40B4-BE49-F238E27FC236}">
                      <a16:creationId xmlns:a16="http://schemas.microsoft.com/office/drawing/2014/main" id="{4C5B3852-905B-E574-6C28-881D75C8E9DE}"/>
                    </a:ext>
                  </a:extLst>
                </p:cNvPr>
                <p:cNvPicPr/>
                <p:nvPr/>
              </p:nvPicPr>
              <p:blipFill>
                <a:blip r:embed="rId35"/>
                <a:stretch>
                  <a:fillRect/>
                </a:stretch>
              </p:blipFill>
              <p:spPr>
                <a:xfrm>
                  <a:off x="4984661" y="5283461"/>
                  <a:ext cx="4788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Ink 12">
                  <a:extLst>
                    <a:ext uri="{FF2B5EF4-FFF2-40B4-BE49-F238E27FC236}">
                      <a16:creationId xmlns:a16="http://schemas.microsoft.com/office/drawing/2014/main" id="{DFCECDCA-05D6-061D-7B37-F0B672D39D28}"/>
                    </a:ext>
                  </a:extLst>
                </p14:cNvPr>
                <p14:cNvContentPartPr/>
                <p14:nvPr/>
              </p14:nvContentPartPr>
              <p14:xfrm>
                <a:off x="5122541" y="5126861"/>
                <a:ext cx="588960" cy="388800"/>
              </p14:xfrm>
            </p:contentPart>
          </mc:Choice>
          <mc:Fallback xmlns="">
            <p:pic>
              <p:nvPicPr>
                <p:cNvPr id="13" name="Ink 12">
                  <a:extLst>
                    <a:ext uri="{FF2B5EF4-FFF2-40B4-BE49-F238E27FC236}">
                      <a16:creationId xmlns:a16="http://schemas.microsoft.com/office/drawing/2014/main" id="{DFCECDCA-05D6-061D-7B37-F0B672D39D28}"/>
                    </a:ext>
                  </a:extLst>
                </p:cNvPr>
                <p:cNvPicPr/>
                <p:nvPr/>
              </p:nvPicPr>
              <p:blipFill>
                <a:blip r:embed="rId37"/>
                <a:stretch>
                  <a:fillRect/>
                </a:stretch>
              </p:blipFill>
              <p:spPr>
                <a:xfrm>
                  <a:off x="5116421" y="5120741"/>
                  <a:ext cx="60120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 name="Ink 13">
                  <a:extLst>
                    <a:ext uri="{FF2B5EF4-FFF2-40B4-BE49-F238E27FC236}">
                      <a16:creationId xmlns:a16="http://schemas.microsoft.com/office/drawing/2014/main" id="{AB8A16D8-D039-652F-726F-7D1948CE2787}"/>
                    </a:ext>
                  </a:extLst>
                </p14:cNvPr>
                <p14:cNvContentPartPr/>
                <p14:nvPr/>
              </p14:nvContentPartPr>
              <p14:xfrm>
                <a:off x="5565341" y="5243501"/>
                <a:ext cx="149760" cy="78480"/>
              </p14:xfrm>
            </p:contentPart>
          </mc:Choice>
          <mc:Fallback xmlns="">
            <p:pic>
              <p:nvPicPr>
                <p:cNvPr id="14" name="Ink 13">
                  <a:extLst>
                    <a:ext uri="{FF2B5EF4-FFF2-40B4-BE49-F238E27FC236}">
                      <a16:creationId xmlns:a16="http://schemas.microsoft.com/office/drawing/2014/main" id="{AB8A16D8-D039-652F-726F-7D1948CE2787}"/>
                    </a:ext>
                  </a:extLst>
                </p:cNvPr>
                <p:cNvPicPr/>
                <p:nvPr/>
              </p:nvPicPr>
              <p:blipFill>
                <a:blip r:embed="rId39"/>
                <a:stretch>
                  <a:fillRect/>
                </a:stretch>
              </p:blipFill>
              <p:spPr>
                <a:xfrm>
                  <a:off x="5559221" y="5237381"/>
                  <a:ext cx="1620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5" name="Ink 14">
                  <a:extLst>
                    <a:ext uri="{FF2B5EF4-FFF2-40B4-BE49-F238E27FC236}">
                      <a16:creationId xmlns:a16="http://schemas.microsoft.com/office/drawing/2014/main" id="{BC8708B5-5ADD-5BA4-5AAD-E6905CE57E7A}"/>
                    </a:ext>
                  </a:extLst>
                </p14:cNvPr>
                <p14:cNvContentPartPr/>
                <p14:nvPr/>
              </p14:nvContentPartPr>
              <p14:xfrm>
                <a:off x="5984381" y="5029301"/>
                <a:ext cx="182520" cy="354600"/>
              </p14:xfrm>
            </p:contentPart>
          </mc:Choice>
          <mc:Fallback xmlns="">
            <p:pic>
              <p:nvPicPr>
                <p:cNvPr id="15" name="Ink 14">
                  <a:extLst>
                    <a:ext uri="{FF2B5EF4-FFF2-40B4-BE49-F238E27FC236}">
                      <a16:creationId xmlns:a16="http://schemas.microsoft.com/office/drawing/2014/main" id="{BC8708B5-5ADD-5BA4-5AAD-E6905CE57E7A}"/>
                    </a:ext>
                  </a:extLst>
                </p:cNvPr>
                <p:cNvPicPr/>
                <p:nvPr/>
              </p:nvPicPr>
              <p:blipFill>
                <a:blip r:embed="rId41"/>
                <a:stretch>
                  <a:fillRect/>
                </a:stretch>
              </p:blipFill>
              <p:spPr>
                <a:xfrm>
                  <a:off x="5978261" y="5023181"/>
                  <a:ext cx="19476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6" name="Ink 15">
                  <a:extLst>
                    <a:ext uri="{FF2B5EF4-FFF2-40B4-BE49-F238E27FC236}">
                      <a16:creationId xmlns:a16="http://schemas.microsoft.com/office/drawing/2014/main" id="{F71CB70E-92BE-C604-66BB-B4EFD09177C5}"/>
                    </a:ext>
                  </a:extLst>
                </p14:cNvPr>
                <p14:cNvContentPartPr/>
                <p14:nvPr/>
              </p14:nvContentPartPr>
              <p14:xfrm>
                <a:off x="6171941" y="4960541"/>
                <a:ext cx="593280" cy="604080"/>
              </p14:xfrm>
            </p:contentPart>
          </mc:Choice>
          <mc:Fallback xmlns="">
            <p:pic>
              <p:nvPicPr>
                <p:cNvPr id="16" name="Ink 15">
                  <a:extLst>
                    <a:ext uri="{FF2B5EF4-FFF2-40B4-BE49-F238E27FC236}">
                      <a16:creationId xmlns:a16="http://schemas.microsoft.com/office/drawing/2014/main" id="{F71CB70E-92BE-C604-66BB-B4EFD09177C5}"/>
                    </a:ext>
                  </a:extLst>
                </p:cNvPr>
                <p:cNvPicPr/>
                <p:nvPr/>
              </p:nvPicPr>
              <p:blipFill>
                <a:blip r:embed="rId43"/>
                <a:stretch>
                  <a:fillRect/>
                </a:stretch>
              </p:blipFill>
              <p:spPr>
                <a:xfrm>
                  <a:off x="6165821" y="4954421"/>
                  <a:ext cx="605520" cy="616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7" name="Ink 16">
                  <a:extLst>
                    <a:ext uri="{FF2B5EF4-FFF2-40B4-BE49-F238E27FC236}">
                      <a16:creationId xmlns:a16="http://schemas.microsoft.com/office/drawing/2014/main" id="{AE8B908D-773B-A7D4-A7E9-25FE2BF0C2AD}"/>
                    </a:ext>
                  </a:extLst>
                </p14:cNvPr>
                <p14:cNvContentPartPr/>
                <p14:nvPr/>
              </p14:nvContentPartPr>
              <p14:xfrm>
                <a:off x="6624461" y="5081501"/>
                <a:ext cx="101880" cy="64440"/>
              </p14:xfrm>
            </p:contentPart>
          </mc:Choice>
          <mc:Fallback xmlns="">
            <p:pic>
              <p:nvPicPr>
                <p:cNvPr id="17" name="Ink 16">
                  <a:extLst>
                    <a:ext uri="{FF2B5EF4-FFF2-40B4-BE49-F238E27FC236}">
                      <a16:creationId xmlns:a16="http://schemas.microsoft.com/office/drawing/2014/main" id="{AE8B908D-773B-A7D4-A7E9-25FE2BF0C2AD}"/>
                    </a:ext>
                  </a:extLst>
                </p:cNvPr>
                <p:cNvPicPr/>
                <p:nvPr/>
              </p:nvPicPr>
              <p:blipFill>
                <a:blip r:embed="rId45"/>
                <a:stretch>
                  <a:fillRect/>
                </a:stretch>
              </p:blipFill>
              <p:spPr>
                <a:xfrm>
                  <a:off x="6618341" y="5075381"/>
                  <a:ext cx="114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9" name="Ink 18">
                  <a:extLst>
                    <a:ext uri="{FF2B5EF4-FFF2-40B4-BE49-F238E27FC236}">
                      <a16:creationId xmlns:a16="http://schemas.microsoft.com/office/drawing/2014/main" id="{2F305723-1179-476B-2C88-3C1EE7D6BAB0}"/>
                    </a:ext>
                  </a:extLst>
                </p14:cNvPr>
                <p14:cNvContentPartPr/>
                <p14:nvPr/>
              </p14:nvContentPartPr>
              <p14:xfrm>
                <a:off x="4288781" y="3960461"/>
                <a:ext cx="2442240" cy="273600"/>
              </p14:xfrm>
            </p:contentPart>
          </mc:Choice>
          <mc:Fallback xmlns="">
            <p:pic>
              <p:nvPicPr>
                <p:cNvPr id="19" name="Ink 18">
                  <a:extLst>
                    <a:ext uri="{FF2B5EF4-FFF2-40B4-BE49-F238E27FC236}">
                      <a16:creationId xmlns:a16="http://schemas.microsoft.com/office/drawing/2014/main" id="{2F305723-1179-476B-2C88-3C1EE7D6BAB0}"/>
                    </a:ext>
                  </a:extLst>
                </p:cNvPr>
                <p:cNvPicPr/>
                <p:nvPr/>
              </p:nvPicPr>
              <p:blipFill>
                <a:blip r:embed="rId47"/>
                <a:stretch>
                  <a:fillRect/>
                </a:stretch>
              </p:blipFill>
              <p:spPr>
                <a:xfrm>
                  <a:off x="4282661" y="3954341"/>
                  <a:ext cx="2454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1EE7B5DE-4B71-61F4-2D71-1AE3B75A38EB}"/>
                    </a:ext>
                  </a:extLst>
                </p14:cNvPr>
                <p14:cNvContentPartPr/>
                <p14:nvPr/>
              </p14:nvContentPartPr>
              <p14:xfrm>
                <a:off x="4745621" y="4428101"/>
                <a:ext cx="204840" cy="375120"/>
              </p14:xfrm>
            </p:contentPart>
          </mc:Choice>
          <mc:Fallback xmlns="">
            <p:pic>
              <p:nvPicPr>
                <p:cNvPr id="20" name="Ink 19">
                  <a:extLst>
                    <a:ext uri="{FF2B5EF4-FFF2-40B4-BE49-F238E27FC236}">
                      <a16:creationId xmlns:a16="http://schemas.microsoft.com/office/drawing/2014/main" id="{1EE7B5DE-4B71-61F4-2D71-1AE3B75A38EB}"/>
                    </a:ext>
                  </a:extLst>
                </p:cNvPr>
                <p:cNvPicPr/>
                <p:nvPr/>
              </p:nvPicPr>
              <p:blipFill>
                <a:blip r:embed="rId49"/>
                <a:stretch>
                  <a:fillRect/>
                </a:stretch>
              </p:blipFill>
              <p:spPr>
                <a:xfrm>
                  <a:off x="4739501" y="4421981"/>
                  <a:ext cx="2170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Ink 20">
                  <a:extLst>
                    <a:ext uri="{FF2B5EF4-FFF2-40B4-BE49-F238E27FC236}">
                      <a16:creationId xmlns:a16="http://schemas.microsoft.com/office/drawing/2014/main" id="{F1AA2B5C-03DF-76EF-5037-9F1E1DD466C4}"/>
                    </a:ext>
                  </a:extLst>
                </p14:cNvPr>
                <p14:cNvContentPartPr/>
                <p14:nvPr/>
              </p14:nvContentPartPr>
              <p14:xfrm>
                <a:off x="4964141" y="4393901"/>
                <a:ext cx="280440" cy="216000"/>
              </p14:xfrm>
            </p:contentPart>
          </mc:Choice>
          <mc:Fallback xmlns="">
            <p:pic>
              <p:nvPicPr>
                <p:cNvPr id="21" name="Ink 20">
                  <a:extLst>
                    <a:ext uri="{FF2B5EF4-FFF2-40B4-BE49-F238E27FC236}">
                      <a16:creationId xmlns:a16="http://schemas.microsoft.com/office/drawing/2014/main" id="{F1AA2B5C-03DF-76EF-5037-9F1E1DD466C4}"/>
                    </a:ext>
                  </a:extLst>
                </p:cNvPr>
                <p:cNvPicPr/>
                <p:nvPr/>
              </p:nvPicPr>
              <p:blipFill>
                <a:blip r:embed="rId51"/>
                <a:stretch>
                  <a:fillRect/>
                </a:stretch>
              </p:blipFill>
              <p:spPr>
                <a:xfrm>
                  <a:off x="4958021" y="4387781"/>
                  <a:ext cx="29268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Ink 21">
                  <a:extLst>
                    <a:ext uri="{FF2B5EF4-FFF2-40B4-BE49-F238E27FC236}">
                      <a16:creationId xmlns:a16="http://schemas.microsoft.com/office/drawing/2014/main" id="{C8AB75E8-BA9D-5F01-BA24-7218FC94B1EB}"/>
                    </a:ext>
                  </a:extLst>
                </p14:cNvPr>
                <p14:cNvContentPartPr/>
                <p14:nvPr/>
              </p14:nvContentPartPr>
              <p14:xfrm>
                <a:off x="5281301" y="4352141"/>
                <a:ext cx="153000" cy="126360"/>
              </p14:xfrm>
            </p:contentPart>
          </mc:Choice>
          <mc:Fallback xmlns="">
            <p:pic>
              <p:nvPicPr>
                <p:cNvPr id="22" name="Ink 21">
                  <a:extLst>
                    <a:ext uri="{FF2B5EF4-FFF2-40B4-BE49-F238E27FC236}">
                      <a16:creationId xmlns:a16="http://schemas.microsoft.com/office/drawing/2014/main" id="{C8AB75E8-BA9D-5F01-BA24-7218FC94B1EB}"/>
                    </a:ext>
                  </a:extLst>
                </p:cNvPr>
                <p:cNvPicPr/>
                <p:nvPr/>
              </p:nvPicPr>
              <p:blipFill>
                <a:blip r:embed="rId53"/>
                <a:stretch>
                  <a:fillRect/>
                </a:stretch>
              </p:blipFill>
              <p:spPr>
                <a:xfrm>
                  <a:off x="5275181" y="4346021"/>
                  <a:ext cx="1652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3" name="Ink 22">
                  <a:extLst>
                    <a:ext uri="{FF2B5EF4-FFF2-40B4-BE49-F238E27FC236}">
                      <a16:creationId xmlns:a16="http://schemas.microsoft.com/office/drawing/2014/main" id="{EAEF89F4-7686-B742-5707-E912D39F52C8}"/>
                    </a:ext>
                  </a:extLst>
                </p14:cNvPr>
                <p14:cNvContentPartPr/>
                <p14:nvPr/>
              </p14:nvContentPartPr>
              <p14:xfrm>
                <a:off x="5481101" y="4156661"/>
                <a:ext cx="215280" cy="316800"/>
              </p14:xfrm>
            </p:contentPart>
          </mc:Choice>
          <mc:Fallback xmlns="">
            <p:pic>
              <p:nvPicPr>
                <p:cNvPr id="23" name="Ink 22">
                  <a:extLst>
                    <a:ext uri="{FF2B5EF4-FFF2-40B4-BE49-F238E27FC236}">
                      <a16:creationId xmlns:a16="http://schemas.microsoft.com/office/drawing/2014/main" id="{EAEF89F4-7686-B742-5707-E912D39F52C8}"/>
                    </a:ext>
                  </a:extLst>
                </p:cNvPr>
                <p:cNvPicPr/>
                <p:nvPr/>
              </p:nvPicPr>
              <p:blipFill>
                <a:blip r:embed="rId55"/>
                <a:stretch>
                  <a:fillRect/>
                </a:stretch>
              </p:blipFill>
              <p:spPr>
                <a:xfrm>
                  <a:off x="5474981" y="4150541"/>
                  <a:ext cx="22752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 name="Ink 23">
                  <a:extLst>
                    <a:ext uri="{FF2B5EF4-FFF2-40B4-BE49-F238E27FC236}">
                      <a16:creationId xmlns:a16="http://schemas.microsoft.com/office/drawing/2014/main" id="{8B5F0F14-10AA-10B6-8C18-74652BE3EED6}"/>
                    </a:ext>
                  </a:extLst>
                </p14:cNvPr>
                <p14:cNvContentPartPr/>
                <p14:nvPr/>
              </p14:nvContentPartPr>
              <p14:xfrm>
                <a:off x="5803301" y="4105541"/>
                <a:ext cx="115920" cy="497520"/>
              </p14:xfrm>
            </p:contentPart>
          </mc:Choice>
          <mc:Fallback xmlns="">
            <p:pic>
              <p:nvPicPr>
                <p:cNvPr id="24" name="Ink 23">
                  <a:extLst>
                    <a:ext uri="{FF2B5EF4-FFF2-40B4-BE49-F238E27FC236}">
                      <a16:creationId xmlns:a16="http://schemas.microsoft.com/office/drawing/2014/main" id="{8B5F0F14-10AA-10B6-8C18-74652BE3EED6}"/>
                    </a:ext>
                  </a:extLst>
                </p:cNvPr>
                <p:cNvPicPr/>
                <p:nvPr/>
              </p:nvPicPr>
              <p:blipFill>
                <a:blip r:embed="rId57"/>
                <a:stretch>
                  <a:fillRect/>
                </a:stretch>
              </p:blipFill>
              <p:spPr>
                <a:xfrm>
                  <a:off x="5797181" y="4099421"/>
                  <a:ext cx="12816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Ink 24">
                  <a:extLst>
                    <a:ext uri="{FF2B5EF4-FFF2-40B4-BE49-F238E27FC236}">
                      <a16:creationId xmlns:a16="http://schemas.microsoft.com/office/drawing/2014/main" id="{3E27650B-4A35-1720-54F1-86FB82D41D04}"/>
                    </a:ext>
                  </a:extLst>
                </p14:cNvPr>
                <p14:cNvContentPartPr/>
                <p14:nvPr/>
              </p14:nvContentPartPr>
              <p14:xfrm>
                <a:off x="5976821" y="4223981"/>
                <a:ext cx="135720" cy="280080"/>
              </p14:xfrm>
            </p:contentPart>
          </mc:Choice>
          <mc:Fallback xmlns="">
            <p:pic>
              <p:nvPicPr>
                <p:cNvPr id="25" name="Ink 24">
                  <a:extLst>
                    <a:ext uri="{FF2B5EF4-FFF2-40B4-BE49-F238E27FC236}">
                      <a16:creationId xmlns:a16="http://schemas.microsoft.com/office/drawing/2014/main" id="{3E27650B-4A35-1720-54F1-86FB82D41D04}"/>
                    </a:ext>
                  </a:extLst>
                </p:cNvPr>
                <p:cNvPicPr/>
                <p:nvPr/>
              </p:nvPicPr>
              <p:blipFill>
                <a:blip r:embed="rId59"/>
                <a:stretch>
                  <a:fillRect/>
                </a:stretch>
              </p:blipFill>
              <p:spPr>
                <a:xfrm>
                  <a:off x="5970701" y="4217861"/>
                  <a:ext cx="14796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6" name="Ink 25">
                  <a:extLst>
                    <a:ext uri="{FF2B5EF4-FFF2-40B4-BE49-F238E27FC236}">
                      <a16:creationId xmlns:a16="http://schemas.microsoft.com/office/drawing/2014/main" id="{237C1903-6127-646B-0426-32C9CE147EDC}"/>
                    </a:ext>
                  </a:extLst>
                </p14:cNvPr>
                <p14:cNvContentPartPr/>
                <p14:nvPr/>
              </p14:nvContentPartPr>
              <p14:xfrm>
                <a:off x="6154301" y="4217861"/>
                <a:ext cx="39240" cy="241560"/>
              </p14:xfrm>
            </p:contentPart>
          </mc:Choice>
          <mc:Fallback xmlns="">
            <p:pic>
              <p:nvPicPr>
                <p:cNvPr id="26" name="Ink 25">
                  <a:extLst>
                    <a:ext uri="{FF2B5EF4-FFF2-40B4-BE49-F238E27FC236}">
                      <a16:creationId xmlns:a16="http://schemas.microsoft.com/office/drawing/2014/main" id="{237C1903-6127-646B-0426-32C9CE147EDC}"/>
                    </a:ext>
                  </a:extLst>
                </p:cNvPr>
                <p:cNvPicPr/>
                <p:nvPr/>
              </p:nvPicPr>
              <p:blipFill>
                <a:blip r:embed="rId61"/>
                <a:stretch>
                  <a:fillRect/>
                </a:stretch>
              </p:blipFill>
              <p:spPr>
                <a:xfrm>
                  <a:off x="6148181" y="4211741"/>
                  <a:ext cx="514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 name="Ink 26">
                  <a:extLst>
                    <a:ext uri="{FF2B5EF4-FFF2-40B4-BE49-F238E27FC236}">
                      <a16:creationId xmlns:a16="http://schemas.microsoft.com/office/drawing/2014/main" id="{3AC54248-0C06-2673-8351-6F897F196302}"/>
                    </a:ext>
                  </a:extLst>
                </p14:cNvPr>
                <p14:cNvContentPartPr/>
                <p14:nvPr/>
              </p14:nvContentPartPr>
              <p14:xfrm>
                <a:off x="6136301" y="4159181"/>
                <a:ext cx="517680" cy="261360"/>
              </p14:xfrm>
            </p:contentPart>
          </mc:Choice>
          <mc:Fallback xmlns="">
            <p:pic>
              <p:nvPicPr>
                <p:cNvPr id="27" name="Ink 26">
                  <a:extLst>
                    <a:ext uri="{FF2B5EF4-FFF2-40B4-BE49-F238E27FC236}">
                      <a16:creationId xmlns:a16="http://schemas.microsoft.com/office/drawing/2014/main" id="{3AC54248-0C06-2673-8351-6F897F196302}"/>
                    </a:ext>
                  </a:extLst>
                </p:cNvPr>
                <p:cNvPicPr/>
                <p:nvPr/>
              </p:nvPicPr>
              <p:blipFill>
                <a:blip r:embed="rId63"/>
                <a:stretch>
                  <a:fillRect/>
                </a:stretch>
              </p:blipFill>
              <p:spPr>
                <a:xfrm>
                  <a:off x="6130181" y="4153061"/>
                  <a:ext cx="52992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8" name="Ink 27">
                  <a:extLst>
                    <a:ext uri="{FF2B5EF4-FFF2-40B4-BE49-F238E27FC236}">
                      <a16:creationId xmlns:a16="http://schemas.microsoft.com/office/drawing/2014/main" id="{3BEBAF29-ADBC-02FF-B833-8F81C9F2629D}"/>
                    </a:ext>
                  </a:extLst>
                </p14:cNvPr>
                <p14:cNvContentPartPr/>
                <p14:nvPr/>
              </p14:nvContentPartPr>
              <p14:xfrm>
                <a:off x="6590981" y="4195901"/>
                <a:ext cx="39600" cy="4680"/>
              </p14:xfrm>
            </p:contentPart>
          </mc:Choice>
          <mc:Fallback xmlns="">
            <p:pic>
              <p:nvPicPr>
                <p:cNvPr id="28" name="Ink 27">
                  <a:extLst>
                    <a:ext uri="{FF2B5EF4-FFF2-40B4-BE49-F238E27FC236}">
                      <a16:creationId xmlns:a16="http://schemas.microsoft.com/office/drawing/2014/main" id="{3BEBAF29-ADBC-02FF-B833-8F81C9F2629D}"/>
                    </a:ext>
                  </a:extLst>
                </p:cNvPr>
                <p:cNvPicPr/>
                <p:nvPr/>
              </p:nvPicPr>
              <p:blipFill>
                <a:blip r:embed="rId65"/>
                <a:stretch>
                  <a:fillRect/>
                </a:stretch>
              </p:blipFill>
              <p:spPr>
                <a:xfrm>
                  <a:off x="6584861" y="4189781"/>
                  <a:ext cx="5184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9" name="Ink 28">
                  <a:extLst>
                    <a:ext uri="{FF2B5EF4-FFF2-40B4-BE49-F238E27FC236}">
                      <a16:creationId xmlns:a16="http://schemas.microsoft.com/office/drawing/2014/main" id="{7CBDBB87-CCFC-ED04-815C-B174E952D165}"/>
                    </a:ext>
                  </a:extLst>
                </p14:cNvPr>
                <p14:cNvContentPartPr/>
                <p14:nvPr/>
              </p14:nvContentPartPr>
              <p14:xfrm>
                <a:off x="6404501" y="4230101"/>
                <a:ext cx="61920" cy="35640"/>
              </p14:xfrm>
            </p:contentPart>
          </mc:Choice>
          <mc:Fallback xmlns="">
            <p:pic>
              <p:nvPicPr>
                <p:cNvPr id="29" name="Ink 28">
                  <a:extLst>
                    <a:ext uri="{FF2B5EF4-FFF2-40B4-BE49-F238E27FC236}">
                      <a16:creationId xmlns:a16="http://schemas.microsoft.com/office/drawing/2014/main" id="{7CBDBB87-CCFC-ED04-815C-B174E952D165}"/>
                    </a:ext>
                  </a:extLst>
                </p:cNvPr>
                <p:cNvPicPr/>
                <p:nvPr/>
              </p:nvPicPr>
              <p:blipFill>
                <a:blip r:embed="rId67"/>
                <a:stretch>
                  <a:fillRect/>
                </a:stretch>
              </p:blipFill>
              <p:spPr>
                <a:xfrm>
                  <a:off x="6398381" y="4223981"/>
                  <a:ext cx="741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 name="Ink 29">
                  <a:extLst>
                    <a:ext uri="{FF2B5EF4-FFF2-40B4-BE49-F238E27FC236}">
                      <a16:creationId xmlns:a16="http://schemas.microsoft.com/office/drawing/2014/main" id="{D2A0734F-C8FC-F346-D0B0-804C83D26476}"/>
                    </a:ext>
                  </a:extLst>
                </p14:cNvPr>
                <p14:cNvContentPartPr/>
                <p14:nvPr/>
              </p14:nvContentPartPr>
              <p14:xfrm>
                <a:off x="6683861" y="4206341"/>
                <a:ext cx="100440" cy="139320"/>
              </p14:xfrm>
            </p:contentPart>
          </mc:Choice>
          <mc:Fallback xmlns="">
            <p:pic>
              <p:nvPicPr>
                <p:cNvPr id="30" name="Ink 29">
                  <a:extLst>
                    <a:ext uri="{FF2B5EF4-FFF2-40B4-BE49-F238E27FC236}">
                      <a16:creationId xmlns:a16="http://schemas.microsoft.com/office/drawing/2014/main" id="{D2A0734F-C8FC-F346-D0B0-804C83D26476}"/>
                    </a:ext>
                  </a:extLst>
                </p:cNvPr>
                <p:cNvPicPr/>
                <p:nvPr/>
              </p:nvPicPr>
              <p:blipFill>
                <a:blip r:embed="rId69"/>
                <a:stretch>
                  <a:fillRect/>
                </a:stretch>
              </p:blipFill>
              <p:spPr>
                <a:xfrm>
                  <a:off x="6677741" y="4200221"/>
                  <a:ext cx="112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98247266-8CC8-804C-66A0-47A08E3CBF2C}"/>
                    </a:ext>
                  </a:extLst>
                </p14:cNvPr>
                <p14:cNvContentPartPr/>
                <p14:nvPr/>
              </p14:nvContentPartPr>
              <p14:xfrm>
                <a:off x="5544101" y="4616381"/>
                <a:ext cx="578160" cy="196920"/>
              </p14:xfrm>
            </p:contentPart>
          </mc:Choice>
          <mc:Fallback xmlns="">
            <p:pic>
              <p:nvPicPr>
                <p:cNvPr id="32" name="Ink 31">
                  <a:extLst>
                    <a:ext uri="{FF2B5EF4-FFF2-40B4-BE49-F238E27FC236}">
                      <a16:creationId xmlns:a16="http://schemas.microsoft.com/office/drawing/2014/main" id="{98247266-8CC8-804C-66A0-47A08E3CBF2C}"/>
                    </a:ext>
                  </a:extLst>
                </p:cNvPr>
                <p:cNvPicPr/>
                <p:nvPr/>
              </p:nvPicPr>
              <p:blipFill>
                <a:blip r:embed="rId71"/>
                <a:stretch>
                  <a:fillRect/>
                </a:stretch>
              </p:blipFill>
              <p:spPr>
                <a:xfrm>
                  <a:off x="5537981" y="4610261"/>
                  <a:ext cx="59040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3" name="Ink 32">
                  <a:extLst>
                    <a:ext uri="{FF2B5EF4-FFF2-40B4-BE49-F238E27FC236}">
                      <a16:creationId xmlns:a16="http://schemas.microsoft.com/office/drawing/2014/main" id="{9A9A9134-6489-3444-092A-3479C8010095}"/>
                    </a:ext>
                  </a:extLst>
                </p14:cNvPr>
                <p14:cNvContentPartPr/>
                <p14:nvPr/>
              </p14:nvContentPartPr>
              <p14:xfrm>
                <a:off x="6194261" y="4616381"/>
                <a:ext cx="85680" cy="170280"/>
              </p14:xfrm>
            </p:contentPart>
          </mc:Choice>
          <mc:Fallback xmlns="">
            <p:pic>
              <p:nvPicPr>
                <p:cNvPr id="33" name="Ink 32">
                  <a:extLst>
                    <a:ext uri="{FF2B5EF4-FFF2-40B4-BE49-F238E27FC236}">
                      <a16:creationId xmlns:a16="http://schemas.microsoft.com/office/drawing/2014/main" id="{9A9A9134-6489-3444-092A-3479C8010095}"/>
                    </a:ext>
                  </a:extLst>
                </p:cNvPr>
                <p:cNvPicPr/>
                <p:nvPr/>
              </p:nvPicPr>
              <p:blipFill>
                <a:blip r:embed="rId73"/>
                <a:stretch>
                  <a:fillRect/>
                </a:stretch>
              </p:blipFill>
              <p:spPr>
                <a:xfrm>
                  <a:off x="6188141" y="4610261"/>
                  <a:ext cx="979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4" name="Ink 33">
                  <a:extLst>
                    <a:ext uri="{FF2B5EF4-FFF2-40B4-BE49-F238E27FC236}">
                      <a16:creationId xmlns:a16="http://schemas.microsoft.com/office/drawing/2014/main" id="{568F2CB7-89F1-276C-BF9C-3E3CFC470A4C}"/>
                    </a:ext>
                  </a:extLst>
                </p14:cNvPr>
                <p14:cNvContentPartPr/>
                <p14:nvPr/>
              </p14:nvContentPartPr>
              <p14:xfrm>
                <a:off x="6187061" y="4673621"/>
                <a:ext cx="128880" cy="7560"/>
              </p14:xfrm>
            </p:contentPart>
          </mc:Choice>
          <mc:Fallback xmlns="">
            <p:pic>
              <p:nvPicPr>
                <p:cNvPr id="34" name="Ink 33">
                  <a:extLst>
                    <a:ext uri="{FF2B5EF4-FFF2-40B4-BE49-F238E27FC236}">
                      <a16:creationId xmlns:a16="http://schemas.microsoft.com/office/drawing/2014/main" id="{568F2CB7-89F1-276C-BF9C-3E3CFC470A4C}"/>
                    </a:ext>
                  </a:extLst>
                </p:cNvPr>
                <p:cNvPicPr/>
                <p:nvPr/>
              </p:nvPicPr>
              <p:blipFill>
                <a:blip r:embed="rId75"/>
                <a:stretch>
                  <a:fillRect/>
                </a:stretch>
              </p:blipFill>
              <p:spPr>
                <a:xfrm>
                  <a:off x="6180941" y="4667501"/>
                  <a:ext cx="1411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6" name="Ink 35">
                  <a:extLst>
                    <a:ext uri="{FF2B5EF4-FFF2-40B4-BE49-F238E27FC236}">
                      <a16:creationId xmlns:a16="http://schemas.microsoft.com/office/drawing/2014/main" id="{9523BE4A-EBE0-D66F-3CCF-4108F49D6A4A}"/>
                    </a:ext>
                  </a:extLst>
                </p14:cNvPr>
                <p14:cNvContentPartPr/>
                <p14:nvPr/>
              </p14:nvContentPartPr>
              <p14:xfrm>
                <a:off x="4242341" y="2989541"/>
                <a:ext cx="2560680" cy="233640"/>
              </p14:xfrm>
            </p:contentPart>
          </mc:Choice>
          <mc:Fallback xmlns="">
            <p:pic>
              <p:nvPicPr>
                <p:cNvPr id="36" name="Ink 35">
                  <a:extLst>
                    <a:ext uri="{FF2B5EF4-FFF2-40B4-BE49-F238E27FC236}">
                      <a16:creationId xmlns:a16="http://schemas.microsoft.com/office/drawing/2014/main" id="{9523BE4A-EBE0-D66F-3CCF-4108F49D6A4A}"/>
                    </a:ext>
                  </a:extLst>
                </p:cNvPr>
                <p:cNvPicPr/>
                <p:nvPr/>
              </p:nvPicPr>
              <p:blipFill>
                <a:blip r:embed="rId77"/>
                <a:stretch>
                  <a:fillRect/>
                </a:stretch>
              </p:blipFill>
              <p:spPr>
                <a:xfrm>
                  <a:off x="4236221" y="2983421"/>
                  <a:ext cx="25729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7" name="Ink 36">
                  <a:extLst>
                    <a:ext uri="{FF2B5EF4-FFF2-40B4-BE49-F238E27FC236}">
                      <a16:creationId xmlns:a16="http://schemas.microsoft.com/office/drawing/2014/main" id="{CA6138EE-144A-D996-6299-892091C67B14}"/>
                    </a:ext>
                  </a:extLst>
                </p14:cNvPr>
                <p14:cNvContentPartPr/>
                <p14:nvPr/>
              </p14:nvContentPartPr>
              <p14:xfrm>
                <a:off x="5077541" y="3461501"/>
                <a:ext cx="219600" cy="441000"/>
              </p14:xfrm>
            </p:contentPart>
          </mc:Choice>
          <mc:Fallback xmlns="">
            <p:pic>
              <p:nvPicPr>
                <p:cNvPr id="37" name="Ink 36">
                  <a:extLst>
                    <a:ext uri="{FF2B5EF4-FFF2-40B4-BE49-F238E27FC236}">
                      <a16:creationId xmlns:a16="http://schemas.microsoft.com/office/drawing/2014/main" id="{CA6138EE-144A-D996-6299-892091C67B14}"/>
                    </a:ext>
                  </a:extLst>
                </p:cNvPr>
                <p:cNvPicPr/>
                <p:nvPr/>
              </p:nvPicPr>
              <p:blipFill>
                <a:blip r:embed="rId79"/>
                <a:stretch>
                  <a:fillRect/>
                </a:stretch>
              </p:blipFill>
              <p:spPr>
                <a:xfrm>
                  <a:off x="5071421" y="3455381"/>
                  <a:ext cx="2318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8" name="Ink 37">
                  <a:extLst>
                    <a:ext uri="{FF2B5EF4-FFF2-40B4-BE49-F238E27FC236}">
                      <a16:creationId xmlns:a16="http://schemas.microsoft.com/office/drawing/2014/main" id="{D02CA9C2-E60B-A42F-CC7A-86C872457C62}"/>
                    </a:ext>
                  </a:extLst>
                </p14:cNvPr>
                <p14:cNvContentPartPr/>
                <p14:nvPr/>
              </p14:nvContentPartPr>
              <p14:xfrm>
                <a:off x="5449061" y="3548981"/>
                <a:ext cx="113040" cy="224280"/>
              </p14:xfrm>
            </p:contentPart>
          </mc:Choice>
          <mc:Fallback xmlns="">
            <p:pic>
              <p:nvPicPr>
                <p:cNvPr id="38" name="Ink 37">
                  <a:extLst>
                    <a:ext uri="{FF2B5EF4-FFF2-40B4-BE49-F238E27FC236}">
                      <a16:creationId xmlns:a16="http://schemas.microsoft.com/office/drawing/2014/main" id="{D02CA9C2-E60B-A42F-CC7A-86C872457C62}"/>
                    </a:ext>
                  </a:extLst>
                </p:cNvPr>
                <p:cNvPicPr/>
                <p:nvPr/>
              </p:nvPicPr>
              <p:blipFill>
                <a:blip r:embed="rId81"/>
                <a:stretch>
                  <a:fillRect/>
                </a:stretch>
              </p:blipFill>
              <p:spPr>
                <a:xfrm>
                  <a:off x="5442941" y="3542861"/>
                  <a:ext cx="12528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9" name="Ink 38">
                  <a:extLst>
                    <a:ext uri="{FF2B5EF4-FFF2-40B4-BE49-F238E27FC236}">
                      <a16:creationId xmlns:a16="http://schemas.microsoft.com/office/drawing/2014/main" id="{2E137AAB-5491-AD5D-0440-DB9C7F87A213}"/>
                    </a:ext>
                  </a:extLst>
                </p14:cNvPr>
                <p14:cNvContentPartPr/>
                <p14:nvPr/>
              </p14:nvContentPartPr>
              <p14:xfrm>
                <a:off x="5418821" y="3400301"/>
                <a:ext cx="956520" cy="349920"/>
              </p14:xfrm>
            </p:contentPart>
          </mc:Choice>
          <mc:Fallback xmlns="">
            <p:pic>
              <p:nvPicPr>
                <p:cNvPr id="39" name="Ink 38">
                  <a:extLst>
                    <a:ext uri="{FF2B5EF4-FFF2-40B4-BE49-F238E27FC236}">
                      <a16:creationId xmlns:a16="http://schemas.microsoft.com/office/drawing/2014/main" id="{2E137AAB-5491-AD5D-0440-DB9C7F87A213}"/>
                    </a:ext>
                  </a:extLst>
                </p:cNvPr>
                <p:cNvPicPr/>
                <p:nvPr/>
              </p:nvPicPr>
              <p:blipFill>
                <a:blip r:embed="rId83"/>
                <a:stretch>
                  <a:fillRect/>
                </a:stretch>
              </p:blipFill>
              <p:spPr>
                <a:xfrm>
                  <a:off x="5412701" y="3394181"/>
                  <a:ext cx="96876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0" name="Ink 39">
                  <a:extLst>
                    <a:ext uri="{FF2B5EF4-FFF2-40B4-BE49-F238E27FC236}">
                      <a16:creationId xmlns:a16="http://schemas.microsoft.com/office/drawing/2014/main" id="{1A509CDE-EA21-481F-66ED-151305C2C440}"/>
                    </a:ext>
                  </a:extLst>
                </p14:cNvPr>
                <p14:cNvContentPartPr/>
                <p14:nvPr/>
              </p14:nvContentPartPr>
              <p14:xfrm>
                <a:off x="4804301" y="2471501"/>
                <a:ext cx="47160" cy="478800"/>
              </p14:xfrm>
            </p:contentPart>
          </mc:Choice>
          <mc:Fallback xmlns="">
            <p:pic>
              <p:nvPicPr>
                <p:cNvPr id="40" name="Ink 39">
                  <a:extLst>
                    <a:ext uri="{FF2B5EF4-FFF2-40B4-BE49-F238E27FC236}">
                      <a16:creationId xmlns:a16="http://schemas.microsoft.com/office/drawing/2014/main" id="{1A509CDE-EA21-481F-66ED-151305C2C440}"/>
                    </a:ext>
                  </a:extLst>
                </p:cNvPr>
                <p:cNvPicPr/>
                <p:nvPr/>
              </p:nvPicPr>
              <p:blipFill>
                <a:blip r:embed="rId85"/>
                <a:stretch>
                  <a:fillRect/>
                </a:stretch>
              </p:blipFill>
              <p:spPr>
                <a:xfrm>
                  <a:off x="4798181" y="2465381"/>
                  <a:ext cx="5940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1" name="Ink 40">
                  <a:extLst>
                    <a:ext uri="{FF2B5EF4-FFF2-40B4-BE49-F238E27FC236}">
                      <a16:creationId xmlns:a16="http://schemas.microsoft.com/office/drawing/2014/main" id="{D818F26D-0D6D-A398-CB84-0895F48BCE74}"/>
                    </a:ext>
                  </a:extLst>
                </p14:cNvPr>
                <p14:cNvContentPartPr/>
                <p14:nvPr/>
              </p14:nvContentPartPr>
              <p14:xfrm>
                <a:off x="5058821" y="2519021"/>
                <a:ext cx="76680" cy="411120"/>
              </p14:xfrm>
            </p:contentPart>
          </mc:Choice>
          <mc:Fallback xmlns="">
            <p:pic>
              <p:nvPicPr>
                <p:cNvPr id="41" name="Ink 40">
                  <a:extLst>
                    <a:ext uri="{FF2B5EF4-FFF2-40B4-BE49-F238E27FC236}">
                      <a16:creationId xmlns:a16="http://schemas.microsoft.com/office/drawing/2014/main" id="{D818F26D-0D6D-A398-CB84-0895F48BCE74}"/>
                    </a:ext>
                  </a:extLst>
                </p:cNvPr>
                <p:cNvPicPr/>
                <p:nvPr/>
              </p:nvPicPr>
              <p:blipFill>
                <a:blip r:embed="rId87"/>
                <a:stretch>
                  <a:fillRect/>
                </a:stretch>
              </p:blipFill>
              <p:spPr>
                <a:xfrm>
                  <a:off x="5052701" y="2512901"/>
                  <a:ext cx="889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2" name="Ink 41">
                  <a:extLst>
                    <a:ext uri="{FF2B5EF4-FFF2-40B4-BE49-F238E27FC236}">
                      <a16:creationId xmlns:a16="http://schemas.microsoft.com/office/drawing/2014/main" id="{34E40BFD-C991-4BEB-CAE1-469B9DBCBC60}"/>
                    </a:ext>
                  </a:extLst>
                </p14:cNvPr>
                <p14:cNvContentPartPr/>
                <p14:nvPr/>
              </p14:nvContentPartPr>
              <p14:xfrm>
                <a:off x="4677941" y="2553941"/>
                <a:ext cx="1434600" cy="431640"/>
              </p14:xfrm>
            </p:contentPart>
          </mc:Choice>
          <mc:Fallback xmlns="">
            <p:pic>
              <p:nvPicPr>
                <p:cNvPr id="42" name="Ink 41">
                  <a:extLst>
                    <a:ext uri="{FF2B5EF4-FFF2-40B4-BE49-F238E27FC236}">
                      <a16:creationId xmlns:a16="http://schemas.microsoft.com/office/drawing/2014/main" id="{34E40BFD-C991-4BEB-CAE1-469B9DBCBC60}"/>
                    </a:ext>
                  </a:extLst>
                </p:cNvPr>
                <p:cNvPicPr/>
                <p:nvPr/>
              </p:nvPicPr>
              <p:blipFill>
                <a:blip r:embed="rId89"/>
                <a:stretch>
                  <a:fillRect/>
                </a:stretch>
              </p:blipFill>
              <p:spPr>
                <a:xfrm>
                  <a:off x="4671821" y="2547821"/>
                  <a:ext cx="144684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3" name="Ink 42">
                  <a:extLst>
                    <a:ext uri="{FF2B5EF4-FFF2-40B4-BE49-F238E27FC236}">
                      <a16:creationId xmlns:a16="http://schemas.microsoft.com/office/drawing/2014/main" id="{EC27AA21-0DC7-9AB1-8602-84D3738AC3C4}"/>
                    </a:ext>
                  </a:extLst>
                </p14:cNvPr>
                <p14:cNvContentPartPr/>
                <p14:nvPr/>
              </p14:nvContentPartPr>
              <p14:xfrm>
                <a:off x="6025781" y="2516501"/>
                <a:ext cx="200880" cy="326520"/>
              </p14:xfrm>
            </p:contentPart>
          </mc:Choice>
          <mc:Fallback xmlns="">
            <p:pic>
              <p:nvPicPr>
                <p:cNvPr id="43" name="Ink 42">
                  <a:extLst>
                    <a:ext uri="{FF2B5EF4-FFF2-40B4-BE49-F238E27FC236}">
                      <a16:creationId xmlns:a16="http://schemas.microsoft.com/office/drawing/2014/main" id="{EC27AA21-0DC7-9AB1-8602-84D3738AC3C4}"/>
                    </a:ext>
                  </a:extLst>
                </p:cNvPr>
                <p:cNvPicPr/>
                <p:nvPr/>
              </p:nvPicPr>
              <p:blipFill>
                <a:blip r:embed="rId91"/>
                <a:stretch>
                  <a:fillRect/>
                </a:stretch>
              </p:blipFill>
              <p:spPr>
                <a:xfrm>
                  <a:off x="6019661" y="2510381"/>
                  <a:ext cx="213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38ED1081-0B2E-197B-3D83-8C0F562EF673}"/>
                    </a:ext>
                  </a:extLst>
                </p14:cNvPr>
                <p14:cNvContentPartPr/>
                <p14:nvPr/>
              </p14:nvContentPartPr>
              <p14:xfrm>
                <a:off x="3602621" y="5090861"/>
                <a:ext cx="1693080" cy="881640"/>
              </p14:xfrm>
            </p:contentPart>
          </mc:Choice>
          <mc:Fallback xmlns="">
            <p:pic>
              <p:nvPicPr>
                <p:cNvPr id="61" name="Ink 60">
                  <a:extLst>
                    <a:ext uri="{FF2B5EF4-FFF2-40B4-BE49-F238E27FC236}">
                      <a16:creationId xmlns:a16="http://schemas.microsoft.com/office/drawing/2014/main" id="{38ED1081-0B2E-197B-3D83-8C0F562EF673}"/>
                    </a:ext>
                  </a:extLst>
                </p:cNvPr>
                <p:cNvPicPr/>
                <p:nvPr/>
              </p:nvPicPr>
              <p:blipFill>
                <a:blip r:embed="rId93"/>
                <a:stretch>
                  <a:fillRect/>
                </a:stretch>
              </p:blipFill>
              <p:spPr>
                <a:xfrm>
                  <a:off x="3596501" y="5084741"/>
                  <a:ext cx="1705320" cy="893880"/>
                </a:xfrm>
                <a:prstGeom prst="rect">
                  <a:avLst/>
                </a:prstGeom>
              </p:spPr>
            </p:pic>
          </mc:Fallback>
        </mc:AlternateContent>
      </p:grpSp>
    </p:spTree>
    <p:extLst>
      <p:ext uri="{BB962C8B-B14F-4D97-AF65-F5344CB8AC3E}">
        <p14:creationId xmlns:p14="http://schemas.microsoft.com/office/powerpoint/2010/main" val="266811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 simple function call</a:t>
            </a:r>
          </a:p>
        </p:txBody>
      </p:sp>
      <p:sp>
        <p:nvSpPr>
          <p:cNvPr id="3" name="Content Placeholder 2"/>
          <p:cNvSpPr>
            <a:spLocks noGrp="1"/>
          </p:cNvSpPr>
          <p:nvPr>
            <p:ph idx="1"/>
          </p:nvPr>
        </p:nvSpPr>
        <p:spPr/>
        <p:txBody>
          <a:bodyPr>
            <a:normAutofit fontScale="70000" lnSpcReduction="20000"/>
          </a:bodyPr>
          <a:lstStyle/>
          <a:p>
            <a:pPr>
              <a:buNone/>
            </a:pPr>
            <a:r>
              <a:rPr lang="en-US" b="1" dirty="0"/>
              <a:t>void staticDemo()</a:t>
            </a:r>
          </a:p>
          <a:p>
            <a:pPr>
              <a:buNone/>
            </a:pPr>
            <a:r>
              <a:rPr lang="en-US" b="1" dirty="0"/>
              <a:t>{</a:t>
            </a:r>
          </a:p>
          <a:p>
            <a:pPr>
              <a:buNone/>
            </a:pPr>
            <a:r>
              <a:rPr lang="en-US" b="1" dirty="0"/>
              <a:t>	int val = 0;</a:t>
            </a:r>
          </a:p>
          <a:p>
            <a:pPr>
              <a:buNone/>
            </a:pPr>
            <a:r>
              <a:rPr lang="en-US" b="1" dirty="0"/>
              <a:t>	++val;</a:t>
            </a:r>
          </a:p>
          <a:p>
            <a:pPr>
              <a:buNone/>
            </a:pPr>
            <a:r>
              <a:rPr lang="en-US" b="1" dirty="0"/>
              <a:t>	cout &lt;&lt; “val = "  &lt;&lt; val &lt;&lt; endl;</a:t>
            </a:r>
          </a:p>
          <a:p>
            <a:pPr>
              <a:buNone/>
            </a:pPr>
            <a:r>
              <a:rPr lang="en-US" b="1" dirty="0"/>
              <a:t>}</a:t>
            </a:r>
          </a:p>
          <a:p>
            <a:pPr>
              <a:buNone/>
            </a:pPr>
            <a:endParaRPr lang="en-US" b="1" dirty="0"/>
          </a:p>
          <a:p>
            <a:pPr>
              <a:buNone/>
            </a:pPr>
            <a:r>
              <a:rPr lang="en-US" b="1" dirty="0"/>
              <a:t>int main() </a:t>
            </a:r>
          </a:p>
          <a:p>
            <a:pPr>
              <a:buNone/>
            </a:pPr>
            <a:r>
              <a:rPr lang="en-US" b="1" dirty="0"/>
              <a:t>{</a:t>
            </a:r>
          </a:p>
          <a:p>
            <a:pPr>
              <a:buNone/>
            </a:pPr>
            <a:r>
              <a:rPr lang="en-US" b="1" dirty="0"/>
              <a:t>	staticDemo();	</a:t>
            </a:r>
            <a:r>
              <a:rPr lang="en-US" b="1" i="1" dirty="0">
                <a:solidFill>
                  <a:schemeClr val="bg1">
                    <a:lumMod val="65000"/>
                  </a:schemeClr>
                </a:solidFill>
              </a:rPr>
              <a:t>// prints val = 1</a:t>
            </a:r>
          </a:p>
          <a:p>
            <a:pPr>
              <a:buNone/>
            </a:pPr>
            <a:r>
              <a:rPr lang="en-US" b="1" dirty="0"/>
              <a:t>	staticDemo();	</a:t>
            </a:r>
            <a:r>
              <a:rPr lang="en-US" b="1" i="1" dirty="0">
                <a:solidFill>
                  <a:schemeClr val="bg1">
                    <a:lumMod val="65000"/>
                  </a:schemeClr>
                </a:solidFill>
              </a:rPr>
              <a:t>// prints  val = 1</a:t>
            </a:r>
          </a:p>
          <a:p>
            <a:pPr>
              <a:buNone/>
            </a:pPr>
            <a:r>
              <a:rPr lang="en-US" b="1" dirty="0"/>
              <a:t>	staticDemo();	</a:t>
            </a:r>
            <a:r>
              <a:rPr lang="en-US" b="1" i="1" dirty="0">
                <a:solidFill>
                  <a:schemeClr val="bg1">
                    <a:lumMod val="65000"/>
                  </a:schemeClr>
                </a:solidFill>
              </a:rPr>
              <a:t>// prints val  = 1</a:t>
            </a:r>
          </a:p>
          <a:p>
            <a:pPr>
              <a:buNone/>
            </a:pPr>
            <a:r>
              <a:rPr lang="en-US" b="1" dirty="0"/>
              <a:t>}</a:t>
            </a:r>
          </a:p>
        </p:txBody>
      </p:sp>
      <p:grpSp>
        <p:nvGrpSpPr>
          <p:cNvPr id="134" name="Group 133">
            <a:extLst>
              <a:ext uri="{FF2B5EF4-FFF2-40B4-BE49-F238E27FC236}">
                <a16:creationId xmlns:a16="http://schemas.microsoft.com/office/drawing/2014/main" id="{0319CE43-A71A-45A6-8B03-FD28BD9E74D0}"/>
              </a:ext>
            </a:extLst>
          </p:cNvPr>
          <p:cNvGrpSpPr/>
          <p:nvPr/>
        </p:nvGrpSpPr>
        <p:grpSpPr>
          <a:xfrm>
            <a:off x="6842658" y="4006509"/>
            <a:ext cx="503280" cy="507240"/>
            <a:chOff x="6842658" y="4006509"/>
            <a:chExt cx="503280" cy="507240"/>
          </a:xfrm>
        </p:grpSpPr>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053135C6-4EBD-00F3-56C7-7DAF9B7C5A9B}"/>
                    </a:ext>
                  </a:extLst>
                </p14:cNvPr>
                <p14:cNvContentPartPr/>
                <p14:nvPr/>
              </p14:nvContentPartPr>
              <p14:xfrm>
                <a:off x="7323978" y="4511229"/>
                <a:ext cx="21960" cy="2520"/>
              </p14:xfrm>
            </p:contentPart>
          </mc:Choice>
          <mc:Fallback xmlns="">
            <p:pic>
              <p:nvPicPr>
                <p:cNvPr id="28" name="Ink 27">
                  <a:extLst>
                    <a:ext uri="{FF2B5EF4-FFF2-40B4-BE49-F238E27FC236}">
                      <a16:creationId xmlns:a16="http://schemas.microsoft.com/office/drawing/2014/main" id="{053135C6-4EBD-00F3-56C7-7DAF9B7C5A9B}"/>
                    </a:ext>
                  </a:extLst>
                </p:cNvPr>
                <p:cNvPicPr/>
                <p:nvPr/>
              </p:nvPicPr>
              <p:blipFill>
                <a:blip r:embed="rId19"/>
                <a:stretch>
                  <a:fillRect/>
                </a:stretch>
              </p:blipFill>
              <p:spPr>
                <a:xfrm>
                  <a:off x="7317858" y="4505109"/>
                  <a:ext cx="3420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8C994733-3993-2CE1-64CA-82C7BE137994}"/>
                    </a:ext>
                  </a:extLst>
                </p14:cNvPr>
                <p14:cNvContentPartPr/>
                <p14:nvPr/>
              </p14:nvContentPartPr>
              <p14:xfrm>
                <a:off x="6842658" y="4006509"/>
                <a:ext cx="11880" cy="5760"/>
              </p14:xfrm>
            </p:contentPart>
          </mc:Choice>
          <mc:Fallback xmlns="">
            <p:pic>
              <p:nvPicPr>
                <p:cNvPr id="36" name="Ink 35">
                  <a:extLst>
                    <a:ext uri="{FF2B5EF4-FFF2-40B4-BE49-F238E27FC236}">
                      <a16:creationId xmlns:a16="http://schemas.microsoft.com/office/drawing/2014/main" id="{8C994733-3993-2CE1-64CA-82C7BE137994}"/>
                    </a:ext>
                  </a:extLst>
                </p:cNvPr>
                <p:cNvPicPr/>
                <p:nvPr/>
              </p:nvPicPr>
              <p:blipFill>
                <a:blip r:embed="rId27"/>
                <a:stretch>
                  <a:fillRect/>
                </a:stretch>
              </p:blipFill>
              <p:spPr>
                <a:xfrm>
                  <a:off x="6836538" y="4000389"/>
                  <a:ext cx="2412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43" name="Ink 142">
                <a:extLst>
                  <a:ext uri="{FF2B5EF4-FFF2-40B4-BE49-F238E27FC236}">
                    <a16:creationId xmlns:a16="http://schemas.microsoft.com/office/drawing/2014/main" id="{9C188326-D8BA-A07E-922C-81F1D1BF0AB0}"/>
                  </a:ext>
                </a:extLst>
              </p14:cNvPr>
              <p14:cNvContentPartPr/>
              <p14:nvPr/>
            </p14:nvContentPartPr>
            <p14:xfrm>
              <a:off x="103592" y="2979185"/>
              <a:ext cx="623880" cy="928800"/>
            </p14:xfrm>
          </p:contentPart>
        </mc:Choice>
        <mc:Fallback xmlns="">
          <p:pic>
            <p:nvPicPr>
              <p:cNvPr id="143" name="Ink 142">
                <a:extLst>
                  <a:ext uri="{FF2B5EF4-FFF2-40B4-BE49-F238E27FC236}">
                    <a16:creationId xmlns:a16="http://schemas.microsoft.com/office/drawing/2014/main" id="{9C188326-D8BA-A07E-922C-81F1D1BF0AB0}"/>
                  </a:ext>
                </a:extLst>
              </p:cNvPr>
              <p:cNvPicPr/>
              <p:nvPr/>
            </p:nvPicPr>
            <p:blipFill>
              <a:blip r:embed="rId29"/>
              <a:stretch>
                <a:fillRect/>
              </a:stretch>
            </p:blipFill>
            <p:spPr>
              <a:xfrm>
                <a:off x="97472" y="2973065"/>
                <a:ext cx="636120" cy="941040"/>
              </a:xfrm>
              <a:prstGeom prst="rect">
                <a:avLst/>
              </a:prstGeom>
            </p:spPr>
          </p:pic>
        </mc:Fallback>
      </mc:AlternateContent>
      <p:grpSp>
        <p:nvGrpSpPr>
          <p:cNvPr id="156" name="Group 155">
            <a:extLst>
              <a:ext uri="{FF2B5EF4-FFF2-40B4-BE49-F238E27FC236}">
                <a16:creationId xmlns:a16="http://schemas.microsoft.com/office/drawing/2014/main" id="{54860687-D56D-FA05-3DDF-4E1098776388}"/>
              </a:ext>
            </a:extLst>
          </p:cNvPr>
          <p:cNvGrpSpPr/>
          <p:nvPr/>
        </p:nvGrpSpPr>
        <p:grpSpPr>
          <a:xfrm>
            <a:off x="5385152" y="1605785"/>
            <a:ext cx="3285000" cy="3537720"/>
            <a:chOff x="5385152" y="1605785"/>
            <a:chExt cx="3285000" cy="3537720"/>
          </a:xfrm>
        </p:grpSpPr>
        <mc:AlternateContent xmlns:mc="http://schemas.openxmlformats.org/markup-compatibility/2006" xmlns:p14="http://schemas.microsoft.com/office/powerpoint/2010/main">
          <mc:Choice Requires="p14">
            <p:contentPart p14:bwMode="auto" r:id="rId30">
              <p14:nvContentPartPr>
                <p14:cNvPr id="5" name="Ink 4">
                  <a:extLst>
                    <a:ext uri="{FF2B5EF4-FFF2-40B4-BE49-F238E27FC236}">
                      <a16:creationId xmlns:a16="http://schemas.microsoft.com/office/drawing/2014/main" id="{DE2E1716-FEF9-811C-2E53-D260A6198F0F}"/>
                    </a:ext>
                  </a:extLst>
                </p14:cNvPr>
                <p14:cNvContentPartPr/>
                <p14:nvPr/>
              </p14:nvContentPartPr>
              <p14:xfrm>
                <a:off x="5385152" y="2081705"/>
                <a:ext cx="1019160" cy="2807640"/>
              </p14:xfrm>
            </p:contentPart>
          </mc:Choice>
          <mc:Fallback xmlns="">
            <p:pic>
              <p:nvPicPr>
                <p:cNvPr id="5" name="Ink 4">
                  <a:extLst>
                    <a:ext uri="{FF2B5EF4-FFF2-40B4-BE49-F238E27FC236}">
                      <a16:creationId xmlns:a16="http://schemas.microsoft.com/office/drawing/2014/main" id="{DE2E1716-FEF9-811C-2E53-D260A6198F0F}"/>
                    </a:ext>
                  </a:extLst>
                </p:cNvPr>
                <p:cNvPicPr/>
                <p:nvPr/>
              </p:nvPicPr>
              <p:blipFill>
                <a:blip r:embed="rId31"/>
                <a:stretch>
                  <a:fillRect/>
                </a:stretch>
              </p:blipFill>
              <p:spPr>
                <a:xfrm>
                  <a:off x="5379032" y="2075585"/>
                  <a:ext cx="1031400" cy="2819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 name="Ink 5">
                  <a:extLst>
                    <a:ext uri="{FF2B5EF4-FFF2-40B4-BE49-F238E27FC236}">
                      <a16:creationId xmlns:a16="http://schemas.microsoft.com/office/drawing/2014/main" id="{743D4374-0AF0-D65C-705E-CD4D663E9837}"/>
                    </a:ext>
                  </a:extLst>
                </p14:cNvPr>
                <p14:cNvContentPartPr/>
                <p14:nvPr/>
              </p14:nvContentPartPr>
              <p14:xfrm>
                <a:off x="6564872" y="1961105"/>
                <a:ext cx="1470960" cy="3052080"/>
              </p14:xfrm>
            </p:contentPart>
          </mc:Choice>
          <mc:Fallback xmlns="">
            <p:pic>
              <p:nvPicPr>
                <p:cNvPr id="6" name="Ink 5">
                  <a:extLst>
                    <a:ext uri="{FF2B5EF4-FFF2-40B4-BE49-F238E27FC236}">
                      <a16:creationId xmlns:a16="http://schemas.microsoft.com/office/drawing/2014/main" id="{743D4374-0AF0-D65C-705E-CD4D663E9837}"/>
                    </a:ext>
                  </a:extLst>
                </p:cNvPr>
                <p:cNvPicPr/>
                <p:nvPr/>
              </p:nvPicPr>
              <p:blipFill>
                <a:blip r:embed="rId33"/>
                <a:stretch>
                  <a:fillRect/>
                </a:stretch>
              </p:blipFill>
              <p:spPr>
                <a:xfrm>
                  <a:off x="6558752" y="1954985"/>
                  <a:ext cx="1483200" cy="3064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 name="Ink 6">
                  <a:extLst>
                    <a:ext uri="{FF2B5EF4-FFF2-40B4-BE49-F238E27FC236}">
                      <a16:creationId xmlns:a16="http://schemas.microsoft.com/office/drawing/2014/main" id="{42AD7A8D-8C11-941D-F063-95F6BE27FD4A}"/>
                    </a:ext>
                  </a:extLst>
                </p14:cNvPr>
                <p14:cNvContentPartPr/>
                <p14:nvPr/>
              </p14:nvContentPartPr>
              <p14:xfrm>
                <a:off x="7428512" y="4718345"/>
                <a:ext cx="637560" cy="425160"/>
              </p14:xfrm>
            </p:contentPart>
          </mc:Choice>
          <mc:Fallback xmlns="">
            <p:pic>
              <p:nvPicPr>
                <p:cNvPr id="7" name="Ink 6">
                  <a:extLst>
                    <a:ext uri="{FF2B5EF4-FFF2-40B4-BE49-F238E27FC236}">
                      <a16:creationId xmlns:a16="http://schemas.microsoft.com/office/drawing/2014/main" id="{42AD7A8D-8C11-941D-F063-95F6BE27FD4A}"/>
                    </a:ext>
                  </a:extLst>
                </p:cNvPr>
                <p:cNvPicPr/>
                <p:nvPr/>
              </p:nvPicPr>
              <p:blipFill>
                <a:blip r:embed="rId35"/>
                <a:stretch>
                  <a:fillRect/>
                </a:stretch>
              </p:blipFill>
              <p:spPr>
                <a:xfrm>
                  <a:off x="7422392" y="4712225"/>
                  <a:ext cx="64980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7E9BF909-8386-1FAD-227C-C9EC99E6C46B}"/>
                    </a:ext>
                  </a:extLst>
                </p14:cNvPr>
                <p14:cNvContentPartPr/>
                <p14:nvPr/>
              </p14:nvContentPartPr>
              <p14:xfrm>
                <a:off x="7951952" y="4571465"/>
                <a:ext cx="24480" cy="8640"/>
              </p14:xfrm>
            </p:contentPart>
          </mc:Choice>
          <mc:Fallback xmlns="">
            <p:pic>
              <p:nvPicPr>
                <p:cNvPr id="8" name="Ink 7">
                  <a:extLst>
                    <a:ext uri="{FF2B5EF4-FFF2-40B4-BE49-F238E27FC236}">
                      <a16:creationId xmlns:a16="http://schemas.microsoft.com/office/drawing/2014/main" id="{7E9BF909-8386-1FAD-227C-C9EC99E6C46B}"/>
                    </a:ext>
                  </a:extLst>
                </p:cNvPr>
                <p:cNvPicPr/>
                <p:nvPr/>
              </p:nvPicPr>
              <p:blipFill>
                <a:blip r:embed="rId37"/>
                <a:stretch>
                  <a:fillRect/>
                </a:stretch>
              </p:blipFill>
              <p:spPr>
                <a:xfrm>
                  <a:off x="7945832" y="4565345"/>
                  <a:ext cx="367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a16="http://schemas.microsoft.com/office/drawing/2014/main" id="{EB483F20-D120-E201-76A1-AEE695069B1E}"/>
                    </a:ext>
                  </a:extLst>
                </p14:cNvPr>
                <p14:cNvContentPartPr/>
                <p14:nvPr/>
              </p14:nvContentPartPr>
              <p14:xfrm>
                <a:off x="8075072" y="4411985"/>
                <a:ext cx="279000" cy="171720"/>
              </p14:xfrm>
            </p:contentPart>
          </mc:Choice>
          <mc:Fallback xmlns="">
            <p:pic>
              <p:nvPicPr>
                <p:cNvPr id="9" name="Ink 8">
                  <a:extLst>
                    <a:ext uri="{FF2B5EF4-FFF2-40B4-BE49-F238E27FC236}">
                      <a16:creationId xmlns:a16="http://schemas.microsoft.com/office/drawing/2014/main" id="{EB483F20-D120-E201-76A1-AEE695069B1E}"/>
                    </a:ext>
                  </a:extLst>
                </p:cNvPr>
                <p:cNvPicPr/>
                <p:nvPr/>
              </p:nvPicPr>
              <p:blipFill>
                <a:blip r:embed="rId39"/>
                <a:stretch>
                  <a:fillRect/>
                </a:stretch>
              </p:blipFill>
              <p:spPr>
                <a:xfrm>
                  <a:off x="8068952" y="4405865"/>
                  <a:ext cx="2912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 name="Ink 10">
                  <a:extLst>
                    <a:ext uri="{FF2B5EF4-FFF2-40B4-BE49-F238E27FC236}">
                      <a16:creationId xmlns:a16="http://schemas.microsoft.com/office/drawing/2014/main" id="{C07FDC5E-22F0-3770-8FB2-EBA5A62F27D3}"/>
                    </a:ext>
                  </a:extLst>
                </p14:cNvPr>
                <p14:cNvContentPartPr/>
                <p14:nvPr/>
              </p14:nvContentPartPr>
              <p14:xfrm>
                <a:off x="8113592" y="3594425"/>
                <a:ext cx="352080" cy="708480"/>
              </p14:xfrm>
            </p:contentPart>
          </mc:Choice>
          <mc:Fallback xmlns="">
            <p:pic>
              <p:nvPicPr>
                <p:cNvPr id="11" name="Ink 10">
                  <a:extLst>
                    <a:ext uri="{FF2B5EF4-FFF2-40B4-BE49-F238E27FC236}">
                      <a16:creationId xmlns:a16="http://schemas.microsoft.com/office/drawing/2014/main" id="{C07FDC5E-22F0-3770-8FB2-EBA5A62F27D3}"/>
                    </a:ext>
                  </a:extLst>
                </p:cNvPr>
                <p:cNvPicPr/>
                <p:nvPr/>
              </p:nvPicPr>
              <p:blipFill>
                <a:blip r:embed="rId41"/>
                <a:stretch>
                  <a:fillRect/>
                </a:stretch>
              </p:blipFill>
              <p:spPr>
                <a:xfrm>
                  <a:off x="8107472" y="3588305"/>
                  <a:ext cx="364320" cy="720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 name="Ink 11">
                  <a:extLst>
                    <a:ext uri="{FF2B5EF4-FFF2-40B4-BE49-F238E27FC236}">
                      <a16:creationId xmlns:a16="http://schemas.microsoft.com/office/drawing/2014/main" id="{A305A4CB-0902-0946-E8DD-D583A24D1358}"/>
                    </a:ext>
                  </a:extLst>
                </p14:cNvPr>
                <p14:cNvContentPartPr/>
                <p14:nvPr/>
              </p14:nvContentPartPr>
              <p14:xfrm>
                <a:off x="8261912" y="3361865"/>
                <a:ext cx="196560" cy="265680"/>
              </p14:xfrm>
            </p:contentPart>
          </mc:Choice>
          <mc:Fallback xmlns="">
            <p:pic>
              <p:nvPicPr>
                <p:cNvPr id="12" name="Ink 11">
                  <a:extLst>
                    <a:ext uri="{FF2B5EF4-FFF2-40B4-BE49-F238E27FC236}">
                      <a16:creationId xmlns:a16="http://schemas.microsoft.com/office/drawing/2014/main" id="{A305A4CB-0902-0946-E8DD-D583A24D1358}"/>
                    </a:ext>
                  </a:extLst>
                </p:cNvPr>
                <p:cNvPicPr/>
                <p:nvPr/>
              </p:nvPicPr>
              <p:blipFill>
                <a:blip r:embed="rId43"/>
                <a:stretch>
                  <a:fillRect/>
                </a:stretch>
              </p:blipFill>
              <p:spPr>
                <a:xfrm>
                  <a:off x="8255792" y="3355745"/>
                  <a:ext cx="2088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 name="Ink 12">
                  <a:extLst>
                    <a:ext uri="{FF2B5EF4-FFF2-40B4-BE49-F238E27FC236}">
                      <a16:creationId xmlns:a16="http://schemas.microsoft.com/office/drawing/2014/main" id="{8C6510AA-D2E5-78E4-0A4F-7BD819DAFB84}"/>
                    </a:ext>
                  </a:extLst>
                </p14:cNvPr>
                <p14:cNvContentPartPr/>
                <p14:nvPr/>
              </p14:nvContentPartPr>
              <p14:xfrm>
                <a:off x="8449832" y="3395705"/>
                <a:ext cx="153360" cy="129600"/>
              </p14:xfrm>
            </p:contentPart>
          </mc:Choice>
          <mc:Fallback xmlns="">
            <p:pic>
              <p:nvPicPr>
                <p:cNvPr id="13" name="Ink 12">
                  <a:extLst>
                    <a:ext uri="{FF2B5EF4-FFF2-40B4-BE49-F238E27FC236}">
                      <a16:creationId xmlns:a16="http://schemas.microsoft.com/office/drawing/2014/main" id="{8C6510AA-D2E5-78E4-0A4F-7BD819DAFB84}"/>
                    </a:ext>
                  </a:extLst>
                </p:cNvPr>
                <p:cNvPicPr/>
                <p:nvPr/>
              </p:nvPicPr>
              <p:blipFill>
                <a:blip r:embed="rId45"/>
                <a:stretch>
                  <a:fillRect/>
                </a:stretch>
              </p:blipFill>
              <p:spPr>
                <a:xfrm>
                  <a:off x="8443712" y="3389585"/>
                  <a:ext cx="1656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 name="Ink 13">
                  <a:extLst>
                    <a:ext uri="{FF2B5EF4-FFF2-40B4-BE49-F238E27FC236}">
                      <a16:creationId xmlns:a16="http://schemas.microsoft.com/office/drawing/2014/main" id="{82EF7769-1D88-0814-2B73-1BEE8727503F}"/>
                    </a:ext>
                  </a:extLst>
                </p14:cNvPr>
                <p14:cNvContentPartPr/>
                <p14:nvPr/>
              </p14:nvContentPartPr>
              <p14:xfrm>
                <a:off x="8341112" y="3332345"/>
                <a:ext cx="329040" cy="246600"/>
              </p14:xfrm>
            </p:contentPart>
          </mc:Choice>
          <mc:Fallback xmlns="">
            <p:pic>
              <p:nvPicPr>
                <p:cNvPr id="14" name="Ink 13">
                  <a:extLst>
                    <a:ext uri="{FF2B5EF4-FFF2-40B4-BE49-F238E27FC236}">
                      <a16:creationId xmlns:a16="http://schemas.microsoft.com/office/drawing/2014/main" id="{82EF7769-1D88-0814-2B73-1BEE8727503F}"/>
                    </a:ext>
                  </a:extLst>
                </p:cNvPr>
                <p:cNvPicPr/>
                <p:nvPr/>
              </p:nvPicPr>
              <p:blipFill>
                <a:blip r:embed="rId47"/>
                <a:stretch>
                  <a:fillRect/>
                </a:stretch>
              </p:blipFill>
              <p:spPr>
                <a:xfrm>
                  <a:off x="8334992" y="3326225"/>
                  <a:ext cx="3412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 name="Ink 14">
                  <a:extLst>
                    <a:ext uri="{FF2B5EF4-FFF2-40B4-BE49-F238E27FC236}">
                      <a16:creationId xmlns:a16="http://schemas.microsoft.com/office/drawing/2014/main" id="{356554F4-9CCD-1B59-94C6-FD15EAB147A2}"/>
                    </a:ext>
                  </a:extLst>
                </p14:cNvPr>
                <p14:cNvContentPartPr/>
                <p14:nvPr/>
              </p14:nvContentPartPr>
              <p14:xfrm>
                <a:off x="5941352" y="3397145"/>
                <a:ext cx="1815480" cy="751320"/>
              </p14:xfrm>
            </p:contentPart>
          </mc:Choice>
          <mc:Fallback xmlns="">
            <p:pic>
              <p:nvPicPr>
                <p:cNvPr id="15" name="Ink 14">
                  <a:extLst>
                    <a:ext uri="{FF2B5EF4-FFF2-40B4-BE49-F238E27FC236}">
                      <a16:creationId xmlns:a16="http://schemas.microsoft.com/office/drawing/2014/main" id="{356554F4-9CCD-1B59-94C6-FD15EAB147A2}"/>
                    </a:ext>
                  </a:extLst>
                </p:cNvPr>
                <p:cNvPicPr/>
                <p:nvPr/>
              </p:nvPicPr>
              <p:blipFill>
                <a:blip r:embed="rId49"/>
                <a:stretch>
                  <a:fillRect/>
                </a:stretch>
              </p:blipFill>
              <p:spPr>
                <a:xfrm>
                  <a:off x="5935232" y="3391025"/>
                  <a:ext cx="1827720" cy="763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7" name="Ink 16">
                  <a:extLst>
                    <a:ext uri="{FF2B5EF4-FFF2-40B4-BE49-F238E27FC236}">
                      <a16:creationId xmlns:a16="http://schemas.microsoft.com/office/drawing/2014/main" id="{D70F00F7-7A3E-D979-B712-FDBB2079FDB2}"/>
                    </a:ext>
                  </a:extLst>
                </p14:cNvPr>
                <p14:cNvContentPartPr/>
                <p14:nvPr/>
              </p14:nvContentPartPr>
              <p14:xfrm>
                <a:off x="6538592" y="3978905"/>
                <a:ext cx="190080" cy="207360"/>
              </p14:xfrm>
            </p:contentPart>
          </mc:Choice>
          <mc:Fallback xmlns="">
            <p:pic>
              <p:nvPicPr>
                <p:cNvPr id="17" name="Ink 16">
                  <a:extLst>
                    <a:ext uri="{FF2B5EF4-FFF2-40B4-BE49-F238E27FC236}">
                      <a16:creationId xmlns:a16="http://schemas.microsoft.com/office/drawing/2014/main" id="{D70F00F7-7A3E-D979-B712-FDBB2079FDB2}"/>
                    </a:ext>
                  </a:extLst>
                </p:cNvPr>
                <p:cNvPicPr/>
                <p:nvPr/>
              </p:nvPicPr>
              <p:blipFill>
                <a:blip r:embed="rId51"/>
                <a:stretch>
                  <a:fillRect/>
                </a:stretch>
              </p:blipFill>
              <p:spPr>
                <a:xfrm>
                  <a:off x="6532472" y="3972785"/>
                  <a:ext cx="2023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8" name="Ink 17">
                  <a:extLst>
                    <a:ext uri="{FF2B5EF4-FFF2-40B4-BE49-F238E27FC236}">
                      <a16:creationId xmlns:a16="http://schemas.microsoft.com/office/drawing/2014/main" id="{F4060298-90A0-E6AF-D70D-1B1A1CA13DB6}"/>
                    </a:ext>
                  </a:extLst>
                </p14:cNvPr>
                <p14:cNvContentPartPr/>
                <p14:nvPr/>
              </p14:nvContentPartPr>
              <p14:xfrm>
                <a:off x="6892112" y="3704225"/>
                <a:ext cx="325080" cy="357120"/>
              </p14:xfrm>
            </p:contentPart>
          </mc:Choice>
          <mc:Fallback xmlns="">
            <p:pic>
              <p:nvPicPr>
                <p:cNvPr id="18" name="Ink 17">
                  <a:extLst>
                    <a:ext uri="{FF2B5EF4-FFF2-40B4-BE49-F238E27FC236}">
                      <a16:creationId xmlns:a16="http://schemas.microsoft.com/office/drawing/2014/main" id="{F4060298-90A0-E6AF-D70D-1B1A1CA13DB6}"/>
                    </a:ext>
                  </a:extLst>
                </p:cNvPr>
                <p:cNvPicPr/>
                <p:nvPr/>
              </p:nvPicPr>
              <p:blipFill>
                <a:blip r:embed="rId53"/>
                <a:stretch>
                  <a:fillRect/>
                </a:stretch>
              </p:blipFill>
              <p:spPr>
                <a:xfrm>
                  <a:off x="6885992" y="3698105"/>
                  <a:ext cx="33732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9" name="Ink 18">
                  <a:extLst>
                    <a:ext uri="{FF2B5EF4-FFF2-40B4-BE49-F238E27FC236}">
                      <a16:creationId xmlns:a16="http://schemas.microsoft.com/office/drawing/2014/main" id="{5E352BD5-E4FB-18AD-87E1-A8E71649CCAC}"/>
                    </a:ext>
                  </a:extLst>
                </p14:cNvPr>
                <p14:cNvContentPartPr/>
                <p14:nvPr/>
              </p14:nvContentPartPr>
              <p14:xfrm>
                <a:off x="7392152" y="3781265"/>
                <a:ext cx="76680" cy="29880"/>
              </p14:xfrm>
            </p:contentPart>
          </mc:Choice>
          <mc:Fallback xmlns="">
            <p:pic>
              <p:nvPicPr>
                <p:cNvPr id="19" name="Ink 18">
                  <a:extLst>
                    <a:ext uri="{FF2B5EF4-FFF2-40B4-BE49-F238E27FC236}">
                      <a16:creationId xmlns:a16="http://schemas.microsoft.com/office/drawing/2014/main" id="{5E352BD5-E4FB-18AD-87E1-A8E71649CCAC}"/>
                    </a:ext>
                  </a:extLst>
                </p:cNvPr>
                <p:cNvPicPr/>
                <p:nvPr/>
              </p:nvPicPr>
              <p:blipFill>
                <a:blip r:embed="rId55"/>
                <a:stretch>
                  <a:fillRect/>
                </a:stretch>
              </p:blipFill>
              <p:spPr>
                <a:xfrm>
                  <a:off x="7386032" y="3775145"/>
                  <a:ext cx="889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0" name="Ink 19">
                  <a:extLst>
                    <a:ext uri="{FF2B5EF4-FFF2-40B4-BE49-F238E27FC236}">
                      <a16:creationId xmlns:a16="http://schemas.microsoft.com/office/drawing/2014/main" id="{AEC0B5BA-1D5A-C0B1-11E1-526AFCD5A33A}"/>
                    </a:ext>
                  </a:extLst>
                </p14:cNvPr>
                <p14:cNvContentPartPr/>
                <p14:nvPr/>
              </p14:nvContentPartPr>
              <p14:xfrm>
                <a:off x="7388552" y="3669665"/>
                <a:ext cx="72000" cy="66960"/>
              </p14:xfrm>
            </p:contentPart>
          </mc:Choice>
          <mc:Fallback xmlns="">
            <p:pic>
              <p:nvPicPr>
                <p:cNvPr id="20" name="Ink 19">
                  <a:extLst>
                    <a:ext uri="{FF2B5EF4-FFF2-40B4-BE49-F238E27FC236}">
                      <a16:creationId xmlns:a16="http://schemas.microsoft.com/office/drawing/2014/main" id="{AEC0B5BA-1D5A-C0B1-11E1-526AFCD5A33A}"/>
                    </a:ext>
                  </a:extLst>
                </p:cNvPr>
                <p:cNvPicPr/>
                <p:nvPr/>
              </p:nvPicPr>
              <p:blipFill>
                <a:blip r:embed="rId57"/>
                <a:stretch>
                  <a:fillRect/>
                </a:stretch>
              </p:blipFill>
              <p:spPr>
                <a:xfrm>
                  <a:off x="7382432" y="3663545"/>
                  <a:ext cx="842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1" name="Ink 20">
                  <a:extLst>
                    <a:ext uri="{FF2B5EF4-FFF2-40B4-BE49-F238E27FC236}">
                      <a16:creationId xmlns:a16="http://schemas.microsoft.com/office/drawing/2014/main" id="{B0E049BC-B5FD-DD97-3D97-0F27A6401FE9}"/>
                    </a:ext>
                  </a:extLst>
                </p14:cNvPr>
                <p14:cNvContentPartPr/>
                <p14:nvPr/>
              </p14:nvContentPartPr>
              <p14:xfrm>
                <a:off x="7586552" y="3562745"/>
                <a:ext cx="148320" cy="181080"/>
              </p14:xfrm>
            </p:contentPart>
          </mc:Choice>
          <mc:Fallback xmlns="">
            <p:pic>
              <p:nvPicPr>
                <p:cNvPr id="21" name="Ink 20">
                  <a:extLst>
                    <a:ext uri="{FF2B5EF4-FFF2-40B4-BE49-F238E27FC236}">
                      <a16:creationId xmlns:a16="http://schemas.microsoft.com/office/drawing/2014/main" id="{B0E049BC-B5FD-DD97-3D97-0F27A6401FE9}"/>
                    </a:ext>
                  </a:extLst>
                </p:cNvPr>
                <p:cNvPicPr/>
                <p:nvPr/>
              </p:nvPicPr>
              <p:blipFill>
                <a:blip r:embed="rId59"/>
                <a:stretch>
                  <a:fillRect/>
                </a:stretch>
              </p:blipFill>
              <p:spPr>
                <a:xfrm>
                  <a:off x="7580432" y="3556625"/>
                  <a:ext cx="160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3" name="Ink 22">
                  <a:extLst>
                    <a:ext uri="{FF2B5EF4-FFF2-40B4-BE49-F238E27FC236}">
                      <a16:creationId xmlns:a16="http://schemas.microsoft.com/office/drawing/2014/main" id="{5C626C4F-6DF0-3C9D-02E2-54D69386DF37}"/>
                    </a:ext>
                  </a:extLst>
                </p14:cNvPr>
                <p14:cNvContentPartPr/>
                <p14:nvPr/>
              </p14:nvContentPartPr>
              <p14:xfrm>
                <a:off x="7088672" y="4198505"/>
                <a:ext cx="87480" cy="152280"/>
              </p14:xfrm>
            </p:contentPart>
          </mc:Choice>
          <mc:Fallback xmlns="">
            <p:pic>
              <p:nvPicPr>
                <p:cNvPr id="23" name="Ink 22">
                  <a:extLst>
                    <a:ext uri="{FF2B5EF4-FFF2-40B4-BE49-F238E27FC236}">
                      <a16:creationId xmlns:a16="http://schemas.microsoft.com/office/drawing/2014/main" id="{5C626C4F-6DF0-3C9D-02E2-54D69386DF37}"/>
                    </a:ext>
                  </a:extLst>
                </p:cNvPr>
                <p:cNvPicPr/>
                <p:nvPr/>
              </p:nvPicPr>
              <p:blipFill>
                <a:blip r:embed="rId61"/>
                <a:stretch>
                  <a:fillRect/>
                </a:stretch>
              </p:blipFill>
              <p:spPr>
                <a:xfrm>
                  <a:off x="7082552" y="4192385"/>
                  <a:ext cx="9972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 name="Ink 23">
                  <a:extLst>
                    <a:ext uri="{FF2B5EF4-FFF2-40B4-BE49-F238E27FC236}">
                      <a16:creationId xmlns:a16="http://schemas.microsoft.com/office/drawing/2014/main" id="{78042068-9F75-5951-B952-062E24AEC5E3}"/>
                    </a:ext>
                  </a:extLst>
                </p14:cNvPr>
                <p14:cNvContentPartPr/>
                <p14:nvPr/>
              </p14:nvContentPartPr>
              <p14:xfrm>
                <a:off x="7051232" y="4170425"/>
                <a:ext cx="57240" cy="114120"/>
              </p14:xfrm>
            </p:contentPart>
          </mc:Choice>
          <mc:Fallback xmlns="">
            <p:pic>
              <p:nvPicPr>
                <p:cNvPr id="24" name="Ink 23">
                  <a:extLst>
                    <a:ext uri="{FF2B5EF4-FFF2-40B4-BE49-F238E27FC236}">
                      <a16:creationId xmlns:a16="http://schemas.microsoft.com/office/drawing/2014/main" id="{78042068-9F75-5951-B952-062E24AEC5E3}"/>
                    </a:ext>
                  </a:extLst>
                </p:cNvPr>
                <p:cNvPicPr/>
                <p:nvPr/>
              </p:nvPicPr>
              <p:blipFill>
                <a:blip r:embed="rId63"/>
                <a:stretch>
                  <a:fillRect/>
                </a:stretch>
              </p:blipFill>
              <p:spPr>
                <a:xfrm>
                  <a:off x="7045112" y="4164305"/>
                  <a:ext cx="694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 name="Ink 24">
                  <a:extLst>
                    <a:ext uri="{FF2B5EF4-FFF2-40B4-BE49-F238E27FC236}">
                      <a16:creationId xmlns:a16="http://schemas.microsoft.com/office/drawing/2014/main" id="{EEFD9227-D0F6-C05F-207D-6394B844B580}"/>
                    </a:ext>
                  </a:extLst>
                </p14:cNvPr>
                <p14:cNvContentPartPr/>
                <p14:nvPr/>
              </p14:nvContentPartPr>
              <p14:xfrm>
                <a:off x="7144472" y="4303985"/>
                <a:ext cx="129960" cy="91440"/>
              </p14:xfrm>
            </p:contentPart>
          </mc:Choice>
          <mc:Fallback xmlns="">
            <p:pic>
              <p:nvPicPr>
                <p:cNvPr id="25" name="Ink 24">
                  <a:extLst>
                    <a:ext uri="{FF2B5EF4-FFF2-40B4-BE49-F238E27FC236}">
                      <a16:creationId xmlns:a16="http://schemas.microsoft.com/office/drawing/2014/main" id="{EEFD9227-D0F6-C05F-207D-6394B844B580}"/>
                    </a:ext>
                  </a:extLst>
                </p:cNvPr>
                <p:cNvPicPr/>
                <p:nvPr/>
              </p:nvPicPr>
              <p:blipFill>
                <a:blip r:embed="rId65"/>
                <a:stretch>
                  <a:fillRect/>
                </a:stretch>
              </p:blipFill>
              <p:spPr>
                <a:xfrm>
                  <a:off x="7138352" y="4297865"/>
                  <a:ext cx="1422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 name="Ink 32">
                  <a:extLst>
                    <a:ext uri="{FF2B5EF4-FFF2-40B4-BE49-F238E27FC236}">
                      <a16:creationId xmlns:a16="http://schemas.microsoft.com/office/drawing/2014/main" id="{E4A09B25-B0E0-1F4C-B2F1-1F91BFBDBC57}"/>
                    </a:ext>
                  </a:extLst>
                </p14:cNvPr>
                <p14:cNvContentPartPr/>
                <p14:nvPr/>
              </p14:nvContentPartPr>
              <p14:xfrm>
                <a:off x="6700592" y="4432145"/>
                <a:ext cx="307800" cy="235800"/>
              </p14:xfrm>
            </p:contentPart>
          </mc:Choice>
          <mc:Fallback xmlns="">
            <p:pic>
              <p:nvPicPr>
                <p:cNvPr id="33" name="Ink 32">
                  <a:extLst>
                    <a:ext uri="{FF2B5EF4-FFF2-40B4-BE49-F238E27FC236}">
                      <a16:creationId xmlns:a16="http://schemas.microsoft.com/office/drawing/2014/main" id="{E4A09B25-B0E0-1F4C-B2F1-1F91BFBDBC57}"/>
                    </a:ext>
                  </a:extLst>
                </p:cNvPr>
                <p:cNvPicPr/>
                <p:nvPr/>
              </p:nvPicPr>
              <p:blipFill>
                <a:blip r:embed="rId67"/>
                <a:stretch>
                  <a:fillRect/>
                </a:stretch>
              </p:blipFill>
              <p:spPr>
                <a:xfrm>
                  <a:off x="6694472" y="4426025"/>
                  <a:ext cx="3200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4" name="Ink 33">
                  <a:extLst>
                    <a:ext uri="{FF2B5EF4-FFF2-40B4-BE49-F238E27FC236}">
                      <a16:creationId xmlns:a16="http://schemas.microsoft.com/office/drawing/2014/main" id="{0D38FC31-9C37-D8BC-9071-25F4A4AC4E58}"/>
                    </a:ext>
                  </a:extLst>
                </p14:cNvPr>
                <p14:cNvContentPartPr/>
                <p14:nvPr/>
              </p14:nvContentPartPr>
              <p14:xfrm>
                <a:off x="7024592" y="4319825"/>
                <a:ext cx="258120" cy="240120"/>
              </p14:xfrm>
            </p:contentPart>
          </mc:Choice>
          <mc:Fallback xmlns="">
            <p:pic>
              <p:nvPicPr>
                <p:cNvPr id="34" name="Ink 33">
                  <a:extLst>
                    <a:ext uri="{FF2B5EF4-FFF2-40B4-BE49-F238E27FC236}">
                      <a16:creationId xmlns:a16="http://schemas.microsoft.com/office/drawing/2014/main" id="{0D38FC31-9C37-D8BC-9071-25F4A4AC4E58}"/>
                    </a:ext>
                  </a:extLst>
                </p:cNvPr>
                <p:cNvPicPr/>
                <p:nvPr/>
              </p:nvPicPr>
              <p:blipFill>
                <a:blip r:embed="rId69"/>
                <a:stretch>
                  <a:fillRect/>
                </a:stretch>
              </p:blipFill>
              <p:spPr>
                <a:xfrm>
                  <a:off x="7018472" y="4313705"/>
                  <a:ext cx="2703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 name="Ink 34">
                  <a:extLst>
                    <a:ext uri="{FF2B5EF4-FFF2-40B4-BE49-F238E27FC236}">
                      <a16:creationId xmlns:a16="http://schemas.microsoft.com/office/drawing/2014/main" id="{F62687A7-C94D-EF26-476C-D8AB19C05A00}"/>
                    </a:ext>
                  </a:extLst>
                </p14:cNvPr>
                <p14:cNvContentPartPr/>
                <p14:nvPr/>
              </p14:nvContentPartPr>
              <p14:xfrm>
                <a:off x="7216832" y="4384985"/>
                <a:ext cx="61560" cy="47520"/>
              </p14:xfrm>
            </p:contentPart>
          </mc:Choice>
          <mc:Fallback xmlns="">
            <p:pic>
              <p:nvPicPr>
                <p:cNvPr id="35" name="Ink 34">
                  <a:extLst>
                    <a:ext uri="{FF2B5EF4-FFF2-40B4-BE49-F238E27FC236}">
                      <a16:creationId xmlns:a16="http://schemas.microsoft.com/office/drawing/2014/main" id="{F62687A7-C94D-EF26-476C-D8AB19C05A00}"/>
                    </a:ext>
                  </a:extLst>
                </p:cNvPr>
                <p:cNvPicPr/>
                <p:nvPr/>
              </p:nvPicPr>
              <p:blipFill>
                <a:blip r:embed="rId71"/>
                <a:stretch>
                  <a:fillRect/>
                </a:stretch>
              </p:blipFill>
              <p:spPr>
                <a:xfrm>
                  <a:off x="7210712" y="4378865"/>
                  <a:ext cx="738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8" name="Ink 37">
                  <a:extLst>
                    <a:ext uri="{FF2B5EF4-FFF2-40B4-BE49-F238E27FC236}">
                      <a16:creationId xmlns:a16="http://schemas.microsoft.com/office/drawing/2014/main" id="{9BBD2173-CC8E-DB19-8957-AD65A170ADFC}"/>
                    </a:ext>
                  </a:extLst>
                </p14:cNvPr>
                <p14:cNvContentPartPr/>
                <p14:nvPr/>
              </p14:nvContentPartPr>
              <p14:xfrm>
                <a:off x="7432832" y="4294265"/>
                <a:ext cx="142200" cy="132840"/>
              </p14:xfrm>
            </p:contentPart>
          </mc:Choice>
          <mc:Fallback xmlns="">
            <p:pic>
              <p:nvPicPr>
                <p:cNvPr id="38" name="Ink 37">
                  <a:extLst>
                    <a:ext uri="{FF2B5EF4-FFF2-40B4-BE49-F238E27FC236}">
                      <a16:creationId xmlns:a16="http://schemas.microsoft.com/office/drawing/2014/main" id="{9BBD2173-CC8E-DB19-8957-AD65A170ADFC}"/>
                    </a:ext>
                  </a:extLst>
                </p:cNvPr>
                <p:cNvPicPr/>
                <p:nvPr/>
              </p:nvPicPr>
              <p:blipFill>
                <a:blip r:embed="rId73"/>
                <a:stretch>
                  <a:fillRect/>
                </a:stretch>
              </p:blipFill>
              <p:spPr>
                <a:xfrm>
                  <a:off x="7426712" y="4288145"/>
                  <a:ext cx="1544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9" name="Ink 38">
                  <a:extLst>
                    <a:ext uri="{FF2B5EF4-FFF2-40B4-BE49-F238E27FC236}">
                      <a16:creationId xmlns:a16="http://schemas.microsoft.com/office/drawing/2014/main" id="{EEB4992E-58B9-A50A-33EF-6BB6CA44DB2D}"/>
                    </a:ext>
                  </a:extLst>
                </p14:cNvPr>
                <p14:cNvContentPartPr/>
                <p14:nvPr/>
              </p14:nvContentPartPr>
              <p14:xfrm>
                <a:off x="7566032" y="4283825"/>
                <a:ext cx="71640" cy="93960"/>
              </p14:xfrm>
            </p:contentPart>
          </mc:Choice>
          <mc:Fallback xmlns="">
            <p:pic>
              <p:nvPicPr>
                <p:cNvPr id="39" name="Ink 38">
                  <a:extLst>
                    <a:ext uri="{FF2B5EF4-FFF2-40B4-BE49-F238E27FC236}">
                      <a16:creationId xmlns:a16="http://schemas.microsoft.com/office/drawing/2014/main" id="{EEB4992E-58B9-A50A-33EF-6BB6CA44DB2D}"/>
                    </a:ext>
                  </a:extLst>
                </p:cNvPr>
                <p:cNvPicPr/>
                <p:nvPr/>
              </p:nvPicPr>
              <p:blipFill>
                <a:blip r:embed="rId75"/>
                <a:stretch>
                  <a:fillRect/>
                </a:stretch>
              </p:blipFill>
              <p:spPr>
                <a:xfrm>
                  <a:off x="7559912" y="4277705"/>
                  <a:ext cx="838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 name="Ink 40">
                  <a:extLst>
                    <a:ext uri="{FF2B5EF4-FFF2-40B4-BE49-F238E27FC236}">
                      <a16:creationId xmlns:a16="http://schemas.microsoft.com/office/drawing/2014/main" id="{F1273785-87E6-86EB-B925-3D3EE9DABC7B}"/>
                    </a:ext>
                  </a:extLst>
                </p14:cNvPr>
                <p14:cNvContentPartPr/>
                <p14:nvPr/>
              </p14:nvContentPartPr>
              <p14:xfrm>
                <a:off x="7735232" y="4089785"/>
                <a:ext cx="62640" cy="159120"/>
              </p14:xfrm>
            </p:contentPart>
          </mc:Choice>
          <mc:Fallback xmlns="">
            <p:pic>
              <p:nvPicPr>
                <p:cNvPr id="41" name="Ink 40">
                  <a:extLst>
                    <a:ext uri="{FF2B5EF4-FFF2-40B4-BE49-F238E27FC236}">
                      <a16:creationId xmlns:a16="http://schemas.microsoft.com/office/drawing/2014/main" id="{F1273785-87E6-86EB-B925-3D3EE9DABC7B}"/>
                    </a:ext>
                  </a:extLst>
                </p:cNvPr>
                <p:cNvPicPr/>
                <p:nvPr/>
              </p:nvPicPr>
              <p:blipFill>
                <a:blip r:embed="rId77"/>
                <a:stretch>
                  <a:fillRect/>
                </a:stretch>
              </p:blipFill>
              <p:spPr>
                <a:xfrm>
                  <a:off x="7729112" y="4083665"/>
                  <a:ext cx="748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2" name="Ink 41">
                  <a:extLst>
                    <a:ext uri="{FF2B5EF4-FFF2-40B4-BE49-F238E27FC236}">
                      <a16:creationId xmlns:a16="http://schemas.microsoft.com/office/drawing/2014/main" id="{3B4FE69F-F34F-E4E2-03E7-93C3F33482E9}"/>
                    </a:ext>
                  </a:extLst>
                </p14:cNvPr>
                <p14:cNvContentPartPr/>
                <p14:nvPr/>
              </p14:nvContentPartPr>
              <p14:xfrm>
                <a:off x="7730552" y="4057745"/>
                <a:ext cx="53640" cy="96840"/>
              </p14:xfrm>
            </p:contentPart>
          </mc:Choice>
          <mc:Fallback xmlns="">
            <p:pic>
              <p:nvPicPr>
                <p:cNvPr id="42" name="Ink 41">
                  <a:extLst>
                    <a:ext uri="{FF2B5EF4-FFF2-40B4-BE49-F238E27FC236}">
                      <a16:creationId xmlns:a16="http://schemas.microsoft.com/office/drawing/2014/main" id="{3B4FE69F-F34F-E4E2-03E7-93C3F33482E9}"/>
                    </a:ext>
                  </a:extLst>
                </p:cNvPr>
                <p:cNvPicPr/>
                <p:nvPr/>
              </p:nvPicPr>
              <p:blipFill>
                <a:blip r:embed="rId79"/>
                <a:stretch>
                  <a:fillRect/>
                </a:stretch>
              </p:blipFill>
              <p:spPr>
                <a:xfrm>
                  <a:off x="7724432" y="4051625"/>
                  <a:ext cx="658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3" name="Ink 42">
                  <a:extLst>
                    <a:ext uri="{FF2B5EF4-FFF2-40B4-BE49-F238E27FC236}">
                      <a16:creationId xmlns:a16="http://schemas.microsoft.com/office/drawing/2014/main" id="{3FE95C57-CEEF-17E4-8A47-5E2A6D990593}"/>
                    </a:ext>
                  </a:extLst>
                </p14:cNvPr>
                <p14:cNvContentPartPr/>
                <p14:nvPr/>
              </p14:nvContentPartPr>
              <p14:xfrm>
                <a:off x="7741352" y="4204625"/>
                <a:ext cx="125640" cy="84600"/>
              </p14:xfrm>
            </p:contentPart>
          </mc:Choice>
          <mc:Fallback xmlns="">
            <p:pic>
              <p:nvPicPr>
                <p:cNvPr id="43" name="Ink 42">
                  <a:extLst>
                    <a:ext uri="{FF2B5EF4-FFF2-40B4-BE49-F238E27FC236}">
                      <a16:creationId xmlns:a16="http://schemas.microsoft.com/office/drawing/2014/main" id="{3FE95C57-CEEF-17E4-8A47-5E2A6D990593}"/>
                    </a:ext>
                  </a:extLst>
                </p:cNvPr>
                <p:cNvPicPr/>
                <p:nvPr/>
              </p:nvPicPr>
              <p:blipFill>
                <a:blip r:embed="rId81"/>
                <a:stretch>
                  <a:fillRect/>
                </a:stretch>
              </p:blipFill>
              <p:spPr>
                <a:xfrm>
                  <a:off x="7735232" y="4198505"/>
                  <a:ext cx="137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5" name="Ink 44">
                  <a:extLst>
                    <a:ext uri="{FF2B5EF4-FFF2-40B4-BE49-F238E27FC236}">
                      <a16:creationId xmlns:a16="http://schemas.microsoft.com/office/drawing/2014/main" id="{1CF83015-1D0A-8727-9AC9-E8E9C693A2BC}"/>
                    </a:ext>
                  </a:extLst>
                </p14:cNvPr>
                <p14:cNvContentPartPr/>
                <p14:nvPr/>
              </p14:nvContentPartPr>
              <p14:xfrm>
                <a:off x="7795712" y="3907265"/>
                <a:ext cx="209160" cy="282600"/>
              </p14:xfrm>
            </p:contentPart>
          </mc:Choice>
          <mc:Fallback xmlns="">
            <p:pic>
              <p:nvPicPr>
                <p:cNvPr id="45" name="Ink 44">
                  <a:extLst>
                    <a:ext uri="{FF2B5EF4-FFF2-40B4-BE49-F238E27FC236}">
                      <a16:creationId xmlns:a16="http://schemas.microsoft.com/office/drawing/2014/main" id="{1CF83015-1D0A-8727-9AC9-E8E9C693A2BC}"/>
                    </a:ext>
                  </a:extLst>
                </p:cNvPr>
                <p:cNvPicPr/>
                <p:nvPr/>
              </p:nvPicPr>
              <p:blipFill>
                <a:blip r:embed="rId83"/>
                <a:stretch>
                  <a:fillRect/>
                </a:stretch>
              </p:blipFill>
              <p:spPr>
                <a:xfrm>
                  <a:off x="7789592" y="3901145"/>
                  <a:ext cx="2214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6" name="Ink 45">
                  <a:extLst>
                    <a:ext uri="{FF2B5EF4-FFF2-40B4-BE49-F238E27FC236}">
                      <a16:creationId xmlns:a16="http://schemas.microsoft.com/office/drawing/2014/main" id="{0508C403-4AFD-9EDE-7647-22E5F3F0E136}"/>
                    </a:ext>
                  </a:extLst>
                </p14:cNvPr>
                <p14:cNvContentPartPr/>
                <p14:nvPr/>
              </p14:nvContentPartPr>
              <p14:xfrm>
                <a:off x="7316192" y="3527465"/>
                <a:ext cx="295200" cy="1068120"/>
              </p14:xfrm>
            </p:contentPart>
          </mc:Choice>
          <mc:Fallback xmlns="">
            <p:pic>
              <p:nvPicPr>
                <p:cNvPr id="46" name="Ink 45">
                  <a:extLst>
                    <a:ext uri="{FF2B5EF4-FFF2-40B4-BE49-F238E27FC236}">
                      <a16:creationId xmlns:a16="http://schemas.microsoft.com/office/drawing/2014/main" id="{0508C403-4AFD-9EDE-7647-22E5F3F0E136}"/>
                    </a:ext>
                  </a:extLst>
                </p:cNvPr>
                <p:cNvPicPr/>
                <p:nvPr/>
              </p:nvPicPr>
              <p:blipFill>
                <a:blip r:embed="rId85"/>
                <a:stretch>
                  <a:fillRect/>
                </a:stretch>
              </p:blipFill>
              <p:spPr>
                <a:xfrm>
                  <a:off x="7310072" y="3521345"/>
                  <a:ext cx="307440" cy="1080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7" name="Ink 46">
                  <a:extLst>
                    <a:ext uri="{FF2B5EF4-FFF2-40B4-BE49-F238E27FC236}">
                      <a16:creationId xmlns:a16="http://schemas.microsoft.com/office/drawing/2014/main" id="{23E5432C-37C3-15DA-09F6-3280657F0ACC}"/>
                    </a:ext>
                  </a:extLst>
                </p14:cNvPr>
                <p14:cNvContentPartPr/>
                <p14:nvPr/>
              </p14:nvContentPartPr>
              <p14:xfrm>
                <a:off x="6772952" y="3545105"/>
                <a:ext cx="502560" cy="1336680"/>
              </p14:xfrm>
            </p:contentPart>
          </mc:Choice>
          <mc:Fallback xmlns="">
            <p:pic>
              <p:nvPicPr>
                <p:cNvPr id="47" name="Ink 46">
                  <a:extLst>
                    <a:ext uri="{FF2B5EF4-FFF2-40B4-BE49-F238E27FC236}">
                      <a16:creationId xmlns:a16="http://schemas.microsoft.com/office/drawing/2014/main" id="{23E5432C-37C3-15DA-09F6-3280657F0ACC}"/>
                    </a:ext>
                  </a:extLst>
                </p:cNvPr>
                <p:cNvPicPr/>
                <p:nvPr/>
              </p:nvPicPr>
              <p:blipFill>
                <a:blip r:embed="rId87"/>
                <a:stretch>
                  <a:fillRect/>
                </a:stretch>
              </p:blipFill>
              <p:spPr>
                <a:xfrm>
                  <a:off x="6766832" y="3538985"/>
                  <a:ext cx="514800" cy="1348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8" name="Ink 47">
                  <a:extLst>
                    <a:ext uri="{FF2B5EF4-FFF2-40B4-BE49-F238E27FC236}">
                      <a16:creationId xmlns:a16="http://schemas.microsoft.com/office/drawing/2014/main" id="{D1618649-372A-28B3-B890-50CFE5266243}"/>
                    </a:ext>
                  </a:extLst>
                </p14:cNvPr>
                <p14:cNvContentPartPr/>
                <p14:nvPr/>
              </p14:nvContentPartPr>
              <p14:xfrm>
                <a:off x="6251312" y="3749945"/>
                <a:ext cx="602280" cy="1065240"/>
              </p14:xfrm>
            </p:contentPart>
          </mc:Choice>
          <mc:Fallback xmlns="">
            <p:pic>
              <p:nvPicPr>
                <p:cNvPr id="48" name="Ink 47">
                  <a:extLst>
                    <a:ext uri="{FF2B5EF4-FFF2-40B4-BE49-F238E27FC236}">
                      <a16:creationId xmlns:a16="http://schemas.microsoft.com/office/drawing/2014/main" id="{D1618649-372A-28B3-B890-50CFE5266243}"/>
                    </a:ext>
                  </a:extLst>
                </p:cNvPr>
                <p:cNvPicPr/>
                <p:nvPr/>
              </p:nvPicPr>
              <p:blipFill>
                <a:blip r:embed="rId89"/>
                <a:stretch>
                  <a:fillRect/>
                </a:stretch>
              </p:blipFill>
              <p:spPr>
                <a:xfrm>
                  <a:off x="6245192" y="3743825"/>
                  <a:ext cx="614520" cy="1077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70E326CA-77A4-9BFB-4708-2E7ADBF2A928}"/>
                    </a:ext>
                  </a:extLst>
                </p14:cNvPr>
                <p14:cNvContentPartPr/>
                <p14:nvPr/>
              </p14:nvContentPartPr>
              <p14:xfrm>
                <a:off x="7743512" y="2768225"/>
                <a:ext cx="435240" cy="664560"/>
              </p14:xfrm>
            </p:contentPart>
          </mc:Choice>
          <mc:Fallback xmlns="">
            <p:pic>
              <p:nvPicPr>
                <p:cNvPr id="50" name="Ink 49">
                  <a:extLst>
                    <a:ext uri="{FF2B5EF4-FFF2-40B4-BE49-F238E27FC236}">
                      <a16:creationId xmlns:a16="http://schemas.microsoft.com/office/drawing/2014/main" id="{70E326CA-77A4-9BFB-4708-2E7ADBF2A928}"/>
                    </a:ext>
                  </a:extLst>
                </p:cNvPr>
                <p:cNvPicPr/>
                <p:nvPr/>
              </p:nvPicPr>
              <p:blipFill>
                <a:blip r:embed="rId91"/>
                <a:stretch>
                  <a:fillRect/>
                </a:stretch>
              </p:blipFill>
              <p:spPr>
                <a:xfrm>
                  <a:off x="7737392" y="2762105"/>
                  <a:ext cx="447480"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F129D8AE-CE1F-31E8-EF18-7B7D47238F38}"/>
                    </a:ext>
                  </a:extLst>
                </p14:cNvPr>
                <p14:cNvContentPartPr/>
                <p14:nvPr/>
              </p14:nvContentPartPr>
              <p14:xfrm>
                <a:off x="7668272" y="2608025"/>
                <a:ext cx="121320" cy="334440"/>
              </p14:xfrm>
            </p:contentPart>
          </mc:Choice>
          <mc:Fallback xmlns="">
            <p:pic>
              <p:nvPicPr>
                <p:cNvPr id="51" name="Ink 50">
                  <a:extLst>
                    <a:ext uri="{FF2B5EF4-FFF2-40B4-BE49-F238E27FC236}">
                      <a16:creationId xmlns:a16="http://schemas.microsoft.com/office/drawing/2014/main" id="{F129D8AE-CE1F-31E8-EF18-7B7D47238F38}"/>
                    </a:ext>
                  </a:extLst>
                </p:cNvPr>
                <p:cNvPicPr/>
                <p:nvPr/>
              </p:nvPicPr>
              <p:blipFill>
                <a:blip r:embed="rId93"/>
                <a:stretch>
                  <a:fillRect/>
                </a:stretch>
              </p:blipFill>
              <p:spPr>
                <a:xfrm>
                  <a:off x="7662152" y="2601905"/>
                  <a:ext cx="1335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3058C464-AAC3-F2DA-7B7E-BDC50BEB9F13}"/>
                    </a:ext>
                  </a:extLst>
                </p14:cNvPr>
                <p14:cNvContentPartPr/>
                <p14:nvPr/>
              </p14:nvContentPartPr>
              <p14:xfrm>
                <a:off x="7829552" y="2195465"/>
                <a:ext cx="131760" cy="224640"/>
              </p14:xfrm>
            </p:contentPart>
          </mc:Choice>
          <mc:Fallback xmlns="">
            <p:pic>
              <p:nvPicPr>
                <p:cNvPr id="52" name="Ink 51">
                  <a:extLst>
                    <a:ext uri="{FF2B5EF4-FFF2-40B4-BE49-F238E27FC236}">
                      <a16:creationId xmlns:a16="http://schemas.microsoft.com/office/drawing/2014/main" id="{3058C464-AAC3-F2DA-7B7E-BDC50BEB9F13}"/>
                    </a:ext>
                  </a:extLst>
                </p:cNvPr>
                <p:cNvPicPr/>
                <p:nvPr/>
              </p:nvPicPr>
              <p:blipFill>
                <a:blip r:embed="rId95"/>
                <a:stretch>
                  <a:fillRect/>
                </a:stretch>
              </p:blipFill>
              <p:spPr>
                <a:xfrm>
                  <a:off x="7823432" y="2189345"/>
                  <a:ext cx="144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1BD7F464-6134-FDCA-8CCB-E006EB178D59}"/>
                    </a:ext>
                  </a:extLst>
                </p14:cNvPr>
                <p14:cNvContentPartPr/>
                <p14:nvPr/>
              </p14:nvContentPartPr>
              <p14:xfrm>
                <a:off x="7976072" y="2192945"/>
                <a:ext cx="114120" cy="189720"/>
              </p14:xfrm>
            </p:contentPart>
          </mc:Choice>
          <mc:Fallback xmlns="">
            <p:pic>
              <p:nvPicPr>
                <p:cNvPr id="53" name="Ink 52">
                  <a:extLst>
                    <a:ext uri="{FF2B5EF4-FFF2-40B4-BE49-F238E27FC236}">
                      <a16:creationId xmlns:a16="http://schemas.microsoft.com/office/drawing/2014/main" id="{1BD7F464-6134-FDCA-8CCB-E006EB178D59}"/>
                    </a:ext>
                  </a:extLst>
                </p:cNvPr>
                <p:cNvPicPr/>
                <p:nvPr/>
              </p:nvPicPr>
              <p:blipFill>
                <a:blip r:embed="rId97"/>
                <a:stretch>
                  <a:fillRect/>
                </a:stretch>
              </p:blipFill>
              <p:spPr>
                <a:xfrm>
                  <a:off x="7969952" y="2186825"/>
                  <a:ext cx="1263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BD7BE7A2-E757-8D78-E423-48526E476F02}"/>
                    </a:ext>
                  </a:extLst>
                </p14:cNvPr>
                <p14:cNvContentPartPr/>
                <p14:nvPr/>
              </p14:nvContentPartPr>
              <p14:xfrm>
                <a:off x="7961312" y="2112305"/>
                <a:ext cx="322560" cy="335880"/>
              </p14:xfrm>
            </p:contentPart>
          </mc:Choice>
          <mc:Fallback xmlns="">
            <p:pic>
              <p:nvPicPr>
                <p:cNvPr id="54" name="Ink 53">
                  <a:extLst>
                    <a:ext uri="{FF2B5EF4-FFF2-40B4-BE49-F238E27FC236}">
                      <a16:creationId xmlns:a16="http://schemas.microsoft.com/office/drawing/2014/main" id="{BD7BE7A2-E757-8D78-E423-48526E476F02}"/>
                    </a:ext>
                  </a:extLst>
                </p:cNvPr>
                <p:cNvPicPr/>
                <p:nvPr/>
              </p:nvPicPr>
              <p:blipFill>
                <a:blip r:embed="rId99"/>
                <a:stretch>
                  <a:fillRect/>
                </a:stretch>
              </p:blipFill>
              <p:spPr>
                <a:xfrm>
                  <a:off x="7955192" y="2106185"/>
                  <a:ext cx="3348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4A5BE46E-F505-0D31-F99D-C5D1849380EC}"/>
                    </a:ext>
                  </a:extLst>
                </p14:cNvPr>
                <p14:cNvContentPartPr/>
                <p14:nvPr/>
              </p14:nvContentPartPr>
              <p14:xfrm>
                <a:off x="5632112" y="2204825"/>
                <a:ext cx="1859040" cy="735480"/>
              </p14:xfrm>
            </p:contentPart>
          </mc:Choice>
          <mc:Fallback xmlns="">
            <p:pic>
              <p:nvPicPr>
                <p:cNvPr id="55" name="Ink 54">
                  <a:extLst>
                    <a:ext uri="{FF2B5EF4-FFF2-40B4-BE49-F238E27FC236}">
                      <a16:creationId xmlns:a16="http://schemas.microsoft.com/office/drawing/2014/main" id="{4A5BE46E-F505-0D31-F99D-C5D1849380EC}"/>
                    </a:ext>
                  </a:extLst>
                </p:cNvPr>
                <p:cNvPicPr/>
                <p:nvPr/>
              </p:nvPicPr>
              <p:blipFill>
                <a:blip r:embed="rId101"/>
                <a:stretch>
                  <a:fillRect/>
                </a:stretch>
              </p:blipFill>
              <p:spPr>
                <a:xfrm>
                  <a:off x="5625992" y="2198705"/>
                  <a:ext cx="187128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Ink 55">
                  <a:extLst>
                    <a:ext uri="{FF2B5EF4-FFF2-40B4-BE49-F238E27FC236}">
                      <a16:creationId xmlns:a16="http://schemas.microsoft.com/office/drawing/2014/main" id="{455E2626-6101-1E06-02C7-5ADCCE6FDBA3}"/>
                    </a:ext>
                  </a:extLst>
                </p14:cNvPr>
                <p14:cNvContentPartPr/>
                <p14:nvPr/>
              </p14:nvContentPartPr>
              <p14:xfrm>
                <a:off x="6002912" y="2935985"/>
                <a:ext cx="183600" cy="182160"/>
              </p14:xfrm>
            </p:contentPart>
          </mc:Choice>
          <mc:Fallback xmlns="">
            <p:pic>
              <p:nvPicPr>
                <p:cNvPr id="56" name="Ink 55">
                  <a:extLst>
                    <a:ext uri="{FF2B5EF4-FFF2-40B4-BE49-F238E27FC236}">
                      <a16:creationId xmlns:a16="http://schemas.microsoft.com/office/drawing/2014/main" id="{455E2626-6101-1E06-02C7-5ADCCE6FDBA3}"/>
                    </a:ext>
                  </a:extLst>
                </p:cNvPr>
                <p:cNvPicPr/>
                <p:nvPr/>
              </p:nvPicPr>
              <p:blipFill>
                <a:blip r:embed="rId103"/>
                <a:stretch>
                  <a:fillRect/>
                </a:stretch>
              </p:blipFill>
              <p:spPr>
                <a:xfrm>
                  <a:off x="5996792" y="2929865"/>
                  <a:ext cx="1958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10D81C34-3C2C-F1F1-3E3F-EBAE936B36F4}"/>
                    </a:ext>
                  </a:extLst>
                </p14:cNvPr>
                <p14:cNvContentPartPr/>
                <p14:nvPr/>
              </p14:nvContentPartPr>
              <p14:xfrm>
                <a:off x="6306392" y="2735465"/>
                <a:ext cx="351360" cy="322560"/>
              </p14:xfrm>
            </p:contentPart>
          </mc:Choice>
          <mc:Fallback xmlns="">
            <p:pic>
              <p:nvPicPr>
                <p:cNvPr id="57" name="Ink 56">
                  <a:extLst>
                    <a:ext uri="{FF2B5EF4-FFF2-40B4-BE49-F238E27FC236}">
                      <a16:creationId xmlns:a16="http://schemas.microsoft.com/office/drawing/2014/main" id="{10D81C34-3C2C-F1F1-3E3F-EBAE936B36F4}"/>
                    </a:ext>
                  </a:extLst>
                </p:cNvPr>
                <p:cNvPicPr/>
                <p:nvPr/>
              </p:nvPicPr>
              <p:blipFill>
                <a:blip r:embed="rId105"/>
                <a:stretch>
                  <a:fillRect/>
                </a:stretch>
              </p:blipFill>
              <p:spPr>
                <a:xfrm>
                  <a:off x="6300272" y="2729345"/>
                  <a:ext cx="3636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Ink 58">
                  <a:extLst>
                    <a:ext uri="{FF2B5EF4-FFF2-40B4-BE49-F238E27FC236}">
                      <a16:creationId xmlns:a16="http://schemas.microsoft.com/office/drawing/2014/main" id="{29ED5FDC-3BE2-1557-E75B-B9337F4DCF9A}"/>
                    </a:ext>
                  </a:extLst>
                </p14:cNvPr>
                <p14:cNvContentPartPr/>
                <p14:nvPr/>
              </p14:nvContentPartPr>
              <p14:xfrm>
                <a:off x="6720392" y="2758505"/>
                <a:ext cx="155160" cy="93240"/>
              </p14:xfrm>
            </p:contentPart>
          </mc:Choice>
          <mc:Fallback xmlns="">
            <p:pic>
              <p:nvPicPr>
                <p:cNvPr id="59" name="Ink 58">
                  <a:extLst>
                    <a:ext uri="{FF2B5EF4-FFF2-40B4-BE49-F238E27FC236}">
                      <a16:creationId xmlns:a16="http://schemas.microsoft.com/office/drawing/2014/main" id="{29ED5FDC-3BE2-1557-E75B-B9337F4DCF9A}"/>
                    </a:ext>
                  </a:extLst>
                </p:cNvPr>
                <p:cNvPicPr/>
                <p:nvPr/>
              </p:nvPicPr>
              <p:blipFill>
                <a:blip r:embed="rId107"/>
                <a:stretch>
                  <a:fillRect/>
                </a:stretch>
              </p:blipFill>
              <p:spPr>
                <a:xfrm>
                  <a:off x="6714272" y="2752385"/>
                  <a:ext cx="16740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4" name="Ink 63">
                  <a:extLst>
                    <a:ext uri="{FF2B5EF4-FFF2-40B4-BE49-F238E27FC236}">
                      <a16:creationId xmlns:a16="http://schemas.microsoft.com/office/drawing/2014/main" id="{E79DEE16-F1FF-1EC0-F659-206E9D431D61}"/>
                    </a:ext>
                  </a:extLst>
                </p14:cNvPr>
                <p14:cNvContentPartPr/>
                <p14:nvPr/>
              </p14:nvContentPartPr>
              <p14:xfrm>
                <a:off x="6797072" y="2695865"/>
                <a:ext cx="50040" cy="42840"/>
              </p14:xfrm>
            </p:contentPart>
          </mc:Choice>
          <mc:Fallback xmlns="">
            <p:pic>
              <p:nvPicPr>
                <p:cNvPr id="64" name="Ink 63">
                  <a:extLst>
                    <a:ext uri="{FF2B5EF4-FFF2-40B4-BE49-F238E27FC236}">
                      <a16:creationId xmlns:a16="http://schemas.microsoft.com/office/drawing/2014/main" id="{E79DEE16-F1FF-1EC0-F659-206E9D431D61}"/>
                    </a:ext>
                  </a:extLst>
                </p:cNvPr>
                <p:cNvPicPr/>
                <p:nvPr/>
              </p:nvPicPr>
              <p:blipFill>
                <a:blip r:embed="rId109"/>
                <a:stretch>
                  <a:fillRect/>
                </a:stretch>
              </p:blipFill>
              <p:spPr>
                <a:xfrm>
                  <a:off x="6790952" y="2689745"/>
                  <a:ext cx="622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4CDBA1CD-6709-4FBB-ACA0-C12B91AFE6F8}"/>
                    </a:ext>
                  </a:extLst>
                </p14:cNvPr>
                <p14:cNvContentPartPr/>
                <p14:nvPr/>
              </p14:nvContentPartPr>
              <p14:xfrm>
                <a:off x="6945032" y="2516225"/>
                <a:ext cx="136800" cy="190800"/>
              </p14:xfrm>
            </p:contentPart>
          </mc:Choice>
          <mc:Fallback xmlns="">
            <p:pic>
              <p:nvPicPr>
                <p:cNvPr id="66" name="Ink 65">
                  <a:extLst>
                    <a:ext uri="{FF2B5EF4-FFF2-40B4-BE49-F238E27FC236}">
                      <a16:creationId xmlns:a16="http://schemas.microsoft.com/office/drawing/2014/main" id="{4CDBA1CD-6709-4FBB-ACA0-C12B91AFE6F8}"/>
                    </a:ext>
                  </a:extLst>
                </p:cNvPr>
                <p:cNvPicPr/>
                <p:nvPr/>
              </p:nvPicPr>
              <p:blipFill>
                <a:blip r:embed="rId111"/>
                <a:stretch>
                  <a:fillRect/>
                </a:stretch>
              </p:blipFill>
              <p:spPr>
                <a:xfrm>
                  <a:off x="6938912" y="2510105"/>
                  <a:ext cx="149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3" name="Ink 72">
                  <a:extLst>
                    <a:ext uri="{FF2B5EF4-FFF2-40B4-BE49-F238E27FC236}">
                      <a16:creationId xmlns:a16="http://schemas.microsoft.com/office/drawing/2014/main" id="{49CB5070-8991-BD43-C984-5BA2DE2FCDEB}"/>
                    </a:ext>
                  </a:extLst>
                </p14:cNvPr>
                <p14:cNvContentPartPr/>
                <p14:nvPr/>
              </p14:nvContentPartPr>
              <p14:xfrm>
                <a:off x="6620312" y="3109505"/>
                <a:ext cx="73800" cy="162000"/>
              </p14:xfrm>
            </p:contentPart>
          </mc:Choice>
          <mc:Fallback xmlns="">
            <p:pic>
              <p:nvPicPr>
                <p:cNvPr id="73" name="Ink 72">
                  <a:extLst>
                    <a:ext uri="{FF2B5EF4-FFF2-40B4-BE49-F238E27FC236}">
                      <a16:creationId xmlns:a16="http://schemas.microsoft.com/office/drawing/2014/main" id="{49CB5070-8991-BD43-C984-5BA2DE2FCDEB}"/>
                    </a:ext>
                  </a:extLst>
                </p:cNvPr>
                <p:cNvPicPr/>
                <p:nvPr/>
              </p:nvPicPr>
              <p:blipFill>
                <a:blip r:embed="rId113"/>
                <a:stretch>
                  <a:fillRect/>
                </a:stretch>
              </p:blipFill>
              <p:spPr>
                <a:xfrm>
                  <a:off x="6614192" y="3103385"/>
                  <a:ext cx="8604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9" name="Ink 78">
                  <a:extLst>
                    <a:ext uri="{FF2B5EF4-FFF2-40B4-BE49-F238E27FC236}">
                      <a16:creationId xmlns:a16="http://schemas.microsoft.com/office/drawing/2014/main" id="{5C4638EC-FC4D-4059-D3AF-074FEB1F3216}"/>
                    </a:ext>
                  </a:extLst>
                </p14:cNvPr>
                <p14:cNvContentPartPr/>
                <p14:nvPr/>
              </p14:nvContentPartPr>
              <p14:xfrm>
                <a:off x="6545792" y="3037505"/>
                <a:ext cx="106560" cy="132480"/>
              </p14:xfrm>
            </p:contentPart>
          </mc:Choice>
          <mc:Fallback xmlns="">
            <p:pic>
              <p:nvPicPr>
                <p:cNvPr id="79" name="Ink 78">
                  <a:extLst>
                    <a:ext uri="{FF2B5EF4-FFF2-40B4-BE49-F238E27FC236}">
                      <a16:creationId xmlns:a16="http://schemas.microsoft.com/office/drawing/2014/main" id="{5C4638EC-FC4D-4059-D3AF-074FEB1F3216}"/>
                    </a:ext>
                  </a:extLst>
                </p:cNvPr>
                <p:cNvPicPr/>
                <p:nvPr/>
              </p:nvPicPr>
              <p:blipFill>
                <a:blip r:embed="rId115"/>
                <a:stretch>
                  <a:fillRect/>
                </a:stretch>
              </p:blipFill>
              <p:spPr>
                <a:xfrm>
                  <a:off x="6539672" y="3031385"/>
                  <a:ext cx="118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6" name="Ink 85">
                  <a:extLst>
                    <a:ext uri="{FF2B5EF4-FFF2-40B4-BE49-F238E27FC236}">
                      <a16:creationId xmlns:a16="http://schemas.microsoft.com/office/drawing/2014/main" id="{893A4136-8998-F68A-5488-5DD92B576CD1}"/>
                    </a:ext>
                  </a:extLst>
                </p14:cNvPr>
                <p14:cNvContentPartPr/>
                <p14:nvPr/>
              </p14:nvContentPartPr>
              <p14:xfrm>
                <a:off x="6614552" y="3218585"/>
                <a:ext cx="278280" cy="142920"/>
              </p14:xfrm>
            </p:contentPart>
          </mc:Choice>
          <mc:Fallback xmlns="">
            <p:pic>
              <p:nvPicPr>
                <p:cNvPr id="86" name="Ink 85">
                  <a:extLst>
                    <a:ext uri="{FF2B5EF4-FFF2-40B4-BE49-F238E27FC236}">
                      <a16:creationId xmlns:a16="http://schemas.microsoft.com/office/drawing/2014/main" id="{893A4136-8998-F68A-5488-5DD92B576CD1}"/>
                    </a:ext>
                  </a:extLst>
                </p:cNvPr>
                <p:cNvPicPr/>
                <p:nvPr/>
              </p:nvPicPr>
              <p:blipFill>
                <a:blip r:embed="rId117"/>
                <a:stretch>
                  <a:fillRect/>
                </a:stretch>
              </p:blipFill>
              <p:spPr>
                <a:xfrm>
                  <a:off x="6608432" y="3212465"/>
                  <a:ext cx="2905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8" name="Ink 97">
                  <a:extLst>
                    <a:ext uri="{FF2B5EF4-FFF2-40B4-BE49-F238E27FC236}">
                      <a16:creationId xmlns:a16="http://schemas.microsoft.com/office/drawing/2014/main" id="{3C470D85-27EE-86A6-B2C7-89CE124B2D8B}"/>
                    </a:ext>
                  </a:extLst>
                </p14:cNvPr>
                <p14:cNvContentPartPr/>
                <p14:nvPr/>
              </p14:nvContentPartPr>
              <p14:xfrm>
                <a:off x="6374792" y="3598025"/>
                <a:ext cx="101880" cy="181440"/>
              </p14:xfrm>
            </p:contentPart>
          </mc:Choice>
          <mc:Fallback xmlns="">
            <p:pic>
              <p:nvPicPr>
                <p:cNvPr id="98" name="Ink 97">
                  <a:extLst>
                    <a:ext uri="{FF2B5EF4-FFF2-40B4-BE49-F238E27FC236}">
                      <a16:creationId xmlns:a16="http://schemas.microsoft.com/office/drawing/2014/main" id="{3C470D85-27EE-86A6-B2C7-89CE124B2D8B}"/>
                    </a:ext>
                  </a:extLst>
                </p:cNvPr>
                <p:cNvPicPr/>
                <p:nvPr/>
              </p:nvPicPr>
              <p:blipFill>
                <a:blip r:embed="rId119"/>
                <a:stretch>
                  <a:fillRect/>
                </a:stretch>
              </p:blipFill>
              <p:spPr>
                <a:xfrm>
                  <a:off x="6368672" y="3591905"/>
                  <a:ext cx="1141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3" name="Ink 102">
                  <a:extLst>
                    <a:ext uri="{FF2B5EF4-FFF2-40B4-BE49-F238E27FC236}">
                      <a16:creationId xmlns:a16="http://schemas.microsoft.com/office/drawing/2014/main" id="{C645A316-A598-A113-8DA9-F6B453F760BE}"/>
                    </a:ext>
                  </a:extLst>
                </p14:cNvPr>
                <p14:cNvContentPartPr/>
                <p14:nvPr/>
              </p14:nvContentPartPr>
              <p14:xfrm>
                <a:off x="6385232" y="3551585"/>
                <a:ext cx="86400" cy="187200"/>
              </p14:xfrm>
            </p:contentPart>
          </mc:Choice>
          <mc:Fallback xmlns="">
            <p:pic>
              <p:nvPicPr>
                <p:cNvPr id="103" name="Ink 102">
                  <a:extLst>
                    <a:ext uri="{FF2B5EF4-FFF2-40B4-BE49-F238E27FC236}">
                      <a16:creationId xmlns:a16="http://schemas.microsoft.com/office/drawing/2014/main" id="{C645A316-A598-A113-8DA9-F6B453F760BE}"/>
                    </a:ext>
                  </a:extLst>
                </p:cNvPr>
                <p:cNvPicPr/>
                <p:nvPr/>
              </p:nvPicPr>
              <p:blipFill>
                <a:blip r:embed="rId121"/>
                <a:stretch>
                  <a:fillRect/>
                </a:stretch>
              </p:blipFill>
              <p:spPr>
                <a:xfrm>
                  <a:off x="6379112" y="3545465"/>
                  <a:ext cx="986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9" name="Ink 108">
                  <a:extLst>
                    <a:ext uri="{FF2B5EF4-FFF2-40B4-BE49-F238E27FC236}">
                      <a16:creationId xmlns:a16="http://schemas.microsoft.com/office/drawing/2014/main" id="{6CD7B95E-EABD-8387-AF9F-2A343F335191}"/>
                    </a:ext>
                  </a:extLst>
                </p14:cNvPr>
                <p14:cNvContentPartPr/>
                <p14:nvPr/>
              </p14:nvContentPartPr>
              <p14:xfrm>
                <a:off x="6594392" y="3679745"/>
                <a:ext cx="270360" cy="115920"/>
              </p14:xfrm>
            </p:contentPart>
          </mc:Choice>
          <mc:Fallback xmlns="">
            <p:pic>
              <p:nvPicPr>
                <p:cNvPr id="109" name="Ink 108">
                  <a:extLst>
                    <a:ext uri="{FF2B5EF4-FFF2-40B4-BE49-F238E27FC236}">
                      <a16:creationId xmlns:a16="http://schemas.microsoft.com/office/drawing/2014/main" id="{6CD7B95E-EABD-8387-AF9F-2A343F335191}"/>
                    </a:ext>
                  </a:extLst>
                </p:cNvPr>
                <p:cNvPicPr/>
                <p:nvPr/>
              </p:nvPicPr>
              <p:blipFill>
                <a:blip r:embed="rId123"/>
                <a:stretch>
                  <a:fillRect/>
                </a:stretch>
              </p:blipFill>
              <p:spPr>
                <a:xfrm>
                  <a:off x="6588272" y="3673625"/>
                  <a:ext cx="282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8" name="Ink 117">
                  <a:extLst>
                    <a:ext uri="{FF2B5EF4-FFF2-40B4-BE49-F238E27FC236}">
                      <a16:creationId xmlns:a16="http://schemas.microsoft.com/office/drawing/2014/main" id="{DFD4D850-05AA-E675-7609-DDA420B5574F}"/>
                    </a:ext>
                  </a:extLst>
                </p14:cNvPr>
                <p14:cNvContentPartPr/>
                <p14:nvPr/>
              </p14:nvContentPartPr>
              <p14:xfrm>
                <a:off x="6736952" y="3566345"/>
                <a:ext cx="37800" cy="2880"/>
              </p14:xfrm>
            </p:contentPart>
          </mc:Choice>
          <mc:Fallback xmlns="">
            <p:pic>
              <p:nvPicPr>
                <p:cNvPr id="118" name="Ink 117">
                  <a:extLst>
                    <a:ext uri="{FF2B5EF4-FFF2-40B4-BE49-F238E27FC236}">
                      <a16:creationId xmlns:a16="http://schemas.microsoft.com/office/drawing/2014/main" id="{DFD4D850-05AA-E675-7609-DDA420B5574F}"/>
                    </a:ext>
                  </a:extLst>
                </p:cNvPr>
                <p:cNvPicPr/>
                <p:nvPr/>
              </p:nvPicPr>
              <p:blipFill>
                <a:blip r:embed="rId125"/>
                <a:stretch>
                  <a:fillRect/>
                </a:stretch>
              </p:blipFill>
              <p:spPr>
                <a:xfrm>
                  <a:off x="6730832" y="3560225"/>
                  <a:ext cx="5004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19" name="Ink 118">
                  <a:extLst>
                    <a:ext uri="{FF2B5EF4-FFF2-40B4-BE49-F238E27FC236}">
                      <a16:creationId xmlns:a16="http://schemas.microsoft.com/office/drawing/2014/main" id="{CBCEEA09-15A1-0F43-916E-D2CE22766F98}"/>
                    </a:ext>
                  </a:extLst>
                </p14:cNvPr>
                <p14:cNvContentPartPr/>
                <p14:nvPr/>
              </p14:nvContentPartPr>
              <p14:xfrm>
                <a:off x="6844592" y="3347465"/>
                <a:ext cx="146880" cy="245520"/>
              </p14:xfrm>
            </p:contentPart>
          </mc:Choice>
          <mc:Fallback xmlns="">
            <p:pic>
              <p:nvPicPr>
                <p:cNvPr id="119" name="Ink 118">
                  <a:extLst>
                    <a:ext uri="{FF2B5EF4-FFF2-40B4-BE49-F238E27FC236}">
                      <a16:creationId xmlns:a16="http://schemas.microsoft.com/office/drawing/2014/main" id="{CBCEEA09-15A1-0F43-916E-D2CE22766F98}"/>
                    </a:ext>
                  </a:extLst>
                </p:cNvPr>
                <p:cNvPicPr/>
                <p:nvPr/>
              </p:nvPicPr>
              <p:blipFill>
                <a:blip r:embed="rId127"/>
                <a:stretch>
                  <a:fillRect/>
                </a:stretch>
              </p:blipFill>
              <p:spPr>
                <a:xfrm>
                  <a:off x="6838472" y="3341345"/>
                  <a:ext cx="15912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5" name="Ink 134">
                  <a:extLst>
                    <a:ext uri="{FF2B5EF4-FFF2-40B4-BE49-F238E27FC236}">
                      <a16:creationId xmlns:a16="http://schemas.microsoft.com/office/drawing/2014/main" id="{A852303A-1570-40BE-F08D-9095BF741CBB}"/>
                    </a:ext>
                  </a:extLst>
                </p14:cNvPr>
                <p14:cNvContentPartPr/>
                <p14:nvPr/>
              </p14:nvContentPartPr>
              <p14:xfrm>
                <a:off x="6905432" y="3474545"/>
                <a:ext cx="140400" cy="38880"/>
              </p14:xfrm>
            </p:contentPart>
          </mc:Choice>
          <mc:Fallback xmlns="">
            <p:pic>
              <p:nvPicPr>
                <p:cNvPr id="135" name="Ink 134">
                  <a:extLst>
                    <a:ext uri="{FF2B5EF4-FFF2-40B4-BE49-F238E27FC236}">
                      <a16:creationId xmlns:a16="http://schemas.microsoft.com/office/drawing/2014/main" id="{A852303A-1570-40BE-F08D-9095BF741CBB}"/>
                    </a:ext>
                  </a:extLst>
                </p:cNvPr>
                <p:cNvPicPr/>
                <p:nvPr/>
              </p:nvPicPr>
              <p:blipFill>
                <a:blip r:embed="rId129"/>
                <a:stretch>
                  <a:fillRect/>
                </a:stretch>
              </p:blipFill>
              <p:spPr>
                <a:xfrm>
                  <a:off x="6899312" y="3468425"/>
                  <a:ext cx="1526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6" name="Ink 135">
                  <a:extLst>
                    <a:ext uri="{FF2B5EF4-FFF2-40B4-BE49-F238E27FC236}">
                      <a16:creationId xmlns:a16="http://schemas.microsoft.com/office/drawing/2014/main" id="{F3E9B7B7-177D-5ADF-3E83-B14F4D87A37B}"/>
                    </a:ext>
                  </a:extLst>
                </p14:cNvPr>
                <p14:cNvContentPartPr/>
                <p14:nvPr/>
              </p14:nvContentPartPr>
              <p14:xfrm>
                <a:off x="7251392" y="3220745"/>
                <a:ext cx="76320" cy="108000"/>
              </p14:xfrm>
            </p:contentPart>
          </mc:Choice>
          <mc:Fallback xmlns="">
            <p:pic>
              <p:nvPicPr>
                <p:cNvPr id="136" name="Ink 135">
                  <a:extLst>
                    <a:ext uri="{FF2B5EF4-FFF2-40B4-BE49-F238E27FC236}">
                      <a16:creationId xmlns:a16="http://schemas.microsoft.com/office/drawing/2014/main" id="{F3E9B7B7-177D-5ADF-3E83-B14F4D87A37B}"/>
                    </a:ext>
                  </a:extLst>
                </p:cNvPr>
                <p:cNvPicPr/>
                <p:nvPr/>
              </p:nvPicPr>
              <p:blipFill>
                <a:blip r:embed="rId131"/>
                <a:stretch>
                  <a:fillRect/>
                </a:stretch>
              </p:blipFill>
              <p:spPr>
                <a:xfrm>
                  <a:off x="7245272" y="3214625"/>
                  <a:ext cx="885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7" name="Ink 136">
                  <a:extLst>
                    <a:ext uri="{FF2B5EF4-FFF2-40B4-BE49-F238E27FC236}">
                      <a16:creationId xmlns:a16="http://schemas.microsoft.com/office/drawing/2014/main" id="{314014AD-D2F0-FA71-39A4-F794B8181F07}"/>
                    </a:ext>
                  </a:extLst>
                </p14:cNvPr>
                <p14:cNvContentPartPr/>
                <p14:nvPr/>
              </p14:nvContentPartPr>
              <p14:xfrm>
                <a:off x="7222592" y="3189065"/>
                <a:ext cx="38880" cy="84600"/>
              </p14:xfrm>
            </p:contentPart>
          </mc:Choice>
          <mc:Fallback xmlns="">
            <p:pic>
              <p:nvPicPr>
                <p:cNvPr id="137" name="Ink 136">
                  <a:extLst>
                    <a:ext uri="{FF2B5EF4-FFF2-40B4-BE49-F238E27FC236}">
                      <a16:creationId xmlns:a16="http://schemas.microsoft.com/office/drawing/2014/main" id="{314014AD-D2F0-FA71-39A4-F794B8181F07}"/>
                    </a:ext>
                  </a:extLst>
                </p:cNvPr>
                <p:cNvPicPr/>
                <p:nvPr/>
              </p:nvPicPr>
              <p:blipFill>
                <a:blip r:embed="rId133"/>
                <a:stretch>
                  <a:fillRect/>
                </a:stretch>
              </p:blipFill>
              <p:spPr>
                <a:xfrm>
                  <a:off x="7216472" y="3182945"/>
                  <a:ext cx="5112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8" name="Ink 137">
                  <a:extLst>
                    <a:ext uri="{FF2B5EF4-FFF2-40B4-BE49-F238E27FC236}">
                      <a16:creationId xmlns:a16="http://schemas.microsoft.com/office/drawing/2014/main" id="{15245DF2-B629-CA0B-008B-14F52007FF23}"/>
                    </a:ext>
                  </a:extLst>
                </p14:cNvPr>
                <p14:cNvContentPartPr/>
                <p14:nvPr/>
              </p14:nvContentPartPr>
              <p14:xfrm>
                <a:off x="7357232" y="3353225"/>
                <a:ext cx="34560" cy="26640"/>
              </p14:xfrm>
            </p:contentPart>
          </mc:Choice>
          <mc:Fallback xmlns="">
            <p:pic>
              <p:nvPicPr>
                <p:cNvPr id="138" name="Ink 137">
                  <a:extLst>
                    <a:ext uri="{FF2B5EF4-FFF2-40B4-BE49-F238E27FC236}">
                      <a16:creationId xmlns:a16="http://schemas.microsoft.com/office/drawing/2014/main" id="{15245DF2-B629-CA0B-008B-14F52007FF23}"/>
                    </a:ext>
                  </a:extLst>
                </p:cNvPr>
                <p:cNvPicPr/>
                <p:nvPr/>
              </p:nvPicPr>
              <p:blipFill>
                <a:blip r:embed="rId135"/>
                <a:stretch>
                  <a:fillRect/>
                </a:stretch>
              </p:blipFill>
              <p:spPr>
                <a:xfrm>
                  <a:off x="7351112" y="3347105"/>
                  <a:ext cx="468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9" name="Ink 138">
                  <a:extLst>
                    <a:ext uri="{FF2B5EF4-FFF2-40B4-BE49-F238E27FC236}">
                      <a16:creationId xmlns:a16="http://schemas.microsoft.com/office/drawing/2014/main" id="{C8FF9F60-9F5E-D55A-51C8-FAA68E009165}"/>
                    </a:ext>
                  </a:extLst>
                </p14:cNvPr>
                <p14:cNvContentPartPr/>
                <p14:nvPr/>
              </p14:nvContentPartPr>
              <p14:xfrm>
                <a:off x="5968352" y="2135345"/>
                <a:ext cx="1020600" cy="1495080"/>
              </p14:xfrm>
            </p:contentPart>
          </mc:Choice>
          <mc:Fallback xmlns="">
            <p:pic>
              <p:nvPicPr>
                <p:cNvPr id="139" name="Ink 138">
                  <a:extLst>
                    <a:ext uri="{FF2B5EF4-FFF2-40B4-BE49-F238E27FC236}">
                      <a16:creationId xmlns:a16="http://schemas.microsoft.com/office/drawing/2014/main" id="{C8FF9F60-9F5E-D55A-51C8-FAA68E009165}"/>
                    </a:ext>
                  </a:extLst>
                </p:cNvPr>
                <p:cNvPicPr/>
                <p:nvPr/>
              </p:nvPicPr>
              <p:blipFill>
                <a:blip r:embed="rId137"/>
                <a:stretch>
                  <a:fillRect/>
                </a:stretch>
              </p:blipFill>
              <p:spPr>
                <a:xfrm>
                  <a:off x="5962232" y="2129225"/>
                  <a:ext cx="1032840" cy="1507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40" name="Ink 139">
                  <a:extLst>
                    <a:ext uri="{FF2B5EF4-FFF2-40B4-BE49-F238E27FC236}">
                      <a16:creationId xmlns:a16="http://schemas.microsoft.com/office/drawing/2014/main" id="{C7102FBD-D477-0340-B7C5-CBDEF7985723}"/>
                    </a:ext>
                  </a:extLst>
                </p14:cNvPr>
                <p14:cNvContentPartPr/>
                <p14:nvPr/>
              </p14:nvContentPartPr>
              <p14:xfrm>
                <a:off x="6311072" y="2375105"/>
                <a:ext cx="903960" cy="1540800"/>
              </p14:xfrm>
            </p:contentPart>
          </mc:Choice>
          <mc:Fallback xmlns="">
            <p:pic>
              <p:nvPicPr>
                <p:cNvPr id="140" name="Ink 139">
                  <a:extLst>
                    <a:ext uri="{FF2B5EF4-FFF2-40B4-BE49-F238E27FC236}">
                      <a16:creationId xmlns:a16="http://schemas.microsoft.com/office/drawing/2014/main" id="{C7102FBD-D477-0340-B7C5-CBDEF7985723}"/>
                    </a:ext>
                  </a:extLst>
                </p:cNvPr>
                <p:cNvPicPr/>
                <p:nvPr/>
              </p:nvPicPr>
              <p:blipFill>
                <a:blip r:embed="rId139"/>
                <a:stretch>
                  <a:fillRect/>
                </a:stretch>
              </p:blipFill>
              <p:spPr>
                <a:xfrm>
                  <a:off x="6304952" y="2368985"/>
                  <a:ext cx="916200" cy="15530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41" name="Ink 140">
                  <a:extLst>
                    <a:ext uri="{FF2B5EF4-FFF2-40B4-BE49-F238E27FC236}">
                      <a16:creationId xmlns:a16="http://schemas.microsoft.com/office/drawing/2014/main" id="{61029607-48BB-07EB-71D1-A52548183CAA}"/>
                    </a:ext>
                  </a:extLst>
                </p14:cNvPr>
                <p14:cNvContentPartPr/>
                <p14:nvPr/>
              </p14:nvContentPartPr>
              <p14:xfrm>
                <a:off x="6620672" y="2608025"/>
                <a:ext cx="853200" cy="1707840"/>
              </p14:xfrm>
            </p:contentPart>
          </mc:Choice>
          <mc:Fallback xmlns="">
            <p:pic>
              <p:nvPicPr>
                <p:cNvPr id="141" name="Ink 140">
                  <a:extLst>
                    <a:ext uri="{FF2B5EF4-FFF2-40B4-BE49-F238E27FC236}">
                      <a16:creationId xmlns:a16="http://schemas.microsoft.com/office/drawing/2014/main" id="{61029607-48BB-07EB-71D1-A52548183CAA}"/>
                    </a:ext>
                  </a:extLst>
                </p:cNvPr>
                <p:cNvPicPr/>
                <p:nvPr/>
              </p:nvPicPr>
              <p:blipFill>
                <a:blip r:embed="rId141"/>
                <a:stretch>
                  <a:fillRect/>
                </a:stretch>
              </p:blipFill>
              <p:spPr>
                <a:xfrm>
                  <a:off x="6614552" y="2601905"/>
                  <a:ext cx="865440" cy="1720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44" name="Ink 143">
                  <a:extLst>
                    <a:ext uri="{FF2B5EF4-FFF2-40B4-BE49-F238E27FC236}">
                      <a16:creationId xmlns:a16="http://schemas.microsoft.com/office/drawing/2014/main" id="{B589F4F7-6085-45BE-30B1-4CAC36557FB7}"/>
                    </a:ext>
                  </a:extLst>
                </p14:cNvPr>
                <p14:cNvContentPartPr/>
                <p14:nvPr/>
              </p14:nvContentPartPr>
              <p14:xfrm>
                <a:off x="7331312" y="1648985"/>
                <a:ext cx="277200" cy="323640"/>
              </p14:xfrm>
            </p:contentPart>
          </mc:Choice>
          <mc:Fallback xmlns="">
            <p:pic>
              <p:nvPicPr>
                <p:cNvPr id="144" name="Ink 143">
                  <a:extLst>
                    <a:ext uri="{FF2B5EF4-FFF2-40B4-BE49-F238E27FC236}">
                      <a16:creationId xmlns:a16="http://schemas.microsoft.com/office/drawing/2014/main" id="{B589F4F7-6085-45BE-30B1-4CAC36557FB7}"/>
                    </a:ext>
                  </a:extLst>
                </p:cNvPr>
                <p:cNvPicPr/>
                <p:nvPr/>
              </p:nvPicPr>
              <p:blipFill>
                <a:blip r:embed="rId143"/>
                <a:stretch>
                  <a:fillRect/>
                </a:stretch>
              </p:blipFill>
              <p:spPr>
                <a:xfrm>
                  <a:off x="7325192" y="1642865"/>
                  <a:ext cx="2894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45" name="Ink 144">
                  <a:extLst>
                    <a:ext uri="{FF2B5EF4-FFF2-40B4-BE49-F238E27FC236}">
                      <a16:creationId xmlns:a16="http://schemas.microsoft.com/office/drawing/2014/main" id="{BDF15A0B-F07E-B89D-A9F9-8ED2EA517983}"/>
                    </a:ext>
                  </a:extLst>
                </p14:cNvPr>
                <p14:cNvContentPartPr/>
                <p14:nvPr/>
              </p14:nvContentPartPr>
              <p14:xfrm>
                <a:off x="7596272" y="1695065"/>
                <a:ext cx="106200" cy="152640"/>
              </p14:xfrm>
            </p:contentPart>
          </mc:Choice>
          <mc:Fallback xmlns="">
            <p:pic>
              <p:nvPicPr>
                <p:cNvPr id="145" name="Ink 144">
                  <a:extLst>
                    <a:ext uri="{FF2B5EF4-FFF2-40B4-BE49-F238E27FC236}">
                      <a16:creationId xmlns:a16="http://schemas.microsoft.com/office/drawing/2014/main" id="{BDF15A0B-F07E-B89D-A9F9-8ED2EA517983}"/>
                    </a:ext>
                  </a:extLst>
                </p:cNvPr>
                <p:cNvPicPr/>
                <p:nvPr/>
              </p:nvPicPr>
              <p:blipFill>
                <a:blip r:embed="rId145"/>
                <a:stretch>
                  <a:fillRect/>
                </a:stretch>
              </p:blipFill>
              <p:spPr>
                <a:xfrm>
                  <a:off x="7590152" y="1688945"/>
                  <a:ext cx="1184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6" name="Ink 145">
                  <a:extLst>
                    <a:ext uri="{FF2B5EF4-FFF2-40B4-BE49-F238E27FC236}">
                      <a16:creationId xmlns:a16="http://schemas.microsoft.com/office/drawing/2014/main" id="{E440BE79-D82D-EFB6-221D-1222B6BBF21C}"/>
                    </a:ext>
                  </a:extLst>
                </p14:cNvPr>
                <p14:cNvContentPartPr/>
                <p14:nvPr/>
              </p14:nvContentPartPr>
              <p14:xfrm>
                <a:off x="7545872" y="1605785"/>
                <a:ext cx="325080" cy="436680"/>
              </p14:xfrm>
            </p:contentPart>
          </mc:Choice>
          <mc:Fallback xmlns="">
            <p:pic>
              <p:nvPicPr>
                <p:cNvPr id="146" name="Ink 145">
                  <a:extLst>
                    <a:ext uri="{FF2B5EF4-FFF2-40B4-BE49-F238E27FC236}">
                      <a16:creationId xmlns:a16="http://schemas.microsoft.com/office/drawing/2014/main" id="{E440BE79-D82D-EFB6-221D-1222B6BBF21C}"/>
                    </a:ext>
                  </a:extLst>
                </p:cNvPr>
                <p:cNvPicPr/>
                <p:nvPr/>
              </p:nvPicPr>
              <p:blipFill>
                <a:blip r:embed="rId147"/>
                <a:stretch>
                  <a:fillRect/>
                </a:stretch>
              </p:blipFill>
              <p:spPr>
                <a:xfrm>
                  <a:off x="7539752" y="1599665"/>
                  <a:ext cx="33732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47" name="Ink 146">
                  <a:extLst>
                    <a:ext uri="{FF2B5EF4-FFF2-40B4-BE49-F238E27FC236}">
                      <a16:creationId xmlns:a16="http://schemas.microsoft.com/office/drawing/2014/main" id="{73FDBCD5-A0E6-2193-D24C-7928996BABE4}"/>
                    </a:ext>
                  </a:extLst>
                </p14:cNvPr>
                <p14:cNvContentPartPr/>
                <p14:nvPr/>
              </p14:nvContentPartPr>
              <p14:xfrm>
                <a:off x="5941712" y="2105465"/>
                <a:ext cx="91440" cy="213840"/>
              </p14:xfrm>
            </p:contentPart>
          </mc:Choice>
          <mc:Fallback xmlns="">
            <p:pic>
              <p:nvPicPr>
                <p:cNvPr id="147" name="Ink 146">
                  <a:extLst>
                    <a:ext uri="{FF2B5EF4-FFF2-40B4-BE49-F238E27FC236}">
                      <a16:creationId xmlns:a16="http://schemas.microsoft.com/office/drawing/2014/main" id="{73FDBCD5-A0E6-2193-D24C-7928996BABE4}"/>
                    </a:ext>
                  </a:extLst>
                </p:cNvPr>
                <p:cNvPicPr/>
                <p:nvPr/>
              </p:nvPicPr>
              <p:blipFill>
                <a:blip r:embed="rId149"/>
                <a:stretch>
                  <a:fillRect/>
                </a:stretch>
              </p:blipFill>
              <p:spPr>
                <a:xfrm>
                  <a:off x="5935592" y="2099345"/>
                  <a:ext cx="1036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48" name="Ink 147">
                  <a:extLst>
                    <a:ext uri="{FF2B5EF4-FFF2-40B4-BE49-F238E27FC236}">
                      <a16:creationId xmlns:a16="http://schemas.microsoft.com/office/drawing/2014/main" id="{97361E8B-741B-2888-D69A-A10A47674CEF}"/>
                    </a:ext>
                  </a:extLst>
                </p14:cNvPr>
                <p14:cNvContentPartPr/>
                <p14:nvPr/>
              </p14:nvContentPartPr>
              <p14:xfrm>
                <a:off x="5939192" y="2088545"/>
                <a:ext cx="118080" cy="115920"/>
              </p14:xfrm>
            </p:contentPart>
          </mc:Choice>
          <mc:Fallback xmlns="">
            <p:pic>
              <p:nvPicPr>
                <p:cNvPr id="148" name="Ink 147">
                  <a:extLst>
                    <a:ext uri="{FF2B5EF4-FFF2-40B4-BE49-F238E27FC236}">
                      <a16:creationId xmlns:a16="http://schemas.microsoft.com/office/drawing/2014/main" id="{97361E8B-741B-2888-D69A-A10A47674CEF}"/>
                    </a:ext>
                  </a:extLst>
                </p:cNvPr>
                <p:cNvPicPr/>
                <p:nvPr/>
              </p:nvPicPr>
              <p:blipFill>
                <a:blip r:embed="rId151"/>
                <a:stretch>
                  <a:fillRect/>
                </a:stretch>
              </p:blipFill>
              <p:spPr>
                <a:xfrm>
                  <a:off x="5933072" y="2082425"/>
                  <a:ext cx="1303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49" name="Ink 148">
                  <a:extLst>
                    <a:ext uri="{FF2B5EF4-FFF2-40B4-BE49-F238E27FC236}">
                      <a16:creationId xmlns:a16="http://schemas.microsoft.com/office/drawing/2014/main" id="{0EE7E051-B327-64CA-EB6A-52341F0CC120}"/>
                    </a:ext>
                  </a:extLst>
                </p14:cNvPr>
                <p14:cNvContentPartPr/>
                <p14:nvPr/>
              </p14:nvContentPartPr>
              <p14:xfrm>
                <a:off x="6140072" y="2108345"/>
                <a:ext cx="213840" cy="159480"/>
              </p14:xfrm>
            </p:contentPart>
          </mc:Choice>
          <mc:Fallback xmlns="">
            <p:pic>
              <p:nvPicPr>
                <p:cNvPr id="149" name="Ink 148">
                  <a:extLst>
                    <a:ext uri="{FF2B5EF4-FFF2-40B4-BE49-F238E27FC236}">
                      <a16:creationId xmlns:a16="http://schemas.microsoft.com/office/drawing/2014/main" id="{0EE7E051-B327-64CA-EB6A-52341F0CC120}"/>
                    </a:ext>
                  </a:extLst>
                </p:cNvPr>
                <p:cNvPicPr/>
                <p:nvPr/>
              </p:nvPicPr>
              <p:blipFill>
                <a:blip r:embed="rId153"/>
                <a:stretch>
                  <a:fillRect/>
                </a:stretch>
              </p:blipFill>
              <p:spPr>
                <a:xfrm>
                  <a:off x="6133952" y="2102225"/>
                  <a:ext cx="2260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50" name="Ink 149">
                  <a:extLst>
                    <a:ext uri="{FF2B5EF4-FFF2-40B4-BE49-F238E27FC236}">
                      <a16:creationId xmlns:a16="http://schemas.microsoft.com/office/drawing/2014/main" id="{4BBE06A8-52FD-E116-161B-067BB3E8D98C}"/>
                    </a:ext>
                  </a:extLst>
                </p14:cNvPr>
                <p14:cNvContentPartPr/>
                <p14:nvPr/>
              </p14:nvContentPartPr>
              <p14:xfrm>
                <a:off x="6292352" y="2054705"/>
                <a:ext cx="11520" cy="15480"/>
              </p14:xfrm>
            </p:contentPart>
          </mc:Choice>
          <mc:Fallback xmlns="">
            <p:pic>
              <p:nvPicPr>
                <p:cNvPr id="150" name="Ink 149">
                  <a:extLst>
                    <a:ext uri="{FF2B5EF4-FFF2-40B4-BE49-F238E27FC236}">
                      <a16:creationId xmlns:a16="http://schemas.microsoft.com/office/drawing/2014/main" id="{4BBE06A8-52FD-E116-161B-067BB3E8D98C}"/>
                    </a:ext>
                  </a:extLst>
                </p:cNvPr>
                <p:cNvPicPr/>
                <p:nvPr/>
              </p:nvPicPr>
              <p:blipFill>
                <a:blip r:embed="rId155"/>
                <a:stretch>
                  <a:fillRect/>
                </a:stretch>
              </p:blipFill>
              <p:spPr>
                <a:xfrm>
                  <a:off x="6286232" y="2048585"/>
                  <a:ext cx="23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51" name="Ink 150">
                  <a:extLst>
                    <a:ext uri="{FF2B5EF4-FFF2-40B4-BE49-F238E27FC236}">
                      <a16:creationId xmlns:a16="http://schemas.microsoft.com/office/drawing/2014/main" id="{17B986DC-39A1-E6E8-42FD-A0F5CBC73E58}"/>
                    </a:ext>
                  </a:extLst>
                </p14:cNvPr>
                <p14:cNvContentPartPr/>
                <p14:nvPr/>
              </p14:nvContentPartPr>
              <p14:xfrm>
                <a:off x="6382712" y="1913585"/>
                <a:ext cx="176760" cy="184680"/>
              </p14:xfrm>
            </p:contentPart>
          </mc:Choice>
          <mc:Fallback xmlns="">
            <p:pic>
              <p:nvPicPr>
                <p:cNvPr id="151" name="Ink 150">
                  <a:extLst>
                    <a:ext uri="{FF2B5EF4-FFF2-40B4-BE49-F238E27FC236}">
                      <a16:creationId xmlns:a16="http://schemas.microsoft.com/office/drawing/2014/main" id="{17B986DC-39A1-E6E8-42FD-A0F5CBC73E58}"/>
                    </a:ext>
                  </a:extLst>
                </p:cNvPr>
                <p:cNvPicPr/>
                <p:nvPr/>
              </p:nvPicPr>
              <p:blipFill>
                <a:blip r:embed="rId157"/>
                <a:stretch>
                  <a:fillRect/>
                </a:stretch>
              </p:blipFill>
              <p:spPr>
                <a:xfrm>
                  <a:off x="6376592" y="1907465"/>
                  <a:ext cx="1890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52" name="Ink 151">
                  <a:extLst>
                    <a:ext uri="{FF2B5EF4-FFF2-40B4-BE49-F238E27FC236}">
                      <a16:creationId xmlns:a16="http://schemas.microsoft.com/office/drawing/2014/main" id="{0CBD0420-82F1-DD6B-CBA8-439130D4834A}"/>
                    </a:ext>
                  </a:extLst>
                </p14:cNvPr>
                <p14:cNvContentPartPr/>
                <p14:nvPr/>
              </p14:nvContentPartPr>
              <p14:xfrm>
                <a:off x="6500072" y="2057585"/>
                <a:ext cx="38520" cy="15120"/>
              </p14:xfrm>
            </p:contentPart>
          </mc:Choice>
          <mc:Fallback xmlns="">
            <p:pic>
              <p:nvPicPr>
                <p:cNvPr id="152" name="Ink 151">
                  <a:extLst>
                    <a:ext uri="{FF2B5EF4-FFF2-40B4-BE49-F238E27FC236}">
                      <a16:creationId xmlns:a16="http://schemas.microsoft.com/office/drawing/2014/main" id="{0CBD0420-82F1-DD6B-CBA8-439130D4834A}"/>
                    </a:ext>
                  </a:extLst>
                </p:cNvPr>
                <p:cNvPicPr/>
                <p:nvPr/>
              </p:nvPicPr>
              <p:blipFill>
                <a:blip r:embed="rId159"/>
                <a:stretch>
                  <a:fillRect/>
                </a:stretch>
              </p:blipFill>
              <p:spPr>
                <a:xfrm>
                  <a:off x="6493952" y="2051465"/>
                  <a:ext cx="507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53" name="Ink 152">
                  <a:extLst>
                    <a:ext uri="{FF2B5EF4-FFF2-40B4-BE49-F238E27FC236}">
                      <a16:creationId xmlns:a16="http://schemas.microsoft.com/office/drawing/2014/main" id="{2751914E-3DEE-C357-E5A6-CD5E9301CD8B}"/>
                    </a:ext>
                  </a:extLst>
                </p14:cNvPr>
                <p14:cNvContentPartPr/>
                <p14:nvPr/>
              </p14:nvContentPartPr>
              <p14:xfrm>
                <a:off x="6640112" y="1872185"/>
                <a:ext cx="61560" cy="145080"/>
              </p14:xfrm>
            </p:contentPart>
          </mc:Choice>
          <mc:Fallback xmlns="">
            <p:pic>
              <p:nvPicPr>
                <p:cNvPr id="153" name="Ink 152">
                  <a:extLst>
                    <a:ext uri="{FF2B5EF4-FFF2-40B4-BE49-F238E27FC236}">
                      <a16:creationId xmlns:a16="http://schemas.microsoft.com/office/drawing/2014/main" id="{2751914E-3DEE-C357-E5A6-CD5E9301CD8B}"/>
                    </a:ext>
                  </a:extLst>
                </p:cNvPr>
                <p:cNvPicPr/>
                <p:nvPr/>
              </p:nvPicPr>
              <p:blipFill>
                <a:blip r:embed="rId161"/>
                <a:stretch>
                  <a:fillRect/>
                </a:stretch>
              </p:blipFill>
              <p:spPr>
                <a:xfrm>
                  <a:off x="6633992" y="1866065"/>
                  <a:ext cx="738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54" name="Ink 153">
                  <a:extLst>
                    <a:ext uri="{FF2B5EF4-FFF2-40B4-BE49-F238E27FC236}">
                      <a16:creationId xmlns:a16="http://schemas.microsoft.com/office/drawing/2014/main" id="{B0E8EC5B-816C-00E5-E98C-FAAB57079E66}"/>
                    </a:ext>
                  </a:extLst>
                </p14:cNvPr>
                <p14:cNvContentPartPr/>
                <p14:nvPr/>
              </p14:nvContentPartPr>
              <p14:xfrm>
                <a:off x="6609152" y="1875785"/>
                <a:ext cx="24120" cy="68760"/>
              </p14:xfrm>
            </p:contentPart>
          </mc:Choice>
          <mc:Fallback xmlns="">
            <p:pic>
              <p:nvPicPr>
                <p:cNvPr id="154" name="Ink 153">
                  <a:extLst>
                    <a:ext uri="{FF2B5EF4-FFF2-40B4-BE49-F238E27FC236}">
                      <a16:creationId xmlns:a16="http://schemas.microsoft.com/office/drawing/2014/main" id="{B0E8EC5B-816C-00E5-E98C-FAAB57079E66}"/>
                    </a:ext>
                  </a:extLst>
                </p:cNvPr>
                <p:cNvPicPr/>
                <p:nvPr/>
              </p:nvPicPr>
              <p:blipFill>
                <a:blip r:embed="rId163"/>
                <a:stretch>
                  <a:fillRect/>
                </a:stretch>
              </p:blipFill>
              <p:spPr>
                <a:xfrm>
                  <a:off x="6603032" y="1869665"/>
                  <a:ext cx="363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55" name="Ink 154">
                  <a:extLst>
                    <a:ext uri="{FF2B5EF4-FFF2-40B4-BE49-F238E27FC236}">
                      <a16:creationId xmlns:a16="http://schemas.microsoft.com/office/drawing/2014/main" id="{2164E206-21D2-77B7-B856-E483EF61223C}"/>
                    </a:ext>
                  </a:extLst>
                </p14:cNvPr>
                <p14:cNvContentPartPr/>
                <p14:nvPr/>
              </p14:nvContentPartPr>
              <p14:xfrm>
                <a:off x="6655952" y="2073425"/>
                <a:ext cx="27720" cy="11160"/>
              </p14:xfrm>
            </p:contentPart>
          </mc:Choice>
          <mc:Fallback xmlns="">
            <p:pic>
              <p:nvPicPr>
                <p:cNvPr id="155" name="Ink 154">
                  <a:extLst>
                    <a:ext uri="{FF2B5EF4-FFF2-40B4-BE49-F238E27FC236}">
                      <a16:creationId xmlns:a16="http://schemas.microsoft.com/office/drawing/2014/main" id="{2164E206-21D2-77B7-B856-E483EF61223C}"/>
                    </a:ext>
                  </a:extLst>
                </p:cNvPr>
                <p:cNvPicPr/>
                <p:nvPr/>
              </p:nvPicPr>
              <p:blipFill>
                <a:blip r:embed="rId165"/>
                <a:stretch>
                  <a:fillRect/>
                </a:stretch>
              </p:blipFill>
              <p:spPr>
                <a:xfrm>
                  <a:off x="6649832" y="2067305"/>
                  <a:ext cx="39960" cy="23400"/>
                </a:xfrm>
                <a:prstGeom prst="rect">
                  <a:avLst/>
                </a:prstGeom>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Static Local Variables</a:t>
            </a:r>
          </a:p>
        </p:txBody>
      </p:sp>
      <p:sp>
        <p:nvSpPr>
          <p:cNvPr id="3" name="Content Placeholder 2"/>
          <p:cNvSpPr>
            <a:spLocks noGrp="1"/>
          </p:cNvSpPr>
          <p:nvPr>
            <p:ph idx="1"/>
          </p:nvPr>
        </p:nvSpPr>
        <p:spPr/>
        <p:txBody>
          <a:bodyPr>
            <a:normAutofit fontScale="70000" lnSpcReduction="20000"/>
          </a:bodyPr>
          <a:lstStyle/>
          <a:p>
            <a:pPr>
              <a:buNone/>
            </a:pPr>
            <a:r>
              <a:rPr lang="en-US" b="1" dirty="0"/>
              <a:t>void staticDemo()</a:t>
            </a:r>
          </a:p>
          <a:p>
            <a:pPr>
              <a:buNone/>
            </a:pPr>
            <a:r>
              <a:rPr lang="en-US" b="1" dirty="0"/>
              <a:t>{</a:t>
            </a:r>
          </a:p>
          <a:p>
            <a:pPr>
              <a:buNone/>
            </a:pPr>
            <a:r>
              <a:rPr lang="en-US" b="1" dirty="0"/>
              <a:t>	static int val = 0;</a:t>
            </a:r>
          </a:p>
          <a:p>
            <a:pPr>
              <a:buNone/>
            </a:pPr>
            <a:r>
              <a:rPr lang="en-US" b="1" dirty="0"/>
              <a:t>	++val;</a:t>
            </a:r>
          </a:p>
          <a:p>
            <a:pPr>
              <a:buNone/>
            </a:pPr>
            <a:r>
              <a:rPr lang="en-US" b="1" dirty="0"/>
              <a:t>	cout &lt;&lt; “val = "  &lt;&lt; val &lt;&lt; endl;</a:t>
            </a:r>
          </a:p>
          <a:p>
            <a:pPr>
              <a:buNone/>
            </a:pPr>
            <a:r>
              <a:rPr lang="en-US" b="1" dirty="0"/>
              <a:t>}</a:t>
            </a:r>
          </a:p>
          <a:p>
            <a:pPr>
              <a:buNone/>
            </a:pPr>
            <a:endParaRPr lang="en-US" b="1" dirty="0"/>
          </a:p>
          <a:p>
            <a:pPr>
              <a:buNone/>
            </a:pPr>
            <a:r>
              <a:rPr lang="en-US" b="1" dirty="0"/>
              <a:t>int main() </a:t>
            </a:r>
          </a:p>
          <a:p>
            <a:pPr>
              <a:buNone/>
            </a:pPr>
            <a:r>
              <a:rPr lang="en-US" b="1" dirty="0"/>
              <a:t>{</a:t>
            </a:r>
          </a:p>
          <a:p>
            <a:pPr>
              <a:buNone/>
            </a:pPr>
            <a:r>
              <a:rPr lang="en-US" b="1" dirty="0"/>
              <a:t>	staticDemo();	</a:t>
            </a:r>
            <a:r>
              <a:rPr lang="en-US" b="1" i="1" dirty="0">
                <a:solidFill>
                  <a:schemeClr val="bg1">
                    <a:lumMod val="65000"/>
                  </a:schemeClr>
                </a:solidFill>
              </a:rPr>
              <a:t>// prints val = 1</a:t>
            </a:r>
          </a:p>
          <a:p>
            <a:pPr>
              <a:buNone/>
            </a:pPr>
            <a:r>
              <a:rPr lang="en-US" b="1" dirty="0"/>
              <a:t>	staticDemo();	</a:t>
            </a:r>
            <a:r>
              <a:rPr lang="en-US" b="1" i="1" dirty="0">
                <a:solidFill>
                  <a:schemeClr val="bg1">
                    <a:lumMod val="65000"/>
                  </a:schemeClr>
                </a:solidFill>
              </a:rPr>
              <a:t>// prints  val = 2</a:t>
            </a:r>
          </a:p>
          <a:p>
            <a:pPr>
              <a:buNone/>
            </a:pPr>
            <a:r>
              <a:rPr lang="en-US" b="1" dirty="0"/>
              <a:t>	staticDemo();	</a:t>
            </a:r>
            <a:r>
              <a:rPr lang="en-US" b="1" i="1" dirty="0">
                <a:solidFill>
                  <a:schemeClr val="bg1">
                    <a:lumMod val="65000"/>
                  </a:schemeClr>
                </a:solidFill>
              </a:rPr>
              <a:t>// prints val  = 3</a:t>
            </a:r>
          </a:p>
          <a:p>
            <a:pPr>
              <a:buNone/>
            </a:pPr>
            <a:r>
              <a:rPr lang="en-US" b="1" dirty="0"/>
              <a:t>}</a:t>
            </a:r>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BAA26C26-71BF-3ED6-D833-011EEAEAE69F}"/>
                  </a:ext>
                </a:extLst>
              </p14:cNvPr>
              <p14:cNvContentPartPr/>
              <p14:nvPr/>
            </p14:nvContentPartPr>
            <p14:xfrm>
              <a:off x="7116618" y="3569829"/>
              <a:ext cx="3600" cy="1080"/>
            </p14:xfrm>
          </p:contentPart>
        </mc:Choice>
        <mc:Fallback xmlns="">
          <p:pic>
            <p:nvPicPr>
              <p:cNvPr id="68" name="Ink 67">
                <a:extLst>
                  <a:ext uri="{FF2B5EF4-FFF2-40B4-BE49-F238E27FC236}">
                    <a16:creationId xmlns:a16="http://schemas.microsoft.com/office/drawing/2014/main" id="{BAA26C26-71BF-3ED6-D833-011EEAEAE69F}"/>
                  </a:ext>
                </a:extLst>
              </p:cNvPr>
              <p:cNvPicPr/>
              <p:nvPr/>
            </p:nvPicPr>
            <p:blipFill>
              <a:blip r:embed="rId4"/>
              <a:stretch>
                <a:fillRect/>
              </a:stretch>
            </p:blipFill>
            <p:spPr>
              <a:xfrm>
                <a:off x="7109818" y="3565239"/>
                <a:ext cx="17200" cy="102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9" name="Ink 98">
                <a:extLst>
                  <a:ext uri="{FF2B5EF4-FFF2-40B4-BE49-F238E27FC236}">
                    <a16:creationId xmlns:a16="http://schemas.microsoft.com/office/drawing/2014/main" id="{5FACDF89-C628-2A30-43C6-0B922B95726E}"/>
                  </a:ext>
                </a:extLst>
              </p14:cNvPr>
              <p14:cNvContentPartPr/>
              <p14:nvPr/>
            </p14:nvContentPartPr>
            <p14:xfrm>
              <a:off x="837992" y="1927625"/>
              <a:ext cx="1641600" cy="755280"/>
            </p14:xfrm>
          </p:contentPart>
        </mc:Choice>
        <mc:Fallback xmlns="">
          <p:pic>
            <p:nvPicPr>
              <p:cNvPr id="99" name="Ink 98">
                <a:extLst>
                  <a:ext uri="{FF2B5EF4-FFF2-40B4-BE49-F238E27FC236}">
                    <a16:creationId xmlns:a16="http://schemas.microsoft.com/office/drawing/2014/main" id="{5FACDF89-C628-2A30-43C6-0B922B95726E}"/>
                  </a:ext>
                </a:extLst>
              </p:cNvPr>
              <p:cNvPicPr/>
              <p:nvPr/>
            </p:nvPicPr>
            <p:blipFill>
              <a:blip r:embed="rId6"/>
              <a:stretch>
                <a:fillRect/>
              </a:stretch>
            </p:blipFill>
            <p:spPr>
              <a:xfrm>
                <a:off x="831872" y="1921505"/>
                <a:ext cx="1653840" cy="767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6" name="Ink 105">
                <a:extLst>
                  <a:ext uri="{FF2B5EF4-FFF2-40B4-BE49-F238E27FC236}">
                    <a16:creationId xmlns:a16="http://schemas.microsoft.com/office/drawing/2014/main" id="{7693E396-B828-4B02-D22D-B644316EA88E}"/>
                  </a:ext>
                </a:extLst>
              </p14:cNvPr>
              <p14:cNvContentPartPr/>
              <p14:nvPr/>
            </p14:nvContentPartPr>
            <p14:xfrm>
              <a:off x="6817232" y="4008065"/>
              <a:ext cx="390600" cy="658800"/>
            </p14:xfrm>
          </p:contentPart>
        </mc:Choice>
        <mc:Fallback xmlns="">
          <p:pic>
            <p:nvPicPr>
              <p:cNvPr id="106" name="Ink 105">
                <a:extLst>
                  <a:ext uri="{FF2B5EF4-FFF2-40B4-BE49-F238E27FC236}">
                    <a16:creationId xmlns:a16="http://schemas.microsoft.com/office/drawing/2014/main" id="{7693E396-B828-4B02-D22D-B644316EA88E}"/>
                  </a:ext>
                </a:extLst>
              </p:cNvPr>
              <p:cNvPicPr/>
              <p:nvPr/>
            </p:nvPicPr>
            <p:blipFill>
              <a:blip r:embed="rId8"/>
              <a:stretch>
                <a:fillRect/>
              </a:stretch>
            </p:blipFill>
            <p:spPr>
              <a:xfrm>
                <a:off x="6811112" y="4001945"/>
                <a:ext cx="402840" cy="671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8" name="Ink 107">
                <a:extLst>
                  <a:ext uri="{FF2B5EF4-FFF2-40B4-BE49-F238E27FC236}">
                    <a16:creationId xmlns:a16="http://schemas.microsoft.com/office/drawing/2014/main" id="{65B5DA92-6BE8-14FD-30D4-E9E18779B91D}"/>
                  </a:ext>
                </a:extLst>
              </p14:cNvPr>
              <p14:cNvContentPartPr/>
              <p14:nvPr/>
            </p14:nvContentPartPr>
            <p14:xfrm>
              <a:off x="1779752" y="2411465"/>
              <a:ext cx="599040" cy="331200"/>
            </p14:xfrm>
          </p:contentPart>
        </mc:Choice>
        <mc:Fallback xmlns="">
          <p:pic>
            <p:nvPicPr>
              <p:cNvPr id="108" name="Ink 107">
                <a:extLst>
                  <a:ext uri="{FF2B5EF4-FFF2-40B4-BE49-F238E27FC236}">
                    <a16:creationId xmlns:a16="http://schemas.microsoft.com/office/drawing/2014/main" id="{65B5DA92-6BE8-14FD-30D4-E9E18779B91D}"/>
                  </a:ext>
                </a:extLst>
              </p:cNvPr>
              <p:cNvPicPr/>
              <p:nvPr/>
            </p:nvPicPr>
            <p:blipFill>
              <a:blip r:embed="rId10"/>
              <a:stretch>
                <a:fillRect/>
              </a:stretch>
            </p:blipFill>
            <p:spPr>
              <a:xfrm>
                <a:off x="1773632" y="2405345"/>
                <a:ext cx="611280" cy="343440"/>
              </a:xfrm>
              <a:prstGeom prst="rect">
                <a:avLst/>
              </a:prstGeom>
            </p:spPr>
          </p:pic>
        </mc:Fallback>
      </mc:AlternateContent>
      <p:grpSp>
        <p:nvGrpSpPr>
          <p:cNvPr id="133" name="Group 132">
            <a:extLst>
              <a:ext uri="{FF2B5EF4-FFF2-40B4-BE49-F238E27FC236}">
                <a16:creationId xmlns:a16="http://schemas.microsoft.com/office/drawing/2014/main" id="{41AFDA1F-D6B5-29D1-F7D1-8D38C826DB78}"/>
              </a:ext>
            </a:extLst>
          </p:cNvPr>
          <p:cNvGrpSpPr/>
          <p:nvPr/>
        </p:nvGrpSpPr>
        <p:grpSpPr>
          <a:xfrm>
            <a:off x="732152" y="1600025"/>
            <a:ext cx="3744360" cy="3636360"/>
            <a:chOff x="732152" y="1600025"/>
            <a:chExt cx="3744360" cy="3636360"/>
          </a:xfrm>
        </p:grpSpPr>
        <mc:AlternateContent xmlns:mc="http://schemas.openxmlformats.org/markup-compatibility/2006" xmlns:p14="http://schemas.microsoft.com/office/powerpoint/2010/main">
          <mc:Choice Requires="p14">
            <p:contentPart p14:bwMode="auto" r:id="rId11">
              <p14:nvContentPartPr>
                <p14:cNvPr id="126" name="Ink 125">
                  <a:extLst>
                    <a:ext uri="{FF2B5EF4-FFF2-40B4-BE49-F238E27FC236}">
                      <a16:creationId xmlns:a16="http://schemas.microsoft.com/office/drawing/2014/main" id="{3B86D939-EE9E-B6C6-79D7-D2E405FE5CFD}"/>
                    </a:ext>
                  </a:extLst>
                </p14:cNvPr>
                <p14:cNvContentPartPr/>
                <p14:nvPr/>
              </p14:nvContentPartPr>
              <p14:xfrm>
                <a:off x="2280872" y="2097905"/>
                <a:ext cx="1269000" cy="2639160"/>
              </p14:xfrm>
            </p:contentPart>
          </mc:Choice>
          <mc:Fallback xmlns="">
            <p:pic>
              <p:nvPicPr>
                <p:cNvPr id="126" name="Ink 125">
                  <a:extLst>
                    <a:ext uri="{FF2B5EF4-FFF2-40B4-BE49-F238E27FC236}">
                      <a16:creationId xmlns:a16="http://schemas.microsoft.com/office/drawing/2014/main" id="{3B86D939-EE9E-B6C6-79D7-D2E405FE5CFD}"/>
                    </a:ext>
                  </a:extLst>
                </p:cNvPr>
                <p:cNvPicPr/>
                <p:nvPr/>
              </p:nvPicPr>
              <p:blipFill>
                <a:blip r:embed="rId12"/>
                <a:stretch>
                  <a:fillRect/>
                </a:stretch>
              </p:blipFill>
              <p:spPr>
                <a:xfrm>
                  <a:off x="2274752" y="2091785"/>
                  <a:ext cx="1281240" cy="265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7" name="Ink 126">
                  <a:extLst>
                    <a:ext uri="{FF2B5EF4-FFF2-40B4-BE49-F238E27FC236}">
                      <a16:creationId xmlns:a16="http://schemas.microsoft.com/office/drawing/2014/main" id="{3695CF2B-1833-7BBD-5FDC-C526614A9289}"/>
                    </a:ext>
                  </a:extLst>
                </p14:cNvPr>
                <p14:cNvContentPartPr/>
                <p14:nvPr/>
              </p14:nvContentPartPr>
              <p14:xfrm>
                <a:off x="2628632" y="1895225"/>
                <a:ext cx="211680" cy="347400"/>
              </p14:xfrm>
            </p:contentPart>
          </mc:Choice>
          <mc:Fallback xmlns="">
            <p:pic>
              <p:nvPicPr>
                <p:cNvPr id="127" name="Ink 126">
                  <a:extLst>
                    <a:ext uri="{FF2B5EF4-FFF2-40B4-BE49-F238E27FC236}">
                      <a16:creationId xmlns:a16="http://schemas.microsoft.com/office/drawing/2014/main" id="{3695CF2B-1833-7BBD-5FDC-C526614A9289}"/>
                    </a:ext>
                  </a:extLst>
                </p:cNvPr>
                <p:cNvPicPr/>
                <p:nvPr/>
              </p:nvPicPr>
              <p:blipFill>
                <a:blip r:embed="rId14"/>
                <a:stretch>
                  <a:fillRect/>
                </a:stretch>
              </p:blipFill>
              <p:spPr>
                <a:xfrm>
                  <a:off x="2622512" y="1889105"/>
                  <a:ext cx="2239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9" name="Ink 128">
                  <a:extLst>
                    <a:ext uri="{FF2B5EF4-FFF2-40B4-BE49-F238E27FC236}">
                      <a16:creationId xmlns:a16="http://schemas.microsoft.com/office/drawing/2014/main" id="{305514D1-3082-D84A-B6B0-0DCF1AF14464}"/>
                    </a:ext>
                  </a:extLst>
                </p14:cNvPr>
                <p14:cNvContentPartPr/>
                <p14:nvPr/>
              </p14:nvContentPartPr>
              <p14:xfrm>
                <a:off x="2482112" y="1834385"/>
                <a:ext cx="1994400" cy="3402000"/>
              </p14:xfrm>
            </p:contentPart>
          </mc:Choice>
          <mc:Fallback xmlns="">
            <p:pic>
              <p:nvPicPr>
                <p:cNvPr id="129" name="Ink 128">
                  <a:extLst>
                    <a:ext uri="{FF2B5EF4-FFF2-40B4-BE49-F238E27FC236}">
                      <a16:creationId xmlns:a16="http://schemas.microsoft.com/office/drawing/2014/main" id="{305514D1-3082-D84A-B6B0-0DCF1AF14464}"/>
                    </a:ext>
                  </a:extLst>
                </p:cNvPr>
                <p:cNvPicPr/>
                <p:nvPr/>
              </p:nvPicPr>
              <p:blipFill>
                <a:blip r:embed="rId16"/>
                <a:stretch>
                  <a:fillRect/>
                </a:stretch>
              </p:blipFill>
              <p:spPr>
                <a:xfrm>
                  <a:off x="2475992" y="1828265"/>
                  <a:ext cx="2006640" cy="3414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0" name="Ink 129">
                  <a:extLst>
                    <a:ext uri="{FF2B5EF4-FFF2-40B4-BE49-F238E27FC236}">
                      <a16:creationId xmlns:a16="http://schemas.microsoft.com/office/drawing/2014/main" id="{36B499FA-FF25-A764-72DC-6AB50412FD4F}"/>
                    </a:ext>
                  </a:extLst>
                </p14:cNvPr>
                <p14:cNvContentPartPr/>
                <p14:nvPr/>
              </p14:nvContentPartPr>
              <p14:xfrm>
                <a:off x="2884952" y="1600025"/>
                <a:ext cx="439920" cy="415440"/>
              </p14:xfrm>
            </p:contentPart>
          </mc:Choice>
          <mc:Fallback xmlns="">
            <p:pic>
              <p:nvPicPr>
                <p:cNvPr id="130" name="Ink 129">
                  <a:extLst>
                    <a:ext uri="{FF2B5EF4-FFF2-40B4-BE49-F238E27FC236}">
                      <a16:creationId xmlns:a16="http://schemas.microsoft.com/office/drawing/2014/main" id="{36B499FA-FF25-A764-72DC-6AB50412FD4F}"/>
                    </a:ext>
                  </a:extLst>
                </p:cNvPr>
                <p:cNvPicPr/>
                <p:nvPr/>
              </p:nvPicPr>
              <p:blipFill>
                <a:blip r:embed="rId18"/>
                <a:stretch>
                  <a:fillRect/>
                </a:stretch>
              </p:blipFill>
              <p:spPr>
                <a:xfrm>
                  <a:off x="2878832" y="1593905"/>
                  <a:ext cx="452160" cy="427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2" name="Ink 131">
                  <a:extLst>
                    <a:ext uri="{FF2B5EF4-FFF2-40B4-BE49-F238E27FC236}">
                      <a16:creationId xmlns:a16="http://schemas.microsoft.com/office/drawing/2014/main" id="{259E8022-7B25-263F-659F-3F0513CA44E2}"/>
                    </a:ext>
                  </a:extLst>
                </p14:cNvPr>
                <p14:cNvContentPartPr/>
                <p14:nvPr/>
              </p14:nvContentPartPr>
              <p14:xfrm>
                <a:off x="732152" y="2471585"/>
                <a:ext cx="2264760" cy="214920"/>
              </p14:xfrm>
            </p:contentPart>
          </mc:Choice>
          <mc:Fallback xmlns="">
            <p:pic>
              <p:nvPicPr>
                <p:cNvPr id="132" name="Ink 131">
                  <a:extLst>
                    <a:ext uri="{FF2B5EF4-FFF2-40B4-BE49-F238E27FC236}">
                      <a16:creationId xmlns:a16="http://schemas.microsoft.com/office/drawing/2014/main" id="{259E8022-7B25-263F-659F-3F0513CA44E2}"/>
                    </a:ext>
                  </a:extLst>
                </p:cNvPr>
                <p:cNvPicPr/>
                <p:nvPr/>
              </p:nvPicPr>
              <p:blipFill>
                <a:blip r:embed="rId20"/>
                <a:stretch>
                  <a:fillRect/>
                </a:stretch>
              </p:blipFill>
              <p:spPr>
                <a:xfrm>
                  <a:off x="726032" y="2465465"/>
                  <a:ext cx="2277000" cy="227160"/>
                </a:xfrm>
                <a:prstGeom prst="rect">
                  <a:avLst/>
                </a:prstGeom>
              </p:spPr>
            </p:pic>
          </mc:Fallback>
        </mc:AlternateContent>
      </p:grpSp>
      <p:grpSp>
        <p:nvGrpSpPr>
          <p:cNvPr id="149" name="Group 148">
            <a:extLst>
              <a:ext uri="{FF2B5EF4-FFF2-40B4-BE49-F238E27FC236}">
                <a16:creationId xmlns:a16="http://schemas.microsoft.com/office/drawing/2014/main" id="{DCD0AB09-766F-37C2-C0A0-63721AA1758C}"/>
              </a:ext>
            </a:extLst>
          </p:cNvPr>
          <p:cNvGrpSpPr/>
          <p:nvPr/>
        </p:nvGrpSpPr>
        <p:grpSpPr>
          <a:xfrm>
            <a:off x="5244392" y="1553585"/>
            <a:ext cx="3644640" cy="3431520"/>
            <a:chOff x="5244392" y="1553585"/>
            <a:chExt cx="3644640" cy="3431520"/>
          </a:xfrm>
        </p:grpSpPr>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55C8B14F-9D2D-66C2-82D4-F1590BE2983D}"/>
                    </a:ext>
                  </a:extLst>
                </p14:cNvPr>
                <p14:cNvContentPartPr/>
                <p14:nvPr/>
              </p14:nvContentPartPr>
              <p14:xfrm>
                <a:off x="5244392" y="2279345"/>
                <a:ext cx="1878840" cy="2548440"/>
              </p14:xfrm>
            </p:contentPart>
          </mc:Choice>
          <mc:Fallback xmlns="">
            <p:pic>
              <p:nvPicPr>
                <p:cNvPr id="17" name="Ink 16">
                  <a:extLst>
                    <a:ext uri="{FF2B5EF4-FFF2-40B4-BE49-F238E27FC236}">
                      <a16:creationId xmlns:a16="http://schemas.microsoft.com/office/drawing/2014/main" id="{55C8B14F-9D2D-66C2-82D4-F1590BE2983D}"/>
                    </a:ext>
                  </a:extLst>
                </p:cNvPr>
                <p:cNvPicPr/>
                <p:nvPr/>
              </p:nvPicPr>
              <p:blipFill>
                <a:blip r:embed="rId22"/>
                <a:stretch>
                  <a:fillRect/>
                </a:stretch>
              </p:blipFill>
              <p:spPr>
                <a:xfrm>
                  <a:off x="5238272" y="2273225"/>
                  <a:ext cx="1891080" cy="2560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DEACAD05-709D-9825-1443-1AF1082600C6}"/>
                    </a:ext>
                  </a:extLst>
                </p14:cNvPr>
                <p14:cNvContentPartPr/>
                <p14:nvPr/>
              </p14:nvContentPartPr>
              <p14:xfrm>
                <a:off x="7050872" y="1553585"/>
                <a:ext cx="1838160" cy="3286440"/>
              </p14:xfrm>
            </p:contentPart>
          </mc:Choice>
          <mc:Fallback xmlns="">
            <p:pic>
              <p:nvPicPr>
                <p:cNvPr id="21" name="Ink 20">
                  <a:extLst>
                    <a:ext uri="{FF2B5EF4-FFF2-40B4-BE49-F238E27FC236}">
                      <a16:creationId xmlns:a16="http://schemas.microsoft.com/office/drawing/2014/main" id="{DEACAD05-709D-9825-1443-1AF1082600C6}"/>
                    </a:ext>
                  </a:extLst>
                </p:cNvPr>
                <p:cNvPicPr/>
                <p:nvPr/>
              </p:nvPicPr>
              <p:blipFill>
                <a:blip r:embed="rId24"/>
                <a:stretch>
                  <a:fillRect/>
                </a:stretch>
              </p:blipFill>
              <p:spPr>
                <a:xfrm>
                  <a:off x="7044752" y="1547465"/>
                  <a:ext cx="1850400" cy="329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B35EC521-2D36-D4E3-E151-7ABC6A66DBBB}"/>
                    </a:ext>
                  </a:extLst>
                </p14:cNvPr>
                <p14:cNvContentPartPr/>
                <p14:nvPr/>
              </p14:nvContentPartPr>
              <p14:xfrm>
                <a:off x="6758912" y="3047225"/>
                <a:ext cx="1504080" cy="1300680"/>
              </p14:xfrm>
            </p:contentPart>
          </mc:Choice>
          <mc:Fallback xmlns="">
            <p:pic>
              <p:nvPicPr>
                <p:cNvPr id="23" name="Ink 22">
                  <a:extLst>
                    <a:ext uri="{FF2B5EF4-FFF2-40B4-BE49-F238E27FC236}">
                      <a16:creationId xmlns:a16="http://schemas.microsoft.com/office/drawing/2014/main" id="{B35EC521-2D36-D4E3-E151-7ABC6A66DBBB}"/>
                    </a:ext>
                  </a:extLst>
                </p:cNvPr>
                <p:cNvPicPr/>
                <p:nvPr/>
              </p:nvPicPr>
              <p:blipFill>
                <a:blip r:embed="rId26"/>
                <a:stretch>
                  <a:fillRect/>
                </a:stretch>
              </p:blipFill>
              <p:spPr>
                <a:xfrm>
                  <a:off x="6752792" y="3041105"/>
                  <a:ext cx="1516320" cy="1312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6" name="Ink 25">
                  <a:extLst>
                    <a:ext uri="{FF2B5EF4-FFF2-40B4-BE49-F238E27FC236}">
                      <a16:creationId xmlns:a16="http://schemas.microsoft.com/office/drawing/2014/main" id="{271A784F-4AFA-6191-F695-ECBF21CA8610}"/>
                    </a:ext>
                  </a:extLst>
                </p14:cNvPr>
                <p14:cNvContentPartPr/>
                <p14:nvPr/>
              </p14:nvContentPartPr>
              <p14:xfrm>
                <a:off x="7216112" y="4026785"/>
                <a:ext cx="205560" cy="261000"/>
              </p14:xfrm>
            </p:contentPart>
          </mc:Choice>
          <mc:Fallback xmlns="">
            <p:pic>
              <p:nvPicPr>
                <p:cNvPr id="26" name="Ink 25">
                  <a:extLst>
                    <a:ext uri="{FF2B5EF4-FFF2-40B4-BE49-F238E27FC236}">
                      <a16:creationId xmlns:a16="http://schemas.microsoft.com/office/drawing/2014/main" id="{271A784F-4AFA-6191-F695-ECBF21CA8610}"/>
                    </a:ext>
                  </a:extLst>
                </p:cNvPr>
                <p:cNvPicPr/>
                <p:nvPr/>
              </p:nvPicPr>
              <p:blipFill>
                <a:blip r:embed="rId28"/>
                <a:stretch>
                  <a:fillRect/>
                </a:stretch>
              </p:blipFill>
              <p:spPr>
                <a:xfrm>
                  <a:off x="7209992" y="4020665"/>
                  <a:ext cx="2178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45828490-98D7-2570-EA4A-EBF98B099A6A}"/>
                    </a:ext>
                  </a:extLst>
                </p14:cNvPr>
                <p14:cNvContentPartPr/>
                <p14:nvPr/>
              </p14:nvContentPartPr>
              <p14:xfrm>
                <a:off x="7380632" y="3980705"/>
                <a:ext cx="154080" cy="128880"/>
              </p14:xfrm>
            </p:contentPart>
          </mc:Choice>
          <mc:Fallback xmlns="">
            <p:pic>
              <p:nvPicPr>
                <p:cNvPr id="28" name="Ink 27">
                  <a:extLst>
                    <a:ext uri="{FF2B5EF4-FFF2-40B4-BE49-F238E27FC236}">
                      <a16:creationId xmlns:a16="http://schemas.microsoft.com/office/drawing/2014/main" id="{45828490-98D7-2570-EA4A-EBF98B099A6A}"/>
                    </a:ext>
                  </a:extLst>
                </p:cNvPr>
                <p:cNvPicPr/>
                <p:nvPr/>
              </p:nvPicPr>
              <p:blipFill>
                <a:blip r:embed="rId30"/>
                <a:stretch>
                  <a:fillRect/>
                </a:stretch>
              </p:blipFill>
              <p:spPr>
                <a:xfrm>
                  <a:off x="7374512" y="3974585"/>
                  <a:ext cx="1663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BCF8C9B3-C56D-8D44-F200-07BF6587DF1E}"/>
                    </a:ext>
                  </a:extLst>
                </p14:cNvPr>
                <p14:cNvContentPartPr/>
                <p14:nvPr/>
              </p14:nvContentPartPr>
              <p14:xfrm>
                <a:off x="7398632" y="3688385"/>
                <a:ext cx="516600" cy="417960"/>
              </p14:xfrm>
            </p:contentPart>
          </mc:Choice>
          <mc:Fallback xmlns="">
            <p:pic>
              <p:nvPicPr>
                <p:cNvPr id="31" name="Ink 30">
                  <a:extLst>
                    <a:ext uri="{FF2B5EF4-FFF2-40B4-BE49-F238E27FC236}">
                      <a16:creationId xmlns:a16="http://schemas.microsoft.com/office/drawing/2014/main" id="{BCF8C9B3-C56D-8D44-F200-07BF6587DF1E}"/>
                    </a:ext>
                  </a:extLst>
                </p:cNvPr>
                <p:cNvPicPr/>
                <p:nvPr/>
              </p:nvPicPr>
              <p:blipFill>
                <a:blip r:embed="rId32"/>
                <a:stretch>
                  <a:fillRect/>
                </a:stretch>
              </p:blipFill>
              <p:spPr>
                <a:xfrm>
                  <a:off x="7392512" y="3682265"/>
                  <a:ext cx="52884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5FBC628F-291E-29E6-C6E9-23F5AFCB801D}"/>
                    </a:ext>
                  </a:extLst>
                </p14:cNvPr>
                <p14:cNvContentPartPr/>
                <p14:nvPr/>
              </p14:nvContentPartPr>
              <p14:xfrm>
                <a:off x="7762592" y="3613145"/>
                <a:ext cx="14040" cy="20520"/>
              </p14:xfrm>
            </p:contentPart>
          </mc:Choice>
          <mc:Fallback xmlns="">
            <p:pic>
              <p:nvPicPr>
                <p:cNvPr id="34" name="Ink 33">
                  <a:extLst>
                    <a:ext uri="{FF2B5EF4-FFF2-40B4-BE49-F238E27FC236}">
                      <a16:creationId xmlns:a16="http://schemas.microsoft.com/office/drawing/2014/main" id="{5FBC628F-291E-29E6-C6E9-23F5AFCB801D}"/>
                    </a:ext>
                  </a:extLst>
                </p:cNvPr>
                <p:cNvPicPr/>
                <p:nvPr/>
              </p:nvPicPr>
              <p:blipFill>
                <a:blip r:embed="rId34"/>
                <a:stretch>
                  <a:fillRect/>
                </a:stretch>
              </p:blipFill>
              <p:spPr>
                <a:xfrm>
                  <a:off x="7756472" y="3607025"/>
                  <a:ext cx="26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D250AFA6-6BAA-1A18-51C1-9942A2ED2489}"/>
                    </a:ext>
                  </a:extLst>
                </p14:cNvPr>
                <p14:cNvContentPartPr/>
                <p14:nvPr/>
              </p14:nvContentPartPr>
              <p14:xfrm>
                <a:off x="7627952" y="3752105"/>
                <a:ext cx="61560" cy="37800"/>
              </p14:xfrm>
            </p:contentPart>
          </mc:Choice>
          <mc:Fallback xmlns="">
            <p:pic>
              <p:nvPicPr>
                <p:cNvPr id="36" name="Ink 35">
                  <a:extLst>
                    <a:ext uri="{FF2B5EF4-FFF2-40B4-BE49-F238E27FC236}">
                      <a16:creationId xmlns:a16="http://schemas.microsoft.com/office/drawing/2014/main" id="{D250AFA6-6BAA-1A18-51C1-9942A2ED2489}"/>
                    </a:ext>
                  </a:extLst>
                </p:cNvPr>
                <p:cNvPicPr/>
                <p:nvPr/>
              </p:nvPicPr>
              <p:blipFill>
                <a:blip r:embed="rId36"/>
                <a:stretch>
                  <a:fillRect/>
                </a:stretch>
              </p:blipFill>
              <p:spPr>
                <a:xfrm>
                  <a:off x="7621832" y="3745985"/>
                  <a:ext cx="738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9" name="Ink 38">
                  <a:extLst>
                    <a:ext uri="{FF2B5EF4-FFF2-40B4-BE49-F238E27FC236}">
                      <a16:creationId xmlns:a16="http://schemas.microsoft.com/office/drawing/2014/main" id="{946ECDFC-67CB-BDE9-E9FC-019C8E78B51F}"/>
                    </a:ext>
                  </a:extLst>
                </p14:cNvPr>
                <p14:cNvContentPartPr/>
                <p14:nvPr/>
              </p14:nvContentPartPr>
              <p14:xfrm>
                <a:off x="7908752" y="3585065"/>
                <a:ext cx="130680" cy="103320"/>
              </p14:xfrm>
            </p:contentPart>
          </mc:Choice>
          <mc:Fallback xmlns="">
            <p:pic>
              <p:nvPicPr>
                <p:cNvPr id="39" name="Ink 38">
                  <a:extLst>
                    <a:ext uri="{FF2B5EF4-FFF2-40B4-BE49-F238E27FC236}">
                      <a16:creationId xmlns:a16="http://schemas.microsoft.com/office/drawing/2014/main" id="{946ECDFC-67CB-BDE9-E9FC-019C8E78B51F}"/>
                    </a:ext>
                  </a:extLst>
                </p:cNvPr>
                <p:cNvPicPr/>
                <p:nvPr/>
              </p:nvPicPr>
              <p:blipFill>
                <a:blip r:embed="rId38"/>
                <a:stretch>
                  <a:fillRect/>
                </a:stretch>
              </p:blipFill>
              <p:spPr>
                <a:xfrm>
                  <a:off x="7902632" y="3578945"/>
                  <a:ext cx="1429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0" name="Ink 49">
                  <a:extLst>
                    <a:ext uri="{FF2B5EF4-FFF2-40B4-BE49-F238E27FC236}">
                      <a16:creationId xmlns:a16="http://schemas.microsoft.com/office/drawing/2014/main" id="{77AB9C9C-FCD2-18FE-D7C5-3A8ACA4C0AA7}"/>
                    </a:ext>
                  </a:extLst>
                </p14:cNvPr>
                <p14:cNvContentPartPr/>
                <p14:nvPr/>
              </p14:nvContentPartPr>
              <p14:xfrm>
                <a:off x="8024312" y="3297425"/>
                <a:ext cx="105840" cy="381600"/>
              </p14:xfrm>
            </p:contentPart>
          </mc:Choice>
          <mc:Fallback xmlns="">
            <p:pic>
              <p:nvPicPr>
                <p:cNvPr id="50" name="Ink 49">
                  <a:extLst>
                    <a:ext uri="{FF2B5EF4-FFF2-40B4-BE49-F238E27FC236}">
                      <a16:creationId xmlns:a16="http://schemas.microsoft.com/office/drawing/2014/main" id="{77AB9C9C-FCD2-18FE-D7C5-3A8ACA4C0AA7}"/>
                    </a:ext>
                  </a:extLst>
                </p:cNvPr>
                <p:cNvPicPr/>
                <p:nvPr/>
              </p:nvPicPr>
              <p:blipFill>
                <a:blip r:embed="rId40"/>
                <a:stretch>
                  <a:fillRect/>
                </a:stretch>
              </p:blipFill>
              <p:spPr>
                <a:xfrm>
                  <a:off x="8018192" y="3291305"/>
                  <a:ext cx="1180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 56">
                  <a:extLst>
                    <a:ext uri="{FF2B5EF4-FFF2-40B4-BE49-F238E27FC236}">
                      <a16:creationId xmlns:a16="http://schemas.microsoft.com/office/drawing/2014/main" id="{57B6FBEA-A00D-AA9D-2F6A-03B2F15D3DA0}"/>
                    </a:ext>
                  </a:extLst>
                </p14:cNvPr>
                <p14:cNvContentPartPr/>
                <p14:nvPr/>
              </p14:nvContentPartPr>
              <p14:xfrm>
                <a:off x="8113232" y="3420905"/>
                <a:ext cx="191520" cy="123480"/>
              </p14:xfrm>
            </p:contentPart>
          </mc:Choice>
          <mc:Fallback xmlns="">
            <p:pic>
              <p:nvPicPr>
                <p:cNvPr id="57" name="Ink 56">
                  <a:extLst>
                    <a:ext uri="{FF2B5EF4-FFF2-40B4-BE49-F238E27FC236}">
                      <a16:creationId xmlns:a16="http://schemas.microsoft.com/office/drawing/2014/main" id="{57B6FBEA-A00D-AA9D-2F6A-03B2F15D3DA0}"/>
                    </a:ext>
                  </a:extLst>
                </p:cNvPr>
                <p:cNvPicPr/>
                <p:nvPr/>
              </p:nvPicPr>
              <p:blipFill>
                <a:blip r:embed="rId42"/>
                <a:stretch>
                  <a:fillRect/>
                </a:stretch>
              </p:blipFill>
              <p:spPr>
                <a:xfrm>
                  <a:off x="8107112" y="3414785"/>
                  <a:ext cx="2037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0" name="Ink 59">
                  <a:extLst>
                    <a:ext uri="{FF2B5EF4-FFF2-40B4-BE49-F238E27FC236}">
                      <a16:creationId xmlns:a16="http://schemas.microsoft.com/office/drawing/2014/main" id="{7CE9B2E4-42CD-DA70-CE1D-149343F0C979}"/>
                    </a:ext>
                  </a:extLst>
                </p14:cNvPr>
                <p14:cNvContentPartPr/>
                <p14:nvPr/>
              </p14:nvContentPartPr>
              <p14:xfrm>
                <a:off x="8191712" y="2947145"/>
                <a:ext cx="399960" cy="506520"/>
              </p14:xfrm>
            </p:contentPart>
          </mc:Choice>
          <mc:Fallback xmlns="">
            <p:pic>
              <p:nvPicPr>
                <p:cNvPr id="60" name="Ink 59">
                  <a:extLst>
                    <a:ext uri="{FF2B5EF4-FFF2-40B4-BE49-F238E27FC236}">
                      <a16:creationId xmlns:a16="http://schemas.microsoft.com/office/drawing/2014/main" id="{7CE9B2E4-42CD-DA70-CE1D-149343F0C979}"/>
                    </a:ext>
                  </a:extLst>
                </p:cNvPr>
                <p:cNvPicPr/>
                <p:nvPr/>
              </p:nvPicPr>
              <p:blipFill>
                <a:blip r:embed="rId44"/>
                <a:stretch>
                  <a:fillRect/>
                </a:stretch>
              </p:blipFill>
              <p:spPr>
                <a:xfrm>
                  <a:off x="8185592" y="2941025"/>
                  <a:ext cx="412200" cy="518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4" name="Ink 63">
                  <a:extLst>
                    <a:ext uri="{FF2B5EF4-FFF2-40B4-BE49-F238E27FC236}">
                      <a16:creationId xmlns:a16="http://schemas.microsoft.com/office/drawing/2014/main" id="{610B9046-F47E-777E-3FA8-F76C1D62A851}"/>
                    </a:ext>
                  </a:extLst>
                </p14:cNvPr>
                <p14:cNvContentPartPr/>
                <p14:nvPr/>
              </p14:nvContentPartPr>
              <p14:xfrm>
                <a:off x="5847392" y="2101145"/>
                <a:ext cx="1521360" cy="992880"/>
              </p14:xfrm>
            </p:contentPart>
          </mc:Choice>
          <mc:Fallback xmlns="">
            <p:pic>
              <p:nvPicPr>
                <p:cNvPr id="64" name="Ink 63">
                  <a:extLst>
                    <a:ext uri="{FF2B5EF4-FFF2-40B4-BE49-F238E27FC236}">
                      <a16:creationId xmlns:a16="http://schemas.microsoft.com/office/drawing/2014/main" id="{610B9046-F47E-777E-3FA8-F76C1D62A851}"/>
                    </a:ext>
                  </a:extLst>
                </p:cNvPr>
                <p:cNvPicPr/>
                <p:nvPr/>
              </p:nvPicPr>
              <p:blipFill>
                <a:blip r:embed="rId46"/>
                <a:stretch>
                  <a:fillRect/>
                </a:stretch>
              </p:blipFill>
              <p:spPr>
                <a:xfrm>
                  <a:off x="5841272" y="2095025"/>
                  <a:ext cx="1533600" cy="1005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7" name="Ink 66">
                  <a:extLst>
                    <a:ext uri="{FF2B5EF4-FFF2-40B4-BE49-F238E27FC236}">
                      <a16:creationId xmlns:a16="http://schemas.microsoft.com/office/drawing/2014/main" id="{17B5B5AC-1989-EA80-A644-5E8F4B4ED078}"/>
                    </a:ext>
                  </a:extLst>
                </p14:cNvPr>
                <p14:cNvContentPartPr/>
                <p14:nvPr/>
              </p14:nvContentPartPr>
              <p14:xfrm>
                <a:off x="7761872" y="2013665"/>
                <a:ext cx="137160" cy="198000"/>
              </p14:xfrm>
            </p:contentPart>
          </mc:Choice>
          <mc:Fallback xmlns="">
            <p:pic>
              <p:nvPicPr>
                <p:cNvPr id="67" name="Ink 66">
                  <a:extLst>
                    <a:ext uri="{FF2B5EF4-FFF2-40B4-BE49-F238E27FC236}">
                      <a16:creationId xmlns:a16="http://schemas.microsoft.com/office/drawing/2014/main" id="{17B5B5AC-1989-EA80-A644-5E8F4B4ED078}"/>
                    </a:ext>
                  </a:extLst>
                </p:cNvPr>
                <p:cNvPicPr/>
                <p:nvPr/>
              </p:nvPicPr>
              <p:blipFill>
                <a:blip r:embed="rId48"/>
                <a:stretch>
                  <a:fillRect/>
                </a:stretch>
              </p:blipFill>
              <p:spPr>
                <a:xfrm>
                  <a:off x="7755752" y="2007545"/>
                  <a:ext cx="149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73" name="Ink 72">
                  <a:extLst>
                    <a:ext uri="{FF2B5EF4-FFF2-40B4-BE49-F238E27FC236}">
                      <a16:creationId xmlns:a16="http://schemas.microsoft.com/office/drawing/2014/main" id="{6BFE6E4C-9073-E7A6-2C5A-1A16682EE7B0}"/>
                    </a:ext>
                  </a:extLst>
                </p14:cNvPr>
                <p14:cNvContentPartPr/>
                <p14:nvPr/>
              </p14:nvContentPartPr>
              <p14:xfrm>
                <a:off x="7890392" y="1934825"/>
                <a:ext cx="78120" cy="123480"/>
              </p14:xfrm>
            </p:contentPart>
          </mc:Choice>
          <mc:Fallback xmlns="">
            <p:pic>
              <p:nvPicPr>
                <p:cNvPr id="73" name="Ink 72">
                  <a:extLst>
                    <a:ext uri="{FF2B5EF4-FFF2-40B4-BE49-F238E27FC236}">
                      <a16:creationId xmlns:a16="http://schemas.microsoft.com/office/drawing/2014/main" id="{6BFE6E4C-9073-E7A6-2C5A-1A16682EE7B0}"/>
                    </a:ext>
                  </a:extLst>
                </p:cNvPr>
                <p:cNvPicPr/>
                <p:nvPr/>
              </p:nvPicPr>
              <p:blipFill>
                <a:blip r:embed="rId50"/>
                <a:stretch>
                  <a:fillRect/>
                </a:stretch>
              </p:blipFill>
              <p:spPr>
                <a:xfrm>
                  <a:off x="7884272" y="1928705"/>
                  <a:ext cx="903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87" name="Ink 86">
                  <a:extLst>
                    <a:ext uri="{FF2B5EF4-FFF2-40B4-BE49-F238E27FC236}">
                      <a16:creationId xmlns:a16="http://schemas.microsoft.com/office/drawing/2014/main" id="{FA9081F8-337C-E9BD-9B89-401CDAD4EDA0}"/>
                    </a:ext>
                  </a:extLst>
                </p14:cNvPr>
                <p14:cNvContentPartPr/>
                <p14:nvPr/>
              </p14:nvContentPartPr>
              <p14:xfrm>
                <a:off x="7914512" y="2020865"/>
                <a:ext cx="89280" cy="71640"/>
              </p14:xfrm>
            </p:contentPart>
          </mc:Choice>
          <mc:Fallback xmlns="">
            <p:pic>
              <p:nvPicPr>
                <p:cNvPr id="87" name="Ink 86">
                  <a:extLst>
                    <a:ext uri="{FF2B5EF4-FFF2-40B4-BE49-F238E27FC236}">
                      <a16:creationId xmlns:a16="http://schemas.microsoft.com/office/drawing/2014/main" id="{FA9081F8-337C-E9BD-9B89-401CDAD4EDA0}"/>
                    </a:ext>
                  </a:extLst>
                </p:cNvPr>
                <p:cNvPicPr/>
                <p:nvPr/>
              </p:nvPicPr>
              <p:blipFill>
                <a:blip r:embed="rId52"/>
                <a:stretch>
                  <a:fillRect/>
                </a:stretch>
              </p:blipFill>
              <p:spPr>
                <a:xfrm>
                  <a:off x="7908392" y="2014745"/>
                  <a:ext cx="1015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2" name="Ink 91">
                  <a:extLst>
                    <a:ext uri="{FF2B5EF4-FFF2-40B4-BE49-F238E27FC236}">
                      <a16:creationId xmlns:a16="http://schemas.microsoft.com/office/drawing/2014/main" id="{A906EFF5-CF75-CB81-6E8E-9C0D63D4FB38}"/>
                    </a:ext>
                  </a:extLst>
                </p14:cNvPr>
                <p14:cNvContentPartPr/>
                <p14:nvPr/>
              </p14:nvContentPartPr>
              <p14:xfrm>
                <a:off x="8036552" y="1661945"/>
                <a:ext cx="267120" cy="446040"/>
              </p14:xfrm>
            </p:contentPart>
          </mc:Choice>
          <mc:Fallback xmlns="">
            <p:pic>
              <p:nvPicPr>
                <p:cNvPr id="92" name="Ink 91">
                  <a:extLst>
                    <a:ext uri="{FF2B5EF4-FFF2-40B4-BE49-F238E27FC236}">
                      <a16:creationId xmlns:a16="http://schemas.microsoft.com/office/drawing/2014/main" id="{A906EFF5-CF75-CB81-6E8E-9C0D63D4FB38}"/>
                    </a:ext>
                  </a:extLst>
                </p:cNvPr>
                <p:cNvPicPr/>
                <p:nvPr/>
              </p:nvPicPr>
              <p:blipFill>
                <a:blip r:embed="rId54"/>
                <a:stretch>
                  <a:fillRect/>
                </a:stretch>
              </p:blipFill>
              <p:spPr>
                <a:xfrm>
                  <a:off x="8030432" y="1655825"/>
                  <a:ext cx="27936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3" name="Ink 92">
                  <a:extLst>
                    <a:ext uri="{FF2B5EF4-FFF2-40B4-BE49-F238E27FC236}">
                      <a16:creationId xmlns:a16="http://schemas.microsoft.com/office/drawing/2014/main" id="{370BDF18-BECE-5E71-B76C-DA6AA64B5856}"/>
                    </a:ext>
                  </a:extLst>
                </p14:cNvPr>
                <p14:cNvContentPartPr/>
                <p14:nvPr/>
              </p14:nvContentPartPr>
              <p14:xfrm>
                <a:off x="8309432" y="1696145"/>
                <a:ext cx="131760" cy="178920"/>
              </p14:xfrm>
            </p:contentPart>
          </mc:Choice>
          <mc:Fallback xmlns="">
            <p:pic>
              <p:nvPicPr>
                <p:cNvPr id="93" name="Ink 92">
                  <a:extLst>
                    <a:ext uri="{FF2B5EF4-FFF2-40B4-BE49-F238E27FC236}">
                      <a16:creationId xmlns:a16="http://schemas.microsoft.com/office/drawing/2014/main" id="{370BDF18-BECE-5E71-B76C-DA6AA64B5856}"/>
                    </a:ext>
                  </a:extLst>
                </p:cNvPr>
                <p:cNvPicPr/>
                <p:nvPr/>
              </p:nvPicPr>
              <p:blipFill>
                <a:blip r:embed="rId56"/>
                <a:stretch>
                  <a:fillRect/>
                </a:stretch>
              </p:blipFill>
              <p:spPr>
                <a:xfrm>
                  <a:off x="8303312" y="1690025"/>
                  <a:ext cx="1440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5" name="Ink 94">
                  <a:extLst>
                    <a:ext uri="{FF2B5EF4-FFF2-40B4-BE49-F238E27FC236}">
                      <a16:creationId xmlns:a16="http://schemas.microsoft.com/office/drawing/2014/main" id="{8D69A11F-C4FE-F7F0-1024-40661E511FB9}"/>
                    </a:ext>
                  </a:extLst>
                </p14:cNvPr>
                <p14:cNvContentPartPr/>
                <p14:nvPr/>
              </p14:nvContentPartPr>
              <p14:xfrm>
                <a:off x="8072192" y="2308505"/>
                <a:ext cx="156960" cy="230760"/>
              </p14:xfrm>
            </p:contentPart>
          </mc:Choice>
          <mc:Fallback xmlns="">
            <p:pic>
              <p:nvPicPr>
                <p:cNvPr id="95" name="Ink 94">
                  <a:extLst>
                    <a:ext uri="{FF2B5EF4-FFF2-40B4-BE49-F238E27FC236}">
                      <a16:creationId xmlns:a16="http://schemas.microsoft.com/office/drawing/2014/main" id="{8D69A11F-C4FE-F7F0-1024-40661E511FB9}"/>
                    </a:ext>
                  </a:extLst>
                </p:cNvPr>
                <p:cNvPicPr/>
                <p:nvPr/>
              </p:nvPicPr>
              <p:blipFill>
                <a:blip r:embed="rId58"/>
                <a:stretch>
                  <a:fillRect/>
                </a:stretch>
              </p:blipFill>
              <p:spPr>
                <a:xfrm>
                  <a:off x="8066072" y="2302385"/>
                  <a:ext cx="1692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6" name="Ink 95">
                  <a:extLst>
                    <a:ext uri="{FF2B5EF4-FFF2-40B4-BE49-F238E27FC236}">
                      <a16:creationId xmlns:a16="http://schemas.microsoft.com/office/drawing/2014/main" id="{41EFFE9E-86F6-FB26-21DB-3DE02F1FFF52}"/>
                    </a:ext>
                  </a:extLst>
                </p14:cNvPr>
                <p14:cNvContentPartPr/>
                <p14:nvPr/>
              </p14:nvContentPartPr>
              <p14:xfrm>
                <a:off x="8222672" y="2255585"/>
                <a:ext cx="125640" cy="199080"/>
              </p14:xfrm>
            </p:contentPart>
          </mc:Choice>
          <mc:Fallback xmlns="">
            <p:pic>
              <p:nvPicPr>
                <p:cNvPr id="96" name="Ink 95">
                  <a:extLst>
                    <a:ext uri="{FF2B5EF4-FFF2-40B4-BE49-F238E27FC236}">
                      <a16:creationId xmlns:a16="http://schemas.microsoft.com/office/drawing/2014/main" id="{41EFFE9E-86F6-FB26-21DB-3DE02F1FFF52}"/>
                    </a:ext>
                  </a:extLst>
                </p:cNvPr>
                <p:cNvPicPr/>
                <p:nvPr/>
              </p:nvPicPr>
              <p:blipFill>
                <a:blip r:embed="rId60"/>
                <a:stretch>
                  <a:fillRect/>
                </a:stretch>
              </p:blipFill>
              <p:spPr>
                <a:xfrm>
                  <a:off x="8216552" y="2249465"/>
                  <a:ext cx="13788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7" name="Ink 96">
                  <a:extLst>
                    <a:ext uri="{FF2B5EF4-FFF2-40B4-BE49-F238E27FC236}">
                      <a16:creationId xmlns:a16="http://schemas.microsoft.com/office/drawing/2014/main" id="{AEBE73D7-9882-D249-6A8B-5CFA37125439}"/>
                    </a:ext>
                  </a:extLst>
                </p14:cNvPr>
                <p14:cNvContentPartPr/>
                <p14:nvPr/>
              </p14:nvContentPartPr>
              <p14:xfrm>
                <a:off x="8181992" y="2246225"/>
                <a:ext cx="287280" cy="287640"/>
              </p14:xfrm>
            </p:contentPart>
          </mc:Choice>
          <mc:Fallback xmlns="">
            <p:pic>
              <p:nvPicPr>
                <p:cNvPr id="97" name="Ink 96">
                  <a:extLst>
                    <a:ext uri="{FF2B5EF4-FFF2-40B4-BE49-F238E27FC236}">
                      <a16:creationId xmlns:a16="http://schemas.microsoft.com/office/drawing/2014/main" id="{AEBE73D7-9882-D249-6A8B-5CFA37125439}"/>
                    </a:ext>
                  </a:extLst>
                </p:cNvPr>
                <p:cNvPicPr/>
                <p:nvPr/>
              </p:nvPicPr>
              <p:blipFill>
                <a:blip r:embed="rId62"/>
                <a:stretch>
                  <a:fillRect/>
                </a:stretch>
              </p:blipFill>
              <p:spPr>
                <a:xfrm>
                  <a:off x="8175872" y="2240105"/>
                  <a:ext cx="2995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0" name="Ink 99">
                  <a:extLst>
                    <a:ext uri="{FF2B5EF4-FFF2-40B4-BE49-F238E27FC236}">
                      <a16:creationId xmlns:a16="http://schemas.microsoft.com/office/drawing/2014/main" id="{9D43ACAF-18B1-CD4F-4033-5F770DFF2B9F}"/>
                    </a:ext>
                  </a:extLst>
                </p14:cNvPr>
                <p14:cNvContentPartPr/>
                <p14:nvPr/>
              </p14:nvContentPartPr>
              <p14:xfrm>
                <a:off x="7655312" y="4198505"/>
                <a:ext cx="200880" cy="180720"/>
              </p14:xfrm>
            </p:contentPart>
          </mc:Choice>
          <mc:Fallback xmlns="">
            <p:pic>
              <p:nvPicPr>
                <p:cNvPr id="100" name="Ink 99">
                  <a:extLst>
                    <a:ext uri="{FF2B5EF4-FFF2-40B4-BE49-F238E27FC236}">
                      <a16:creationId xmlns:a16="http://schemas.microsoft.com/office/drawing/2014/main" id="{9D43ACAF-18B1-CD4F-4033-5F770DFF2B9F}"/>
                    </a:ext>
                  </a:extLst>
                </p:cNvPr>
                <p:cNvPicPr/>
                <p:nvPr/>
              </p:nvPicPr>
              <p:blipFill>
                <a:blip r:embed="rId64"/>
                <a:stretch>
                  <a:fillRect/>
                </a:stretch>
              </p:blipFill>
              <p:spPr>
                <a:xfrm>
                  <a:off x="7649192" y="4192385"/>
                  <a:ext cx="213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1" name="Ink 100">
                  <a:extLst>
                    <a:ext uri="{FF2B5EF4-FFF2-40B4-BE49-F238E27FC236}">
                      <a16:creationId xmlns:a16="http://schemas.microsoft.com/office/drawing/2014/main" id="{79062949-F84F-424B-59E7-A9B5B03C254F}"/>
                    </a:ext>
                  </a:extLst>
                </p14:cNvPr>
                <p14:cNvContentPartPr/>
                <p14:nvPr/>
              </p14:nvContentPartPr>
              <p14:xfrm>
                <a:off x="7923512" y="3801065"/>
                <a:ext cx="324000" cy="471960"/>
              </p14:xfrm>
            </p:contentPart>
          </mc:Choice>
          <mc:Fallback xmlns="">
            <p:pic>
              <p:nvPicPr>
                <p:cNvPr id="101" name="Ink 100">
                  <a:extLst>
                    <a:ext uri="{FF2B5EF4-FFF2-40B4-BE49-F238E27FC236}">
                      <a16:creationId xmlns:a16="http://schemas.microsoft.com/office/drawing/2014/main" id="{79062949-F84F-424B-59E7-A9B5B03C254F}"/>
                    </a:ext>
                  </a:extLst>
                </p:cNvPr>
                <p:cNvPicPr/>
                <p:nvPr/>
              </p:nvPicPr>
              <p:blipFill>
                <a:blip r:embed="rId66"/>
                <a:stretch>
                  <a:fillRect/>
                </a:stretch>
              </p:blipFill>
              <p:spPr>
                <a:xfrm>
                  <a:off x="7917392" y="3794945"/>
                  <a:ext cx="33624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2" name="Ink 101">
                  <a:extLst>
                    <a:ext uri="{FF2B5EF4-FFF2-40B4-BE49-F238E27FC236}">
                      <a16:creationId xmlns:a16="http://schemas.microsoft.com/office/drawing/2014/main" id="{6F9C4B17-6326-ABF1-DD63-5403854B6D73}"/>
                    </a:ext>
                  </a:extLst>
                </p14:cNvPr>
                <p14:cNvContentPartPr/>
                <p14:nvPr/>
              </p14:nvContentPartPr>
              <p14:xfrm>
                <a:off x="8288192" y="3907265"/>
                <a:ext cx="75240" cy="52920"/>
              </p14:xfrm>
            </p:contentPart>
          </mc:Choice>
          <mc:Fallback xmlns="">
            <p:pic>
              <p:nvPicPr>
                <p:cNvPr id="102" name="Ink 101">
                  <a:extLst>
                    <a:ext uri="{FF2B5EF4-FFF2-40B4-BE49-F238E27FC236}">
                      <a16:creationId xmlns:a16="http://schemas.microsoft.com/office/drawing/2014/main" id="{6F9C4B17-6326-ABF1-DD63-5403854B6D73}"/>
                    </a:ext>
                  </a:extLst>
                </p:cNvPr>
                <p:cNvPicPr/>
                <p:nvPr/>
              </p:nvPicPr>
              <p:blipFill>
                <a:blip r:embed="rId68"/>
                <a:stretch>
                  <a:fillRect/>
                </a:stretch>
              </p:blipFill>
              <p:spPr>
                <a:xfrm>
                  <a:off x="8282072" y="3901145"/>
                  <a:ext cx="874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3" name="Ink 102">
                  <a:extLst>
                    <a:ext uri="{FF2B5EF4-FFF2-40B4-BE49-F238E27FC236}">
                      <a16:creationId xmlns:a16="http://schemas.microsoft.com/office/drawing/2014/main" id="{F04BAEDA-49FE-5F44-83A1-CFF2A0DF26A2}"/>
                    </a:ext>
                  </a:extLst>
                </p14:cNvPr>
                <p14:cNvContentPartPr/>
                <p14:nvPr/>
              </p14:nvContentPartPr>
              <p14:xfrm>
                <a:off x="8280992" y="3832385"/>
                <a:ext cx="67680" cy="61200"/>
              </p14:xfrm>
            </p:contentPart>
          </mc:Choice>
          <mc:Fallback xmlns="">
            <p:pic>
              <p:nvPicPr>
                <p:cNvPr id="103" name="Ink 102">
                  <a:extLst>
                    <a:ext uri="{FF2B5EF4-FFF2-40B4-BE49-F238E27FC236}">
                      <a16:creationId xmlns:a16="http://schemas.microsoft.com/office/drawing/2014/main" id="{F04BAEDA-49FE-5F44-83A1-CFF2A0DF26A2}"/>
                    </a:ext>
                  </a:extLst>
                </p:cNvPr>
                <p:cNvPicPr/>
                <p:nvPr/>
              </p:nvPicPr>
              <p:blipFill>
                <a:blip r:embed="rId70"/>
                <a:stretch>
                  <a:fillRect/>
                </a:stretch>
              </p:blipFill>
              <p:spPr>
                <a:xfrm>
                  <a:off x="8274872" y="3826265"/>
                  <a:ext cx="799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4" name="Ink 103">
                  <a:extLst>
                    <a:ext uri="{FF2B5EF4-FFF2-40B4-BE49-F238E27FC236}">
                      <a16:creationId xmlns:a16="http://schemas.microsoft.com/office/drawing/2014/main" id="{2C66EA4B-9C33-DF08-9895-A8EF3D4951F3}"/>
                    </a:ext>
                  </a:extLst>
                </p14:cNvPr>
                <p14:cNvContentPartPr/>
                <p14:nvPr/>
              </p14:nvContentPartPr>
              <p14:xfrm>
                <a:off x="8392232" y="3676865"/>
                <a:ext cx="216000" cy="222840"/>
              </p14:xfrm>
            </p:contentPart>
          </mc:Choice>
          <mc:Fallback xmlns="">
            <p:pic>
              <p:nvPicPr>
                <p:cNvPr id="104" name="Ink 103">
                  <a:extLst>
                    <a:ext uri="{FF2B5EF4-FFF2-40B4-BE49-F238E27FC236}">
                      <a16:creationId xmlns:a16="http://schemas.microsoft.com/office/drawing/2014/main" id="{2C66EA4B-9C33-DF08-9895-A8EF3D4951F3}"/>
                    </a:ext>
                  </a:extLst>
                </p:cNvPr>
                <p:cNvPicPr/>
                <p:nvPr/>
              </p:nvPicPr>
              <p:blipFill>
                <a:blip r:embed="rId72"/>
                <a:stretch>
                  <a:fillRect/>
                </a:stretch>
              </p:blipFill>
              <p:spPr>
                <a:xfrm>
                  <a:off x="8386112" y="3670745"/>
                  <a:ext cx="228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9" name="Ink 108">
                  <a:extLst>
                    <a:ext uri="{FF2B5EF4-FFF2-40B4-BE49-F238E27FC236}">
                      <a16:creationId xmlns:a16="http://schemas.microsoft.com/office/drawing/2014/main" id="{322F247C-DB05-4ADE-098A-803F85C046CC}"/>
                    </a:ext>
                  </a:extLst>
                </p14:cNvPr>
                <p14:cNvContentPartPr/>
                <p14:nvPr/>
              </p14:nvContentPartPr>
              <p14:xfrm>
                <a:off x="6432752" y="2975945"/>
                <a:ext cx="155520" cy="153360"/>
              </p14:xfrm>
            </p:contentPart>
          </mc:Choice>
          <mc:Fallback xmlns="">
            <p:pic>
              <p:nvPicPr>
                <p:cNvPr id="109" name="Ink 108">
                  <a:extLst>
                    <a:ext uri="{FF2B5EF4-FFF2-40B4-BE49-F238E27FC236}">
                      <a16:creationId xmlns:a16="http://schemas.microsoft.com/office/drawing/2014/main" id="{322F247C-DB05-4ADE-098A-803F85C046CC}"/>
                    </a:ext>
                  </a:extLst>
                </p:cNvPr>
                <p:cNvPicPr/>
                <p:nvPr/>
              </p:nvPicPr>
              <p:blipFill>
                <a:blip r:embed="rId74"/>
                <a:stretch>
                  <a:fillRect/>
                </a:stretch>
              </p:blipFill>
              <p:spPr>
                <a:xfrm>
                  <a:off x="6426632" y="2969825"/>
                  <a:ext cx="1677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10" name="Ink 109">
                  <a:extLst>
                    <a:ext uri="{FF2B5EF4-FFF2-40B4-BE49-F238E27FC236}">
                      <a16:creationId xmlns:a16="http://schemas.microsoft.com/office/drawing/2014/main" id="{295B490E-5206-964B-352E-04CE24D4073E}"/>
                    </a:ext>
                  </a:extLst>
                </p14:cNvPr>
                <p14:cNvContentPartPr/>
                <p14:nvPr/>
              </p14:nvContentPartPr>
              <p14:xfrm>
                <a:off x="6483152" y="2962625"/>
                <a:ext cx="79200" cy="79560"/>
              </p14:xfrm>
            </p:contentPart>
          </mc:Choice>
          <mc:Fallback xmlns="">
            <p:pic>
              <p:nvPicPr>
                <p:cNvPr id="110" name="Ink 109">
                  <a:extLst>
                    <a:ext uri="{FF2B5EF4-FFF2-40B4-BE49-F238E27FC236}">
                      <a16:creationId xmlns:a16="http://schemas.microsoft.com/office/drawing/2014/main" id="{295B490E-5206-964B-352E-04CE24D4073E}"/>
                    </a:ext>
                  </a:extLst>
                </p:cNvPr>
                <p:cNvPicPr/>
                <p:nvPr/>
              </p:nvPicPr>
              <p:blipFill>
                <a:blip r:embed="rId76"/>
                <a:stretch>
                  <a:fillRect/>
                </a:stretch>
              </p:blipFill>
              <p:spPr>
                <a:xfrm>
                  <a:off x="6477032" y="2956505"/>
                  <a:ext cx="914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11" name="Ink 110">
                  <a:extLst>
                    <a:ext uri="{FF2B5EF4-FFF2-40B4-BE49-F238E27FC236}">
                      <a16:creationId xmlns:a16="http://schemas.microsoft.com/office/drawing/2014/main" id="{D4361D7D-1F1F-56BC-2339-4AD1C8203D3A}"/>
                    </a:ext>
                  </a:extLst>
                </p14:cNvPr>
                <p14:cNvContentPartPr/>
                <p14:nvPr/>
              </p14:nvContentPartPr>
              <p14:xfrm>
                <a:off x="6694832" y="2802785"/>
                <a:ext cx="90000" cy="62640"/>
              </p14:xfrm>
            </p:contentPart>
          </mc:Choice>
          <mc:Fallback xmlns="">
            <p:pic>
              <p:nvPicPr>
                <p:cNvPr id="111" name="Ink 110">
                  <a:extLst>
                    <a:ext uri="{FF2B5EF4-FFF2-40B4-BE49-F238E27FC236}">
                      <a16:creationId xmlns:a16="http://schemas.microsoft.com/office/drawing/2014/main" id="{D4361D7D-1F1F-56BC-2339-4AD1C8203D3A}"/>
                    </a:ext>
                  </a:extLst>
                </p:cNvPr>
                <p:cNvPicPr/>
                <p:nvPr/>
              </p:nvPicPr>
              <p:blipFill>
                <a:blip r:embed="rId78"/>
                <a:stretch>
                  <a:fillRect/>
                </a:stretch>
              </p:blipFill>
              <p:spPr>
                <a:xfrm>
                  <a:off x="6688712" y="2796665"/>
                  <a:ext cx="1022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2" name="Ink 111">
                  <a:extLst>
                    <a:ext uri="{FF2B5EF4-FFF2-40B4-BE49-F238E27FC236}">
                      <a16:creationId xmlns:a16="http://schemas.microsoft.com/office/drawing/2014/main" id="{E865215A-C128-D2A0-7E0D-8E5E557BED00}"/>
                    </a:ext>
                  </a:extLst>
                </p14:cNvPr>
                <p14:cNvContentPartPr/>
                <p14:nvPr/>
              </p14:nvContentPartPr>
              <p14:xfrm>
                <a:off x="6692312" y="2731865"/>
                <a:ext cx="129600" cy="101160"/>
              </p14:xfrm>
            </p:contentPart>
          </mc:Choice>
          <mc:Fallback xmlns="">
            <p:pic>
              <p:nvPicPr>
                <p:cNvPr id="112" name="Ink 111">
                  <a:extLst>
                    <a:ext uri="{FF2B5EF4-FFF2-40B4-BE49-F238E27FC236}">
                      <a16:creationId xmlns:a16="http://schemas.microsoft.com/office/drawing/2014/main" id="{E865215A-C128-D2A0-7E0D-8E5E557BED00}"/>
                    </a:ext>
                  </a:extLst>
                </p:cNvPr>
                <p:cNvPicPr/>
                <p:nvPr/>
              </p:nvPicPr>
              <p:blipFill>
                <a:blip r:embed="rId80"/>
                <a:stretch>
                  <a:fillRect/>
                </a:stretch>
              </p:blipFill>
              <p:spPr>
                <a:xfrm>
                  <a:off x="6686192" y="2725745"/>
                  <a:ext cx="1418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3" name="Ink 112">
                  <a:extLst>
                    <a:ext uri="{FF2B5EF4-FFF2-40B4-BE49-F238E27FC236}">
                      <a16:creationId xmlns:a16="http://schemas.microsoft.com/office/drawing/2014/main" id="{8D35DFD3-AA01-1DC8-D504-7121C8CEDDF0}"/>
                    </a:ext>
                  </a:extLst>
                </p14:cNvPr>
                <p14:cNvContentPartPr/>
                <p14:nvPr/>
              </p14:nvContentPartPr>
              <p14:xfrm>
                <a:off x="6887792" y="2594345"/>
                <a:ext cx="127800" cy="121680"/>
              </p14:xfrm>
            </p:contentPart>
          </mc:Choice>
          <mc:Fallback xmlns="">
            <p:pic>
              <p:nvPicPr>
                <p:cNvPr id="113" name="Ink 112">
                  <a:extLst>
                    <a:ext uri="{FF2B5EF4-FFF2-40B4-BE49-F238E27FC236}">
                      <a16:creationId xmlns:a16="http://schemas.microsoft.com/office/drawing/2014/main" id="{8D35DFD3-AA01-1DC8-D504-7121C8CEDDF0}"/>
                    </a:ext>
                  </a:extLst>
                </p:cNvPr>
                <p:cNvPicPr/>
                <p:nvPr/>
              </p:nvPicPr>
              <p:blipFill>
                <a:blip r:embed="rId82"/>
                <a:stretch>
                  <a:fillRect/>
                </a:stretch>
              </p:blipFill>
              <p:spPr>
                <a:xfrm>
                  <a:off x="6881672" y="2588225"/>
                  <a:ext cx="14004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4" name="Ink 113">
                  <a:extLst>
                    <a:ext uri="{FF2B5EF4-FFF2-40B4-BE49-F238E27FC236}">
                      <a16:creationId xmlns:a16="http://schemas.microsoft.com/office/drawing/2014/main" id="{16B09876-4099-F9E0-B8B5-86F32A758B3D}"/>
                    </a:ext>
                  </a:extLst>
                </p14:cNvPr>
                <p14:cNvContentPartPr/>
                <p14:nvPr/>
              </p14:nvContentPartPr>
              <p14:xfrm>
                <a:off x="7067072" y="2331185"/>
                <a:ext cx="182880" cy="318960"/>
              </p14:xfrm>
            </p:contentPart>
          </mc:Choice>
          <mc:Fallback xmlns="">
            <p:pic>
              <p:nvPicPr>
                <p:cNvPr id="114" name="Ink 113">
                  <a:extLst>
                    <a:ext uri="{FF2B5EF4-FFF2-40B4-BE49-F238E27FC236}">
                      <a16:creationId xmlns:a16="http://schemas.microsoft.com/office/drawing/2014/main" id="{16B09876-4099-F9E0-B8B5-86F32A758B3D}"/>
                    </a:ext>
                  </a:extLst>
                </p:cNvPr>
                <p:cNvPicPr/>
                <p:nvPr/>
              </p:nvPicPr>
              <p:blipFill>
                <a:blip r:embed="rId84"/>
                <a:stretch>
                  <a:fillRect/>
                </a:stretch>
              </p:blipFill>
              <p:spPr>
                <a:xfrm>
                  <a:off x="7060952" y="2325065"/>
                  <a:ext cx="19512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9A903938-1C59-1D34-B2A0-0B959D5988D0}"/>
                    </a:ext>
                  </a:extLst>
                </p14:cNvPr>
                <p14:cNvContentPartPr/>
                <p14:nvPr/>
              </p14:nvContentPartPr>
              <p14:xfrm>
                <a:off x="6720392" y="3402185"/>
                <a:ext cx="163800" cy="198720"/>
              </p14:xfrm>
            </p:contentPart>
          </mc:Choice>
          <mc:Fallback xmlns="">
            <p:pic>
              <p:nvPicPr>
                <p:cNvPr id="116" name="Ink 115">
                  <a:extLst>
                    <a:ext uri="{FF2B5EF4-FFF2-40B4-BE49-F238E27FC236}">
                      <a16:creationId xmlns:a16="http://schemas.microsoft.com/office/drawing/2014/main" id="{9A903938-1C59-1D34-B2A0-0B959D5988D0}"/>
                    </a:ext>
                  </a:extLst>
                </p:cNvPr>
                <p:cNvPicPr/>
                <p:nvPr/>
              </p:nvPicPr>
              <p:blipFill>
                <a:blip r:embed="rId86"/>
                <a:stretch>
                  <a:fillRect/>
                </a:stretch>
              </p:blipFill>
              <p:spPr>
                <a:xfrm>
                  <a:off x="6714272" y="3396065"/>
                  <a:ext cx="1760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7" name="Ink 116">
                  <a:extLst>
                    <a:ext uri="{FF2B5EF4-FFF2-40B4-BE49-F238E27FC236}">
                      <a16:creationId xmlns:a16="http://schemas.microsoft.com/office/drawing/2014/main" id="{4C4BF402-921F-A16B-4C43-A2B301A634D5}"/>
                    </a:ext>
                  </a:extLst>
                </p14:cNvPr>
                <p14:cNvContentPartPr/>
                <p14:nvPr/>
              </p14:nvContentPartPr>
              <p14:xfrm>
                <a:off x="6705992" y="3238745"/>
                <a:ext cx="164160" cy="126000"/>
              </p14:xfrm>
            </p:contentPart>
          </mc:Choice>
          <mc:Fallback xmlns="">
            <p:pic>
              <p:nvPicPr>
                <p:cNvPr id="117" name="Ink 116">
                  <a:extLst>
                    <a:ext uri="{FF2B5EF4-FFF2-40B4-BE49-F238E27FC236}">
                      <a16:creationId xmlns:a16="http://schemas.microsoft.com/office/drawing/2014/main" id="{4C4BF402-921F-A16B-4C43-A2B301A634D5}"/>
                    </a:ext>
                  </a:extLst>
                </p:cNvPr>
                <p:cNvPicPr/>
                <p:nvPr/>
              </p:nvPicPr>
              <p:blipFill>
                <a:blip r:embed="rId88"/>
                <a:stretch>
                  <a:fillRect/>
                </a:stretch>
              </p:blipFill>
              <p:spPr>
                <a:xfrm>
                  <a:off x="6699872" y="3232625"/>
                  <a:ext cx="1764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18" name="Ink 117">
                  <a:extLst>
                    <a:ext uri="{FF2B5EF4-FFF2-40B4-BE49-F238E27FC236}">
                      <a16:creationId xmlns:a16="http://schemas.microsoft.com/office/drawing/2014/main" id="{E4141071-8824-FD4F-86A8-0071DD4FDBD1}"/>
                    </a:ext>
                  </a:extLst>
                </p14:cNvPr>
                <p14:cNvContentPartPr/>
                <p14:nvPr/>
              </p14:nvContentPartPr>
              <p14:xfrm>
                <a:off x="6988592" y="3061625"/>
                <a:ext cx="289800" cy="357480"/>
              </p14:xfrm>
            </p:contentPart>
          </mc:Choice>
          <mc:Fallback xmlns="">
            <p:pic>
              <p:nvPicPr>
                <p:cNvPr id="118" name="Ink 117">
                  <a:extLst>
                    <a:ext uri="{FF2B5EF4-FFF2-40B4-BE49-F238E27FC236}">
                      <a16:creationId xmlns:a16="http://schemas.microsoft.com/office/drawing/2014/main" id="{E4141071-8824-FD4F-86A8-0071DD4FDBD1}"/>
                    </a:ext>
                  </a:extLst>
                </p:cNvPr>
                <p:cNvPicPr/>
                <p:nvPr/>
              </p:nvPicPr>
              <p:blipFill>
                <a:blip r:embed="rId90"/>
                <a:stretch>
                  <a:fillRect/>
                </a:stretch>
              </p:blipFill>
              <p:spPr>
                <a:xfrm>
                  <a:off x="6982472" y="3055505"/>
                  <a:ext cx="30204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19" name="Ink 118">
                  <a:extLst>
                    <a:ext uri="{FF2B5EF4-FFF2-40B4-BE49-F238E27FC236}">
                      <a16:creationId xmlns:a16="http://schemas.microsoft.com/office/drawing/2014/main" id="{F20534B3-47DC-70C1-ADEA-35ECF1300862}"/>
                    </a:ext>
                  </a:extLst>
                </p14:cNvPr>
                <p14:cNvContentPartPr/>
                <p14:nvPr/>
              </p14:nvContentPartPr>
              <p14:xfrm>
                <a:off x="7137992" y="3015905"/>
                <a:ext cx="9720" cy="5400"/>
              </p14:xfrm>
            </p:contentPart>
          </mc:Choice>
          <mc:Fallback xmlns="">
            <p:pic>
              <p:nvPicPr>
                <p:cNvPr id="119" name="Ink 118">
                  <a:extLst>
                    <a:ext uri="{FF2B5EF4-FFF2-40B4-BE49-F238E27FC236}">
                      <a16:creationId xmlns:a16="http://schemas.microsoft.com/office/drawing/2014/main" id="{F20534B3-47DC-70C1-ADEA-35ECF1300862}"/>
                    </a:ext>
                  </a:extLst>
                </p:cNvPr>
                <p:cNvPicPr/>
                <p:nvPr/>
              </p:nvPicPr>
              <p:blipFill>
                <a:blip r:embed="rId92"/>
                <a:stretch>
                  <a:fillRect/>
                </a:stretch>
              </p:blipFill>
              <p:spPr>
                <a:xfrm>
                  <a:off x="7131872" y="3009785"/>
                  <a:ext cx="2196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0" name="Ink 119">
                  <a:extLst>
                    <a:ext uri="{FF2B5EF4-FFF2-40B4-BE49-F238E27FC236}">
                      <a16:creationId xmlns:a16="http://schemas.microsoft.com/office/drawing/2014/main" id="{B533BB9E-EEE4-60A7-4645-A462ED975CD8}"/>
                    </a:ext>
                  </a:extLst>
                </p14:cNvPr>
                <p14:cNvContentPartPr/>
                <p14:nvPr/>
              </p14:nvContentPartPr>
              <p14:xfrm>
                <a:off x="7197392" y="2828345"/>
                <a:ext cx="176400" cy="149040"/>
              </p14:xfrm>
            </p:contentPart>
          </mc:Choice>
          <mc:Fallback xmlns="">
            <p:pic>
              <p:nvPicPr>
                <p:cNvPr id="120" name="Ink 119">
                  <a:extLst>
                    <a:ext uri="{FF2B5EF4-FFF2-40B4-BE49-F238E27FC236}">
                      <a16:creationId xmlns:a16="http://schemas.microsoft.com/office/drawing/2014/main" id="{B533BB9E-EEE4-60A7-4645-A462ED975CD8}"/>
                    </a:ext>
                  </a:extLst>
                </p:cNvPr>
                <p:cNvPicPr/>
                <p:nvPr/>
              </p:nvPicPr>
              <p:blipFill>
                <a:blip r:embed="rId94"/>
                <a:stretch>
                  <a:fillRect/>
                </a:stretch>
              </p:blipFill>
              <p:spPr>
                <a:xfrm>
                  <a:off x="7191272" y="2822225"/>
                  <a:ext cx="1886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21" name="Ink 120">
                  <a:extLst>
                    <a:ext uri="{FF2B5EF4-FFF2-40B4-BE49-F238E27FC236}">
                      <a16:creationId xmlns:a16="http://schemas.microsoft.com/office/drawing/2014/main" id="{32EA4946-A459-CD0D-C973-0D9D7A6E0D23}"/>
                    </a:ext>
                  </a:extLst>
                </p14:cNvPr>
                <p14:cNvContentPartPr/>
                <p14:nvPr/>
              </p14:nvContentPartPr>
              <p14:xfrm>
                <a:off x="7261472" y="2893505"/>
                <a:ext cx="109800" cy="110160"/>
              </p14:xfrm>
            </p:contentPart>
          </mc:Choice>
          <mc:Fallback xmlns="">
            <p:pic>
              <p:nvPicPr>
                <p:cNvPr id="121" name="Ink 120">
                  <a:extLst>
                    <a:ext uri="{FF2B5EF4-FFF2-40B4-BE49-F238E27FC236}">
                      <a16:creationId xmlns:a16="http://schemas.microsoft.com/office/drawing/2014/main" id="{32EA4946-A459-CD0D-C973-0D9D7A6E0D23}"/>
                    </a:ext>
                  </a:extLst>
                </p:cNvPr>
                <p:cNvPicPr/>
                <p:nvPr/>
              </p:nvPicPr>
              <p:blipFill>
                <a:blip r:embed="rId96"/>
                <a:stretch>
                  <a:fillRect/>
                </a:stretch>
              </p:blipFill>
              <p:spPr>
                <a:xfrm>
                  <a:off x="7255352" y="2887385"/>
                  <a:ext cx="12204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22" name="Ink 121">
                  <a:extLst>
                    <a:ext uri="{FF2B5EF4-FFF2-40B4-BE49-F238E27FC236}">
                      <a16:creationId xmlns:a16="http://schemas.microsoft.com/office/drawing/2014/main" id="{97840D13-F2D6-024B-1835-435D0CB74E35}"/>
                    </a:ext>
                  </a:extLst>
                </p14:cNvPr>
                <p14:cNvContentPartPr/>
                <p14:nvPr/>
              </p14:nvContentPartPr>
              <p14:xfrm>
                <a:off x="7473152" y="2645465"/>
                <a:ext cx="167760" cy="128880"/>
              </p14:xfrm>
            </p:contentPart>
          </mc:Choice>
          <mc:Fallback xmlns="">
            <p:pic>
              <p:nvPicPr>
                <p:cNvPr id="122" name="Ink 121">
                  <a:extLst>
                    <a:ext uri="{FF2B5EF4-FFF2-40B4-BE49-F238E27FC236}">
                      <a16:creationId xmlns:a16="http://schemas.microsoft.com/office/drawing/2014/main" id="{97840D13-F2D6-024B-1835-435D0CB74E35}"/>
                    </a:ext>
                  </a:extLst>
                </p:cNvPr>
                <p:cNvPicPr/>
                <p:nvPr/>
              </p:nvPicPr>
              <p:blipFill>
                <a:blip r:embed="rId98"/>
                <a:stretch>
                  <a:fillRect/>
                </a:stretch>
              </p:blipFill>
              <p:spPr>
                <a:xfrm>
                  <a:off x="7467032" y="2639345"/>
                  <a:ext cx="1800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23" name="Ink 122">
                  <a:extLst>
                    <a:ext uri="{FF2B5EF4-FFF2-40B4-BE49-F238E27FC236}">
                      <a16:creationId xmlns:a16="http://schemas.microsoft.com/office/drawing/2014/main" id="{C7AAE547-FA7B-E485-7E3F-2297C995E5D4}"/>
                    </a:ext>
                  </a:extLst>
                </p14:cNvPr>
                <p14:cNvContentPartPr/>
                <p14:nvPr/>
              </p14:nvContentPartPr>
              <p14:xfrm>
                <a:off x="7459112" y="2627465"/>
                <a:ext cx="55080" cy="136080"/>
              </p14:xfrm>
            </p:contentPart>
          </mc:Choice>
          <mc:Fallback xmlns="">
            <p:pic>
              <p:nvPicPr>
                <p:cNvPr id="123" name="Ink 122">
                  <a:extLst>
                    <a:ext uri="{FF2B5EF4-FFF2-40B4-BE49-F238E27FC236}">
                      <a16:creationId xmlns:a16="http://schemas.microsoft.com/office/drawing/2014/main" id="{C7AAE547-FA7B-E485-7E3F-2297C995E5D4}"/>
                    </a:ext>
                  </a:extLst>
                </p:cNvPr>
                <p:cNvPicPr/>
                <p:nvPr/>
              </p:nvPicPr>
              <p:blipFill>
                <a:blip r:embed="rId100"/>
                <a:stretch>
                  <a:fillRect/>
                </a:stretch>
              </p:blipFill>
              <p:spPr>
                <a:xfrm>
                  <a:off x="7452992" y="2621345"/>
                  <a:ext cx="6732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24" name="Ink 123">
                  <a:extLst>
                    <a:ext uri="{FF2B5EF4-FFF2-40B4-BE49-F238E27FC236}">
                      <a16:creationId xmlns:a16="http://schemas.microsoft.com/office/drawing/2014/main" id="{C89AD839-D600-BC55-39F0-16FB3DFEDC00}"/>
                    </a:ext>
                  </a:extLst>
                </p14:cNvPr>
                <p14:cNvContentPartPr/>
                <p14:nvPr/>
              </p14:nvContentPartPr>
              <p14:xfrm>
                <a:off x="7538312" y="2835545"/>
                <a:ext cx="102240" cy="95400"/>
              </p14:xfrm>
            </p:contentPart>
          </mc:Choice>
          <mc:Fallback xmlns="">
            <p:pic>
              <p:nvPicPr>
                <p:cNvPr id="124" name="Ink 123">
                  <a:extLst>
                    <a:ext uri="{FF2B5EF4-FFF2-40B4-BE49-F238E27FC236}">
                      <a16:creationId xmlns:a16="http://schemas.microsoft.com/office/drawing/2014/main" id="{C89AD839-D600-BC55-39F0-16FB3DFEDC00}"/>
                    </a:ext>
                  </a:extLst>
                </p:cNvPr>
                <p:cNvPicPr/>
                <p:nvPr/>
              </p:nvPicPr>
              <p:blipFill>
                <a:blip r:embed="rId102"/>
                <a:stretch>
                  <a:fillRect/>
                </a:stretch>
              </p:blipFill>
              <p:spPr>
                <a:xfrm>
                  <a:off x="7532192" y="2829425"/>
                  <a:ext cx="11448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34" name="Ink 133">
                  <a:extLst>
                    <a:ext uri="{FF2B5EF4-FFF2-40B4-BE49-F238E27FC236}">
                      <a16:creationId xmlns:a16="http://schemas.microsoft.com/office/drawing/2014/main" id="{FB1DFCED-B333-4E08-9367-78A49857076F}"/>
                    </a:ext>
                  </a:extLst>
                </p14:cNvPr>
                <p14:cNvContentPartPr/>
                <p14:nvPr/>
              </p14:nvContentPartPr>
              <p14:xfrm>
                <a:off x="7994072" y="4249265"/>
                <a:ext cx="30240" cy="33480"/>
              </p14:xfrm>
            </p:contentPart>
          </mc:Choice>
          <mc:Fallback xmlns="">
            <p:pic>
              <p:nvPicPr>
                <p:cNvPr id="134" name="Ink 133">
                  <a:extLst>
                    <a:ext uri="{FF2B5EF4-FFF2-40B4-BE49-F238E27FC236}">
                      <a16:creationId xmlns:a16="http://schemas.microsoft.com/office/drawing/2014/main" id="{FB1DFCED-B333-4E08-9367-78A49857076F}"/>
                    </a:ext>
                  </a:extLst>
                </p:cNvPr>
                <p:cNvPicPr/>
                <p:nvPr/>
              </p:nvPicPr>
              <p:blipFill>
                <a:blip r:embed="rId104"/>
                <a:stretch>
                  <a:fillRect/>
                </a:stretch>
              </p:blipFill>
              <p:spPr>
                <a:xfrm>
                  <a:off x="7987952" y="4243145"/>
                  <a:ext cx="424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35" name="Ink 134">
                  <a:extLst>
                    <a:ext uri="{FF2B5EF4-FFF2-40B4-BE49-F238E27FC236}">
                      <a16:creationId xmlns:a16="http://schemas.microsoft.com/office/drawing/2014/main" id="{E8C60EB6-60B3-FD68-98C2-4E6ED16A5FAE}"/>
                    </a:ext>
                  </a:extLst>
                </p14:cNvPr>
                <p14:cNvContentPartPr/>
                <p14:nvPr/>
              </p14:nvContentPartPr>
              <p14:xfrm>
                <a:off x="6921632" y="2935985"/>
                <a:ext cx="1923480" cy="2049120"/>
              </p14:xfrm>
            </p:contentPart>
          </mc:Choice>
          <mc:Fallback xmlns="">
            <p:pic>
              <p:nvPicPr>
                <p:cNvPr id="135" name="Ink 134">
                  <a:extLst>
                    <a:ext uri="{FF2B5EF4-FFF2-40B4-BE49-F238E27FC236}">
                      <a16:creationId xmlns:a16="http://schemas.microsoft.com/office/drawing/2014/main" id="{E8C60EB6-60B3-FD68-98C2-4E6ED16A5FAE}"/>
                    </a:ext>
                  </a:extLst>
                </p:cNvPr>
                <p:cNvPicPr/>
                <p:nvPr/>
              </p:nvPicPr>
              <p:blipFill>
                <a:blip r:embed="rId106"/>
                <a:stretch>
                  <a:fillRect/>
                </a:stretch>
              </p:blipFill>
              <p:spPr>
                <a:xfrm>
                  <a:off x="6915512" y="2929865"/>
                  <a:ext cx="1935720" cy="2061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37" name="Ink 136">
                  <a:extLst>
                    <a:ext uri="{FF2B5EF4-FFF2-40B4-BE49-F238E27FC236}">
                      <a16:creationId xmlns:a16="http://schemas.microsoft.com/office/drawing/2014/main" id="{DE407877-29D6-032A-1BEC-1EA76F6AE365}"/>
                    </a:ext>
                  </a:extLst>
                </p14:cNvPr>
                <p14:cNvContentPartPr/>
                <p14:nvPr/>
              </p14:nvContentPartPr>
              <p14:xfrm>
                <a:off x="8499152" y="3603065"/>
                <a:ext cx="24120" cy="305640"/>
              </p14:xfrm>
            </p:contentPart>
          </mc:Choice>
          <mc:Fallback xmlns="">
            <p:pic>
              <p:nvPicPr>
                <p:cNvPr id="137" name="Ink 136">
                  <a:extLst>
                    <a:ext uri="{FF2B5EF4-FFF2-40B4-BE49-F238E27FC236}">
                      <a16:creationId xmlns:a16="http://schemas.microsoft.com/office/drawing/2014/main" id="{DE407877-29D6-032A-1BEC-1EA76F6AE365}"/>
                    </a:ext>
                  </a:extLst>
                </p:cNvPr>
                <p:cNvPicPr/>
                <p:nvPr/>
              </p:nvPicPr>
              <p:blipFill>
                <a:blip r:embed="rId108"/>
                <a:stretch>
                  <a:fillRect/>
                </a:stretch>
              </p:blipFill>
              <p:spPr>
                <a:xfrm>
                  <a:off x="8493032" y="3596945"/>
                  <a:ext cx="3636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38" name="Ink 137">
                  <a:extLst>
                    <a:ext uri="{FF2B5EF4-FFF2-40B4-BE49-F238E27FC236}">
                      <a16:creationId xmlns:a16="http://schemas.microsoft.com/office/drawing/2014/main" id="{32C2298F-DF2C-E27B-AD18-0D17E894A2DC}"/>
                    </a:ext>
                  </a:extLst>
                </p14:cNvPr>
                <p14:cNvContentPartPr/>
                <p14:nvPr/>
              </p14:nvContentPartPr>
              <p14:xfrm>
                <a:off x="8620472" y="3603425"/>
                <a:ext cx="101880" cy="122400"/>
              </p14:xfrm>
            </p:contentPart>
          </mc:Choice>
          <mc:Fallback xmlns="">
            <p:pic>
              <p:nvPicPr>
                <p:cNvPr id="138" name="Ink 137">
                  <a:extLst>
                    <a:ext uri="{FF2B5EF4-FFF2-40B4-BE49-F238E27FC236}">
                      <a16:creationId xmlns:a16="http://schemas.microsoft.com/office/drawing/2014/main" id="{32C2298F-DF2C-E27B-AD18-0D17E894A2DC}"/>
                    </a:ext>
                  </a:extLst>
                </p:cNvPr>
                <p:cNvPicPr/>
                <p:nvPr/>
              </p:nvPicPr>
              <p:blipFill>
                <a:blip r:embed="rId110"/>
                <a:stretch>
                  <a:fillRect/>
                </a:stretch>
              </p:blipFill>
              <p:spPr>
                <a:xfrm>
                  <a:off x="8614352" y="3597305"/>
                  <a:ext cx="11412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9" name="Ink 138">
                  <a:extLst>
                    <a:ext uri="{FF2B5EF4-FFF2-40B4-BE49-F238E27FC236}">
                      <a16:creationId xmlns:a16="http://schemas.microsoft.com/office/drawing/2014/main" id="{B08209EA-6C6D-0CE0-60C2-B68FE8527BDD}"/>
                    </a:ext>
                  </a:extLst>
                </p14:cNvPr>
                <p14:cNvContentPartPr/>
                <p14:nvPr/>
              </p14:nvContentPartPr>
              <p14:xfrm>
                <a:off x="8608232" y="3583985"/>
                <a:ext cx="43200" cy="143280"/>
              </p14:xfrm>
            </p:contentPart>
          </mc:Choice>
          <mc:Fallback xmlns="">
            <p:pic>
              <p:nvPicPr>
                <p:cNvPr id="139" name="Ink 138">
                  <a:extLst>
                    <a:ext uri="{FF2B5EF4-FFF2-40B4-BE49-F238E27FC236}">
                      <a16:creationId xmlns:a16="http://schemas.microsoft.com/office/drawing/2014/main" id="{B08209EA-6C6D-0CE0-60C2-B68FE8527BDD}"/>
                    </a:ext>
                  </a:extLst>
                </p:cNvPr>
                <p:cNvPicPr/>
                <p:nvPr/>
              </p:nvPicPr>
              <p:blipFill>
                <a:blip r:embed="rId112"/>
                <a:stretch>
                  <a:fillRect/>
                </a:stretch>
              </p:blipFill>
              <p:spPr>
                <a:xfrm>
                  <a:off x="8602112" y="3577865"/>
                  <a:ext cx="554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0" name="Ink 139">
                  <a:extLst>
                    <a:ext uri="{FF2B5EF4-FFF2-40B4-BE49-F238E27FC236}">
                      <a16:creationId xmlns:a16="http://schemas.microsoft.com/office/drawing/2014/main" id="{50BBC280-EF4D-74EE-FDE6-8DCC11111068}"/>
                    </a:ext>
                  </a:extLst>
                </p14:cNvPr>
                <p14:cNvContentPartPr/>
                <p14:nvPr/>
              </p14:nvContentPartPr>
              <p14:xfrm>
                <a:off x="8678432" y="3706745"/>
                <a:ext cx="127800" cy="90360"/>
              </p14:xfrm>
            </p:contentPart>
          </mc:Choice>
          <mc:Fallback xmlns="">
            <p:pic>
              <p:nvPicPr>
                <p:cNvPr id="140" name="Ink 139">
                  <a:extLst>
                    <a:ext uri="{FF2B5EF4-FFF2-40B4-BE49-F238E27FC236}">
                      <a16:creationId xmlns:a16="http://schemas.microsoft.com/office/drawing/2014/main" id="{50BBC280-EF4D-74EE-FDE6-8DCC11111068}"/>
                    </a:ext>
                  </a:extLst>
                </p:cNvPr>
                <p:cNvPicPr/>
                <p:nvPr/>
              </p:nvPicPr>
              <p:blipFill>
                <a:blip r:embed="rId114"/>
                <a:stretch>
                  <a:fillRect/>
                </a:stretch>
              </p:blipFill>
              <p:spPr>
                <a:xfrm>
                  <a:off x="8672312" y="3700625"/>
                  <a:ext cx="1400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2" name="Ink 141">
                  <a:extLst>
                    <a:ext uri="{FF2B5EF4-FFF2-40B4-BE49-F238E27FC236}">
                      <a16:creationId xmlns:a16="http://schemas.microsoft.com/office/drawing/2014/main" id="{FE376C4E-CEF9-76CA-2D87-E85463150A1E}"/>
                    </a:ext>
                  </a:extLst>
                </p14:cNvPr>
                <p14:cNvContentPartPr/>
                <p14:nvPr/>
              </p14:nvContentPartPr>
              <p14:xfrm>
                <a:off x="7357592" y="2623145"/>
                <a:ext cx="427680" cy="276840"/>
              </p14:xfrm>
            </p:contentPart>
          </mc:Choice>
          <mc:Fallback xmlns="">
            <p:pic>
              <p:nvPicPr>
                <p:cNvPr id="142" name="Ink 141">
                  <a:extLst>
                    <a:ext uri="{FF2B5EF4-FFF2-40B4-BE49-F238E27FC236}">
                      <a16:creationId xmlns:a16="http://schemas.microsoft.com/office/drawing/2014/main" id="{FE376C4E-CEF9-76CA-2D87-E85463150A1E}"/>
                    </a:ext>
                  </a:extLst>
                </p:cNvPr>
                <p:cNvPicPr/>
                <p:nvPr/>
              </p:nvPicPr>
              <p:blipFill>
                <a:blip r:embed="rId116"/>
                <a:stretch>
                  <a:fillRect/>
                </a:stretch>
              </p:blipFill>
              <p:spPr>
                <a:xfrm>
                  <a:off x="7351472" y="2617025"/>
                  <a:ext cx="43992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4" name="Ink 143">
                  <a:extLst>
                    <a:ext uri="{FF2B5EF4-FFF2-40B4-BE49-F238E27FC236}">
                      <a16:creationId xmlns:a16="http://schemas.microsoft.com/office/drawing/2014/main" id="{85B6290D-0F1F-6822-71D0-765404FA3DD9}"/>
                    </a:ext>
                  </a:extLst>
                </p14:cNvPr>
                <p14:cNvContentPartPr/>
                <p14:nvPr/>
              </p14:nvContentPartPr>
              <p14:xfrm>
                <a:off x="8666552" y="3515585"/>
                <a:ext cx="34920" cy="388440"/>
              </p14:xfrm>
            </p:contentPart>
          </mc:Choice>
          <mc:Fallback xmlns="">
            <p:pic>
              <p:nvPicPr>
                <p:cNvPr id="144" name="Ink 143">
                  <a:extLst>
                    <a:ext uri="{FF2B5EF4-FFF2-40B4-BE49-F238E27FC236}">
                      <a16:creationId xmlns:a16="http://schemas.microsoft.com/office/drawing/2014/main" id="{85B6290D-0F1F-6822-71D0-765404FA3DD9}"/>
                    </a:ext>
                  </a:extLst>
                </p:cNvPr>
                <p:cNvPicPr/>
                <p:nvPr/>
              </p:nvPicPr>
              <p:blipFill>
                <a:blip r:embed="rId118"/>
                <a:stretch>
                  <a:fillRect/>
                </a:stretch>
              </p:blipFill>
              <p:spPr>
                <a:xfrm>
                  <a:off x="8660432" y="3509465"/>
                  <a:ext cx="4716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5" name="Ink 144">
                  <a:extLst>
                    <a:ext uri="{FF2B5EF4-FFF2-40B4-BE49-F238E27FC236}">
                      <a16:creationId xmlns:a16="http://schemas.microsoft.com/office/drawing/2014/main" id="{A87D517F-E210-02C0-E93E-35CF196AD639}"/>
                    </a:ext>
                  </a:extLst>
                </p14:cNvPr>
                <p14:cNvContentPartPr/>
                <p14:nvPr/>
              </p14:nvContentPartPr>
              <p14:xfrm>
                <a:off x="8404472" y="3394625"/>
                <a:ext cx="266040" cy="169920"/>
              </p14:xfrm>
            </p:contentPart>
          </mc:Choice>
          <mc:Fallback xmlns="">
            <p:pic>
              <p:nvPicPr>
                <p:cNvPr id="145" name="Ink 144">
                  <a:extLst>
                    <a:ext uri="{FF2B5EF4-FFF2-40B4-BE49-F238E27FC236}">
                      <a16:creationId xmlns:a16="http://schemas.microsoft.com/office/drawing/2014/main" id="{A87D517F-E210-02C0-E93E-35CF196AD639}"/>
                    </a:ext>
                  </a:extLst>
                </p:cNvPr>
                <p:cNvPicPr/>
                <p:nvPr/>
              </p:nvPicPr>
              <p:blipFill>
                <a:blip r:embed="rId120"/>
                <a:stretch>
                  <a:fillRect/>
                </a:stretch>
              </p:blipFill>
              <p:spPr>
                <a:xfrm>
                  <a:off x="8398352" y="3388505"/>
                  <a:ext cx="2782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7" name="Ink 146">
                  <a:extLst>
                    <a:ext uri="{FF2B5EF4-FFF2-40B4-BE49-F238E27FC236}">
                      <a16:creationId xmlns:a16="http://schemas.microsoft.com/office/drawing/2014/main" id="{AD046765-40CB-0A75-2BD6-A4FE360C3EE3}"/>
                    </a:ext>
                  </a:extLst>
                </p14:cNvPr>
                <p14:cNvContentPartPr/>
                <p14:nvPr/>
              </p14:nvContentPartPr>
              <p14:xfrm>
                <a:off x="8500592" y="3206705"/>
                <a:ext cx="114480" cy="434520"/>
              </p14:xfrm>
            </p:contentPart>
          </mc:Choice>
          <mc:Fallback xmlns="">
            <p:pic>
              <p:nvPicPr>
                <p:cNvPr id="147" name="Ink 146">
                  <a:extLst>
                    <a:ext uri="{FF2B5EF4-FFF2-40B4-BE49-F238E27FC236}">
                      <a16:creationId xmlns:a16="http://schemas.microsoft.com/office/drawing/2014/main" id="{AD046765-40CB-0A75-2BD6-A4FE360C3EE3}"/>
                    </a:ext>
                  </a:extLst>
                </p:cNvPr>
                <p:cNvPicPr/>
                <p:nvPr/>
              </p:nvPicPr>
              <p:blipFill>
                <a:blip r:embed="rId122"/>
                <a:stretch>
                  <a:fillRect/>
                </a:stretch>
              </p:blipFill>
              <p:spPr>
                <a:xfrm>
                  <a:off x="8494472" y="3200585"/>
                  <a:ext cx="12672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8" name="Ink 147">
                  <a:extLst>
                    <a:ext uri="{FF2B5EF4-FFF2-40B4-BE49-F238E27FC236}">
                      <a16:creationId xmlns:a16="http://schemas.microsoft.com/office/drawing/2014/main" id="{E7AF320C-A541-66A3-3736-6438D62D0F73}"/>
                    </a:ext>
                  </a:extLst>
                </p14:cNvPr>
                <p14:cNvContentPartPr/>
                <p14:nvPr/>
              </p14:nvContentPartPr>
              <p14:xfrm>
                <a:off x="8628032" y="3222905"/>
                <a:ext cx="111960" cy="170280"/>
              </p14:xfrm>
            </p:contentPart>
          </mc:Choice>
          <mc:Fallback xmlns="">
            <p:pic>
              <p:nvPicPr>
                <p:cNvPr id="148" name="Ink 147">
                  <a:extLst>
                    <a:ext uri="{FF2B5EF4-FFF2-40B4-BE49-F238E27FC236}">
                      <a16:creationId xmlns:a16="http://schemas.microsoft.com/office/drawing/2014/main" id="{E7AF320C-A541-66A3-3736-6438D62D0F73}"/>
                    </a:ext>
                  </a:extLst>
                </p:cNvPr>
                <p:cNvPicPr/>
                <p:nvPr/>
              </p:nvPicPr>
              <p:blipFill>
                <a:blip r:embed="rId124"/>
                <a:stretch>
                  <a:fillRect/>
                </a:stretch>
              </p:blipFill>
              <p:spPr>
                <a:xfrm>
                  <a:off x="8621912" y="3216785"/>
                  <a:ext cx="124200" cy="182520"/>
                </a:xfrm>
                <a:prstGeom prst="rect">
                  <a:avLst/>
                </a:prstGeom>
              </p:spPr>
            </p:pic>
          </mc:Fallback>
        </mc:AlternateContent>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0D69-C96C-883A-D458-B8813FEFCB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32F98-D68F-2FD3-B7B7-6B68737E6E36}"/>
              </a:ext>
            </a:extLst>
          </p:cNvPr>
          <p:cNvSpPr>
            <a:spLocks noGrp="1"/>
          </p:cNvSpPr>
          <p:nvPr>
            <p:ph idx="1"/>
          </p:nvPr>
        </p:nvSpPr>
        <p:spPr/>
        <p:txBody>
          <a:bodyPr/>
          <a:lstStyle/>
          <a:p>
            <a:r>
              <a:rPr lang="en-US" dirty="0"/>
              <a:t>static void counter() {</a:t>
            </a:r>
          </a:p>
          <a:p>
            <a:r>
              <a:rPr lang="en-US" dirty="0"/>
              <a:t>    static int count = 0; // Stored in Data Segment, persists</a:t>
            </a:r>
          </a:p>
          <a:p>
            <a:r>
              <a:rPr lang="en-US" dirty="0"/>
              <a:t>    ++count;</a:t>
            </a:r>
          </a:p>
          <a:p>
            <a:r>
              <a:rPr lang="en-US" dirty="0"/>
              <a:t>    </a:t>
            </a:r>
            <a:r>
              <a:rPr lang="en-US" dirty="0" err="1"/>
              <a:t>cout</a:t>
            </a:r>
            <a:r>
              <a:rPr lang="en-US" dirty="0"/>
              <a:t> &lt;&lt; "Count: " &lt;&lt; count &lt;&lt; </a:t>
            </a:r>
            <a:r>
              <a:rPr lang="en-US" dirty="0" err="1"/>
              <a:t>endl</a:t>
            </a:r>
            <a:r>
              <a:rPr lang="en-US" dirty="0"/>
              <a:t>;</a:t>
            </a:r>
          </a:p>
          <a:p>
            <a:r>
              <a:rPr lang="en-US" dirty="0"/>
              <a:t>}</a:t>
            </a:r>
          </a:p>
          <a:p>
            <a:endParaRPr lang="en-US" dirty="0"/>
          </a:p>
        </p:txBody>
      </p:sp>
    </p:spTree>
    <p:extLst>
      <p:ext uri="{BB962C8B-B14F-4D97-AF65-F5344CB8AC3E}">
        <p14:creationId xmlns:p14="http://schemas.microsoft.com/office/powerpoint/2010/main" val="73288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2119</Words>
  <Application>Microsoft Office PowerPoint</Application>
  <PresentationFormat>On-screen Show (4:3)</PresentationFormat>
  <Paragraphs>313</Paragraphs>
  <Slides>42</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-apple-system</vt:lpstr>
      <vt:lpstr>Arial</vt:lpstr>
      <vt:lpstr>Calibri</vt:lpstr>
      <vt:lpstr>Century Gothic</vt:lpstr>
      <vt:lpstr>charter</vt:lpstr>
      <vt:lpstr>Consolas</vt:lpstr>
      <vt:lpstr>Lucida Console</vt:lpstr>
      <vt:lpstr>Menlo</vt:lpstr>
      <vt:lpstr>Segoe UI</vt:lpstr>
      <vt:lpstr>sohne</vt:lpstr>
      <vt:lpstr>Symbol</vt:lpstr>
      <vt:lpstr>SymbolMT</vt:lpstr>
      <vt:lpstr>Times New Roman</vt:lpstr>
      <vt:lpstr>Office Theme</vt:lpstr>
      <vt:lpstr>Object-oriented Programming</vt:lpstr>
      <vt:lpstr>Storage Classes</vt:lpstr>
      <vt:lpstr>Storage Classes</vt:lpstr>
      <vt:lpstr>Storage-class Specifiers</vt:lpstr>
      <vt:lpstr>static storage class</vt:lpstr>
      <vt:lpstr>PowerPoint Presentation</vt:lpstr>
      <vt:lpstr>A simple function call</vt:lpstr>
      <vt:lpstr>Static Local Variables</vt:lpstr>
      <vt:lpstr>PowerPoint Presentation</vt:lpstr>
      <vt:lpstr>Memory Layout</vt:lpstr>
      <vt:lpstr>Static main</vt:lpstr>
      <vt:lpstr>Static Data Member </vt:lpstr>
      <vt:lpstr>Static Data Member</vt:lpstr>
      <vt:lpstr>PowerPoint Presentation</vt:lpstr>
      <vt:lpstr>PowerPoint Presentation</vt:lpstr>
      <vt:lpstr>Declaration </vt:lpstr>
      <vt:lpstr>PowerPoint Presentation</vt:lpstr>
      <vt:lpstr>PowerPoint Presentation</vt:lpstr>
      <vt:lpstr>Static Member Function </vt:lpstr>
      <vt:lpstr>PowerPoint Presentation</vt:lpstr>
      <vt:lpstr>PowerPoint Presentation</vt:lpstr>
      <vt:lpstr>Non static member func</vt:lpstr>
      <vt:lpstr>PowerPoint Presentation</vt:lpstr>
      <vt:lpstr>Difference between a static variable and global variable</vt:lpstr>
      <vt:lpstr>Non static object</vt:lpstr>
      <vt:lpstr>PowerPoint Presentation</vt:lpstr>
      <vt:lpstr>PowerPoint Presentation</vt:lpstr>
      <vt:lpstr>Static object</vt:lpstr>
      <vt:lpstr>PowerPoint Presentation</vt:lpstr>
      <vt:lpstr>PowerPoint Presentation</vt:lpstr>
      <vt:lpstr>Why Can't Constructors Be Static?</vt:lpstr>
      <vt:lpstr>Automatic Storage Class</vt:lpstr>
      <vt:lpstr>Automatic Storage Class</vt:lpstr>
      <vt:lpstr>Register Storage Class</vt:lpstr>
      <vt:lpstr>PowerPoint Presentation</vt:lpstr>
      <vt:lpstr>External Storage Class</vt:lpstr>
      <vt:lpstr>main.cpp </vt:lpstr>
      <vt:lpstr>support.cpp  </vt:lpstr>
      <vt:lpstr>mutable Storage Class </vt:lpstr>
      <vt:lpstr>A simple program</vt:lpstr>
      <vt:lpstr>Mutable Variables</vt:lpstr>
      <vt:lpstr>Same with static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Jahanzeb Mukhtar</cp:lastModifiedBy>
  <cp:revision>26</cp:revision>
  <dcterms:created xsi:type="dcterms:W3CDTF">2019-02-20T19:54:22Z</dcterms:created>
  <dcterms:modified xsi:type="dcterms:W3CDTF">2025-03-07T14:23:12Z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2025-02-26T14:27:00Z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45fb1c47-104b-4d04-a06c-423829fb9b71</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