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79" r:id="rId4"/>
    <p:sldId id="280" r:id="rId5"/>
    <p:sldId id="281" r:id="rId6"/>
    <p:sldId id="284" r:id="rId7"/>
    <p:sldId id="283" r:id="rId8"/>
    <p:sldId id="257" r:id="rId9"/>
    <p:sldId id="258" r:id="rId10"/>
    <p:sldId id="259" r:id="rId11"/>
    <p:sldId id="263" r:id="rId12"/>
    <p:sldId id="286" r:id="rId13"/>
    <p:sldId id="292" r:id="rId14"/>
    <p:sldId id="293" r:id="rId15"/>
    <p:sldId id="264" r:id="rId16"/>
    <p:sldId id="276" r:id="rId17"/>
    <p:sldId id="277" r:id="rId18"/>
    <p:sldId id="278" r:id="rId19"/>
    <p:sldId id="274" r:id="rId20"/>
    <p:sldId id="275" r:id="rId21"/>
    <p:sldId id="260" r:id="rId22"/>
    <p:sldId id="273" r:id="rId23"/>
    <p:sldId id="261" r:id="rId24"/>
    <p:sldId id="262" r:id="rId25"/>
    <p:sldId id="272" r:id="rId26"/>
    <p:sldId id="269" r:id="rId27"/>
    <p:sldId id="289" r:id="rId28"/>
    <p:sldId id="290" r:id="rId29"/>
    <p:sldId id="287" r:id="rId30"/>
    <p:sldId id="288" r:id="rId31"/>
    <p:sldId id="271" r:id="rId32"/>
    <p:sldId id="270" r:id="rId33"/>
    <p:sldId id="285"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90840-AA36-4185-BFB1-664833CBD5CC}" v="28" dt="2025-03-16T05:44:42.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62" autoAdjust="0"/>
  </p:normalViewPr>
  <p:slideViewPr>
    <p:cSldViewPr>
      <p:cViewPr>
        <p:scale>
          <a:sx n="117" d="100"/>
          <a:sy n="117" d="100"/>
        </p:scale>
        <p:origin x="46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ED0F9-CB3A-4DA4-8DC1-4D8CC707A62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B92189A-E5F2-473B-81A5-65EEDEFC0A49}">
      <dgm:prSet phldrT="[Text]"/>
      <dgm:spPr/>
      <dgm:t>
        <a:bodyPr/>
        <a:lstStyle/>
        <a:p>
          <a:r>
            <a:rPr lang="en-US" dirty="0"/>
            <a:t>Polymorphism</a:t>
          </a:r>
        </a:p>
      </dgm:t>
    </dgm:pt>
    <dgm:pt modelId="{19AA096F-E783-4394-836E-BD1A9EC7CA8F}" type="parTrans" cxnId="{01DBEE70-214F-4CDA-800D-9C706A034799}">
      <dgm:prSet/>
      <dgm:spPr/>
      <dgm:t>
        <a:bodyPr/>
        <a:lstStyle/>
        <a:p>
          <a:endParaRPr lang="en-US"/>
        </a:p>
      </dgm:t>
    </dgm:pt>
    <dgm:pt modelId="{5DA4FDCA-7F76-4D2A-9B28-88E8B46581B6}" type="sibTrans" cxnId="{01DBEE70-214F-4CDA-800D-9C706A034799}">
      <dgm:prSet/>
      <dgm:spPr/>
      <dgm:t>
        <a:bodyPr/>
        <a:lstStyle/>
        <a:p>
          <a:endParaRPr lang="en-US"/>
        </a:p>
      </dgm:t>
    </dgm:pt>
    <dgm:pt modelId="{74D7304D-AFA6-4A7D-AFC5-85D945BC5CB9}">
      <dgm:prSet phldrT="[Text]"/>
      <dgm:spPr/>
      <dgm:t>
        <a:bodyPr/>
        <a:lstStyle/>
        <a:p>
          <a:r>
            <a:rPr lang="en-US" dirty="0"/>
            <a:t>Compile time/Early binding</a:t>
          </a:r>
        </a:p>
      </dgm:t>
    </dgm:pt>
    <dgm:pt modelId="{8FB68078-41D6-48E9-BB5D-8377B9F35553}" type="parTrans" cxnId="{5D7DB57A-3686-4C56-A03E-F74BDCF48EB4}">
      <dgm:prSet/>
      <dgm:spPr/>
      <dgm:t>
        <a:bodyPr/>
        <a:lstStyle/>
        <a:p>
          <a:endParaRPr lang="en-US"/>
        </a:p>
      </dgm:t>
    </dgm:pt>
    <dgm:pt modelId="{87CD6534-975E-4E64-B122-7C6E61DFACF9}" type="sibTrans" cxnId="{5D7DB57A-3686-4C56-A03E-F74BDCF48EB4}">
      <dgm:prSet/>
      <dgm:spPr/>
      <dgm:t>
        <a:bodyPr/>
        <a:lstStyle/>
        <a:p>
          <a:endParaRPr lang="en-US"/>
        </a:p>
      </dgm:t>
    </dgm:pt>
    <dgm:pt modelId="{21C93B23-2257-4B65-86AA-3DEB4706865F}">
      <dgm:prSet phldrT="[Text]"/>
      <dgm:spPr/>
      <dgm:t>
        <a:bodyPr/>
        <a:lstStyle/>
        <a:p>
          <a:r>
            <a:rPr lang="en-US" dirty="0"/>
            <a:t>Overloading</a:t>
          </a:r>
        </a:p>
      </dgm:t>
    </dgm:pt>
    <dgm:pt modelId="{7F855EF2-3B68-4588-9E6B-CEB529E2AD9C}" type="parTrans" cxnId="{D1B4BA96-3F69-440B-8DC6-782B18D8C75B}">
      <dgm:prSet/>
      <dgm:spPr/>
      <dgm:t>
        <a:bodyPr/>
        <a:lstStyle/>
        <a:p>
          <a:endParaRPr lang="en-US"/>
        </a:p>
      </dgm:t>
    </dgm:pt>
    <dgm:pt modelId="{27ED765D-10C7-47AA-8CD7-5D3EB4D0320E}" type="sibTrans" cxnId="{D1B4BA96-3F69-440B-8DC6-782B18D8C75B}">
      <dgm:prSet/>
      <dgm:spPr/>
      <dgm:t>
        <a:bodyPr/>
        <a:lstStyle/>
        <a:p>
          <a:endParaRPr lang="en-US"/>
        </a:p>
      </dgm:t>
    </dgm:pt>
    <dgm:pt modelId="{D810BE76-9B8D-48BF-A1D3-CAEA8809BAE9}">
      <dgm:prSet phldrT="[Text]"/>
      <dgm:spPr/>
      <dgm:t>
        <a:bodyPr/>
        <a:lstStyle/>
        <a:p>
          <a:r>
            <a:rPr lang="en-US" dirty="0"/>
            <a:t>Run time/Late binding</a:t>
          </a:r>
        </a:p>
      </dgm:t>
    </dgm:pt>
    <dgm:pt modelId="{0BD79715-6AAC-4172-9575-123B3F9BE962}" type="parTrans" cxnId="{4CB7DEE0-4959-41E0-A295-BB62F00D238D}">
      <dgm:prSet/>
      <dgm:spPr/>
      <dgm:t>
        <a:bodyPr/>
        <a:lstStyle/>
        <a:p>
          <a:endParaRPr lang="en-US"/>
        </a:p>
      </dgm:t>
    </dgm:pt>
    <dgm:pt modelId="{D63FE7F8-17FF-4DCF-800B-E625B6217218}" type="sibTrans" cxnId="{4CB7DEE0-4959-41E0-A295-BB62F00D238D}">
      <dgm:prSet/>
      <dgm:spPr/>
      <dgm:t>
        <a:bodyPr/>
        <a:lstStyle/>
        <a:p>
          <a:endParaRPr lang="en-US"/>
        </a:p>
      </dgm:t>
    </dgm:pt>
    <dgm:pt modelId="{DEDBD96D-1FB8-4BBF-80B7-85A427C596E3}">
      <dgm:prSet phldrT="[Text]"/>
      <dgm:spPr/>
      <dgm:t>
        <a:bodyPr/>
        <a:lstStyle/>
        <a:p>
          <a:r>
            <a:rPr lang="en-US" dirty="0"/>
            <a:t>Overriding</a:t>
          </a:r>
        </a:p>
      </dgm:t>
    </dgm:pt>
    <dgm:pt modelId="{6855B4CB-DFD4-402C-993F-63A8EF875836}" type="parTrans" cxnId="{01AAE7D0-CEC2-48F3-BE7C-FFA7F10146DA}">
      <dgm:prSet/>
      <dgm:spPr/>
      <dgm:t>
        <a:bodyPr/>
        <a:lstStyle/>
        <a:p>
          <a:endParaRPr lang="en-US"/>
        </a:p>
      </dgm:t>
    </dgm:pt>
    <dgm:pt modelId="{1B58EDF4-00B6-4B3E-B4D6-D45FF9439F50}" type="sibTrans" cxnId="{01AAE7D0-CEC2-48F3-BE7C-FFA7F10146DA}">
      <dgm:prSet/>
      <dgm:spPr/>
      <dgm:t>
        <a:bodyPr/>
        <a:lstStyle/>
        <a:p>
          <a:endParaRPr lang="en-US"/>
        </a:p>
      </dgm:t>
    </dgm:pt>
    <dgm:pt modelId="{A93BDBAB-5754-49C2-AEC2-A8883195F122}" type="pres">
      <dgm:prSet presAssocID="{6B7ED0F9-CB3A-4DA4-8DC1-4D8CC707A626}" presName="hierChild1" presStyleCnt="0">
        <dgm:presLayoutVars>
          <dgm:chPref val="1"/>
          <dgm:dir/>
          <dgm:animOne val="branch"/>
          <dgm:animLvl val="lvl"/>
          <dgm:resizeHandles/>
        </dgm:presLayoutVars>
      </dgm:prSet>
      <dgm:spPr/>
    </dgm:pt>
    <dgm:pt modelId="{112C2416-A28E-4F24-B3F4-2E993EFCD6AC}" type="pres">
      <dgm:prSet presAssocID="{5B92189A-E5F2-473B-81A5-65EEDEFC0A49}" presName="hierRoot1" presStyleCnt="0"/>
      <dgm:spPr/>
    </dgm:pt>
    <dgm:pt modelId="{46D18C7E-65C3-42E7-B14C-5949A003C7AE}" type="pres">
      <dgm:prSet presAssocID="{5B92189A-E5F2-473B-81A5-65EEDEFC0A49}" presName="composite" presStyleCnt="0"/>
      <dgm:spPr/>
    </dgm:pt>
    <dgm:pt modelId="{F32D7174-BDEA-4665-BF90-7C6FE38B2374}" type="pres">
      <dgm:prSet presAssocID="{5B92189A-E5F2-473B-81A5-65EEDEFC0A49}" presName="background" presStyleLbl="node0" presStyleIdx="0" presStyleCnt="1"/>
      <dgm:spPr/>
    </dgm:pt>
    <dgm:pt modelId="{403693B0-2363-47EB-8A9C-82E8AAD5705F}" type="pres">
      <dgm:prSet presAssocID="{5B92189A-E5F2-473B-81A5-65EEDEFC0A49}" presName="text" presStyleLbl="fgAcc0" presStyleIdx="0" presStyleCnt="1">
        <dgm:presLayoutVars>
          <dgm:chPref val="3"/>
        </dgm:presLayoutVars>
      </dgm:prSet>
      <dgm:spPr/>
    </dgm:pt>
    <dgm:pt modelId="{6E016A06-0FBD-4B20-9056-08829E00A52D}" type="pres">
      <dgm:prSet presAssocID="{5B92189A-E5F2-473B-81A5-65EEDEFC0A49}" presName="hierChild2" presStyleCnt="0"/>
      <dgm:spPr/>
    </dgm:pt>
    <dgm:pt modelId="{7FF22A2A-6B69-4CDD-AA19-07FEC3F7EAAD}" type="pres">
      <dgm:prSet presAssocID="{8FB68078-41D6-48E9-BB5D-8377B9F35553}" presName="Name10" presStyleLbl="parChTrans1D2" presStyleIdx="0" presStyleCnt="2"/>
      <dgm:spPr/>
    </dgm:pt>
    <dgm:pt modelId="{3DDF878C-1D8E-42C1-9C4E-6D937334BB46}" type="pres">
      <dgm:prSet presAssocID="{74D7304D-AFA6-4A7D-AFC5-85D945BC5CB9}" presName="hierRoot2" presStyleCnt="0"/>
      <dgm:spPr/>
    </dgm:pt>
    <dgm:pt modelId="{4AA0ED69-CA04-4A04-965B-D81EC302618F}" type="pres">
      <dgm:prSet presAssocID="{74D7304D-AFA6-4A7D-AFC5-85D945BC5CB9}" presName="composite2" presStyleCnt="0"/>
      <dgm:spPr/>
    </dgm:pt>
    <dgm:pt modelId="{532C2307-40E1-4908-AC3D-17FA65F7B133}" type="pres">
      <dgm:prSet presAssocID="{74D7304D-AFA6-4A7D-AFC5-85D945BC5CB9}" presName="background2" presStyleLbl="node2" presStyleIdx="0" presStyleCnt="2"/>
      <dgm:spPr/>
    </dgm:pt>
    <dgm:pt modelId="{E1C11E5E-462C-4AE6-92F2-230E943E13D6}" type="pres">
      <dgm:prSet presAssocID="{74D7304D-AFA6-4A7D-AFC5-85D945BC5CB9}" presName="text2" presStyleLbl="fgAcc2" presStyleIdx="0" presStyleCnt="2">
        <dgm:presLayoutVars>
          <dgm:chPref val="3"/>
        </dgm:presLayoutVars>
      </dgm:prSet>
      <dgm:spPr/>
    </dgm:pt>
    <dgm:pt modelId="{1A55F3C4-0A24-4305-8F8A-81B5FE252938}" type="pres">
      <dgm:prSet presAssocID="{74D7304D-AFA6-4A7D-AFC5-85D945BC5CB9}" presName="hierChild3" presStyleCnt="0"/>
      <dgm:spPr/>
    </dgm:pt>
    <dgm:pt modelId="{9C5C6022-4A48-4588-B289-B65DAA47B2AE}" type="pres">
      <dgm:prSet presAssocID="{7F855EF2-3B68-4588-9E6B-CEB529E2AD9C}" presName="Name17" presStyleLbl="parChTrans1D3" presStyleIdx="0" presStyleCnt="2"/>
      <dgm:spPr/>
    </dgm:pt>
    <dgm:pt modelId="{D47217A7-DB37-4354-BAA9-D8D6650537BF}" type="pres">
      <dgm:prSet presAssocID="{21C93B23-2257-4B65-86AA-3DEB4706865F}" presName="hierRoot3" presStyleCnt="0"/>
      <dgm:spPr/>
    </dgm:pt>
    <dgm:pt modelId="{88F6A262-2C86-432C-AAD3-96ECC217695D}" type="pres">
      <dgm:prSet presAssocID="{21C93B23-2257-4B65-86AA-3DEB4706865F}" presName="composite3" presStyleCnt="0"/>
      <dgm:spPr/>
    </dgm:pt>
    <dgm:pt modelId="{62A332C5-704C-45DC-87F2-E08A972D76E3}" type="pres">
      <dgm:prSet presAssocID="{21C93B23-2257-4B65-86AA-3DEB4706865F}" presName="background3" presStyleLbl="node3" presStyleIdx="0" presStyleCnt="2"/>
      <dgm:spPr/>
    </dgm:pt>
    <dgm:pt modelId="{B1B009B5-FA51-42AC-8B78-7C2ED75C8581}" type="pres">
      <dgm:prSet presAssocID="{21C93B23-2257-4B65-86AA-3DEB4706865F}" presName="text3" presStyleLbl="fgAcc3" presStyleIdx="0" presStyleCnt="2">
        <dgm:presLayoutVars>
          <dgm:chPref val="3"/>
        </dgm:presLayoutVars>
      </dgm:prSet>
      <dgm:spPr/>
    </dgm:pt>
    <dgm:pt modelId="{2D57EA8A-B218-42FB-B32D-F2C891F905B1}" type="pres">
      <dgm:prSet presAssocID="{21C93B23-2257-4B65-86AA-3DEB4706865F}" presName="hierChild4" presStyleCnt="0"/>
      <dgm:spPr/>
    </dgm:pt>
    <dgm:pt modelId="{73A99C9D-B149-4FF5-9535-BC85A3A2DFFF}" type="pres">
      <dgm:prSet presAssocID="{0BD79715-6AAC-4172-9575-123B3F9BE962}" presName="Name10" presStyleLbl="parChTrans1D2" presStyleIdx="1" presStyleCnt="2"/>
      <dgm:spPr/>
    </dgm:pt>
    <dgm:pt modelId="{0ABB9ADD-21D8-41F5-BBE6-8BB27A2E101F}" type="pres">
      <dgm:prSet presAssocID="{D810BE76-9B8D-48BF-A1D3-CAEA8809BAE9}" presName="hierRoot2" presStyleCnt="0"/>
      <dgm:spPr/>
    </dgm:pt>
    <dgm:pt modelId="{BC83D7B0-B399-49F5-A940-FFF81A6F75C8}" type="pres">
      <dgm:prSet presAssocID="{D810BE76-9B8D-48BF-A1D3-CAEA8809BAE9}" presName="composite2" presStyleCnt="0"/>
      <dgm:spPr/>
    </dgm:pt>
    <dgm:pt modelId="{9241693D-70D6-4B2A-BED9-EC94E50C32CB}" type="pres">
      <dgm:prSet presAssocID="{D810BE76-9B8D-48BF-A1D3-CAEA8809BAE9}" presName="background2" presStyleLbl="node2" presStyleIdx="1" presStyleCnt="2"/>
      <dgm:spPr/>
    </dgm:pt>
    <dgm:pt modelId="{55C9A14B-8F12-48C1-801B-E9B9075093D6}" type="pres">
      <dgm:prSet presAssocID="{D810BE76-9B8D-48BF-A1D3-CAEA8809BAE9}" presName="text2" presStyleLbl="fgAcc2" presStyleIdx="1" presStyleCnt="2">
        <dgm:presLayoutVars>
          <dgm:chPref val="3"/>
        </dgm:presLayoutVars>
      </dgm:prSet>
      <dgm:spPr/>
    </dgm:pt>
    <dgm:pt modelId="{127AC1FC-229C-4BBC-B4D9-C04CD4B2A91F}" type="pres">
      <dgm:prSet presAssocID="{D810BE76-9B8D-48BF-A1D3-CAEA8809BAE9}" presName="hierChild3" presStyleCnt="0"/>
      <dgm:spPr/>
    </dgm:pt>
    <dgm:pt modelId="{6D75607B-54A9-4AB5-A079-9ED3794F5BC4}" type="pres">
      <dgm:prSet presAssocID="{6855B4CB-DFD4-402C-993F-63A8EF875836}" presName="Name17" presStyleLbl="parChTrans1D3" presStyleIdx="1" presStyleCnt="2"/>
      <dgm:spPr/>
    </dgm:pt>
    <dgm:pt modelId="{66A62CF5-F896-4261-9427-087FE1B5E10F}" type="pres">
      <dgm:prSet presAssocID="{DEDBD96D-1FB8-4BBF-80B7-85A427C596E3}" presName="hierRoot3" presStyleCnt="0"/>
      <dgm:spPr/>
    </dgm:pt>
    <dgm:pt modelId="{AC4A6B01-B786-452E-A1FF-A5BB7FD23AE9}" type="pres">
      <dgm:prSet presAssocID="{DEDBD96D-1FB8-4BBF-80B7-85A427C596E3}" presName="composite3" presStyleCnt="0"/>
      <dgm:spPr/>
    </dgm:pt>
    <dgm:pt modelId="{B9B09887-1F45-4701-AE46-88AA2A5C0F0F}" type="pres">
      <dgm:prSet presAssocID="{DEDBD96D-1FB8-4BBF-80B7-85A427C596E3}" presName="background3" presStyleLbl="node3" presStyleIdx="1" presStyleCnt="2"/>
      <dgm:spPr/>
    </dgm:pt>
    <dgm:pt modelId="{8AFE88A4-654A-451E-9B07-50C447729D2D}" type="pres">
      <dgm:prSet presAssocID="{DEDBD96D-1FB8-4BBF-80B7-85A427C596E3}" presName="text3" presStyleLbl="fgAcc3" presStyleIdx="1" presStyleCnt="2">
        <dgm:presLayoutVars>
          <dgm:chPref val="3"/>
        </dgm:presLayoutVars>
      </dgm:prSet>
      <dgm:spPr/>
    </dgm:pt>
    <dgm:pt modelId="{39677E75-481F-4CD5-A707-4E3F4BD48EFE}" type="pres">
      <dgm:prSet presAssocID="{DEDBD96D-1FB8-4BBF-80B7-85A427C596E3}" presName="hierChild4" presStyleCnt="0"/>
      <dgm:spPr/>
    </dgm:pt>
  </dgm:ptLst>
  <dgm:cxnLst>
    <dgm:cxn modelId="{ECFCF416-BD9E-4FBD-BA2C-D1ECBDE5DF2A}" type="presOf" srcId="{DEDBD96D-1FB8-4BBF-80B7-85A427C596E3}" destId="{8AFE88A4-654A-451E-9B07-50C447729D2D}" srcOrd="0" destOrd="0" presId="urn:microsoft.com/office/officeart/2005/8/layout/hierarchy1"/>
    <dgm:cxn modelId="{43EEC146-21FB-4A19-A7CA-74FDA0FAE361}" type="presOf" srcId="{D810BE76-9B8D-48BF-A1D3-CAEA8809BAE9}" destId="{55C9A14B-8F12-48C1-801B-E9B9075093D6}" srcOrd="0" destOrd="0" presId="urn:microsoft.com/office/officeart/2005/8/layout/hierarchy1"/>
    <dgm:cxn modelId="{01DBEE70-214F-4CDA-800D-9C706A034799}" srcId="{6B7ED0F9-CB3A-4DA4-8DC1-4D8CC707A626}" destId="{5B92189A-E5F2-473B-81A5-65EEDEFC0A49}" srcOrd="0" destOrd="0" parTransId="{19AA096F-E783-4394-836E-BD1A9EC7CA8F}" sibTransId="{5DA4FDCA-7F76-4D2A-9B28-88E8B46581B6}"/>
    <dgm:cxn modelId="{5D7DB57A-3686-4C56-A03E-F74BDCF48EB4}" srcId="{5B92189A-E5F2-473B-81A5-65EEDEFC0A49}" destId="{74D7304D-AFA6-4A7D-AFC5-85D945BC5CB9}" srcOrd="0" destOrd="0" parTransId="{8FB68078-41D6-48E9-BB5D-8377B9F35553}" sibTransId="{87CD6534-975E-4E64-B122-7C6E61DFACF9}"/>
    <dgm:cxn modelId="{479DAB89-F627-4081-96E4-FC24AC906740}" type="presOf" srcId="{0BD79715-6AAC-4172-9575-123B3F9BE962}" destId="{73A99C9D-B149-4FF5-9535-BC85A3A2DFFF}" srcOrd="0" destOrd="0" presId="urn:microsoft.com/office/officeart/2005/8/layout/hierarchy1"/>
    <dgm:cxn modelId="{1E36A68E-8D62-4C3E-99ED-08A8E93744F4}" type="presOf" srcId="{8FB68078-41D6-48E9-BB5D-8377B9F35553}" destId="{7FF22A2A-6B69-4CDD-AA19-07FEC3F7EAAD}" srcOrd="0" destOrd="0" presId="urn:microsoft.com/office/officeart/2005/8/layout/hierarchy1"/>
    <dgm:cxn modelId="{D1B4BA96-3F69-440B-8DC6-782B18D8C75B}" srcId="{74D7304D-AFA6-4A7D-AFC5-85D945BC5CB9}" destId="{21C93B23-2257-4B65-86AA-3DEB4706865F}" srcOrd="0" destOrd="0" parTransId="{7F855EF2-3B68-4588-9E6B-CEB529E2AD9C}" sibTransId="{27ED765D-10C7-47AA-8CD7-5D3EB4D0320E}"/>
    <dgm:cxn modelId="{B6FC2A98-6660-4D95-8037-50B1FCBA331A}" type="presOf" srcId="{74D7304D-AFA6-4A7D-AFC5-85D945BC5CB9}" destId="{E1C11E5E-462C-4AE6-92F2-230E943E13D6}" srcOrd="0" destOrd="0" presId="urn:microsoft.com/office/officeart/2005/8/layout/hierarchy1"/>
    <dgm:cxn modelId="{62526C99-C63B-40ED-B4DD-88EEFAC8D4D7}" type="presOf" srcId="{6855B4CB-DFD4-402C-993F-63A8EF875836}" destId="{6D75607B-54A9-4AB5-A079-9ED3794F5BC4}" srcOrd="0" destOrd="0" presId="urn:microsoft.com/office/officeart/2005/8/layout/hierarchy1"/>
    <dgm:cxn modelId="{450A37A8-0468-4144-8A30-CD168FA96C34}" type="presOf" srcId="{7F855EF2-3B68-4588-9E6B-CEB529E2AD9C}" destId="{9C5C6022-4A48-4588-B289-B65DAA47B2AE}" srcOrd="0" destOrd="0" presId="urn:microsoft.com/office/officeart/2005/8/layout/hierarchy1"/>
    <dgm:cxn modelId="{01AAE7D0-CEC2-48F3-BE7C-FFA7F10146DA}" srcId="{D810BE76-9B8D-48BF-A1D3-CAEA8809BAE9}" destId="{DEDBD96D-1FB8-4BBF-80B7-85A427C596E3}" srcOrd="0" destOrd="0" parTransId="{6855B4CB-DFD4-402C-993F-63A8EF875836}" sibTransId="{1B58EDF4-00B6-4B3E-B4D6-D45FF9439F50}"/>
    <dgm:cxn modelId="{4CB7DEE0-4959-41E0-A295-BB62F00D238D}" srcId="{5B92189A-E5F2-473B-81A5-65EEDEFC0A49}" destId="{D810BE76-9B8D-48BF-A1D3-CAEA8809BAE9}" srcOrd="1" destOrd="0" parTransId="{0BD79715-6AAC-4172-9575-123B3F9BE962}" sibTransId="{D63FE7F8-17FF-4DCF-800B-E625B6217218}"/>
    <dgm:cxn modelId="{FFF959F1-E228-40E3-9346-1865FFAA183A}" type="presOf" srcId="{6B7ED0F9-CB3A-4DA4-8DC1-4D8CC707A626}" destId="{A93BDBAB-5754-49C2-AEC2-A8883195F122}" srcOrd="0" destOrd="0" presId="urn:microsoft.com/office/officeart/2005/8/layout/hierarchy1"/>
    <dgm:cxn modelId="{F7020AF8-D317-46F2-BB71-4DD2672249B1}" type="presOf" srcId="{21C93B23-2257-4B65-86AA-3DEB4706865F}" destId="{B1B009B5-FA51-42AC-8B78-7C2ED75C8581}" srcOrd="0" destOrd="0" presId="urn:microsoft.com/office/officeart/2005/8/layout/hierarchy1"/>
    <dgm:cxn modelId="{ABAA0DFE-9A86-402F-A699-BE1486E27AC0}" type="presOf" srcId="{5B92189A-E5F2-473B-81A5-65EEDEFC0A49}" destId="{403693B0-2363-47EB-8A9C-82E8AAD5705F}" srcOrd="0" destOrd="0" presId="urn:microsoft.com/office/officeart/2005/8/layout/hierarchy1"/>
    <dgm:cxn modelId="{DEF7B611-2EED-42E0-B934-673C53C5DD74}" type="presParOf" srcId="{A93BDBAB-5754-49C2-AEC2-A8883195F122}" destId="{112C2416-A28E-4F24-B3F4-2E993EFCD6AC}" srcOrd="0" destOrd="0" presId="urn:microsoft.com/office/officeart/2005/8/layout/hierarchy1"/>
    <dgm:cxn modelId="{0F681687-3C07-4305-8CB2-F4BFBBF61AD6}" type="presParOf" srcId="{112C2416-A28E-4F24-B3F4-2E993EFCD6AC}" destId="{46D18C7E-65C3-42E7-B14C-5949A003C7AE}" srcOrd="0" destOrd="0" presId="urn:microsoft.com/office/officeart/2005/8/layout/hierarchy1"/>
    <dgm:cxn modelId="{9FD5A8A2-6D59-4ABD-8CC1-FFD505D1B4FC}" type="presParOf" srcId="{46D18C7E-65C3-42E7-B14C-5949A003C7AE}" destId="{F32D7174-BDEA-4665-BF90-7C6FE38B2374}" srcOrd="0" destOrd="0" presId="urn:microsoft.com/office/officeart/2005/8/layout/hierarchy1"/>
    <dgm:cxn modelId="{6093D506-555A-49F4-B6E9-CB1FE98CDA41}" type="presParOf" srcId="{46D18C7E-65C3-42E7-B14C-5949A003C7AE}" destId="{403693B0-2363-47EB-8A9C-82E8AAD5705F}" srcOrd="1" destOrd="0" presId="urn:microsoft.com/office/officeart/2005/8/layout/hierarchy1"/>
    <dgm:cxn modelId="{C864A945-B2C0-4558-9510-E49B6EE08417}" type="presParOf" srcId="{112C2416-A28E-4F24-B3F4-2E993EFCD6AC}" destId="{6E016A06-0FBD-4B20-9056-08829E00A52D}" srcOrd="1" destOrd="0" presId="urn:microsoft.com/office/officeart/2005/8/layout/hierarchy1"/>
    <dgm:cxn modelId="{0080D3A5-4785-4D8A-8250-565FEA981893}" type="presParOf" srcId="{6E016A06-0FBD-4B20-9056-08829E00A52D}" destId="{7FF22A2A-6B69-4CDD-AA19-07FEC3F7EAAD}" srcOrd="0" destOrd="0" presId="urn:microsoft.com/office/officeart/2005/8/layout/hierarchy1"/>
    <dgm:cxn modelId="{1254B0AA-E176-4220-8C5E-912A859973DC}" type="presParOf" srcId="{6E016A06-0FBD-4B20-9056-08829E00A52D}" destId="{3DDF878C-1D8E-42C1-9C4E-6D937334BB46}" srcOrd="1" destOrd="0" presId="urn:microsoft.com/office/officeart/2005/8/layout/hierarchy1"/>
    <dgm:cxn modelId="{7A11C3AD-7ABB-4872-AEC4-04E4820B97A1}" type="presParOf" srcId="{3DDF878C-1D8E-42C1-9C4E-6D937334BB46}" destId="{4AA0ED69-CA04-4A04-965B-D81EC302618F}" srcOrd="0" destOrd="0" presId="urn:microsoft.com/office/officeart/2005/8/layout/hierarchy1"/>
    <dgm:cxn modelId="{F06F6283-1AF7-4826-A3CC-9674950475B8}" type="presParOf" srcId="{4AA0ED69-CA04-4A04-965B-D81EC302618F}" destId="{532C2307-40E1-4908-AC3D-17FA65F7B133}" srcOrd="0" destOrd="0" presId="urn:microsoft.com/office/officeart/2005/8/layout/hierarchy1"/>
    <dgm:cxn modelId="{48F9CBC5-E704-45BC-8C81-566EDBB1DFCC}" type="presParOf" srcId="{4AA0ED69-CA04-4A04-965B-D81EC302618F}" destId="{E1C11E5E-462C-4AE6-92F2-230E943E13D6}" srcOrd="1" destOrd="0" presId="urn:microsoft.com/office/officeart/2005/8/layout/hierarchy1"/>
    <dgm:cxn modelId="{BAEFDACB-439A-4CDA-BB27-EFA7675A1850}" type="presParOf" srcId="{3DDF878C-1D8E-42C1-9C4E-6D937334BB46}" destId="{1A55F3C4-0A24-4305-8F8A-81B5FE252938}" srcOrd="1" destOrd="0" presId="urn:microsoft.com/office/officeart/2005/8/layout/hierarchy1"/>
    <dgm:cxn modelId="{C3D28C28-E67E-47D8-837F-839767A81FF5}" type="presParOf" srcId="{1A55F3C4-0A24-4305-8F8A-81B5FE252938}" destId="{9C5C6022-4A48-4588-B289-B65DAA47B2AE}" srcOrd="0" destOrd="0" presId="urn:microsoft.com/office/officeart/2005/8/layout/hierarchy1"/>
    <dgm:cxn modelId="{D4DBA637-2309-42A5-82FE-1BF858053FF3}" type="presParOf" srcId="{1A55F3C4-0A24-4305-8F8A-81B5FE252938}" destId="{D47217A7-DB37-4354-BAA9-D8D6650537BF}" srcOrd="1" destOrd="0" presId="urn:microsoft.com/office/officeart/2005/8/layout/hierarchy1"/>
    <dgm:cxn modelId="{149256C3-634F-43A3-BA20-6472F42ED49E}" type="presParOf" srcId="{D47217A7-DB37-4354-BAA9-D8D6650537BF}" destId="{88F6A262-2C86-432C-AAD3-96ECC217695D}" srcOrd="0" destOrd="0" presId="urn:microsoft.com/office/officeart/2005/8/layout/hierarchy1"/>
    <dgm:cxn modelId="{AC59F2FE-1A75-4200-9159-65FC82AB9A3A}" type="presParOf" srcId="{88F6A262-2C86-432C-AAD3-96ECC217695D}" destId="{62A332C5-704C-45DC-87F2-E08A972D76E3}" srcOrd="0" destOrd="0" presId="urn:microsoft.com/office/officeart/2005/8/layout/hierarchy1"/>
    <dgm:cxn modelId="{BF586EAC-C25E-4338-B7A2-A4EABEEAD959}" type="presParOf" srcId="{88F6A262-2C86-432C-AAD3-96ECC217695D}" destId="{B1B009B5-FA51-42AC-8B78-7C2ED75C8581}" srcOrd="1" destOrd="0" presId="urn:microsoft.com/office/officeart/2005/8/layout/hierarchy1"/>
    <dgm:cxn modelId="{AFD32ABB-D09B-40CE-96DD-EABA386254EA}" type="presParOf" srcId="{D47217A7-DB37-4354-BAA9-D8D6650537BF}" destId="{2D57EA8A-B218-42FB-B32D-F2C891F905B1}" srcOrd="1" destOrd="0" presId="urn:microsoft.com/office/officeart/2005/8/layout/hierarchy1"/>
    <dgm:cxn modelId="{A2D47EC1-01D0-4252-B855-15715DFC7D8C}" type="presParOf" srcId="{6E016A06-0FBD-4B20-9056-08829E00A52D}" destId="{73A99C9D-B149-4FF5-9535-BC85A3A2DFFF}" srcOrd="2" destOrd="0" presId="urn:microsoft.com/office/officeart/2005/8/layout/hierarchy1"/>
    <dgm:cxn modelId="{B9944D6C-1A58-4373-980B-F4DA302DE2CC}" type="presParOf" srcId="{6E016A06-0FBD-4B20-9056-08829E00A52D}" destId="{0ABB9ADD-21D8-41F5-BBE6-8BB27A2E101F}" srcOrd="3" destOrd="0" presId="urn:microsoft.com/office/officeart/2005/8/layout/hierarchy1"/>
    <dgm:cxn modelId="{A2A14E6D-1DD1-4754-AFA1-4729BE1F2F0B}" type="presParOf" srcId="{0ABB9ADD-21D8-41F5-BBE6-8BB27A2E101F}" destId="{BC83D7B0-B399-49F5-A940-FFF81A6F75C8}" srcOrd="0" destOrd="0" presId="urn:microsoft.com/office/officeart/2005/8/layout/hierarchy1"/>
    <dgm:cxn modelId="{5CC79478-2D1E-4AD7-BD34-98AE87436B77}" type="presParOf" srcId="{BC83D7B0-B399-49F5-A940-FFF81A6F75C8}" destId="{9241693D-70D6-4B2A-BED9-EC94E50C32CB}" srcOrd="0" destOrd="0" presId="urn:microsoft.com/office/officeart/2005/8/layout/hierarchy1"/>
    <dgm:cxn modelId="{07EB35D1-044C-49D3-9866-96AC5FF472D0}" type="presParOf" srcId="{BC83D7B0-B399-49F5-A940-FFF81A6F75C8}" destId="{55C9A14B-8F12-48C1-801B-E9B9075093D6}" srcOrd="1" destOrd="0" presId="urn:microsoft.com/office/officeart/2005/8/layout/hierarchy1"/>
    <dgm:cxn modelId="{BCE4E40D-5814-4174-ACEA-E45DAEA48998}" type="presParOf" srcId="{0ABB9ADD-21D8-41F5-BBE6-8BB27A2E101F}" destId="{127AC1FC-229C-4BBC-B4D9-C04CD4B2A91F}" srcOrd="1" destOrd="0" presId="urn:microsoft.com/office/officeart/2005/8/layout/hierarchy1"/>
    <dgm:cxn modelId="{8B94D491-AC20-4090-96CB-203B63E3C63A}" type="presParOf" srcId="{127AC1FC-229C-4BBC-B4D9-C04CD4B2A91F}" destId="{6D75607B-54A9-4AB5-A079-9ED3794F5BC4}" srcOrd="0" destOrd="0" presId="urn:microsoft.com/office/officeart/2005/8/layout/hierarchy1"/>
    <dgm:cxn modelId="{131972B6-861C-48C9-8BA0-DDCF8C2E6FF1}" type="presParOf" srcId="{127AC1FC-229C-4BBC-B4D9-C04CD4B2A91F}" destId="{66A62CF5-F896-4261-9427-087FE1B5E10F}" srcOrd="1" destOrd="0" presId="urn:microsoft.com/office/officeart/2005/8/layout/hierarchy1"/>
    <dgm:cxn modelId="{21EC1D64-7644-4D30-8F9B-0AD7FD31B561}" type="presParOf" srcId="{66A62CF5-F896-4261-9427-087FE1B5E10F}" destId="{AC4A6B01-B786-452E-A1FF-A5BB7FD23AE9}" srcOrd="0" destOrd="0" presId="urn:microsoft.com/office/officeart/2005/8/layout/hierarchy1"/>
    <dgm:cxn modelId="{BC1840B5-DFC5-4D69-B411-E6A56B8C576E}" type="presParOf" srcId="{AC4A6B01-B786-452E-A1FF-A5BB7FD23AE9}" destId="{B9B09887-1F45-4701-AE46-88AA2A5C0F0F}" srcOrd="0" destOrd="0" presId="urn:microsoft.com/office/officeart/2005/8/layout/hierarchy1"/>
    <dgm:cxn modelId="{D451811E-5DB5-4531-8EDF-B8DC1FAD7586}" type="presParOf" srcId="{AC4A6B01-B786-452E-A1FF-A5BB7FD23AE9}" destId="{8AFE88A4-654A-451E-9B07-50C447729D2D}" srcOrd="1" destOrd="0" presId="urn:microsoft.com/office/officeart/2005/8/layout/hierarchy1"/>
    <dgm:cxn modelId="{D0D3D745-1E7C-4EB2-BC59-30C8FA06E2C0}" type="presParOf" srcId="{66A62CF5-F896-4261-9427-087FE1B5E10F}" destId="{39677E75-481F-4CD5-A707-4E3F4BD48EF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4B5E75-A0DE-4152-BCDB-1FAE416CE95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62AAB21-1855-4A77-B33A-990515D3B619}">
      <dgm:prSet phldrT="[Text]"/>
      <dgm:spPr/>
      <dgm:t>
        <a:bodyPr/>
        <a:lstStyle/>
        <a:p>
          <a:r>
            <a:rPr lang="en-US" dirty="0"/>
            <a:t>Types of Overloading</a:t>
          </a:r>
        </a:p>
      </dgm:t>
    </dgm:pt>
    <dgm:pt modelId="{CC049267-397E-4782-92F6-B1F7DA2C40C3}" type="parTrans" cxnId="{E971358A-9649-41E6-B3AC-B8622816704E}">
      <dgm:prSet/>
      <dgm:spPr/>
      <dgm:t>
        <a:bodyPr/>
        <a:lstStyle/>
        <a:p>
          <a:endParaRPr lang="en-US"/>
        </a:p>
      </dgm:t>
    </dgm:pt>
    <dgm:pt modelId="{B40317B0-43F2-4CD4-86C5-548474834B7C}" type="sibTrans" cxnId="{E971358A-9649-41E6-B3AC-B8622816704E}">
      <dgm:prSet/>
      <dgm:spPr/>
      <dgm:t>
        <a:bodyPr/>
        <a:lstStyle/>
        <a:p>
          <a:endParaRPr lang="en-US"/>
        </a:p>
      </dgm:t>
    </dgm:pt>
    <dgm:pt modelId="{9066FC57-E3E7-4C9B-8598-43DD604D3CDE}">
      <dgm:prSet phldrT="[Text]"/>
      <dgm:spPr/>
      <dgm:t>
        <a:bodyPr/>
        <a:lstStyle/>
        <a:p>
          <a:r>
            <a:rPr lang="en-US" dirty="0"/>
            <a:t>Constructor Overloading</a:t>
          </a:r>
        </a:p>
      </dgm:t>
    </dgm:pt>
    <dgm:pt modelId="{3B08A316-F7C6-424E-96CA-2843D6708E56}" type="parTrans" cxnId="{5DDA44B7-2FF3-4EC4-865B-5051184AED32}">
      <dgm:prSet/>
      <dgm:spPr/>
      <dgm:t>
        <a:bodyPr/>
        <a:lstStyle/>
        <a:p>
          <a:endParaRPr lang="en-US"/>
        </a:p>
      </dgm:t>
    </dgm:pt>
    <dgm:pt modelId="{E070C157-0EB4-42B8-A5F8-BA594EB36B87}" type="sibTrans" cxnId="{5DDA44B7-2FF3-4EC4-865B-5051184AED32}">
      <dgm:prSet/>
      <dgm:spPr/>
      <dgm:t>
        <a:bodyPr/>
        <a:lstStyle/>
        <a:p>
          <a:endParaRPr lang="en-US"/>
        </a:p>
      </dgm:t>
    </dgm:pt>
    <dgm:pt modelId="{295CFE86-DA6E-4B68-9F0F-99114B4940F0}">
      <dgm:prSet phldrT="[Text]"/>
      <dgm:spPr/>
      <dgm:t>
        <a:bodyPr/>
        <a:lstStyle/>
        <a:p>
          <a:r>
            <a:rPr lang="en-US" dirty="0"/>
            <a:t>Function Overloading</a:t>
          </a:r>
        </a:p>
      </dgm:t>
    </dgm:pt>
    <dgm:pt modelId="{1BBE3F1D-6104-4F20-9C97-67610C12FD65}" type="parTrans" cxnId="{B6A0BB09-84FD-41AD-9602-BDB900A636C2}">
      <dgm:prSet/>
      <dgm:spPr/>
      <dgm:t>
        <a:bodyPr/>
        <a:lstStyle/>
        <a:p>
          <a:endParaRPr lang="en-US"/>
        </a:p>
      </dgm:t>
    </dgm:pt>
    <dgm:pt modelId="{F5AA1D72-9FA3-4723-8973-7D348C9FA4E7}" type="sibTrans" cxnId="{B6A0BB09-84FD-41AD-9602-BDB900A636C2}">
      <dgm:prSet/>
      <dgm:spPr/>
      <dgm:t>
        <a:bodyPr/>
        <a:lstStyle/>
        <a:p>
          <a:endParaRPr lang="en-US"/>
        </a:p>
      </dgm:t>
    </dgm:pt>
    <dgm:pt modelId="{29D33E60-4413-437D-9F22-E526E1131B5B}">
      <dgm:prSet/>
      <dgm:spPr/>
      <dgm:t>
        <a:bodyPr/>
        <a:lstStyle/>
        <a:p>
          <a:r>
            <a:rPr lang="en-US" dirty="0"/>
            <a:t>Operator Overloading</a:t>
          </a:r>
        </a:p>
      </dgm:t>
    </dgm:pt>
    <dgm:pt modelId="{BD542A3D-2864-4A1F-8E41-97F83F831013}" type="parTrans" cxnId="{15A63AE0-4EA1-447F-A3CD-55375A2D8564}">
      <dgm:prSet/>
      <dgm:spPr/>
      <dgm:t>
        <a:bodyPr/>
        <a:lstStyle/>
        <a:p>
          <a:endParaRPr lang="en-US"/>
        </a:p>
      </dgm:t>
    </dgm:pt>
    <dgm:pt modelId="{1EEF9A65-A94A-448C-945B-DCEFB960B4EA}" type="sibTrans" cxnId="{15A63AE0-4EA1-447F-A3CD-55375A2D8564}">
      <dgm:prSet/>
      <dgm:spPr/>
      <dgm:t>
        <a:bodyPr/>
        <a:lstStyle/>
        <a:p>
          <a:endParaRPr lang="en-US"/>
        </a:p>
      </dgm:t>
    </dgm:pt>
    <dgm:pt modelId="{7B28D5BF-3044-4BCB-9168-455A332B39FD}">
      <dgm:prSet/>
      <dgm:spPr/>
      <dgm:t>
        <a:bodyPr/>
        <a:lstStyle/>
        <a:p>
          <a:r>
            <a:rPr lang="en-US" dirty="0"/>
            <a:t>Templates</a:t>
          </a:r>
        </a:p>
      </dgm:t>
    </dgm:pt>
    <dgm:pt modelId="{74EF4D58-0834-46AD-AE2B-7C15097CF218}" type="parTrans" cxnId="{53020C39-9DE7-4804-8F4E-0520BA79B6AC}">
      <dgm:prSet/>
      <dgm:spPr/>
      <dgm:t>
        <a:bodyPr/>
        <a:lstStyle/>
        <a:p>
          <a:endParaRPr lang="en-US"/>
        </a:p>
      </dgm:t>
    </dgm:pt>
    <dgm:pt modelId="{2C6D5B62-7736-486F-B5F4-977230A98B7A}" type="sibTrans" cxnId="{53020C39-9DE7-4804-8F4E-0520BA79B6AC}">
      <dgm:prSet/>
      <dgm:spPr/>
      <dgm:t>
        <a:bodyPr/>
        <a:lstStyle/>
        <a:p>
          <a:endParaRPr lang="en-US"/>
        </a:p>
      </dgm:t>
    </dgm:pt>
    <dgm:pt modelId="{D746B9B2-468F-46B2-94BD-C11DA56ABA74}" type="pres">
      <dgm:prSet presAssocID="{904B5E75-A0DE-4152-BCDB-1FAE416CE95F}" presName="hierChild1" presStyleCnt="0">
        <dgm:presLayoutVars>
          <dgm:chPref val="1"/>
          <dgm:dir/>
          <dgm:animOne val="branch"/>
          <dgm:animLvl val="lvl"/>
          <dgm:resizeHandles/>
        </dgm:presLayoutVars>
      </dgm:prSet>
      <dgm:spPr/>
    </dgm:pt>
    <dgm:pt modelId="{4A3AC859-3B34-4CC2-BC41-BC50DA9D9A9A}" type="pres">
      <dgm:prSet presAssocID="{562AAB21-1855-4A77-B33A-990515D3B619}" presName="hierRoot1" presStyleCnt="0"/>
      <dgm:spPr/>
    </dgm:pt>
    <dgm:pt modelId="{5CD49213-FE4A-421D-A23C-2863D6FA1F55}" type="pres">
      <dgm:prSet presAssocID="{562AAB21-1855-4A77-B33A-990515D3B619}" presName="composite" presStyleCnt="0"/>
      <dgm:spPr/>
    </dgm:pt>
    <dgm:pt modelId="{32B30342-C254-40D8-831B-6B05623B542A}" type="pres">
      <dgm:prSet presAssocID="{562AAB21-1855-4A77-B33A-990515D3B619}" presName="background" presStyleLbl="node0" presStyleIdx="0" presStyleCnt="1"/>
      <dgm:spPr/>
    </dgm:pt>
    <dgm:pt modelId="{918B5FD0-0CF9-4A57-BD7C-9A3C62079D5C}" type="pres">
      <dgm:prSet presAssocID="{562AAB21-1855-4A77-B33A-990515D3B619}" presName="text" presStyleLbl="fgAcc0" presStyleIdx="0" presStyleCnt="1" custLinFactNeighborX="-17096" custLinFactNeighborY="-26500">
        <dgm:presLayoutVars>
          <dgm:chPref val="3"/>
        </dgm:presLayoutVars>
      </dgm:prSet>
      <dgm:spPr/>
    </dgm:pt>
    <dgm:pt modelId="{F5B32253-AC16-4B1B-9E39-894895136DB7}" type="pres">
      <dgm:prSet presAssocID="{562AAB21-1855-4A77-B33A-990515D3B619}" presName="hierChild2" presStyleCnt="0"/>
      <dgm:spPr/>
    </dgm:pt>
    <dgm:pt modelId="{7D4C25E4-BECB-479F-A58C-557AAD8AE45E}" type="pres">
      <dgm:prSet presAssocID="{3B08A316-F7C6-424E-96CA-2843D6708E56}" presName="Name10" presStyleLbl="parChTrans1D2" presStyleIdx="0" presStyleCnt="4"/>
      <dgm:spPr/>
    </dgm:pt>
    <dgm:pt modelId="{3406A722-A445-4C6E-84AF-38A4EC80E3BE}" type="pres">
      <dgm:prSet presAssocID="{9066FC57-E3E7-4C9B-8598-43DD604D3CDE}" presName="hierRoot2" presStyleCnt="0"/>
      <dgm:spPr/>
    </dgm:pt>
    <dgm:pt modelId="{20F058FF-82B7-4310-A2D6-20A18B744B72}" type="pres">
      <dgm:prSet presAssocID="{9066FC57-E3E7-4C9B-8598-43DD604D3CDE}" presName="composite2" presStyleCnt="0"/>
      <dgm:spPr/>
    </dgm:pt>
    <dgm:pt modelId="{F9FB237F-6065-46B8-9965-D91EF2559C10}" type="pres">
      <dgm:prSet presAssocID="{9066FC57-E3E7-4C9B-8598-43DD604D3CDE}" presName="background2" presStyleLbl="node2" presStyleIdx="0" presStyleCnt="4"/>
      <dgm:spPr/>
    </dgm:pt>
    <dgm:pt modelId="{415933E8-706B-4141-B8AD-F9E33B2B9C9C}" type="pres">
      <dgm:prSet presAssocID="{9066FC57-E3E7-4C9B-8598-43DD604D3CDE}" presName="text2" presStyleLbl="fgAcc2" presStyleIdx="0" presStyleCnt="4">
        <dgm:presLayoutVars>
          <dgm:chPref val="3"/>
        </dgm:presLayoutVars>
      </dgm:prSet>
      <dgm:spPr/>
    </dgm:pt>
    <dgm:pt modelId="{9E642D36-D5BF-49AE-92E1-9F4655943A72}" type="pres">
      <dgm:prSet presAssocID="{9066FC57-E3E7-4C9B-8598-43DD604D3CDE}" presName="hierChild3" presStyleCnt="0"/>
      <dgm:spPr/>
    </dgm:pt>
    <dgm:pt modelId="{88761C78-1935-49BC-8415-FE70910F1717}" type="pres">
      <dgm:prSet presAssocID="{1BBE3F1D-6104-4F20-9C97-67610C12FD65}" presName="Name10" presStyleLbl="parChTrans1D2" presStyleIdx="1" presStyleCnt="4"/>
      <dgm:spPr/>
    </dgm:pt>
    <dgm:pt modelId="{189545EB-9E45-4624-9936-7AAE7AC4C769}" type="pres">
      <dgm:prSet presAssocID="{295CFE86-DA6E-4B68-9F0F-99114B4940F0}" presName="hierRoot2" presStyleCnt="0"/>
      <dgm:spPr/>
    </dgm:pt>
    <dgm:pt modelId="{168290E9-1FA6-41EF-A8C9-2DCB657EA5A9}" type="pres">
      <dgm:prSet presAssocID="{295CFE86-DA6E-4B68-9F0F-99114B4940F0}" presName="composite2" presStyleCnt="0"/>
      <dgm:spPr/>
    </dgm:pt>
    <dgm:pt modelId="{3C0150C7-610A-47FA-9983-0546A4ED00A6}" type="pres">
      <dgm:prSet presAssocID="{295CFE86-DA6E-4B68-9F0F-99114B4940F0}" presName="background2" presStyleLbl="node2" presStyleIdx="1" presStyleCnt="4"/>
      <dgm:spPr/>
    </dgm:pt>
    <dgm:pt modelId="{E4BA93F8-7C65-4372-BD31-3A63E2DFBA24}" type="pres">
      <dgm:prSet presAssocID="{295CFE86-DA6E-4B68-9F0F-99114B4940F0}" presName="text2" presStyleLbl="fgAcc2" presStyleIdx="1" presStyleCnt="4">
        <dgm:presLayoutVars>
          <dgm:chPref val="3"/>
        </dgm:presLayoutVars>
      </dgm:prSet>
      <dgm:spPr/>
    </dgm:pt>
    <dgm:pt modelId="{A1535EAF-5D42-4435-8678-F93281DF5F24}" type="pres">
      <dgm:prSet presAssocID="{295CFE86-DA6E-4B68-9F0F-99114B4940F0}" presName="hierChild3" presStyleCnt="0"/>
      <dgm:spPr/>
    </dgm:pt>
    <dgm:pt modelId="{FF9E1973-F9BD-4FC6-B9D2-C3FBB3207737}" type="pres">
      <dgm:prSet presAssocID="{BD542A3D-2864-4A1F-8E41-97F83F831013}" presName="Name10" presStyleLbl="parChTrans1D2" presStyleIdx="2" presStyleCnt="4"/>
      <dgm:spPr/>
    </dgm:pt>
    <dgm:pt modelId="{FEEBFBC4-7427-4F03-BA53-7F138C5CD4BE}" type="pres">
      <dgm:prSet presAssocID="{29D33E60-4413-437D-9F22-E526E1131B5B}" presName="hierRoot2" presStyleCnt="0"/>
      <dgm:spPr/>
    </dgm:pt>
    <dgm:pt modelId="{CC75521F-E26E-4CE9-A187-E411FF14F043}" type="pres">
      <dgm:prSet presAssocID="{29D33E60-4413-437D-9F22-E526E1131B5B}" presName="composite2" presStyleCnt="0"/>
      <dgm:spPr/>
    </dgm:pt>
    <dgm:pt modelId="{B4971973-9573-490F-B10C-85B9D2395E8A}" type="pres">
      <dgm:prSet presAssocID="{29D33E60-4413-437D-9F22-E526E1131B5B}" presName="background2" presStyleLbl="node2" presStyleIdx="2" presStyleCnt="4"/>
      <dgm:spPr/>
    </dgm:pt>
    <dgm:pt modelId="{A5F47B6D-7496-4FB7-A9F4-49A0E6823E52}" type="pres">
      <dgm:prSet presAssocID="{29D33E60-4413-437D-9F22-E526E1131B5B}" presName="text2" presStyleLbl="fgAcc2" presStyleIdx="2" presStyleCnt="4">
        <dgm:presLayoutVars>
          <dgm:chPref val="3"/>
        </dgm:presLayoutVars>
      </dgm:prSet>
      <dgm:spPr/>
    </dgm:pt>
    <dgm:pt modelId="{2BB001CC-5492-48F3-B00B-46BCE7EDB69A}" type="pres">
      <dgm:prSet presAssocID="{29D33E60-4413-437D-9F22-E526E1131B5B}" presName="hierChild3" presStyleCnt="0"/>
      <dgm:spPr/>
    </dgm:pt>
    <dgm:pt modelId="{20315C2F-8762-42D5-95A2-D12F282855C6}" type="pres">
      <dgm:prSet presAssocID="{74EF4D58-0834-46AD-AE2B-7C15097CF218}" presName="Name10" presStyleLbl="parChTrans1D2" presStyleIdx="3" presStyleCnt="4"/>
      <dgm:spPr/>
    </dgm:pt>
    <dgm:pt modelId="{AE5882C7-C8F2-40C8-88A9-4115FFD0F220}" type="pres">
      <dgm:prSet presAssocID="{7B28D5BF-3044-4BCB-9168-455A332B39FD}" presName="hierRoot2" presStyleCnt="0"/>
      <dgm:spPr/>
    </dgm:pt>
    <dgm:pt modelId="{E141DC4E-DD88-49D1-B3A0-50470BA7E776}" type="pres">
      <dgm:prSet presAssocID="{7B28D5BF-3044-4BCB-9168-455A332B39FD}" presName="composite2" presStyleCnt="0"/>
      <dgm:spPr/>
    </dgm:pt>
    <dgm:pt modelId="{86369450-A87F-4FAC-B099-D997168A828E}" type="pres">
      <dgm:prSet presAssocID="{7B28D5BF-3044-4BCB-9168-455A332B39FD}" presName="background2" presStyleLbl="node2" presStyleIdx="3" presStyleCnt="4"/>
      <dgm:spPr/>
    </dgm:pt>
    <dgm:pt modelId="{CDABB788-D396-4160-889A-B5F0821D395C}" type="pres">
      <dgm:prSet presAssocID="{7B28D5BF-3044-4BCB-9168-455A332B39FD}" presName="text2" presStyleLbl="fgAcc2" presStyleIdx="3" presStyleCnt="4">
        <dgm:presLayoutVars>
          <dgm:chPref val="3"/>
        </dgm:presLayoutVars>
      </dgm:prSet>
      <dgm:spPr/>
    </dgm:pt>
    <dgm:pt modelId="{175B38EE-18F9-4FE4-B9F8-84A4F7DB0473}" type="pres">
      <dgm:prSet presAssocID="{7B28D5BF-3044-4BCB-9168-455A332B39FD}" presName="hierChild3" presStyleCnt="0"/>
      <dgm:spPr/>
    </dgm:pt>
  </dgm:ptLst>
  <dgm:cxnLst>
    <dgm:cxn modelId="{B6A0BB09-84FD-41AD-9602-BDB900A636C2}" srcId="{562AAB21-1855-4A77-B33A-990515D3B619}" destId="{295CFE86-DA6E-4B68-9F0F-99114B4940F0}" srcOrd="1" destOrd="0" parTransId="{1BBE3F1D-6104-4F20-9C97-67610C12FD65}" sibTransId="{F5AA1D72-9FA3-4723-8973-7D348C9FA4E7}"/>
    <dgm:cxn modelId="{0465F826-542D-4DEA-970C-8A5AC2C3E6AA}" type="presOf" srcId="{29D33E60-4413-437D-9F22-E526E1131B5B}" destId="{A5F47B6D-7496-4FB7-A9F4-49A0E6823E52}" srcOrd="0" destOrd="0" presId="urn:microsoft.com/office/officeart/2005/8/layout/hierarchy1"/>
    <dgm:cxn modelId="{53020C39-9DE7-4804-8F4E-0520BA79B6AC}" srcId="{562AAB21-1855-4A77-B33A-990515D3B619}" destId="{7B28D5BF-3044-4BCB-9168-455A332B39FD}" srcOrd="3" destOrd="0" parTransId="{74EF4D58-0834-46AD-AE2B-7C15097CF218}" sibTransId="{2C6D5B62-7736-486F-B5F4-977230A98B7A}"/>
    <dgm:cxn modelId="{BD6C725F-CBB0-4F5E-A4F5-E209CFEF70D9}" type="presOf" srcId="{7B28D5BF-3044-4BCB-9168-455A332B39FD}" destId="{CDABB788-D396-4160-889A-B5F0821D395C}" srcOrd="0" destOrd="0" presId="urn:microsoft.com/office/officeart/2005/8/layout/hierarchy1"/>
    <dgm:cxn modelId="{C8DB0241-95F8-4F50-A86C-92000011267A}" type="presOf" srcId="{3B08A316-F7C6-424E-96CA-2843D6708E56}" destId="{7D4C25E4-BECB-479F-A58C-557AAD8AE45E}" srcOrd="0" destOrd="0" presId="urn:microsoft.com/office/officeart/2005/8/layout/hierarchy1"/>
    <dgm:cxn modelId="{D335384F-EF2C-45A0-A4A0-E0121BB00B8F}" type="presOf" srcId="{74EF4D58-0834-46AD-AE2B-7C15097CF218}" destId="{20315C2F-8762-42D5-95A2-D12F282855C6}" srcOrd="0" destOrd="0" presId="urn:microsoft.com/office/officeart/2005/8/layout/hierarchy1"/>
    <dgm:cxn modelId="{BC3A6971-9056-4BB4-9864-E1372E37459E}" type="presOf" srcId="{295CFE86-DA6E-4B68-9F0F-99114B4940F0}" destId="{E4BA93F8-7C65-4372-BD31-3A63E2DFBA24}" srcOrd="0" destOrd="0" presId="urn:microsoft.com/office/officeart/2005/8/layout/hierarchy1"/>
    <dgm:cxn modelId="{2167E855-4321-4FF0-8C87-073BA58C03A1}" type="presOf" srcId="{904B5E75-A0DE-4152-BCDB-1FAE416CE95F}" destId="{D746B9B2-468F-46B2-94BD-C11DA56ABA74}" srcOrd="0" destOrd="0" presId="urn:microsoft.com/office/officeart/2005/8/layout/hierarchy1"/>
    <dgm:cxn modelId="{F7B33659-DD8E-401E-8A34-0B18A9B1DE12}" type="presOf" srcId="{1BBE3F1D-6104-4F20-9C97-67610C12FD65}" destId="{88761C78-1935-49BC-8415-FE70910F1717}" srcOrd="0" destOrd="0" presId="urn:microsoft.com/office/officeart/2005/8/layout/hierarchy1"/>
    <dgm:cxn modelId="{8DF28187-E493-4BA9-8584-89A469657778}" type="presOf" srcId="{562AAB21-1855-4A77-B33A-990515D3B619}" destId="{918B5FD0-0CF9-4A57-BD7C-9A3C62079D5C}" srcOrd="0" destOrd="0" presId="urn:microsoft.com/office/officeart/2005/8/layout/hierarchy1"/>
    <dgm:cxn modelId="{E971358A-9649-41E6-B3AC-B8622816704E}" srcId="{904B5E75-A0DE-4152-BCDB-1FAE416CE95F}" destId="{562AAB21-1855-4A77-B33A-990515D3B619}" srcOrd="0" destOrd="0" parTransId="{CC049267-397E-4782-92F6-B1F7DA2C40C3}" sibTransId="{B40317B0-43F2-4CD4-86C5-548474834B7C}"/>
    <dgm:cxn modelId="{5DDA44B7-2FF3-4EC4-865B-5051184AED32}" srcId="{562AAB21-1855-4A77-B33A-990515D3B619}" destId="{9066FC57-E3E7-4C9B-8598-43DD604D3CDE}" srcOrd="0" destOrd="0" parTransId="{3B08A316-F7C6-424E-96CA-2843D6708E56}" sibTransId="{E070C157-0EB4-42B8-A5F8-BA594EB36B87}"/>
    <dgm:cxn modelId="{15A63AE0-4EA1-447F-A3CD-55375A2D8564}" srcId="{562AAB21-1855-4A77-B33A-990515D3B619}" destId="{29D33E60-4413-437D-9F22-E526E1131B5B}" srcOrd="2" destOrd="0" parTransId="{BD542A3D-2864-4A1F-8E41-97F83F831013}" sibTransId="{1EEF9A65-A94A-448C-945B-DCEFB960B4EA}"/>
    <dgm:cxn modelId="{EA2CEFFA-3674-4AD6-B576-4569A802EED0}" type="presOf" srcId="{9066FC57-E3E7-4C9B-8598-43DD604D3CDE}" destId="{415933E8-706B-4141-B8AD-F9E33B2B9C9C}" srcOrd="0" destOrd="0" presId="urn:microsoft.com/office/officeart/2005/8/layout/hierarchy1"/>
    <dgm:cxn modelId="{757C99FD-A190-4742-9B84-659243D801CA}" type="presOf" srcId="{BD542A3D-2864-4A1F-8E41-97F83F831013}" destId="{FF9E1973-F9BD-4FC6-B9D2-C3FBB3207737}" srcOrd="0" destOrd="0" presId="urn:microsoft.com/office/officeart/2005/8/layout/hierarchy1"/>
    <dgm:cxn modelId="{567CE66C-CEAF-4FB2-8F01-D2823AB85AC5}" type="presParOf" srcId="{D746B9B2-468F-46B2-94BD-C11DA56ABA74}" destId="{4A3AC859-3B34-4CC2-BC41-BC50DA9D9A9A}" srcOrd="0" destOrd="0" presId="urn:microsoft.com/office/officeart/2005/8/layout/hierarchy1"/>
    <dgm:cxn modelId="{A6D16D45-C732-4977-AA2C-F0B140FBAF34}" type="presParOf" srcId="{4A3AC859-3B34-4CC2-BC41-BC50DA9D9A9A}" destId="{5CD49213-FE4A-421D-A23C-2863D6FA1F55}" srcOrd="0" destOrd="0" presId="urn:microsoft.com/office/officeart/2005/8/layout/hierarchy1"/>
    <dgm:cxn modelId="{63F5BD0F-D6B0-4044-9270-B21D7DFB9674}" type="presParOf" srcId="{5CD49213-FE4A-421D-A23C-2863D6FA1F55}" destId="{32B30342-C254-40D8-831B-6B05623B542A}" srcOrd="0" destOrd="0" presId="urn:microsoft.com/office/officeart/2005/8/layout/hierarchy1"/>
    <dgm:cxn modelId="{B3C18436-91E4-4575-8F7C-6CD9B883FB59}" type="presParOf" srcId="{5CD49213-FE4A-421D-A23C-2863D6FA1F55}" destId="{918B5FD0-0CF9-4A57-BD7C-9A3C62079D5C}" srcOrd="1" destOrd="0" presId="urn:microsoft.com/office/officeart/2005/8/layout/hierarchy1"/>
    <dgm:cxn modelId="{9F5346A9-51B1-4BEE-BE3E-D1B6C7B2259B}" type="presParOf" srcId="{4A3AC859-3B34-4CC2-BC41-BC50DA9D9A9A}" destId="{F5B32253-AC16-4B1B-9E39-894895136DB7}" srcOrd="1" destOrd="0" presId="urn:microsoft.com/office/officeart/2005/8/layout/hierarchy1"/>
    <dgm:cxn modelId="{8A9EA0CF-BF97-43E3-A612-99F07D9739B4}" type="presParOf" srcId="{F5B32253-AC16-4B1B-9E39-894895136DB7}" destId="{7D4C25E4-BECB-479F-A58C-557AAD8AE45E}" srcOrd="0" destOrd="0" presId="urn:microsoft.com/office/officeart/2005/8/layout/hierarchy1"/>
    <dgm:cxn modelId="{770061B0-C510-4DF2-BB2F-8361C3A1C4B6}" type="presParOf" srcId="{F5B32253-AC16-4B1B-9E39-894895136DB7}" destId="{3406A722-A445-4C6E-84AF-38A4EC80E3BE}" srcOrd="1" destOrd="0" presId="urn:microsoft.com/office/officeart/2005/8/layout/hierarchy1"/>
    <dgm:cxn modelId="{AF3DEF22-FB0B-4139-877C-3BB648C32768}" type="presParOf" srcId="{3406A722-A445-4C6E-84AF-38A4EC80E3BE}" destId="{20F058FF-82B7-4310-A2D6-20A18B744B72}" srcOrd="0" destOrd="0" presId="urn:microsoft.com/office/officeart/2005/8/layout/hierarchy1"/>
    <dgm:cxn modelId="{C1ED97DD-F88B-41E5-A0AF-E339097CA82B}" type="presParOf" srcId="{20F058FF-82B7-4310-A2D6-20A18B744B72}" destId="{F9FB237F-6065-46B8-9965-D91EF2559C10}" srcOrd="0" destOrd="0" presId="urn:microsoft.com/office/officeart/2005/8/layout/hierarchy1"/>
    <dgm:cxn modelId="{D9587928-FFE7-48BE-8D89-C5731E7F764E}" type="presParOf" srcId="{20F058FF-82B7-4310-A2D6-20A18B744B72}" destId="{415933E8-706B-4141-B8AD-F9E33B2B9C9C}" srcOrd="1" destOrd="0" presId="urn:microsoft.com/office/officeart/2005/8/layout/hierarchy1"/>
    <dgm:cxn modelId="{9B069F09-B10B-43AF-BB1B-3DB9EE43739C}" type="presParOf" srcId="{3406A722-A445-4C6E-84AF-38A4EC80E3BE}" destId="{9E642D36-D5BF-49AE-92E1-9F4655943A72}" srcOrd="1" destOrd="0" presId="urn:microsoft.com/office/officeart/2005/8/layout/hierarchy1"/>
    <dgm:cxn modelId="{025CA819-DF29-4A51-8D98-225E72E63C00}" type="presParOf" srcId="{F5B32253-AC16-4B1B-9E39-894895136DB7}" destId="{88761C78-1935-49BC-8415-FE70910F1717}" srcOrd="2" destOrd="0" presId="urn:microsoft.com/office/officeart/2005/8/layout/hierarchy1"/>
    <dgm:cxn modelId="{7BA21D80-C4AF-4E61-8353-7E1805743517}" type="presParOf" srcId="{F5B32253-AC16-4B1B-9E39-894895136DB7}" destId="{189545EB-9E45-4624-9936-7AAE7AC4C769}" srcOrd="3" destOrd="0" presId="urn:microsoft.com/office/officeart/2005/8/layout/hierarchy1"/>
    <dgm:cxn modelId="{E290CA77-8102-4ABA-A9DB-CDAEE6B06628}" type="presParOf" srcId="{189545EB-9E45-4624-9936-7AAE7AC4C769}" destId="{168290E9-1FA6-41EF-A8C9-2DCB657EA5A9}" srcOrd="0" destOrd="0" presId="urn:microsoft.com/office/officeart/2005/8/layout/hierarchy1"/>
    <dgm:cxn modelId="{86AF8D29-5BDB-4AD0-AB7F-81BBBC165BA4}" type="presParOf" srcId="{168290E9-1FA6-41EF-A8C9-2DCB657EA5A9}" destId="{3C0150C7-610A-47FA-9983-0546A4ED00A6}" srcOrd="0" destOrd="0" presId="urn:microsoft.com/office/officeart/2005/8/layout/hierarchy1"/>
    <dgm:cxn modelId="{9FD591A8-16CE-4750-956A-663E270A8382}" type="presParOf" srcId="{168290E9-1FA6-41EF-A8C9-2DCB657EA5A9}" destId="{E4BA93F8-7C65-4372-BD31-3A63E2DFBA24}" srcOrd="1" destOrd="0" presId="urn:microsoft.com/office/officeart/2005/8/layout/hierarchy1"/>
    <dgm:cxn modelId="{EAB680BB-8AA6-4E3B-9FB8-28C2E7F1D780}" type="presParOf" srcId="{189545EB-9E45-4624-9936-7AAE7AC4C769}" destId="{A1535EAF-5D42-4435-8678-F93281DF5F24}" srcOrd="1" destOrd="0" presId="urn:microsoft.com/office/officeart/2005/8/layout/hierarchy1"/>
    <dgm:cxn modelId="{C9F352DC-8A1C-4E47-B0B1-00116B3BB60D}" type="presParOf" srcId="{F5B32253-AC16-4B1B-9E39-894895136DB7}" destId="{FF9E1973-F9BD-4FC6-B9D2-C3FBB3207737}" srcOrd="4" destOrd="0" presId="urn:microsoft.com/office/officeart/2005/8/layout/hierarchy1"/>
    <dgm:cxn modelId="{12656F58-DC7B-4EB0-8086-5BF26665F0D4}" type="presParOf" srcId="{F5B32253-AC16-4B1B-9E39-894895136DB7}" destId="{FEEBFBC4-7427-4F03-BA53-7F138C5CD4BE}" srcOrd="5" destOrd="0" presId="urn:microsoft.com/office/officeart/2005/8/layout/hierarchy1"/>
    <dgm:cxn modelId="{5AECDC88-464D-4CA8-BCF4-6B701CA86803}" type="presParOf" srcId="{FEEBFBC4-7427-4F03-BA53-7F138C5CD4BE}" destId="{CC75521F-E26E-4CE9-A187-E411FF14F043}" srcOrd="0" destOrd="0" presId="urn:microsoft.com/office/officeart/2005/8/layout/hierarchy1"/>
    <dgm:cxn modelId="{F00DB5F5-91A1-4446-B7C0-78861946CAA2}" type="presParOf" srcId="{CC75521F-E26E-4CE9-A187-E411FF14F043}" destId="{B4971973-9573-490F-B10C-85B9D2395E8A}" srcOrd="0" destOrd="0" presId="urn:microsoft.com/office/officeart/2005/8/layout/hierarchy1"/>
    <dgm:cxn modelId="{E655412E-D7CC-4C4A-98DD-6AF45500FE69}" type="presParOf" srcId="{CC75521F-E26E-4CE9-A187-E411FF14F043}" destId="{A5F47B6D-7496-4FB7-A9F4-49A0E6823E52}" srcOrd="1" destOrd="0" presId="urn:microsoft.com/office/officeart/2005/8/layout/hierarchy1"/>
    <dgm:cxn modelId="{C3BE3BE1-2CDE-47D4-9451-A99A9A82A5D5}" type="presParOf" srcId="{FEEBFBC4-7427-4F03-BA53-7F138C5CD4BE}" destId="{2BB001CC-5492-48F3-B00B-46BCE7EDB69A}" srcOrd="1" destOrd="0" presId="urn:microsoft.com/office/officeart/2005/8/layout/hierarchy1"/>
    <dgm:cxn modelId="{BA5A39F9-17DD-47F0-9C7F-B1D3E8EAC82F}" type="presParOf" srcId="{F5B32253-AC16-4B1B-9E39-894895136DB7}" destId="{20315C2F-8762-42D5-95A2-D12F282855C6}" srcOrd="6" destOrd="0" presId="urn:microsoft.com/office/officeart/2005/8/layout/hierarchy1"/>
    <dgm:cxn modelId="{07AB49E5-D10A-45FD-AB6E-745023892C4D}" type="presParOf" srcId="{F5B32253-AC16-4B1B-9E39-894895136DB7}" destId="{AE5882C7-C8F2-40C8-88A9-4115FFD0F220}" srcOrd="7" destOrd="0" presId="urn:microsoft.com/office/officeart/2005/8/layout/hierarchy1"/>
    <dgm:cxn modelId="{D8AAFB1D-C5CB-4665-865C-65F50211DAF9}" type="presParOf" srcId="{AE5882C7-C8F2-40C8-88A9-4115FFD0F220}" destId="{E141DC4E-DD88-49D1-B3A0-50470BA7E776}" srcOrd="0" destOrd="0" presId="urn:microsoft.com/office/officeart/2005/8/layout/hierarchy1"/>
    <dgm:cxn modelId="{471F52F4-2304-4F72-AF88-BBDBCE63A0B7}" type="presParOf" srcId="{E141DC4E-DD88-49D1-B3A0-50470BA7E776}" destId="{86369450-A87F-4FAC-B099-D997168A828E}" srcOrd="0" destOrd="0" presId="urn:microsoft.com/office/officeart/2005/8/layout/hierarchy1"/>
    <dgm:cxn modelId="{10B0394C-82E4-42CA-AF31-13ABC7913730}" type="presParOf" srcId="{E141DC4E-DD88-49D1-B3A0-50470BA7E776}" destId="{CDABB788-D396-4160-889A-B5F0821D395C}" srcOrd="1" destOrd="0" presId="urn:microsoft.com/office/officeart/2005/8/layout/hierarchy1"/>
    <dgm:cxn modelId="{9EF2A1AF-11A4-4437-AAA6-4F9A99E4E46E}" type="presParOf" srcId="{AE5882C7-C8F2-40C8-88A9-4115FFD0F220}" destId="{175B38EE-18F9-4FE4-B9F8-84A4F7DB047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7E023F-94FA-4742-B97F-D6DA32026C4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D8E00F3-32DC-49E6-9400-C6D39306B10E}">
      <dgm:prSet phldrT="[Text]"/>
      <dgm:spPr/>
      <dgm:t>
        <a:bodyPr/>
        <a:lstStyle/>
        <a:p>
          <a:r>
            <a:rPr lang="en-US" dirty="0"/>
            <a:t>Overriding</a:t>
          </a:r>
        </a:p>
      </dgm:t>
    </dgm:pt>
    <dgm:pt modelId="{91DF7F73-3339-4385-BF90-54EC7B551035}" type="parTrans" cxnId="{E651C17E-B7AB-4291-96AB-95A6D21B3A6E}">
      <dgm:prSet/>
      <dgm:spPr/>
      <dgm:t>
        <a:bodyPr/>
        <a:lstStyle/>
        <a:p>
          <a:endParaRPr lang="en-US"/>
        </a:p>
      </dgm:t>
    </dgm:pt>
    <dgm:pt modelId="{A73F0182-28BA-4C3C-BC52-744642073C93}" type="sibTrans" cxnId="{E651C17E-B7AB-4291-96AB-95A6D21B3A6E}">
      <dgm:prSet/>
      <dgm:spPr/>
      <dgm:t>
        <a:bodyPr/>
        <a:lstStyle/>
        <a:p>
          <a:endParaRPr lang="en-US"/>
        </a:p>
      </dgm:t>
    </dgm:pt>
    <dgm:pt modelId="{4EDF0DA0-0C43-49B1-8C05-4A3ECBAE449F}">
      <dgm:prSet phldrT="[Text]"/>
      <dgm:spPr/>
      <dgm:t>
        <a:bodyPr/>
        <a:lstStyle/>
        <a:p>
          <a:r>
            <a:rPr lang="en-US" dirty="0"/>
            <a:t>Function overriding</a:t>
          </a:r>
        </a:p>
      </dgm:t>
    </dgm:pt>
    <dgm:pt modelId="{13E332C3-A009-4637-845B-2BB87AC1032A}" type="parTrans" cxnId="{F52A5460-904F-42EF-83E6-0B55C81484AE}">
      <dgm:prSet/>
      <dgm:spPr/>
      <dgm:t>
        <a:bodyPr/>
        <a:lstStyle/>
        <a:p>
          <a:endParaRPr lang="en-US"/>
        </a:p>
      </dgm:t>
    </dgm:pt>
    <dgm:pt modelId="{95063521-547C-444B-B937-D8B8080ED48A}" type="sibTrans" cxnId="{F52A5460-904F-42EF-83E6-0B55C81484AE}">
      <dgm:prSet/>
      <dgm:spPr/>
      <dgm:t>
        <a:bodyPr/>
        <a:lstStyle/>
        <a:p>
          <a:endParaRPr lang="en-US"/>
        </a:p>
      </dgm:t>
    </dgm:pt>
    <dgm:pt modelId="{4DF85C01-6A99-4C7B-8569-1449AD89FF18}">
      <dgm:prSet/>
      <dgm:spPr/>
      <dgm:t>
        <a:bodyPr/>
        <a:lstStyle/>
        <a:p>
          <a:r>
            <a:rPr lang="en-US" dirty="0"/>
            <a:t>Virtual function</a:t>
          </a:r>
        </a:p>
      </dgm:t>
    </dgm:pt>
    <dgm:pt modelId="{417A1F9E-2F52-4CCE-A253-66F2D47B14D9}" type="parTrans" cxnId="{0A3FF5AE-715E-4A21-BFFC-B8BE8E576FB1}">
      <dgm:prSet/>
      <dgm:spPr/>
      <dgm:t>
        <a:bodyPr/>
        <a:lstStyle/>
        <a:p>
          <a:endParaRPr lang="en-US"/>
        </a:p>
      </dgm:t>
    </dgm:pt>
    <dgm:pt modelId="{2890C0DF-9FA4-403D-B4A1-DDEEB83BC736}" type="sibTrans" cxnId="{0A3FF5AE-715E-4A21-BFFC-B8BE8E576FB1}">
      <dgm:prSet/>
      <dgm:spPr/>
      <dgm:t>
        <a:bodyPr/>
        <a:lstStyle/>
        <a:p>
          <a:endParaRPr lang="en-US"/>
        </a:p>
      </dgm:t>
    </dgm:pt>
    <dgm:pt modelId="{DBF5FF53-708C-4D14-B575-A0E0D8F21FD3}" type="pres">
      <dgm:prSet presAssocID="{807E023F-94FA-4742-B97F-D6DA32026C49}" presName="hierChild1" presStyleCnt="0">
        <dgm:presLayoutVars>
          <dgm:chPref val="1"/>
          <dgm:dir/>
          <dgm:animOne val="branch"/>
          <dgm:animLvl val="lvl"/>
          <dgm:resizeHandles/>
        </dgm:presLayoutVars>
      </dgm:prSet>
      <dgm:spPr/>
    </dgm:pt>
    <dgm:pt modelId="{A5129F32-5F39-454B-A48D-8612749834C8}" type="pres">
      <dgm:prSet presAssocID="{AD8E00F3-32DC-49E6-9400-C6D39306B10E}" presName="hierRoot1" presStyleCnt="0"/>
      <dgm:spPr/>
    </dgm:pt>
    <dgm:pt modelId="{10A52674-0B40-483D-85CB-F4B48B92A919}" type="pres">
      <dgm:prSet presAssocID="{AD8E00F3-32DC-49E6-9400-C6D39306B10E}" presName="composite" presStyleCnt="0"/>
      <dgm:spPr/>
    </dgm:pt>
    <dgm:pt modelId="{50473215-D8EB-4B60-8AE3-446A499720CE}" type="pres">
      <dgm:prSet presAssocID="{AD8E00F3-32DC-49E6-9400-C6D39306B10E}" presName="background" presStyleLbl="node0" presStyleIdx="0" presStyleCnt="1"/>
      <dgm:spPr/>
    </dgm:pt>
    <dgm:pt modelId="{B71CB289-D10F-49B5-A46F-E86899044EA7}" type="pres">
      <dgm:prSet presAssocID="{AD8E00F3-32DC-49E6-9400-C6D39306B10E}" presName="text" presStyleLbl="fgAcc0" presStyleIdx="0" presStyleCnt="1">
        <dgm:presLayoutVars>
          <dgm:chPref val="3"/>
        </dgm:presLayoutVars>
      </dgm:prSet>
      <dgm:spPr/>
    </dgm:pt>
    <dgm:pt modelId="{8EF24C43-4BB2-4F7C-B200-805C3186D536}" type="pres">
      <dgm:prSet presAssocID="{AD8E00F3-32DC-49E6-9400-C6D39306B10E}" presName="hierChild2" presStyleCnt="0"/>
      <dgm:spPr/>
    </dgm:pt>
    <dgm:pt modelId="{914DDCD8-6D39-4CAB-9CA0-319DE07D1067}" type="pres">
      <dgm:prSet presAssocID="{13E332C3-A009-4637-845B-2BB87AC1032A}" presName="Name10" presStyleLbl="parChTrans1D2" presStyleIdx="0" presStyleCnt="1"/>
      <dgm:spPr/>
    </dgm:pt>
    <dgm:pt modelId="{90A4E5BC-51E8-4010-94CE-54CD1263F9C7}" type="pres">
      <dgm:prSet presAssocID="{4EDF0DA0-0C43-49B1-8C05-4A3ECBAE449F}" presName="hierRoot2" presStyleCnt="0"/>
      <dgm:spPr/>
    </dgm:pt>
    <dgm:pt modelId="{FA962322-66D6-4567-AD67-B1BA25FF633E}" type="pres">
      <dgm:prSet presAssocID="{4EDF0DA0-0C43-49B1-8C05-4A3ECBAE449F}" presName="composite2" presStyleCnt="0"/>
      <dgm:spPr/>
    </dgm:pt>
    <dgm:pt modelId="{C23BAC14-C7CA-458F-8A72-EC89A93CD76E}" type="pres">
      <dgm:prSet presAssocID="{4EDF0DA0-0C43-49B1-8C05-4A3ECBAE449F}" presName="background2" presStyleLbl="node2" presStyleIdx="0" presStyleCnt="1"/>
      <dgm:spPr/>
    </dgm:pt>
    <dgm:pt modelId="{75A4FB26-1362-4BC3-9162-EEEDEE64027C}" type="pres">
      <dgm:prSet presAssocID="{4EDF0DA0-0C43-49B1-8C05-4A3ECBAE449F}" presName="text2" presStyleLbl="fgAcc2" presStyleIdx="0" presStyleCnt="1">
        <dgm:presLayoutVars>
          <dgm:chPref val="3"/>
        </dgm:presLayoutVars>
      </dgm:prSet>
      <dgm:spPr/>
    </dgm:pt>
    <dgm:pt modelId="{4F05A639-A2DF-486B-8AF1-457968439156}" type="pres">
      <dgm:prSet presAssocID="{4EDF0DA0-0C43-49B1-8C05-4A3ECBAE449F}" presName="hierChild3" presStyleCnt="0"/>
      <dgm:spPr/>
    </dgm:pt>
    <dgm:pt modelId="{6DE15174-6A2B-4CDF-BF18-BC335E81A093}" type="pres">
      <dgm:prSet presAssocID="{417A1F9E-2F52-4CCE-A253-66F2D47B14D9}" presName="Name17" presStyleLbl="parChTrans1D3" presStyleIdx="0" presStyleCnt="1"/>
      <dgm:spPr/>
    </dgm:pt>
    <dgm:pt modelId="{5B6ABB4B-FEE2-4542-AC1E-F282FF31B7DC}" type="pres">
      <dgm:prSet presAssocID="{4DF85C01-6A99-4C7B-8569-1449AD89FF18}" presName="hierRoot3" presStyleCnt="0"/>
      <dgm:spPr/>
    </dgm:pt>
    <dgm:pt modelId="{1FE92F1F-031A-4FC9-B11C-344DC7C76336}" type="pres">
      <dgm:prSet presAssocID="{4DF85C01-6A99-4C7B-8569-1449AD89FF18}" presName="composite3" presStyleCnt="0"/>
      <dgm:spPr/>
    </dgm:pt>
    <dgm:pt modelId="{4A580C4C-10D7-4BD9-8A15-7F92625281BF}" type="pres">
      <dgm:prSet presAssocID="{4DF85C01-6A99-4C7B-8569-1449AD89FF18}" presName="background3" presStyleLbl="node3" presStyleIdx="0" presStyleCnt="1"/>
      <dgm:spPr/>
    </dgm:pt>
    <dgm:pt modelId="{C008F087-8227-43A0-9D5A-7C4961621FFB}" type="pres">
      <dgm:prSet presAssocID="{4DF85C01-6A99-4C7B-8569-1449AD89FF18}" presName="text3" presStyleLbl="fgAcc3" presStyleIdx="0" presStyleCnt="1">
        <dgm:presLayoutVars>
          <dgm:chPref val="3"/>
        </dgm:presLayoutVars>
      </dgm:prSet>
      <dgm:spPr/>
    </dgm:pt>
    <dgm:pt modelId="{B23BD1A7-E106-4D51-AF6C-D6F864144ACF}" type="pres">
      <dgm:prSet presAssocID="{4DF85C01-6A99-4C7B-8569-1449AD89FF18}" presName="hierChild4" presStyleCnt="0"/>
      <dgm:spPr/>
    </dgm:pt>
  </dgm:ptLst>
  <dgm:cxnLst>
    <dgm:cxn modelId="{1F830F2E-B43D-4C2F-9DD1-F3E6BFD36B96}" type="presOf" srcId="{4EDF0DA0-0C43-49B1-8C05-4A3ECBAE449F}" destId="{75A4FB26-1362-4BC3-9162-EEEDEE64027C}" srcOrd="0" destOrd="0" presId="urn:microsoft.com/office/officeart/2005/8/layout/hierarchy1"/>
    <dgm:cxn modelId="{F52A5460-904F-42EF-83E6-0B55C81484AE}" srcId="{AD8E00F3-32DC-49E6-9400-C6D39306B10E}" destId="{4EDF0DA0-0C43-49B1-8C05-4A3ECBAE449F}" srcOrd="0" destOrd="0" parTransId="{13E332C3-A009-4637-845B-2BB87AC1032A}" sibTransId="{95063521-547C-444B-B937-D8B8080ED48A}"/>
    <dgm:cxn modelId="{DD9DF862-9EE4-4907-B17C-B2CA81C730B7}" type="presOf" srcId="{13E332C3-A009-4637-845B-2BB87AC1032A}" destId="{914DDCD8-6D39-4CAB-9CA0-319DE07D1067}" srcOrd="0" destOrd="0" presId="urn:microsoft.com/office/officeart/2005/8/layout/hierarchy1"/>
    <dgm:cxn modelId="{E651C17E-B7AB-4291-96AB-95A6D21B3A6E}" srcId="{807E023F-94FA-4742-B97F-D6DA32026C49}" destId="{AD8E00F3-32DC-49E6-9400-C6D39306B10E}" srcOrd="0" destOrd="0" parTransId="{91DF7F73-3339-4385-BF90-54EC7B551035}" sibTransId="{A73F0182-28BA-4C3C-BC52-744642073C93}"/>
    <dgm:cxn modelId="{678AFE88-EB50-49CE-8939-C60AAF609815}" type="presOf" srcId="{807E023F-94FA-4742-B97F-D6DA32026C49}" destId="{DBF5FF53-708C-4D14-B575-A0E0D8F21FD3}" srcOrd="0" destOrd="0" presId="urn:microsoft.com/office/officeart/2005/8/layout/hierarchy1"/>
    <dgm:cxn modelId="{44B1A89E-1DB1-46C4-A426-67CD723F75FF}" type="presOf" srcId="{4DF85C01-6A99-4C7B-8569-1449AD89FF18}" destId="{C008F087-8227-43A0-9D5A-7C4961621FFB}" srcOrd="0" destOrd="0" presId="urn:microsoft.com/office/officeart/2005/8/layout/hierarchy1"/>
    <dgm:cxn modelId="{0A3FF5AE-715E-4A21-BFFC-B8BE8E576FB1}" srcId="{4EDF0DA0-0C43-49B1-8C05-4A3ECBAE449F}" destId="{4DF85C01-6A99-4C7B-8569-1449AD89FF18}" srcOrd="0" destOrd="0" parTransId="{417A1F9E-2F52-4CCE-A253-66F2D47B14D9}" sibTransId="{2890C0DF-9FA4-403D-B4A1-DDEEB83BC736}"/>
    <dgm:cxn modelId="{FB0B8DAF-1784-466A-B131-BFC2D729EAF5}" type="presOf" srcId="{AD8E00F3-32DC-49E6-9400-C6D39306B10E}" destId="{B71CB289-D10F-49B5-A46F-E86899044EA7}" srcOrd="0" destOrd="0" presId="urn:microsoft.com/office/officeart/2005/8/layout/hierarchy1"/>
    <dgm:cxn modelId="{57D4E7B9-A1DF-46A7-833D-BEAD63679904}" type="presOf" srcId="{417A1F9E-2F52-4CCE-A253-66F2D47B14D9}" destId="{6DE15174-6A2B-4CDF-BF18-BC335E81A093}" srcOrd="0" destOrd="0" presId="urn:microsoft.com/office/officeart/2005/8/layout/hierarchy1"/>
    <dgm:cxn modelId="{19F3745A-D902-4353-90EF-55064BE4DF82}" type="presParOf" srcId="{DBF5FF53-708C-4D14-B575-A0E0D8F21FD3}" destId="{A5129F32-5F39-454B-A48D-8612749834C8}" srcOrd="0" destOrd="0" presId="urn:microsoft.com/office/officeart/2005/8/layout/hierarchy1"/>
    <dgm:cxn modelId="{37555604-5EFC-495A-BD85-461F518A0472}" type="presParOf" srcId="{A5129F32-5F39-454B-A48D-8612749834C8}" destId="{10A52674-0B40-483D-85CB-F4B48B92A919}" srcOrd="0" destOrd="0" presId="urn:microsoft.com/office/officeart/2005/8/layout/hierarchy1"/>
    <dgm:cxn modelId="{8CA42BC9-867C-42C8-BE70-12475D6F135D}" type="presParOf" srcId="{10A52674-0B40-483D-85CB-F4B48B92A919}" destId="{50473215-D8EB-4B60-8AE3-446A499720CE}" srcOrd="0" destOrd="0" presId="urn:microsoft.com/office/officeart/2005/8/layout/hierarchy1"/>
    <dgm:cxn modelId="{C6D7C150-DE35-4A49-901A-EA18B9B2D755}" type="presParOf" srcId="{10A52674-0B40-483D-85CB-F4B48B92A919}" destId="{B71CB289-D10F-49B5-A46F-E86899044EA7}" srcOrd="1" destOrd="0" presId="urn:microsoft.com/office/officeart/2005/8/layout/hierarchy1"/>
    <dgm:cxn modelId="{C0122E3E-C958-40BC-92D1-70124EE21368}" type="presParOf" srcId="{A5129F32-5F39-454B-A48D-8612749834C8}" destId="{8EF24C43-4BB2-4F7C-B200-805C3186D536}" srcOrd="1" destOrd="0" presId="urn:microsoft.com/office/officeart/2005/8/layout/hierarchy1"/>
    <dgm:cxn modelId="{063877A7-4CD6-4099-B079-0D07879B7158}" type="presParOf" srcId="{8EF24C43-4BB2-4F7C-B200-805C3186D536}" destId="{914DDCD8-6D39-4CAB-9CA0-319DE07D1067}" srcOrd="0" destOrd="0" presId="urn:microsoft.com/office/officeart/2005/8/layout/hierarchy1"/>
    <dgm:cxn modelId="{A06B4E6D-403B-4EAC-A96F-D6A3A19CDF41}" type="presParOf" srcId="{8EF24C43-4BB2-4F7C-B200-805C3186D536}" destId="{90A4E5BC-51E8-4010-94CE-54CD1263F9C7}" srcOrd="1" destOrd="0" presId="urn:microsoft.com/office/officeart/2005/8/layout/hierarchy1"/>
    <dgm:cxn modelId="{00CE85E4-0DC5-4C9C-A9E5-8D92646EA349}" type="presParOf" srcId="{90A4E5BC-51E8-4010-94CE-54CD1263F9C7}" destId="{FA962322-66D6-4567-AD67-B1BA25FF633E}" srcOrd="0" destOrd="0" presId="urn:microsoft.com/office/officeart/2005/8/layout/hierarchy1"/>
    <dgm:cxn modelId="{3C09F716-D040-4370-8516-95B66C4D854D}" type="presParOf" srcId="{FA962322-66D6-4567-AD67-B1BA25FF633E}" destId="{C23BAC14-C7CA-458F-8A72-EC89A93CD76E}" srcOrd="0" destOrd="0" presId="urn:microsoft.com/office/officeart/2005/8/layout/hierarchy1"/>
    <dgm:cxn modelId="{D18FB103-C88B-46A7-B185-C171ABAFF4A0}" type="presParOf" srcId="{FA962322-66D6-4567-AD67-B1BA25FF633E}" destId="{75A4FB26-1362-4BC3-9162-EEEDEE64027C}" srcOrd="1" destOrd="0" presId="urn:microsoft.com/office/officeart/2005/8/layout/hierarchy1"/>
    <dgm:cxn modelId="{798C43CF-AD63-407B-B8AB-F7AC619537D1}" type="presParOf" srcId="{90A4E5BC-51E8-4010-94CE-54CD1263F9C7}" destId="{4F05A639-A2DF-486B-8AF1-457968439156}" srcOrd="1" destOrd="0" presId="urn:microsoft.com/office/officeart/2005/8/layout/hierarchy1"/>
    <dgm:cxn modelId="{FBCE0BB9-1500-4F91-BCC1-4AF5900D1927}" type="presParOf" srcId="{4F05A639-A2DF-486B-8AF1-457968439156}" destId="{6DE15174-6A2B-4CDF-BF18-BC335E81A093}" srcOrd="0" destOrd="0" presId="urn:microsoft.com/office/officeart/2005/8/layout/hierarchy1"/>
    <dgm:cxn modelId="{8B113DA0-28E6-405F-8F12-8F0FF07B132E}" type="presParOf" srcId="{4F05A639-A2DF-486B-8AF1-457968439156}" destId="{5B6ABB4B-FEE2-4542-AC1E-F282FF31B7DC}" srcOrd="1" destOrd="0" presId="urn:microsoft.com/office/officeart/2005/8/layout/hierarchy1"/>
    <dgm:cxn modelId="{CC578691-02B0-4433-A76D-B19794D04BD5}" type="presParOf" srcId="{5B6ABB4B-FEE2-4542-AC1E-F282FF31B7DC}" destId="{1FE92F1F-031A-4FC9-B11C-344DC7C76336}" srcOrd="0" destOrd="0" presId="urn:microsoft.com/office/officeart/2005/8/layout/hierarchy1"/>
    <dgm:cxn modelId="{E2EA01C7-00BF-4A43-A074-A88A9B910E1D}" type="presParOf" srcId="{1FE92F1F-031A-4FC9-B11C-344DC7C76336}" destId="{4A580C4C-10D7-4BD9-8A15-7F92625281BF}" srcOrd="0" destOrd="0" presId="urn:microsoft.com/office/officeart/2005/8/layout/hierarchy1"/>
    <dgm:cxn modelId="{FEB7D682-F56B-41D5-8533-9520DB0BB46F}" type="presParOf" srcId="{1FE92F1F-031A-4FC9-B11C-344DC7C76336}" destId="{C008F087-8227-43A0-9D5A-7C4961621FFB}" srcOrd="1" destOrd="0" presId="urn:microsoft.com/office/officeart/2005/8/layout/hierarchy1"/>
    <dgm:cxn modelId="{6E014D5E-5ABA-4E76-B5A0-B3748DF553E0}" type="presParOf" srcId="{5B6ABB4B-FEE2-4542-AC1E-F282FF31B7DC}" destId="{B23BD1A7-E106-4D51-AF6C-D6F864144A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5607B-54A9-4AB5-A079-9ED3794F5BC4}">
      <dsp:nvSpPr>
        <dsp:cNvPr id="0" name=""/>
        <dsp:cNvSpPr/>
      </dsp:nvSpPr>
      <dsp:spPr>
        <a:xfrm>
          <a:off x="5038509" y="2724914"/>
          <a:ext cx="91440" cy="507496"/>
        </a:xfrm>
        <a:custGeom>
          <a:avLst/>
          <a:gdLst/>
          <a:ahLst/>
          <a:cxnLst/>
          <a:rect l="0" t="0" r="0" b="0"/>
          <a:pathLst>
            <a:path>
              <a:moveTo>
                <a:pt x="45720" y="0"/>
              </a:moveTo>
              <a:lnTo>
                <a:pt x="4572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A99C9D-B149-4FF5-9535-BC85A3A2DFFF}">
      <dsp:nvSpPr>
        <dsp:cNvPr id="0" name=""/>
        <dsp:cNvSpPr/>
      </dsp:nvSpPr>
      <dsp:spPr>
        <a:xfrm>
          <a:off x="4017857" y="1109360"/>
          <a:ext cx="1066372" cy="507496"/>
        </a:xfrm>
        <a:custGeom>
          <a:avLst/>
          <a:gdLst/>
          <a:ahLst/>
          <a:cxnLst/>
          <a:rect l="0" t="0" r="0" b="0"/>
          <a:pathLst>
            <a:path>
              <a:moveTo>
                <a:pt x="0" y="0"/>
              </a:moveTo>
              <a:lnTo>
                <a:pt x="0" y="345843"/>
              </a:lnTo>
              <a:lnTo>
                <a:pt x="1066372" y="345843"/>
              </a:lnTo>
              <a:lnTo>
                <a:pt x="1066372" y="507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5C6022-4A48-4588-B289-B65DAA47B2AE}">
      <dsp:nvSpPr>
        <dsp:cNvPr id="0" name=""/>
        <dsp:cNvSpPr/>
      </dsp:nvSpPr>
      <dsp:spPr>
        <a:xfrm>
          <a:off x="2905764" y="2724914"/>
          <a:ext cx="91440" cy="507496"/>
        </a:xfrm>
        <a:custGeom>
          <a:avLst/>
          <a:gdLst/>
          <a:ahLst/>
          <a:cxnLst/>
          <a:rect l="0" t="0" r="0" b="0"/>
          <a:pathLst>
            <a:path>
              <a:moveTo>
                <a:pt x="45720" y="0"/>
              </a:moveTo>
              <a:lnTo>
                <a:pt x="4572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22A2A-6B69-4CDD-AA19-07FEC3F7EAAD}">
      <dsp:nvSpPr>
        <dsp:cNvPr id="0" name=""/>
        <dsp:cNvSpPr/>
      </dsp:nvSpPr>
      <dsp:spPr>
        <a:xfrm>
          <a:off x="2951484" y="1109360"/>
          <a:ext cx="1066372" cy="507496"/>
        </a:xfrm>
        <a:custGeom>
          <a:avLst/>
          <a:gdLst/>
          <a:ahLst/>
          <a:cxnLst/>
          <a:rect l="0" t="0" r="0" b="0"/>
          <a:pathLst>
            <a:path>
              <a:moveTo>
                <a:pt x="1066372" y="0"/>
              </a:moveTo>
              <a:lnTo>
                <a:pt x="1066372" y="345843"/>
              </a:lnTo>
              <a:lnTo>
                <a:pt x="0" y="345843"/>
              </a:lnTo>
              <a:lnTo>
                <a:pt x="0" y="507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D7174-BDEA-4665-BF90-7C6FE38B2374}">
      <dsp:nvSpPr>
        <dsp:cNvPr id="0" name=""/>
        <dsp:cNvSpPr/>
      </dsp:nvSpPr>
      <dsp:spPr>
        <a:xfrm>
          <a:off x="3145370" y="130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3693B0-2363-47EB-8A9C-82E8AAD5705F}">
      <dsp:nvSpPr>
        <dsp:cNvPr id="0" name=""/>
        <dsp:cNvSpPr/>
      </dsp:nvSpPr>
      <dsp:spPr>
        <a:xfrm>
          <a:off x="3339256" y="185494"/>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Polymorphism</a:t>
          </a:r>
        </a:p>
      </dsp:txBody>
      <dsp:txXfrm>
        <a:off x="3371710" y="217948"/>
        <a:ext cx="1680064" cy="1043149"/>
      </dsp:txXfrm>
    </dsp:sp>
    <dsp:sp modelId="{532C2307-40E1-4908-AC3D-17FA65F7B133}">
      <dsp:nvSpPr>
        <dsp:cNvPr id="0" name=""/>
        <dsp:cNvSpPr/>
      </dsp:nvSpPr>
      <dsp:spPr>
        <a:xfrm>
          <a:off x="2078998"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C11E5E-462C-4AE6-92F2-230E943E13D6}">
      <dsp:nvSpPr>
        <dsp:cNvPr id="0" name=""/>
        <dsp:cNvSpPr/>
      </dsp:nvSpPr>
      <dsp:spPr>
        <a:xfrm>
          <a:off x="2272884"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Compile time/Early binding</a:t>
          </a:r>
        </a:p>
      </dsp:txBody>
      <dsp:txXfrm>
        <a:off x="2305338" y="1833502"/>
        <a:ext cx="1680064" cy="1043149"/>
      </dsp:txXfrm>
    </dsp:sp>
    <dsp:sp modelId="{62A332C5-704C-45DC-87F2-E08A972D76E3}">
      <dsp:nvSpPr>
        <dsp:cNvPr id="0" name=""/>
        <dsp:cNvSpPr/>
      </dsp:nvSpPr>
      <dsp:spPr>
        <a:xfrm>
          <a:off x="2078998"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009B5-FA51-42AC-8B78-7C2ED75C8581}">
      <dsp:nvSpPr>
        <dsp:cNvPr id="0" name=""/>
        <dsp:cNvSpPr/>
      </dsp:nvSpPr>
      <dsp:spPr>
        <a:xfrm>
          <a:off x="2272884"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Overloading</a:t>
          </a:r>
        </a:p>
      </dsp:txBody>
      <dsp:txXfrm>
        <a:off x="2305338" y="3449056"/>
        <a:ext cx="1680064" cy="1043149"/>
      </dsp:txXfrm>
    </dsp:sp>
    <dsp:sp modelId="{9241693D-70D6-4B2A-BED9-EC94E50C32CB}">
      <dsp:nvSpPr>
        <dsp:cNvPr id="0" name=""/>
        <dsp:cNvSpPr/>
      </dsp:nvSpPr>
      <dsp:spPr>
        <a:xfrm>
          <a:off x="4211742"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C9A14B-8F12-48C1-801B-E9B9075093D6}">
      <dsp:nvSpPr>
        <dsp:cNvPr id="0" name=""/>
        <dsp:cNvSpPr/>
      </dsp:nvSpPr>
      <dsp:spPr>
        <a:xfrm>
          <a:off x="4405628"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Run time/Late binding</a:t>
          </a:r>
        </a:p>
      </dsp:txBody>
      <dsp:txXfrm>
        <a:off x="4438082" y="1833502"/>
        <a:ext cx="1680064" cy="1043149"/>
      </dsp:txXfrm>
    </dsp:sp>
    <dsp:sp modelId="{B9B09887-1F45-4701-AE46-88AA2A5C0F0F}">
      <dsp:nvSpPr>
        <dsp:cNvPr id="0" name=""/>
        <dsp:cNvSpPr/>
      </dsp:nvSpPr>
      <dsp:spPr>
        <a:xfrm>
          <a:off x="4211742"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FE88A4-654A-451E-9B07-50C447729D2D}">
      <dsp:nvSpPr>
        <dsp:cNvPr id="0" name=""/>
        <dsp:cNvSpPr/>
      </dsp:nvSpPr>
      <dsp:spPr>
        <a:xfrm>
          <a:off x="4405628"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Overriding</a:t>
          </a:r>
        </a:p>
      </dsp:txBody>
      <dsp:txXfrm>
        <a:off x="4438082" y="3449056"/>
        <a:ext cx="1680064" cy="1043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15C2F-8762-42D5-95A2-D12F282855C6}">
      <dsp:nvSpPr>
        <dsp:cNvPr id="0" name=""/>
        <dsp:cNvSpPr/>
      </dsp:nvSpPr>
      <dsp:spPr>
        <a:xfrm>
          <a:off x="3724861" y="1632117"/>
          <a:ext cx="3450321" cy="790338"/>
        </a:xfrm>
        <a:custGeom>
          <a:avLst/>
          <a:gdLst/>
          <a:ahLst/>
          <a:cxnLst/>
          <a:rect l="0" t="0" r="0" b="0"/>
          <a:pathLst>
            <a:path>
              <a:moveTo>
                <a:pt x="0" y="0"/>
              </a:moveTo>
              <a:lnTo>
                <a:pt x="0" y="630864"/>
              </a:lnTo>
              <a:lnTo>
                <a:pt x="3450321" y="630864"/>
              </a:lnTo>
              <a:lnTo>
                <a:pt x="3450321"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9E1973-F9BD-4FC6-B9D2-C3FBB3207737}">
      <dsp:nvSpPr>
        <dsp:cNvPr id="0" name=""/>
        <dsp:cNvSpPr/>
      </dsp:nvSpPr>
      <dsp:spPr>
        <a:xfrm>
          <a:off x="3724861" y="1632117"/>
          <a:ext cx="1346308" cy="790338"/>
        </a:xfrm>
        <a:custGeom>
          <a:avLst/>
          <a:gdLst/>
          <a:ahLst/>
          <a:cxnLst/>
          <a:rect l="0" t="0" r="0" b="0"/>
          <a:pathLst>
            <a:path>
              <a:moveTo>
                <a:pt x="0" y="0"/>
              </a:moveTo>
              <a:lnTo>
                <a:pt x="0" y="630864"/>
              </a:lnTo>
              <a:lnTo>
                <a:pt x="1346308" y="630864"/>
              </a:lnTo>
              <a:lnTo>
                <a:pt x="1346308"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61C78-1935-49BC-8415-FE70910F1717}">
      <dsp:nvSpPr>
        <dsp:cNvPr id="0" name=""/>
        <dsp:cNvSpPr/>
      </dsp:nvSpPr>
      <dsp:spPr>
        <a:xfrm>
          <a:off x="2967156" y="1632117"/>
          <a:ext cx="757704" cy="790338"/>
        </a:xfrm>
        <a:custGeom>
          <a:avLst/>
          <a:gdLst/>
          <a:ahLst/>
          <a:cxnLst/>
          <a:rect l="0" t="0" r="0" b="0"/>
          <a:pathLst>
            <a:path>
              <a:moveTo>
                <a:pt x="757704" y="0"/>
              </a:moveTo>
              <a:lnTo>
                <a:pt x="757704" y="630864"/>
              </a:lnTo>
              <a:lnTo>
                <a:pt x="0" y="630864"/>
              </a:lnTo>
              <a:lnTo>
                <a:pt x="0"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4C25E4-BECB-479F-A58C-557AAD8AE45E}">
      <dsp:nvSpPr>
        <dsp:cNvPr id="0" name=""/>
        <dsp:cNvSpPr/>
      </dsp:nvSpPr>
      <dsp:spPr>
        <a:xfrm>
          <a:off x="863143" y="1632117"/>
          <a:ext cx="2861717" cy="790338"/>
        </a:xfrm>
        <a:custGeom>
          <a:avLst/>
          <a:gdLst/>
          <a:ahLst/>
          <a:cxnLst/>
          <a:rect l="0" t="0" r="0" b="0"/>
          <a:pathLst>
            <a:path>
              <a:moveTo>
                <a:pt x="2861717" y="0"/>
              </a:moveTo>
              <a:lnTo>
                <a:pt x="2861717" y="630864"/>
              </a:lnTo>
              <a:lnTo>
                <a:pt x="0" y="630864"/>
              </a:lnTo>
              <a:lnTo>
                <a:pt x="0" y="7903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B30342-C254-40D8-831B-6B05623B542A}">
      <dsp:nvSpPr>
        <dsp:cNvPr id="0" name=""/>
        <dsp:cNvSpPr/>
      </dsp:nvSpPr>
      <dsp:spPr>
        <a:xfrm>
          <a:off x="2864128" y="53898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8B5FD0-0CF9-4A57-BD7C-9A3C62079D5C}">
      <dsp:nvSpPr>
        <dsp:cNvPr id="0" name=""/>
        <dsp:cNvSpPr/>
      </dsp:nvSpPr>
      <dsp:spPr>
        <a:xfrm>
          <a:off x="3055402" y="72069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Overloading</a:t>
          </a:r>
        </a:p>
      </dsp:txBody>
      <dsp:txXfrm>
        <a:off x="3087419" y="752713"/>
        <a:ext cx="1657431" cy="1029096"/>
      </dsp:txXfrm>
    </dsp:sp>
    <dsp:sp modelId="{F9FB237F-6065-46B8-9965-D91EF2559C10}">
      <dsp:nvSpPr>
        <dsp:cNvPr id="0" name=""/>
        <dsp:cNvSpPr/>
      </dsp:nvSpPr>
      <dsp:spPr>
        <a:xfrm>
          <a:off x="2411"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5933E8-706B-4141-B8AD-F9E33B2B9C9C}">
      <dsp:nvSpPr>
        <dsp:cNvPr id="0" name=""/>
        <dsp:cNvSpPr/>
      </dsp:nvSpPr>
      <dsp:spPr>
        <a:xfrm>
          <a:off x="193684"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Constructor Overloading</a:t>
          </a:r>
        </a:p>
      </dsp:txBody>
      <dsp:txXfrm>
        <a:off x="225701" y="2636183"/>
        <a:ext cx="1657431" cy="1029096"/>
      </dsp:txXfrm>
    </dsp:sp>
    <dsp:sp modelId="{3C0150C7-610A-47FA-9983-0546A4ED00A6}">
      <dsp:nvSpPr>
        <dsp:cNvPr id="0" name=""/>
        <dsp:cNvSpPr/>
      </dsp:nvSpPr>
      <dsp:spPr>
        <a:xfrm>
          <a:off x="2106423"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BA93F8-7C65-4372-BD31-3A63E2DFBA24}">
      <dsp:nvSpPr>
        <dsp:cNvPr id="0" name=""/>
        <dsp:cNvSpPr/>
      </dsp:nvSpPr>
      <dsp:spPr>
        <a:xfrm>
          <a:off x="2297697"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Function Overloading</a:t>
          </a:r>
        </a:p>
      </dsp:txBody>
      <dsp:txXfrm>
        <a:off x="2329714" y="2636183"/>
        <a:ext cx="1657431" cy="1029096"/>
      </dsp:txXfrm>
    </dsp:sp>
    <dsp:sp modelId="{B4971973-9573-490F-B10C-85B9D2395E8A}">
      <dsp:nvSpPr>
        <dsp:cNvPr id="0" name=""/>
        <dsp:cNvSpPr/>
      </dsp:nvSpPr>
      <dsp:spPr>
        <a:xfrm>
          <a:off x="4210436"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47B6D-7496-4FB7-A9F4-49A0E6823E52}">
      <dsp:nvSpPr>
        <dsp:cNvPr id="0" name=""/>
        <dsp:cNvSpPr/>
      </dsp:nvSpPr>
      <dsp:spPr>
        <a:xfrm>
          <a:off x="4401710"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Operator Overloading</a:t>
          </a:r>
        </a:p>
      </dsp:txBody>
      <dsp:txXfrm>
        <a:off x="4433727" y="2636183"/>
        <a:ext cx="1657431" cy="1029096"/>
      </dsp:txXfrm>
    </dsp:sp>
    <dsp:sp modelId="{86369450-A87F-4FAC-B099-D997168A828E}">
      <dsp:nvSpPr>
        <dsp:cNvPr id="0" name=""/>
        <dsp:cNvSpPr/>
      </dsp:nvSpPr>
      <dsp:spPr>
        <a:xfrm>
          <a:off x="6314449" y="2422456"/>
          <a:ext cx="1721465" cy="109313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BB788-D396-4160-889A-B5F0821D395C}">
      <dsp:nvSpPr>
        <dsp:cNvPr id="0" name=""/>
        <dsp:cNvSpPr/>
      </dsp:nvSpPr>
      <dsp:spPr>
        <a:xfrm>
          <a:off x="6505723" y="2604166"/>
          <a:ext cx="1721465" cy="10931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Templates</a:t>
          </a:r>
        </a:p>
      </dsp:txBody>
      <dsp:txXfrm>
        <a:off x="6537740" y="2636183"/>
        <a:ext cx="1657431" cy="102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E15174-6A2B-4CDF-BF18-BC335E81A093}">
      <dsp:nvSpPr>
        <dsp:cNvPr id="0" name=""/>
        <dsp:cNvSpPr/>
      </dsp:nvSpPr>
      <dsp:spPr>
        <a:xfrm>
          <a:off x="3972137" y="2724914"/>
          <a:ext cx="91440" cy="507496"/>
        </a:xfrm>
        <a:custGeom>
          <a:avLst/>
          <a:gdLst/>
          <a:ahLst/>
          <a:cxnLst/>
          <a:rect l="0" t="0" r="0" b="0"/>
          <a:pathLst>
            <a:path>
              <a:moveTo>
                <a:pt x="45720" y="0"/>
              </a:moveTo>
              <a:lnTo>
                <a:pt x="45720" y="50749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4DDCD8-6D39-4CAB-9CA0-319DE07D1067}">
      <dsp:nvSpPr>
        <dsp:cNvPr id="0" name=""/>
        <dsp:cNvSpPr/>
      </dsp:nvSpPr>
      <dsp:spPr>
        <a:xfrm>
          <a:off x="3972137" y="1109360"/>
          <a:ext cx="91440" cy="507496"/>
        </a:xfrm>
        <a:custGeom>
          <a:avLst/>
          <a:gdLst/>
          <a:ahLst/>
          <a:cxnLst/>
          <a:rect l="0" t="0" r="0" b="0"/>
          <a:pathLst>
            <a:path>
              <a:moveTo>
                <a:pt x="45720" y="0"/>
              </a:moveTo>
              <a:lnTo>
                <a:pt x="45720" y="5074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473215-D8EB-4B60-8AE3-446A499720CE}">
      <dsp:nvSpPr>
        <dsp:cNvPr id="0" name=""/>
        <dsp:cNvSpPr/>
      </dsp:nvSpPr>
      <dsp:spPr>
        <a:xfrm>
          <a:off x="3145370" y="1303"/>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1CB289-D10F-49B5-A46F-E86899044EA7}">
      <dsp:nvSpPr>
        <dsp:cNvPr id="0" name=""/>
        <dsp:cNvSpPr/>
      </dsp:nvSpPr>
      <dsp:spPr>
        <a:xfrm>
          <a:off x="3339256" y="185494"/>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Overriding</a:t>
          </a:r>
        </a:p>
      </dsp:txBody>
      <dsp:txXfrm>
        <a:off x="3371710" y="217948"/>
        <a:ext cx="1680064" cy="1043149"/>
      </dsp:txXfrm>
    </dsp:sp>
    <dsp:sp modelId="{C23BAC14-C7CA-458F-8A72-EC89A93CD76E}">
      <dsp:nvSpPr>
        <dsp:cNvPr id="0" name=""/>
        <dsp:cNvSpPr/>
      </dsp:nvSpPr>
      <dsp:spPr>
        <a:xfrm>
          <a:off x="3145370" y="1616856"/>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4FB26-1362-4BC3-9162-EEEDEE64027C}">
      <dsp:nvSpPr>
        <dsp:cNvPr id="0" name=""/>
        <dsp:cNvSpPr/>
      </dsp:nvSpPr>
      <dsp:spPr>
        <a:xfrm>
          <a:off x="3339256" y="1801048"/>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Function overriding</a:t>
          </a:r>
        </a:p>
      </dsp:txBody>
      <dsp:txXfrm>
        <a:off x="3371710" y="1833502"/>
        <a:ext cx="1680064" cy="1043149"/>
      </dsp:txXfrm>
    </dsp:sp>
    <dsp:sp modelId="{4A580C4C-10D7-4BD9-8A15-7F92625281BF}">
      <dsp:nvSpPr>
        <dsp:cNvPr id="0" name=""/>
        <dsp:cNvSpPr/>
      </dsp:nvSpPr>
      <dsp:spPr>
        <a:xfrm>
          <a:off x="3145370" y="3232410"/>
          <a:ext cx="1744972" cy="11080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08F087-8227-43A0-9D5A-7C4961621FFB}">
      <dsp:nvSpPr>
        <dsp:cNvPr id="0" name=""/>
        <dsp:cNvSpPr/>
      </dsp:nvSpPr>
      <dsp:spPr>
        <a:xfrm>
          <a:off x="3339256" y="3416602"/>
          <a:ext cx="1744972" cy="11080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Virtual function</a:t>
          </a:r>
        </a:p>
      </dsp:txBody>
      <dsp:txXfrm>
        <a:off x="3371710" y="3449056"/>
        <a:ext cx="1680064" cy="10431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A790C9-A4EF-4A1E-A706-AA33E9BBD820}"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790C9-A4EF-4A1E-A706-AA33E9BBD820}"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790C9-A4EF-4A1E-A706-AA33E9BBD820}"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A790C9-A4EF-4A1E-A706-AA33E9BBD820}"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A790C9-A4EF-4A1E-A706-AA33E9BBD820}"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A790C9-A4EF-4A1E-A706-AA33E9BBD820}"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A790C9-A4EF-4A1E-A706-AA33E9BBD820}"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A790C9-A4EF-4A1E-A706-AA33E9BBD820}"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790C9-A4EF-4A1E-A706-AA33E9BBD820}"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790C9-A4EF-4A1E-A706-AA33E9BBD820}"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A790C9-A4EF-4A1E-A706-AA33E9BBD820}"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1D3D6-6093-4B05-9252-3614077B5F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790C9-A4EF-4A1E-A706-AA33E9BBD820}" type="datetimeFigureOut">
              <a:rPr lang="en-US" smtClean="0"/>
              <a:pPr/>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1D3D6-6093-4B05-9252-3614077B5F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questions/5365689/c-overload-static-function-with-non-static-fun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8 |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buNone/>
            </a:pPr>
            <a:r>
              <a:rPr lang="en-US" b="1" dirty="0"/>
              <a:t> void findPerson(string name) { . . . }</a:t>
            </a:r>
          </a:p>
          <a:p>
            <a:pPr>
              <a:buNone/>
            </a:pPr>
            <a:endParaRPr lang="en-US" b="1" dirty="0"/>
          </a:p>
          <a:p>
            <a:pPr>
              <a:buNone/>
            </a:pPr>
            <a:r>
              <a:rPr lang="en-US" b="1" dirty="0"/>
              <a:t> void findPerson(int ID) {  . . . }</a:t>
            </a:r>
          </a:p>
          <a:p>
            <a:pPr>
              <a:buNone/>
            </a:pPr>
            <a:endParaRPr lang="en-US" b="1" dirty="0"/>
          </a:p>
          <a:p>
            <a:pPr>
              <a:buNone/>
            </a:pPr>
            <a:r>
              <a:rPr lang="en-US" b="1" dirty="0"/>
              <a:t> void findPerson(int ID, string </a:t>
            </a:r>
            <a:r>
              <a:rPr lang="en-US" b="1" dirty="0" err="1"/>
              <a:t>addr</a:t>
            </a:r>
            <a:r>
              <a:rPr lang="en-US" b="1" dirty="0"/>
              <a:t>)  { . . . }</a:t>
            </a:r>
          </a:p>
          <a:p>
            <a:pPr>
              <a:buNone/>
            </a:pPr>
            <a:endParaRPr lang="en-US" b="1" dirty="0"/>
          </a:p>
          <a:p>
            <a:pPr>
              <a:buNone/>
            </a:pPr>
            <a:r>
              <a:rPr lang="en-US" b="1" dirty="0"/>
              <a:t> void findPerson(string </a:t>
            </a:r>
            <a:r>
              <a:rPr lang="en-US" b="1" dirty="0" err="1"/>
              <a:t>addr</a:t>
            </a:r>
            <a:r>
              <a:rPr lang="en-US" b="1" dirty="0"/>
              <a:t>, int ID) { . . .  }</a:t>
            </a:r>
          </a:p>
          <a:p>
            <a:pPr>
              <a:buNone/>
            </a:pPr>
            <a:endParaRPr lang="en-US" b="1" dirty="0"/>
          </a:p>
          <a:p>
            <a:pPr>
              <a:buNone/>
            </a:pPr>
            <a:r>
              <a:rPr lang="en-US" i="1" dirty="0"/>
              <a:t>All of above are valid overloaded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b="1" dirty="0"/>
              <a:t> void </a:t>
            </a:r>
            <a:r>
              <a:rPr lang="en-US" b="1" dirty="0" err="1"/>
              <a:t>showVal</a:t>
            </a:r>
            <a:r>
              <a:rPr lang="en-US" b="1" dirty="0"/>
              <a:t>(int a)</a:t>
            </a:r>
          </a:p>
          <a:p>
            <a:pPr>
              <a:buNone/>
            </a:pPr>
            <a:r>
              <a:rPr lang="en-US" b="1" dirty="0"/>
              <a:t>{  cout &lt;&lt; a;  }</a:t>
            </a:r>
          </a:p>
          <a:p>
            <a:pPr>
              <a:buNone/>
            </a:pPr>
            <a:endParaRPr lang="en-US" b="1" dirty="0"/>
          </a:p>
          <a:p>
            <a:pPr>
              <a:buNone/>
            </a:pPr>
            <a:r>
              <a:rPr lang="en-US" b="1" dirty="0"/>
              <a:t> void showVal(char a)</a:t>
            </a:r>
          </a:p>
          <a:p>
            <a:pPr>
              <a:buNone/>
            </a:pPr>
            <a:r>
              <a:rPr lang="en-US" b="1" dirty="0"/>
              <a:t>{  cout &lt;&lt; a;  }</a:t>
            </a:r>
          </a:p>
          <a:p>
            <a:pPr>
              <a:buNone/>
            </a:pPr>
            <a:endParaRPr lang="en-US" b="1" dirty="0"/>
          </a:p>
          <a:p>
            <a:pPr>
              <a:buNone/>
            </a:pPr>
            <a:r>
              <a:rPr lang="en-US" b="1" dirty="0"/>
              <a:t> void showVal(float a)</a:t>
            </a:r>
          </a:p>
          <a:p>
            <a:pPr>
              <a:buNone/>
            </a:pPr>
            <a:r>
              <a:rPr lang="en-US" b="1" dirty="0"/>
              <a:t>{  cout &lt;&lt; a;  } </a:t>
            </a:r>
          </a:p>
        </p:txBody>
      </p:sp>
      <p:cxnSp>
        <p:nvCxnSpPr>
          <p:cNvPr id="5" name="Straight Connector 4"/>
          <p:cNvCxnSpPr/>
          <p:nvPr/>
        </p:nvCxnSpPr>
        <p:spPr>
          <a:xfrm rot="16200000" flipH="1">
            <a:off x="2210594" y="3961606"/>
            <a:ext cx="4724400" cy="158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29200" y="1600200"/>
            <a:ext cx="3505200" cy="3046988"/>
          </a:xfrm>
          <a:prstGeom prst="rect">
            <a:avLst/>
          </a:prstGeom>
          <a:noFill/>
        </p:spPr>
        <p:txBody>
          <a:bodyPr wrap="square" rtlCol="0">
            <a:spAutoFit/>
          </a:bodyPr>
          <a:lstStyle/>
          <a:p>
            <a:r>
              <a:rPr lang="en-US" sz="3200" b="1" dirty="0"/>
              <a:t>int main()</a:t>
            </a:r>
          </a:p>
          <a:p>
            <a:r>
              <a:rPr lang="en-US" sz="3200" b="1" dirty="0"/>
              <a:t>{</a:t>
            </a:r>
          </a:p>
          <a:p>
            <a:r>
              <a:rPr lang="en-US" sz="3200" b="1" dirty="0"/>
              <a:t> 	showVal(‘M’);</a:t>
            </a:r>
          </a:p>
          <a:p>
            <a:r>
              <a:rPr lang="en-US" sz="3200" b="1" dirty="0"/>
              <a:t>	showVal(20);</a:t>
            </a:r>
          </a:p>
          <a:p>
            <a:r>
              <a:rPr lang="en-US" sz="3200" b="1" dirty="0"/>
              <a:t>	showVal(3.5);</a:t>
            </a:r>
          </a:p>
          <a:p>
            <a:r>
              <a:rPr lang="en-US" sz="3200" b="1"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123C-5791-403C-AB25-CBA5F879B229}"/>
              </a:ext>
            </a:extLst>
          </p:cNvPr>
          <p:cNvSpPr>
            <a:spLocks noGrp="1"/>
          </p:cNvSpPr>
          <p:nvPr>
            <p:ph type="title"/>
          </p:nvPr>
        </p:nvSpPr>
        <p:spPr/>
        <p:txBody>
          <a:bodyPr>
            <a:normAutofit fontScale="90000"/>
          </a:bodyPr>
          <a:lstStyle/>
          <a:p>
            <a:r>
              <a:rPr lang="en-US" dirty="0"/>
              <a:t>Can we overload a function on const and non const keyword?</a:t>
            </a:r>
          </a:p>
        </p:txBody>
      </p:sp>
      <p:sp>
        <p:nvSpPr>
          <p:cNvPr id="3" name="Content Placeholder 2">
            <a:extLst>
              <a:ext uri="{FF2B5EF4-FFF2-40B4-BE49-F238E27FC236}">
                <a16:creationId xmlns:a16="http://schemas.microsoft.com/office/drawing/2014/main" id="{88F877B2-C15B-4B0D-8F0B-FF3B1B1FE2F2}"/>
              </a:ext>
            </a:extLst>
          </p:cNvPr>
          <p:cNvSpPr>
            <a:spLocks noGrp="1"/>
          </p:cNvSpPr>
          <p:nvPr>
            <p:ph idx="1"/>
          </p:nvPr>
        </p:nvSpPr>
        <p:spPr/>
        <p:txBody>
          <a:bodyPr>
            <a:normAutofit fontScale="92500" lnSpcReduction="10000"/>
          </a:bodyPr>
          <a:lstStyle/>
          <a:p>
            <a:pPr marL="347472" algn="l" rtl="0" latinLnBrk="0">
              <a:spcBef>
                <a:spcPts val="768"/>
              </a:spcBef>
              <a:spcAft>
                <a:spcPts val="0"/>
              </a:spcAft>
            </a:pPr>
            <a:r>
              <a:rPr lang="en-US" b="0" i="1" dirty="0">
                <a:solidFill>
                  <a:srgbClr val="000000"/>
                </a:solidFill>
                <a:effectLst/>
                <a:latin typeface="Calibri" panose="020F0502020204030204" pitchFamily="34" charset="0"/>
              </a:rPr>
              <a:t>A const member function can be overloaded with a non-const version. The compiler chooses which overloaded member function to use based on the object on which the function is invoked. If the object is </a:t>
            </a:r>
            <a:r>
              <a:rPr lang="en-US" b="0" i="1" dirty="0" err="1">
                <a:solidFill>
                  <a:srgbClr val="000000"/>
                </a:solidFill>
                <a:effectLst/>
                <a:latin typeface="Calibri" panose="020F0502020204030204" pitchFamily="34" charset="0"/>
              </a:rPr>
              <a:t>const,the</a:t>
            </a:r>
            <a:r>
              <a:rPr lang="en-US" b="0" i="1" dirty="0">
                <a:solidFill>
                  <a:srgbClr val="000000"/>
                </a:solidFill>
                <a:effectLst/>
                <a:latin typeface="Calibri" panose="020F0502020204030204" pitchFamily="34" charset="0"/>
              </a:rPr>
              <a:t> compiler   uses the const version. If the object is not const, the compiler uses the non-const version.</a:t>
            </a:r>
            <a:endParaRPr lang="en-US" b="0" i="0" dirty="0">
              <a:solidFill>
                <a:srgbClr val="222222"/>
              </a:solidFill>
              <a:effectLst/>
              <a:latin typeface="Arial" panose="020B0604020202020204" pitchFamily="34" charset="0"/>
            </a:endParaRPr>
          </a:p>
          <a:p>
            <a:pPr marL="0" indent="0" algn="l" rtl="0" latinLnBrk="0">
              <a:spcBef>
                <a:spcPts val="768"/>
              </a:spcBef>
              <a:spcAft>
                <a:spcPts val="0"/>
              </a:spcAft>
            </a:pPr>
            <a:r>
              <a:rPr lang="en-US" b="0" i="1" dirty="0" err="1">
                <a:solidFill>
                  <a:srgbClr val="000000"/>
                </a:solidFill>
                <a:effectLst/>
                <a:latin typeface="Calibri" panose="020F0502020204030204" pitchFamily="34" charset="0"/>
              </a:rPr>
              <a:t>Note:Invoking</a:t>
            </a:r>
            <a:r>
              <a:rPr lang="en-US" b="0" i="1" dirty="0">
                <a:solidFill>
                  <a:srgbClr val="000000"/>
                </a:solidFill>
                <a:effectLst/>
                <a:latin typeface="Calibri" panose="020F0502020204030204" pitchFamily="34" charset="0"/>
              </a:rPr>
              <a:t> a non-const member function on a const object is a compilation error</a:t>
            </a:r>
            <a:endParaRPr lang="en-US" b="0" i="0"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56012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736F-D763-49B7-8932-73FFF57E2B4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0B31D5C-B893-4493-A76B-41BAF024E259}"/>
              </a:ext>
            </a:extLst>
          </p:cNvPr>
          <p:cNvSpPr>
            <a:spLocks noGrp="1"/>
          </p:cNvSpPr>
          <p:nvPr>
            <p:ph idx="1"/>
          </p:nvPr>
        </p:nvSpPr>
        <p:spPr/>
        <p:txBody>
          <a:bodyPr>
            <a:normAutofit fontScale="32500" lnSpcReduction="20000"/>
          </a:bodyPr>
          <a:lstStyle/>
          <a:p>
            <a:r>
              <a:rPr lang="en-US" dirty="0"/>
              <a:t>#include&lt;iostream&gt;</a:t>
            </a:r>
          </a:p>
          <a:p>
            <a:r>
              <a:rPr lang="en-US" dirty="0"/>
              <a:t>using namespace std;</a:t>
            </a:r>
          </a:p>
          <a:p>
            <a:endParaRPr lang="en-US" dirty="0"/>
          </a:p>
          <a:p>
            <a:r>
              <a:rPr lang="en-US" dirty="0"/>
              <a:t>class Test</a:t>
            </a:r>
          </a:p>
          <a:p>
            <a:r>
              <a:rPr lang="en-US" dirty="0"/>
              <a:t>{</a:t>
            </a:r>
          </a:p>
          <a:p>
            <a:r>
              <a:rPr lang="en-US" dirty="0"/>
              <a:t>protected:</a:t>
            </a:r>
          </a:p>
          <a:p>
            <a:r>
              <a:rPr lang="en-US" dirty="0"/>
              <a:t>	int x;</a:t>
            </a:r>
          </a:p>
          <a:p>
            <a:r>
              <a:rPr lang="en-US" dirty="0"/>
              <a:t>public:</a:t>
            </a:r>
          </a:p>
          <a:p>
            <a:r>
              <a:rPr lang="en-US" dirty="0"/>
              <a:t>	Test (int </a:t>
            </a:r>
            <a:r>
              <a:rPr lang="en-US" dirty="0" err="1"/>
              <a:t>i</a:t>
            </a:r>
            <a:r>
              <a:rPr lang="en-US" dirty="0"/>
              <a:t>):x(</a:t>
            </a:r>
            <a:r>
              <a:rPr lang="en-US" dirty="0" err="1"/>
              <a:t>i</a:t>
            </a:r>
            <a:r>
              <a:rPr lang="en-US" dirty="0"/>
              <a:t>) { }</a:t>
            </a:r>
          </a:p>
          <a:p>
            <a:r>
              <a:rPr lang="en-US" dirty="0"/>
              <a:t>	void fun() const</a:t>
            </a:r>
          </a:p>
          <a:p>
            <a:r>
              <a:rPr lang="en-US" dirty="0"/>
              <a:t>	{</a:t>
            </a:r>
          </a:p>
          <a:p>
            <a:r>
              <a:rPr lang="en-US" dirty="0"/>
              <a:t>		</a:t>
            </a:r>
            <a:r>
              <a:rPr lang="en-US" dirty="0" err="1"/>
              <a:t>cout</a:t>
            </a:r>
            <a:r>
              <a:rPr lang="en-US" dirty="0"/>
              <a:t> &lt;&lt; "fun() const called " &lt;&lt; </a:t>
            </a:r>
            <a:r>
              <a:rPr lang="en-US" dirty="0" err="1"/>
              <a:t>endl</a:t>
            </a:r>
            <a:r>
              <a:rPr lang="en-US" dirty="0"/>
              <a:t>;</a:t>
            </a:r>
          </a:p>
          <a:p>
            <a:r>
              <a:rPr lang="en-US" dirty="0"/>
              <a:t>	}</a:t>
            </a:r>
          </a:p>
          <a:p>
            <a:r>
              <a:rPr lang="en-US" dirty="0"/>
              <a:t>	void fun()</a:t>
            </a:r>
          </a:p>
          <a:p>
            <a:r>
              <a:rPr lang="en-US" dirty="0"/>
              <a:t>	{</a:t>
            </a:r>
          </a:p>
          <a:p>
            <a:r>
              <a:rPr lang="en-US" dirty="0"/>
              <a:t>		</a:t>
            </a:r>
            <a:r>
              <a:rPr lang="en-US" dirty="0" err="1"/>
              <a:t>cout</a:t>
            </a:r>
            <a:r>
              <a:rPr lang="en-US" dirty="0"/>
              <a:t> &lt;&lt; "fun() called " &lt;&lt; </a:t>
            </a:r>
            <a:r>
              <a:rPr lang="en-US" dirty="0" err="1"/>
              <a:t>endl</a:t>
            </a:r>
            <a:r>
              <a:rPr lang="en-US" dirty="0"/>
              <a:t>;</a:t>
            </a:r>
          </a:p>
          <a:p>
            <a:r>
              <a:rPr lang="en-US" dirty="0"/>
              <a:t>	}</a:t>
            </a:r>
          </a:p>
          <a:p>
            <a:r>
              <a:rPr lang="en-US" dirty="0"/>
              <a:t>};</a:t>
            </a:r>
          </a:p>
          <a:p>
            <a:endParaRPr lang="en-US" dirty="0"/>
          </a:p>
          <a:p>
            <a:r>
              <a:rPr lang="en-US" dirty="0"/>
              <a:t>int main()</a:t>
            </a:r>
          </a:p>
          <a:p>
            <a:r>
              <a:rPr lang="en-US" dirty="0"/>
              <a:t>{</a:t>
            </a:r>
          </a:p>
          <a:p>
            <a:r>
              <a:rPr lang="en-US" dirty="0"/>
              <a:t>	Test t1 (10);</a:t>
            </a:r>
          </a:p>
          <a:p>
            <a:r>
              <a:rPr lang="en-US" dirty="0"/>
              <a:t>	const Test t2 (20);</a:t>
            </a:r>
          </a:p>
          <a:p>
            <a:r>
              <a:rPr lang="en-US" dirty="0"/>
              <a:t>	t1.fun();</a:t>
            </a:r>
          </a:p>
          <a:p>
            <a:r>
              <a:rPr lang="en-US" dirty="0"/>
              <a:t>	t2.fun();</a:t>
            </a:r>
          </a:p>
          <a:p>
            <a:r>
              <a:rPr lang="en-US" dirty="0"/>
              <a:t>	return 0;</a:t>
            </a:r>
          </a:p>
          <a:p>
            <a:r>
              <a:rPr lang="en-US" dirty="0"/>
              <a:t>}</a:t>
            </a:r>
          </a:p>
          <a:p>
            <a:endParaRPr lang="en-PK" dirty="0"/>
          </a:p>
        </p:txBody>
      </p:sp>
    </p:spTree>
    <p:extLst>
      <p:ext uri="{BB962C8B-B14F-4D97-AF65-F5344CB8AC3E}">
        <p14:creationId xmlns:p14="http://schemas.microsoft.com/office/powerpoint/2010/main" val="468309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FEA6-389B-44A6-A8BE-25B1912DFC3F}"/>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11E003DC-83E1-4B6D-A00C-5A7C86156B60}"/>
              </a:ext>
            </a:extLst>
          </p:cNvPr>
          <p:cNvPicPr>
            <a:picLocks noGrp="1" noChangeAspect="1"/>
          </p:cNvPicPr>
          <p:nvPr>
            <p:ph idx="1"/>
          </p:nvPr>
        </p:nvPicPr>
        <p:blipFill>
          <a:blip r:embed="rId2"/>
          <a:stretch>
            <a:fillRect/>
          </a:stretch>
        </p:blipFill>
        <p:spPr>
          <a:xfrm>
            <a:off x="457200" y="1905000"/>
            <a:ext cx="2149026" cy="655377"/>
          </a:xfrm>
        </p:spPr>
      </p:pic>
      <p:sp>
        <p:nvSpPr>
          <p:cNvPr id="7" name="TextBox 6">
            <a:extLst>
              <a:ext uri="{FF2B5EF4-FFF2-40B4-BE49-F238E27FC236}">
                <a16:creationId xmlns:a16="http://schemas.microsoft.com/office/drawing/2014/main" id="{2CAF9A95-3B76-487D-8D19-385656D0BB24}"/>
              </a:ext>
            </a:extLst>
          </p:cNvPr>
          <p:cNvSpPr txBox="1"/>
          <p:nvPr/>
        </p:nvSpPr>
        <p:spPr>
          <a:xfrm>
            <a:off x="228600" y="2895600"/>
            <a:ext cx="8458200" cy="923330"/>
          </a:xfrm>
          <a:prstGeom prst="rect">
            <a:avLst/>
          </a:prstGeom>
          <a:noFill/>
        </p:spPr>
        <p:txBody>
          <a:bodyPr wrap="square">
            <a:spAutoFit/>
          </a:bodyPr>
          <a:lstStyle/>
          <a:p>
            <a:r>
              <a:rPr lang="en-US" b="0" i="0" dirty="0">
                <a:solidFill>
                  <a:srgbClr val="273239"/>
                </a:solidFill>
                <a:effectLst/>
                <a:latin typeface="urw-din"/>
              </a:rPr>
              <a:t>The two methods ‘void fun() const’ and ‘void fun()’ have same signature except that one is const and other is not. Also, if we take a closer look at the output, we observe that, ‘const void fun()’ is called on const object and ‘void fun()’ is called on non-const object.</a:t>
            </a:r>
            <a:endParaRPr lang="en-PK" dirty="0"/>
          </a:p>
        </p:txBody>
      </p:sp>
    </p:spTree>
    <p:extLst>
      <p:ext uri="{BB962C8B-B14F-4D97-AF65-F5344CB8AC3E}">
        <p14:creationId xmlns:p14="http://schemas.microsoft.com/office/powerpoint/2010/main" val="383018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FF0000"/>
                </a:solidFill>
              </a:rPr>
              <a:t>Pitfall</a:t>
            </a:r>
          </a:p>
        </p:txBody>
      </p:sp>
      <p:sp>
        <p:nvSpPr>
          <p:cNvPr id="3" name="Content Placeholder 2"/>
          <p:cNvSpPr>
            <a:spLocks noGrp="1"/>
          </p:cNvSpPr>
          <p:nvPr>
            <p:ph idx="1"/>
          </p:nvPr>
        </p:nvSpPr>
        <p:spPr/>
        <p:txBody>
          <a:bodyPr>
            <a:normAutofit lnSpcReduction="10000"/>
          </a:bodyPr>
          <a:lstStyle/>
          <a:p>
            <a:r>
              <a:rPr lang="en-US" dirty="0"/>
              <a:t>Avoid using default arguments with overloaded functions as it can be dangerous i.e. can lead to error conditions that are hard to trace</a:t>
            </a:r>
          </a:p>
          <a:p>
            <a:endParaRPr lang="en-US" dirty="0"/>
          </a:p>
          <a:p>
            <a:pPr>
              <a:buNone/>
            </a:pPr>
            <a:r>
              <a:rPr lang="en-US" dirty="0"/>
              <a:t>	</a:t>
            </a:r>
            <a:r>
              <a:rPr lang="en-US" b="1" u="sng" dirty="0"/>
              <a:t>For example:</a:t>
            </a:r>
          </a:p>
          <a:p>
            <a:r>
              <a:rPr lang="en-US" dirty="0"/>
              <a:t>In a program, a function that takes no argument and another function of the same name that takes all default arguments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30AE-B740-4015-B195-3A0BE5D84D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EBCA4D-3EF7-40AF-BD9D-CE14B9AC03F5}"/>
              </a:ext>
            </a:extLst>
          </p:cNvPr>
          <p:cNvSpPr>
            <a:spLocks noGrp="1"/>
          </p:cNvSpPr>
          <p:nvPr>
            <p:ph idx="1"/>
          </p:nvPr>
        </p:nvSpPr>
        <p:spPr/>
        <p:txBody>
          <a:bodyPr>
            <a:normAutofit fontScale="70000" lnSpcReduction="20000"/>
          </a:bodyPr>
          <a:lstStyle/>
          <a:p>
            <a:r>
              <a:rPr lang="en-US" dirty="0"/>
              <a:t>#include &lt;iostream&gt;</a:t>
            </a:r>
          </a:p>
          <a:p>
            <a:r>
              <a:rPr lang="en-US" dirty="0"/>
              <a:t>using namespace std;</a:t>
            </a:r>
          </a:p>
          <a:p>
            <a:r>
              <a:rPr lang="en-US" dirty="0"/>
              <a:t>class </a:t>
            </a:r>
            <a:r>
              <a:rPr lang="en-US" dirty="0" err="1"/>
              <a:t>printData</a:t>
            </a:r>
            <a:r>
              <a:rPr lang="en-US" dirty="0"/>
              <a:t> {</a:t>
            </a:r>
          </a:p>
          <a:p>
            <a:r>
              <a:rPr lang="en-US" dirty="0"/>
              <a:t>   public:</a:t>
            </a:r>
          </a:p>
          <a:p>
            <a:r>
              <a:rPr lang="en-US" dirty="0"/>
              <a:t>      void print() {</a:t>
            </a:r>
          </a:p>
          <a:p>
            <a:r>
              <a:rPr lang="en-US" dirty="0"/>
              <a:t>         </a:t>
            </a:r>
            <a:r>
              <a:rPr lang="en-US" dirty="0" err="1"/>
              <a:t>cout</a:t>
            </a:r>
            <a:r>
              <a:rPr lang="en-US" dirty="0"/>
              <a:t> &lt;&lt; "Printing default "  &lt;&lt; </a:t>
            </a:r>
            <a:r>
              <a:rPr lang="en-US" dirty="0" err="1"/>
              <a:t>endl</a:t>
            </a:r>
            <a:r>
              <a:rPr lang="en-US" dirty="0"/>
              <a:t>;}</a:t>
            </a:r>
          </a:p>
          <a:p>
            <a:r>
              <a:rPr lang="en-US" dirty="0"/>
              <a:t>      void print(float f) {</a:t>
            </a:r>
          </a:p>
          <a:p>
            <a:r>
              <a:rPr lang="en-US" dirty="0"/>
              <a:t>         </a:t>
            </a:r>
            <a:r>
              <a:rPr lang="en-US" dirty="0" err="1"/>
              <a:t>cout</a:t>
            </a:r>
            <a:r>
              <a:rPr lang="en-US" dirty="0"/>
              <a:t> &lt;&lt; "Printing float: " &lt;&lt; f &lt;&lt; </a:t>
            </a:r>
            <a:r>
              <a:rPr lang="en-US" dirty="0" err="1"/>
              <a:t>endl</a:t>
            </a:r>
            <a:r>
              <a:rPr lang="en-US" dirty="0"/>
              <a:t>; }};</a:t>
            </a:r>
          </a:p>
          <a:p>
            <a:r>
              <a:rPr lang="en-US" dirty="0"/>
              <a:t>int main(void) {</a:t>
            </a:r>
          </a:p>
          <a:p>
            <a:r>
              <a:rPr lang="en-US" dirty="0"/>
              <a:t>   </a:t>
            </a:r>
            <a:r>
              <a:rPr lang="en-US" dirty="0" err="1"/>
              <a:t>printData</a:t>
            </a:r>
            <a:r>
              <a:rPr lang="en-US" dirty="0"/>
              <a:t> pd;</a:t>
            </a:r>
          </a:p>
          <a:p>
            <a:r>
              <a:rPr lang="en-US" dirty="0"/>
              <a:t>   </a:t>
            </a:r>
            <a:r>
              <a:rPr lang="en-US" dirty="0" err="1"/>
              <a:t>pd.print</a:t>
            </a:r>
            <a:r>
              <a:rPr lang="en-US" dirty="0"/>
              <a:t>(); // Call print to print default</a:t>
            </a:r>
          </a:p>
          <a:p>
            <a:r>
              <a:rPr lang="en-US" dirty="0"/>
              <a:t>   </a:t>
            </a:r>
            <a:r>
              <a:rPr lang="en-US" dirty="0" err="1"/>
              <a:t>pd.print</a:t>
            </a:r>
            <a:r>
              <a:rPr lang="en-US" dirty="0"/>
              <a:t>(5.6); // Call print to print float</a:t>
            </a:r>
          </a:p>
          <a:p>
            <a:r>
              <a:rPr lang="en-US" dirty="0"/>
              <a:t>   return 0;}</a:t>
            </a:r>
          </a:p>
        </p:txBody>
      </p:sp>
    </p:spTree>
    <p:extLst>
      <p:ext uri="{BB962C8B-B14F-4D97-AF65-F5344CB8AC3E}">
        <p14:creationId xmlns:p14="http://schemas.microsoft.com/office/powerpoint/2010/main" val="946487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A0B5-D2DA-4EC5-8658-77807B5121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A2466DA-87F0-41E6-90A7-2383443DDFAC}"/>
              </a:ext>
            </a:extLst>
          </p:cNvPr>
          <p:cNvPicPr>
            <a:picLocks noGrp="1" noChangeAspect="1"/>
          </p:cNvPicPr>
          <p:nvPr>
            <p:ph idx="1"/>
          </p:nvPr>
        </p:nvPicPr>
        <p:blipFill>
          <a:blip r:embed="rId2"/>
          <a:stretch>
            <a:fillRect/>
          </a:stretch>
        </p:blipFill>
        <p:spPr>
          <a:xfrm>
            <a:off x="1371600" y="1752600"/>
            <a:ext cx="5724525" cy="3733800"/>
          </a:xfrm>
        </p:spPr>
      </p:pic>
    </p:spTree>
    <p:extLst>
      <p:ext uri="{BB962C8B-B14F-4D97-AF65-F5344CB8AC3E}">
        <p14:creationId xmlns:p14="http://schemas.microsoft.com/office/powerpoint/2010/main" val="279983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1E22C-38D5-451D-A6AA-B9582405680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E0D8BF2-7C77-4129-A2B7-29F77578E083}"/>
              </a:ext>
            </a:extLst>
          </p:cNvPr>
          <p:cNvSpPr>
            <a:spLocks noGrp="1"/>
          </p:cNvSpPr>
          <p:nvPr>
            <p:ph idx="1"/>
          </p:nvPr>
        </p:nvSpPr>
        <p:spPr/>
        <p:txBody>
          <a:bodyPr>
            <a:normAutofit fontScale="70000" lnSpcReduction="20000"/>
          </a:bodyPr>
          <a:lstStyle/>
          <a:p>
            <a:r>
              <a:rPr lang="en-US" dirty="0"/>
              <a:t>#include &lt;iostream&gt;</a:t>
            </a:r>
          </a:p>
          <a:p>
            <a:r>
              <a:rPr lang="en-US" dirty="0"/>
              <a:t>using namespace std;</a:t>
            </a:r>
          </a:p>
          <a:p>
            <a:r>
              <a:rPr lang="en-US" dirty="0"/>
              <a:t>class </a:t>
            </a:r>
            <a:r>
              <a:rPr lang="en-US" dirty="0" err="1"/>
              <a:t>printData</a:t>
            </a:r>
            <a:r>
              <a:rPr lang="en-US" dirty="0"/>
              <a:t> {</a:t>
            </a:r>
          </a:p>
          <a:p>
            <a:r>
              <a:rPr lang="en-US" dirty="0"/>
              <a:t>   public:</a:t>
            </a:r>
          </a:p>
          <a:p>
            <a:r>
              <a:rPr lang="en-US" dirty="0"/>
              <a:t>      void print() {</a:t>
            </a:r>
          </a:p>
          <a:p>
            <a:r>
              <a:rPr lang="en-US" dirty="0"/>
              <a:t>         </a:t>
            </a:r>
            <a:r>
              <a:rPr lang="en-US" dirty="0" err="1"/>
              <a:t>cout</a:t>
            </a:r>
            <a:r>
              <a:rPr lang="en-US" dirty="0"/>
              <a:t> &lt;&lt; "Printing default "  &lt;&lt; </a:t>
            </a:r>
            <a:r>
              <a:rPr lang="en-US" dirty="0" err="1"/>
              <a:t>endl</a:t>
            </a:r>
            <a:r>
              <a:rPr lang="en-US" dirty="0"/>
              <a:t>;   }</a:t>
            </a:r>
          </a:p>
          <a:p>
            <a:r>
              <a:rPr lang="en-US" dirty="0"/>
              <a:t>      void print(float f=0) {</a:t>
            </a:r>
          </a:p>
          <a:p>
            <a:r>
              <a:rPr lang="en-US" dirty="0"/>
              <a:t>         </a:t>
            </a:r>
            <a:r>
              <a:rPr lang="en-US" dirty="0" err="1"/>
              <a:t>cout</a:t>
            </a:r>
            <a:r>
              <a:rPr lang="en-US" dirty="0"/>
              <a:t> &lt;&lt; "Printing float: " &lt;&lt; f &lt;&lt; </a:t>
            </a:r>
            <a:r>
              <a:rPr lang="en-US" dirty="0" err="1"/>
              <a:t>endl</a:t>
            </a:r>
            <a:r>
              <a:rPr lang="en-US" dirty="0"/>
              <a:t>;   }};</a:t>
            </a:r>
          </a:p>
          <a:p>
            <a:r>
              <a:rPr lang="en-US" dirty="0"/>
              <a:t>int main(void) {</a:t>
            </a:r>
          </a:p>
          <a:p>
            <a:r>
              <a:rPr lang="en-US" dirty="0"/>
              <a:t>   </a:t>
            </a:r>
            <a:r>
              <a:rPr lang="en-US" dirty="0" err="1"/>
              <a:t>printData</a:t>
            </a:r>
            <a:r>
              <a:rPr lang="en-US" dirty="0"/>
              <a:t> pd;</a:t>
            </a:r>
          </a:p>
          <a:p>
            <a:r>
              <a:rPr lang="en-US" dirty="0"/>
              <a:t>   </a:t>
            </a:r>
            <a:r>
              <a:rPr lang="en-US" dirty="0" err="1"/>
              <a:t>pd.print</a:t>
            </a:r>
            <a:r>
              <a:rPr lang="en-US" dirty="0"/>
              <a:t>();  //[Error] call of overloaded 'print()' is ambiguous</a:t>
            </a:r>
          </a:p>
          <a:p>
            <a:r>
              <a:rPr lang="en-US" dirty="0"/>
              <a:t>   </a:t>
            </a:r>
            <a:r>
              <a:rPr lang="en-US" dirty="0" err="1"/>
              <a:t>pd.print</a:t>
            </a:r>
            <a:r>
              <a:rPr lang="en-US" dirty="0"/>
              <a:t>(5.6); </a:t>
            </a:r>
          </a:p>
          <a:p>
            <a:r>
              <a:rPr lang="en-US" dirty="0"/>
              <a:t>   return 0;}</a:t>
            </a:r>
          </a:p>
        </p:txBody>
      </p:sp>
    </p:spTree>
    <p:extLst>
      <p:ext uri="{BB962C8B-B14F-4D97-AF65-F5344CB8AC3E}">
        <p14:creationId xmlns:p14="http://schemas.microsoft.com/office/powerpoint/2010/main" val="3753653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AFEF8-463F-4E57-8F08-17CF3B686B7B}"/>
              </a:ext>
            </a:extLst>
          </p:cNvPr>
          <p:cNvSpPr>
            <a:spLocks noGrp="1"/>
          </p:cNvSpPr>
          <p:nvPr>
            <p:ph type="title"/>
          </p:nvPr>
        </p:nvSpPr>
        <p:spPr/>
        <p:txBody>
          <a:bodyPr>
            <a:normAutofit fontScale="90000"/>
          </a:bodyPr>
          <a:lstStyle/>
          <a:p>
            <a:r>
              <a:rPr lang="en-US" dirty="0"/>
              <a:t>Is Function Overloading supported in C?</a:t>
            </a:r>
          </a:p>
        </p:txBody>
      </p:sp>
      <p:sp>
        <p:nvSpPr>
          <p:cNvPr id="3" name="Content Placeholder 2">
            <a:extLst>
              <a:ext uri="{FF2B5EF4-FFF2-40B4-BE49-F238E27FC236}">
                <a16:creationId xmlns:a16="http://schemas.microsoft.com/office/drawing/2014/main" id="{C1365123-6492-48DF-A38B-263C2F3BFA13}"/>
              </a:ext>
            </a:extLst>
          </p:cNvPr>
          <p:cNvSpPr>
            <a:spLocks noGrp="1"/>
          </p:cNvSpPr>
          <p:nvPr>
            <p:ph idx="1"/>
          </p:nvPr>
        </p:nvSpPr>
        <p:spPr/>
        <p:txBody>
          <a:bodyPr>
            <a:normAutofit fontScale="92500" lnSpcReduction="20000"/>
          </a:bodyPr>
          <a:lstStyle/>
          <a:p>
            <a:r>
              <a:rPr lang="en-US" b="0" i="0" dirty="0">
                <a:effectLst/>
                <a:latin typeface="Arial" panose="020B0604020202020204" pitchFamily="34" charset="0"/>
              </a:rPr>
              <a:t>Any </a:t>
            </a:r>
            <a:r>
              <a:rPr lang="en-US" b="0" i="0" u="none" strike="noStrike" dirty="0">
                <a:effectLst/>
                <a:latin typeface="Arial" panose="020B0604020202020204" pitchFamily="34" charset="0"/>
              </a:rPr>
              <a:t>object code</a:t>
            </a:r>
            <a:r>
              <a:rPr lang="en-US" b="0" i="0" dirty="0">
                <a:effectLst/>
                <a:latin typeface="Arial" panose="020B0604020202020204" pitchFamily="34" charset="0"/>
              </a:rPr>
              <a:t> produced by compilers is usually linked with other pieces of object code by a type of program called a </a:t>
            </a:r>
            <a:r>
              <a:rPr lang="en-US" b="0" i="0" u="none" strike="noStrike" dirty="0">
                <a:effectLst/>
                <a:latin typeface="Arial" panose="020B0604020202020204" pitchFamily="34" charset="0"/>
              </a:rPr>
              <a:t>linker</a:t>
            </a:r>
            <a:r>
              <a:rPr lang="en-US" b="0" i="0" dirty="0">
                <a:effectLst/>
                <a:latin typeface="Arial" panose="020B0604020202020204" pitchFamily="34" charset="0"/>
              </a:rPr>
              <a:t>. The linker needs a great deal of information on each program entity. For example, to correctly link a function it needs its name, the number of arguments and their types, and so on. These requirements enable use of function overloading in </a:t>
            </a:r>
            <a:r>
              <a:rPr lang="en-US" dirty="0">
                <a:latin typeface="Arial" panose="020B0604020202020204" pitchFamily="34" charset="0"/>
              </a:rPr>
              <a:t>C</a:t>
            </a:r>
            <a:r>
              <a:rPr lang="en-US" b="0" i="0" dirty="0">
                <a:effectLst/>
                <a:latin typeface="Arial" panose="020B0604020202020204" pitchFamily="34" charset="0"/>
              </a:rPr>
              <a:t>++.  </a:t>
            </a:r>
            <a:r>
              <a:rPr lang="en-US" b="0" i="0" u="none" strike="noStrike" dirty="0">
                <a:effectLst/>
                <a:latin typeface="Arial" panose="020B0604020202020204" pitchFamily="34" charset="0"/>
              </a:rPr>
              <a:t>C</a:t>
            </a:r>
            <a:r>
              <a:rPr lang="en-US" b="0" i="0" dirty="0">
                <a:effectLst/>
                <a:latin typeface="Arial" panose="020B0604020202020204" pitchFamily="34" charset="0"/>
              </a:rPr>
              <a:t>, only distinguished the pieces of code by their name that’s why function overloading is not supported by C</a:t>
            </a:r>
            <a:endParaRPr lang="en-US" dirty="0"/>
          </a:p>
        </p:txBody>
      </p:sp>
    </p:spTree>
    <p:extLst>
      <p:ext uri="{BB962C8B-B14F-4D97-AF65-F5344CB8AC3E}">
        <p14:creationId xmlns:p14="http://schemas.microsoft.com/office/powerpoint/2010/main" val="238868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B82C-0589-45D5-88D2-CBAC1D35DA76}"/>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E058B81A-F092-4FF6-B705-F5AABB8C06ED}"/>
              </a:ext>
            </a:extLst>
          </p:cNvPr>
          <p:cNvSpPr>
            <a:spLocks noGrp="1"/>
          </p:cNvSpPr>
          <p:nvPr>
            <p:ph idx="1"/>
          </p:nvPr>
        </p:nvSpPr>
        <p:spPr/>
        <p:txBody>
          <a:bodyPr/>
          <a:lstStyle/>
          <a:p>
            <a:r>
              <a:rPr lang="en-US" dirty="0"/>
              <a:t>Polymorphism refers to the ability of a method to be used in different ways, that is, it can take different forms at different times (poly + morphos).</a:t>
            </a:r>
          </a:p>
          <a:p>
            <a:r>
              <a:rPr lang="en-US" dirty="0"/>
              <a:t>Polymorphism enables us to “program in the general” rather than “program in the specific.” </a:t>
            </a:r>
          </a:p>
          <a:p>
            <a:endParaRPr lang="en-US" dirty="0"/>
          </a:p>
          <a:p>
            <a:endParaRPr lang="en-US" dirty="0"/>
          </a:p>
        </p:txBody>
      </p:sp>
    </p:spTree>
    <p:extLst>
      <p:ext uri="{BB962C8B-B14F-4D97-AF65-F5344CB8AC3E}">
        <p14:creationId xmlns:p14="http://schemas.microsoft.com/office/powerpoint/2010/main" val="3918367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4890-6080-418B-8579-DC344E5AEB42}"/>
              </a:ext>
            </a:extLst>
          </p:cNvPr>
          <p:cNvSpPr>
            <a:spLocks noGrp="1"/>
          </p:cNvSpPr>
          <p:nvPr>
            <p:ph type="title"/>
          </p:nvPr>
        </p:nvSpPr>
        <p:spPr/>
        <p:txBody>
          <a:bodyPr/>
          <a:lstStyle/>
          <a:p>
            <a:r>
              <a:rPr lang="en-US" sz="4400" b="1" dirty="0"/>
              <a:t>Name Mangling</a:t>
            </a:r>
            <a:endParaRPr lang="en-US" dirty="0"/>
          </a:p>
        </p:txBody>
      </p:sp>
      <p:sp>
        <p:nvSpPr>
          <p:cNvPr id="3" name="Content Placeholder 2">
            <a:extLst>
              <a:ext uri="{FF2B5EF4-FFF2-40B4-BE49-F238E27FC236}">
                <a16:creationId xmlns:a16="http://schemas.microsoft.com/office/drawing/2014/main" id="{05178F86-795C-47BA-BCBD-A44EC8FEEB1A}"/>
              </a:ext>
            </a:extLst>
          </p:cNvPr>
          <p:cNvSpPr>
            <a:spLocks noGrp="1"/>
          </p:cNvSpPr>
          <p:nvPr>
            <p:ph idx="1"/>
          </p:nvPr>
        </p:nvSpPr>
        <p:spPr/>
        <p:txBody>
          <a:bodyPr/>
          <a:lstStyle/>
          <a:p>
            <a:r>
              <a:rPr lang="en-US" b="0" i="0" dirty="0">
                <a:solidFill>
                  <a:srgbClr val="40424E"/>
                </a:solidFill>
                <a:effectLst/>
                <a:latin typeface="urw-din"/>
              </a:rPr>
              <a:t>How does C++ compiler distinguishes between different functions when it generates object code – it changes names by adding information about arguments. This technique of adding additional information to function names is called </a:t>
            </a:r>
            <a:r>
              <a:rPr lang="en-US" b="0" i="0" u="sng" dirty="0">
                <a:effectLst/>
                <a:latin typeface="urw-din"/>
              </a:rPr>
              <a:t>Name Mangling</a:t>
            </a:r>
            <a:r>
              <a:rPr lang="en-US" b="0" i="0" dirty="0">
                <a:solidFill>
                  <a:srgbClr val="40424E"/>
                </a:solidFill>
                <a:effectLst/>
                <a:latin typeface="urw-din"/>
              </a:rPr>
              <a:t>. </a:t>
            </a:r>
            <a:endParaRPr lang="en-US" dirty="0"/>
          </a:p>
        </p:txBody>
      </p:sp>
    </p:spTree>
    <p:extLst>
      <p:ext uri="{BB962C8B-B14F-4D97-AF65-F5344CB8AC3E}">
        <p14:creationId xmlns:p14="http://schemas.microsoft.com/office/powerpoint/2010/main" val="454757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Name Mangling</a:t>
            </a:r>
          </a:p>
        </p:txBody>
      </p:sp>
      <p:sp>
        <p:nvSpPr>
          <p:cNvPr id="3" name="Content Placeholder 2"/>
          <p:cNvSpPr>
            <a:spLocks noGrp="1"/>
          </p:cNvSpPr>
          <p:nvPr>
            <p:ph idx="1"/>
          </p:nvPr>
        </p:nvSpPr>
        <p:spPr/>
        <p:txBody>
          <a:bodyPr/>
          <a:lstStyle/>
          <a:p>
            <a:r>
              <a:rPr lang="en-US" dirty="0"/>
              <a:t>The compiler encodes each function identifier with the number and types of its parameters</a:t>
            </a:r>
          </a:p>
          <a:p>
            <a:endParaRPr lang="en-US" dirty="0"/>
          </a:p>
          <a:p>
            <a:r>
              <a:rPr lang="en-US" dirty="0"/>
              <a:t>This is called </a:t>
            </a:r>
            <a:r>
              <a:rPr lang="en-US" b="1" dirty="0"/>
              <a:t>name mangling</a:t>
            </a:r>
            <a:r>
              <a:rPr lang="en-US" dirty="0"/>
              <a:t> or </a:t>
            </a:r>
            <a:r>
              <a:rPr lang="en-US" b="1" dirty="0"/>
              <a:t>name decoration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A066-ACF8-4A52-BB77-FFF6693E9E36}"/>
              </a:ext>
            </a:extLst>
          </p:cNvPr>
          <p:cNvSpPr>
            <a:spLocks noGrp="1"/>
          </p:cNvSpPr>
          <p:nvPr>
            <p:ph type="title"/>
          </p:nvPr>
        </p:nvSpPr>
        <p:spPr/>
        <p:txBody>
          <a:bodyPr/>
          <a:lstStyle/>
          <a:p>
            <a:r>
              <a:rPr lang="en-US" sz="4400" b="1" dirty="0"/>
              <a:t>Name Mangling</a:t>
            </a:r>
            <a:endParaRPr lang="en-US" dirty="0"/>
          </a:p>
        </p:txBody>
      </p:sp>
      <p:sp>
        <p:nvSpPr>
          <p:cNvPr id="3" name="Content Placeholder 2">
            <a:extLst>
              <a:ext uri="{FF2B5EF4-FFF2-40B4-BE49-F238E27FC236}">
                <a16:creationId xmlns:a16="http://schemas.microsoft.com/office/drawing/2014/main" id="{8FF6419B-551A-4455-B8AB-1FCA0B6E8262}"/>
              </a:ext>
            </a:extLst>
          </p:cNvPr>
          <p:cNvSpPr>
            <a:spLocks noGrp="1"/>
          </p:cNvSpPr>
          <p:nvPr>
            <p:ph idx="1"/>
          </p:nvPr>
        </p:nvSpPr>
        <p:spPr/>
        <p:txBody>
          <a:bodyPr/>
          <a:lstStyle/>
          <a:p>
            <a:r>
              <a:rPr lang="en-US" b="0" i="0" dirty="0">
                <a:solidFill>
                  <a:srgbClr val="40424E"/>
                </a:solidFill>
                <a:effectLst/>
                <a:latin typeface="urw-din"/>
              </a:rPr>
              <a:t>C++ standard doesn’t specify any particular technique for name mangling, so different compilers may append different information to function names.</a:t>
            </a:r>
            <a:endParaRPr lang="en-US" dirty="0"/>
          </a:p>
        </p:txBody>
      </p:sp>
    </p:spTree>
    <p:extLst>
      <p:ext uri="{BB962C8B-B14F-4D97-AF65-F5344CB8AC3E}">
        <p14:creationId xmlns:p14="http://schemas.microsoft.com/office/powerpoint/2010/main" val="267804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name_decoration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b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5400" b="1" dirty="0"/>
              <a:t>Name Mangling</a:t>
            </a:r>
          </a:p>
        </p:txBody>
      </p:sp>
      <p:sp>
        <p:nvSpPr>
          <p:cNvPr id="3" name="Content Placeholder 2"/>
          <p:cNvSpPr>
            <a:spLocks noGrp="1"/>
          </p:cNvSpPr>
          <p:nvPr>
            <p:ph idx="1"/>
          </p:nvPr>
        </p:nvSpPr>
        <p:spPr/>
        <p:txBody>
          <a:bodyPr>
            <a:normAutofit lnSpcReduction="10000"/>
          </a:bodyPr>
          <a:lstStyle/>
          <a:p>
            <a:r>
              <a:rPr lang="en-US" dirty="0"/>
              <a:t>Each mangled name (other than main) begins with two underscores (__) followed by the letter Z, a number and the function name</a:t>
            </a:r>
          </a:p>
          <a:p>
            <a:endParaRPr lang="en-US" dirty="0"/>
          </a:p>
          <a:p>
            <a:r>
              <a:rPr lang="en-US" dirty="0"/>
              <a:t>The number that follows Z specifies how many characters are in the function’s name</a:t>
            </a:r>
          </a:p>
          <a:p>
            <a:endParaRPr lang="en-US" dirty="0"/>
          </a:p>
          <a:p>
            <a:r>
              <a:rPr lang="en-US" dirty="0"/>
              <a:t>The function name is then followed by an encoding of its parameter list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Name Mangling</a:t>
            </a:r>
          </a:p>
        </p:txBody>
      </p:sp>
      <p:sp>
        <p:nvSpPr>
          <p:cNvPr id="3" name="Content Placeholder 2"/>
          <p:cNvSpPr>
            <a:spLocks noGrp="1"/>
          </p:cNvSpPr>
          <p:nvPr>
            <p:ph idx="1"/>
          </p:nvPr>
        </p:nvSpPr>
        <p:spPr/>
        <p:txBody>
          <a:bodyPr>
            <a:normAutofit lnSpcReduction="10000"/>
          </a:bodyPr>
          <a:lstStyle/>
          <a:p>
            <a:pPr>
              <a:buNone/>
            </a:pPr>
            <a:r>
              <a:rPr lang="en-US" dirty="0"/>
              <a:t> void </a:t>
            </a:r>
            <a:r>
              <a:rPr lang="en-US" dirty="0" err="1"/>
              <a:t>func</a:t>
            </a:r>
            <a:r>
              <a:rPr lang="en-US" dirty="0"/>
              <a:t>(</a:t>
            </a:r>
            <a:r>
              <a:rPr lang="en-US" dirty="0" err="1"/>
              <a:t>int</a:t>
            </a:r>
            <a:r>
              <a:rPr lang="en-US" dirty="0"/>
              <a:t> </a:t>
            </a:r>
            <a:r>
              <a:rPr lang="en-US" dirty="0" err="1"/>
              <a:t>i</a:t>
            </a:r>
            <a:r>
              <a:rPr lang="en-US" dirty="0"/>
              <a:t>, char c) { . . . }</a:t>
            </a:r>
          </a:p>
          <a:p>
            <a:pPr>
              <a:buNone/>
            </a:pPr>
            <a:r>
              <a:rPr lang="en-US" dirty="0"/>
              <a:t> int func2(string x, float y) { . . . }</a:t>
            </a:r>
          </a:p>
          <a:p>
            <a:pPr>
              <a:buNone/>
            </a:pPr>
            <a:r>
              <a:rPr lang="en-US" dirty="0"/>
              <a:t> void func3(int a, float b, int&amp; c) { . . . } </a:t>
            </a:r>
          </a:p>
          <a:p>
            <a:pPr>
              <a:buNone/>
            </a:pPr>
            <a:endParaRPr lang="en-US" dirty="0"/>
          </a:p>
          <a:p>
            <a:pPr>
              <a:buNone/>
            </a:pPr>
            <a:r>
              <a:rPr lang="en-US" b="1" u="sng" dirty="0"/>
              <a:t> Mangled Names:</a:t>
            </a:r>
          </a:p>
          <a:p>
            <a:pPr>
              <a:buNone/>
            </a:pPr>
            <a:r>
              <a:rPr lang="en-US" dirty="0"/>
              <a:t> __4Zfuncic</a:t>
            </a:r>
          </a:p>
          <a:p>
            <a:pPr>
              <a:buNone/>
            </a:pPr>
            <a:r>
              <a:rPr lang="en-US" dirty="0"/>
              <a:t> __5Zfunc2sf</a:t>
            </a:r>
          </a:p>
          <a:p>
            <a:pPr>
              <a:buNone/>
            </a:pPr>
            <a:r>
              <a:rPr lang="en-US" dirty="0"/>
              <a:t> __5Zfunc3ifRi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ADA5-C0DC-4A39-BBB0-5B0456642D90}"/>
              </a:ext>
            </a:extLst>
          </p:cNvPr>
          <p:cNvSpPr>
            <a:spLocks noGrp="1"/>
          </p:cNvSpPr>
          <p:nvPr>
            <p:ph type="title"/>
          </p:nvPr>
        </p:nvSpPr>
        <p:spPr/>
        <p:txBody>
          <a:bodyPr/>
          <a:lstStyle/>
          <a:p>
            <a:r>
              <a:rPr lang="en-US" b="1" dirty="0"/>
              <a:t>Question</a:t>
            </a:r>
          </a:p>
        </p:txBody>
      </p:sp>
      <p:sp>
        <p:nvSpPr>
          <p:cNvPr id="3" name="Content Placeholder 2">
            <a:extLst>
              <a:ext uri="{FF2B5EF4-FFF2-40B4-BE49-F238E27FC236}">
                <a16:creationId xmlns:a16="http://schemas.microsoft.com/office/drawing/2014/main" id="{9590DC6D-1E10-433C-A35F-FDBB34E36BCE}"/>
              </a:ext>
            </a:extLst>
          </p:cNvPr>
          <p:cNvSpPr>
            <a:spLocks noGrp="1"/>
          </p:cNvSpPr>
          <p:nvPr>
            <p:ph idx="1"/>
          </p:nvPr>
        </p:nvSpPr>
        <p:spPr/>
        <p:txBody>
          <a:bodyPr/>
          <a:lstStyle/>
          <a:p>
            <a:r>
              <a:rPr lang="en-US" b="0" i="0" dirty="0">
                <a:solidFill>
                  <a:srgbClr val="000000"/>
                </a:solidFill>
                <a:effectLst/>
                <a:latin typeface="Arial" panose="020B0604020202020204" pitchFamily="34" charset="0"/>
              </a:rPr>
              <a:t>You cannot overload function declarations that differ only by return type.</a:t>
            </a:r>
          </a:p>
          <a:p>
            <a:pPr marL="0" indent="0" algn="ctr">
              <a:buNone/>
            </a:pPr>
            <a:r>
              <a:rPr lang="en-US" dirty="0">
                <a:solidFill>
                  <a:srgbClr val="000000"/>
                </a:solidFill>
                <a:latin typeface="Arial" panose="020B0604020202020204" pitchFamily="34" charset="0"/>
              </a:rPr>
              <a:t>WHY?</a:t>
            </a:r>
            <a:endParaRPr lang="en-US" dirty="0"/>
          </a:p>
        </p:txBody>
      </p:sp>
    </p:spTree>
    <p:extLst>
      <p:ext uri="{BB962C8B-B14F-4D97-AF65-F5344CB8AC3E}">
        <p14:creationId xmlns:p14="http://schemas.microsoft.com/office/powerpoint/2010/main" val="217410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7B1F-BCA2-42F7-A9A2-21A7C8121F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F76789-469F-4AB3-B9B8-F5D9B1DC9DB8}"/>
              </a:ext>
            </a:extLst>
          </p:cNvPr>
          <p:cNvSpPr>
            <a:spLocks noGrp="1"/>
          </p:cNvSpPr>
          <p:nvPr>
            <p:ph idx="1"/>
          </p:nvPr>
        </p:nvSpPr>
        <p:spPr/>
        <p:txBody>
          <a:bodyPr>
            <a:normAutofit fontScale="92500" lnSpcReduction="20000"/>
          </a:bodyPr>
          <a:lstStyle/>
          <a:p>
            <a:r>
              <a:rPr lang="en-US" b="0" i="0" dirty="0">
                <a:solidFill>
                  <a:srgbClr val="282829"/>
                </a:solidFill>
                <a:effectLst/>
                <a:latin typeface="-apple-system"/>
              </a:rPr>
              <a:t>Return type of functions is not a part of the mangled name which is generated by the compiler for uniquely identifying each function in the case of function overloading.</a:t>
            </a:r>
            <a:br>
              <a:rPr lang="en-US" dirty="0"/>
            </a:br>
            <a:r>
              <a:rPr lang="en-US" b="0" i="0" dirty="0">
                <a:solidFill>
                  <a:srgbClr val="282829"/>
                </a:solidFill>
                <a:effectLst/>
                <a:latin typeface="-apple-system"/>
              </a:rPr>
              <a:t>No of arguments</a:t>
            </a:r>
            <a:br>
              <a:rPr lang="en-US" dirty="0"/>
            </a:br>
            <a:r>
              <a:rPr lang="en-US" b="0" i="0" dirty="0">
                <a:solidFill>
                  <a:srgbClr val="282829"/>
                </a:solidFill>
                <a:effectLst/>
                <a:latin typeface="-apple-system"/>
              </a:rPr>
              <a:t>Type of arguments &amp;</a:t>
            </a:r>
            <a:br>
              <a:rPr lang="en-US" dirty="0"/>
            </a:br>
            <a:r>
              <a:rPr lang="en-US" b="0" i="0" dirty="0">
                <a:solidFill>
                  <a:srgbClr val="282829"/>
                </a:solidFill>
                <a:effectLst/>
                <a:latin typeface="-apple-system"/>
              </a:rPr>
              <a:t>Sequence of arguments</a:t>
            </a:r>
            <a:br>
              <a:rPr lang="en-US" dirty="0"/>
            </a:br>
            <a:r>
              <a:rPr lang="en-US" b="0" i="0" dirty="0">
                <a:solidFill>
                  <a:srgbClr val="282829"/>
                </a:solidFill>
                <a:effectLst/>
                <a:latin typeface="-apple-system"/>
              </a:rPr>
              <a:t>are the parameters which are used to generate the unique mangled name for each function. It is on the basis of these unique mangled names that compiler can understand which function to call even if the names are same.</a:t>
            </a:r>
            <a:endParaRPr lang="en-US" dirty="0"/>
          </a:p>
        </p:txBody>
      </p:sp>
    </p:spTree>
    <p:extLst>
      <p:ext uri="{BB962C8B-B14F-4D97-AF65-F5344CB8AC3E}">
        <p14:creationId xmlns:p14="http://schemas.microsoft.com/office/powerpoint/2010/main" val="1628272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50ED-E815-49FB-8336-09E77E13CA70}"/>
              </a:ext>
            </a:extLst>
          </p:cNvPr>
          <p:cNvSpPr>
            <a:spLocks noGrp="1"/>
          </p:cNvSpPr>
          <p:nvPr>
            <p:ph type="title"/>
          </p:nvPr>
        </p:nvSpPr>
        <p:spPr/>
        <p:txBody>
          <a:bodyPr>
            <a:normAutofit fontScale="90000"/>
          </a:bodyPr>
          <a:lstStyle/>
          <a:p>
            <a:r>
              <a:rPr lang="en-US" dirty="0"/>
              <a:t>Can we overload functions on const and non const parameters?</a:t>
            </a:r>
            <a:endParaRPr lang="en-PK" dirty="0"/>
          </a:p>
        </p:txBody>
      </p:sp>
      <p:sp>
        <p:nvSpPr>
          <p:cNvPr id="3" name="Content Placeholder 2">
            <a:extLst>
              <a:ext uri="{FF2B5EF4-FFF2-40B4-BE49-F238E27FC236}">
                <a16:creationId xmlns:a16="http://schemas.microsoft.com/office/drawing/2014/main" id="{A546DCEA-5564-4012-BDE8-0310FE5F062A}"/>
              </a:ext>
            </a:extLst>
          </p:cNvPr>
          <p:cNvSpPr>
            <a:spLocks noGrp="1"/>
          </p:cNvSpPr>
          <p:nvPr>
            <p:ph idx="1"/>
          </p:nvPr>
        </p:nvSpPr>
        <p:spPr/>
        <p:txBody>
          <a:bodyPr>
            <a:normAutofit fontScale="70000" lnSpcReduction="20000"/>
          </a:bodyPr>
          <a:lstStyle/>
          <a:p>
            <a:r>
              <a:rPr lang="en-US" dirty="0"/>
              <a:t>#include &lt;iostream&gt;</a:t>
            </a:r>
          </a:p>
          <a:p>
            <a:r>
              <a:rPr lang="en-US" dirty="0"/>
              <a:t>using namespace std;</a:t>
            </a:r>
          </a:p>
          <a:p>
            <a:r>
              <a:rPr lang="en-US" dirty="0"/>
              <a:t>class base{</a:t>
            </a:r>
          </a:p>
          <a:p>
            <a:r>
              <a:rPr lang="en-US" dirty="0"/>
              <a:t>	public:</a:t>
            </a:r>
          </a:p>
          <a:p>
            <a:r>
              <a:rPr lang="en-US" dirty="0"/>
              <a:t>	void </a:t>
            </a:r>
            <a:r>
              <a:rPr lang="en-US" dirty="0" err="1"/>
              <a:t>func</a:t>
            </a:r>
            <a:r>
              <a:rPr lang="en-US" dirty="0"/>
              <a:t>(int a){</a:t>
            </a:r>
          </a:p>
          <a:p>
            <a:r>
              <a:rPr lang="en-US" dirty="0"/>
              <a:t>			</a:t>
            </a:r>
            <a:r>
              <a:rPr lang="en-US" dirty="0" err="1"/>
              <a:t>cout</a:t>
            </a:r>
            <a:r>
              <a:rPr lang="en-US" dirty="0"/>
              <a:t> &lt;&lt; "inside base"&lt;&lt; </a:t>
            </a:r>
            <a:r>
              <a:rPr lang="en-US" dirty="0" err="1"/>
              <a:t>endl</a:t>
            </a:r>
            <a:r>
              <a:rPr lang="en-US" dirty="0"/>
              <a:t>;		}</a:t>
            </a:r>
          </a:p>
          <a:p>
            <a:r>
              <a:rPr lang="en-US" dirty="0"/>
              <a:t>	    void </a:t>
            </a:r>
            <a:r>
              <a:rPr lang="en-US" dirty="0" err="1"/>
              <a:t>func</a:t>
            </a:r>
            <a:r>
              <a:rPr lang="en-US" dirty="0"/>
              <a:t>(const int a){</a:t>
            </a:r>
          </a:p>
          <a:p>
            <a:r>
              <a:rPr lang="en-US" dirty="0"/>
              <a:t>			</a:t>
            </a:r>
            <a:r>
              <a:rPr lang="en-US" dirty="0" err="1"/>
              <a:t>cout</a:t>
            </a:r>
            <a:r>
              <a:rPr lang="en-US" dirty="0"/>
              <a:t> &lt;&lt; "inside base"&lt;&lt; </a:t>
            </a:r>
            <a:r>
              <a:rPr lang="en-US" dirty="0" err="1"/>
              <a:t>endl</a:t>
            </a:r>
            <a:r>
              <a:rPr lang="en-US" dirty="0"/>
              <a:t>;		}};</a:t>
            </a:r>
          </a:p>
          <a:p>
            <a:r>
              <a:rPr lang="en-US" dirty="0"/>
              <a:t>	int main(){</a:t>
            </a:r>
          </a:p>
          <a:p>
            <a:r>
              <a:rPr lang="en-US" dirty="0"/>
              <a:t>	base b; </a:t>
            </a:r>
          </a:p>
          <a:p>
            <a:r>
              <a:rPr lang="en-US" dirty="0"/>
              <a:t>	</a:t>
            </a:r>
            <a:r>
              <a:rPr lang="en-US" dirty="0" err="1"/>
              <a:t>b.func</a:t>
            </a:r>
            <a:r>
              <a:rPr lang="en-US" dirty="0"/>
              <a:t>(3) ;}</a:t>
            </a:r>
            <a:endParaRPr lang="en-PK" dirty="0"/>
          </a:p>
        </p:txBody>
      </p:sp>
    </p:spTree>
    <p:extLst>
      <p:ext uri="{BB962C8B-B14F-4D97-AF65-F5344CB8AC3E}">
        <p14:creationId xmlns:p14="http://schemas.microsoft.com/office/powerpoint/2010/main" val="2209211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BF92A-82B5-4276-B714-45A512C95CDD}"/>
              </a:ext>
            </a:extLst>
          </p:cNvPr>
          <p:cNvSpPr>
            <a:spLocks noGrp="1"/>
          </p:cNvSpPr>
          <p:nvPr>
            <p:ph type="title"/>
          </p:nvPr>
        </p:nvSpPr>
        <p:spPr/>
        <p:txBody>
          <a:bodyPr/>
          <a:lstStyle/>
          <a:p>
            <a:r>
              <a:rPr lang="en-US" dirty="0"/>
              <a:t>No!</a:t>
            </a:r>
            <a:endParaRPr lang="en-PK" dirty="0"/>
          </a:p>
        </p:txBody>
      </p:sp>
      <p:pic>
        <p:nvPicPr>
          <p:cNvPr id="5" name="Content Placeholder 4">
            <a:extLst>
              <a:ext uri="{FF2B5EF4-FFF2-40B4-BE49-F238E27FC236}">
                <a16:creationId xmlns:a16="http://schemas.microsoft.com/office/drawing/2014/main" id="{25992ADC-1A2D-477B-9D08-6C15B58616C4}"/>
              </a:ext>
            </a:extLst>
          </p:cNvPr>
          <p:cNvPicPr>
            <a:picLocks noGrp="1" noChangeAspect="1"/>
          </p:cNvPicPr>
          <p:nvPr>
            <p:ph idx="1"/>
          </p:nvPr>
        </p:nvPicPr>
        <p:blipFill>
          <a:blip r:embed="rId2"/>
          <a:stretch>
            <a:fillRect/>
          </a:stretch>
        </p:blipFill>
        <p:spPr>
          <a:xfrm>
            <a:off x="773101" y="3173511"/>
            <a:ext cx="7597798" cy="1379340"/>
          </a:xfrm>
        </p:spPr>
      </p:pic>
    </p:spTree>
    <p:extLst>
      <p:ext uri="{BB962C8B-B14F-4D97-AF65-F5344CB8AC3E}">
        <p14:creationId xmlns:p14="http://schemas.microsoft.com/office/powerpoint/2010/main" val="1693707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3959-7176-48E7-975C-92EF92C73D0A}"/>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0DF7EDF0-1A6D-409C-8BD3-49979D6FF36B}"/>
              </a:ext>
            </a:extLst>
          </p:cNvPr>
          <p:cNvSpPr>
            <a:spLocks noGrp="1"/>
          </p:cNvSpPr>
          <p:nvPr>
            <p:ph idx="1"/>
          </p:nvPr>
        </p:nvSpPr>
        <p:spPr/>
        <p:txBody>
          <a:bodyPr/>
          <a:lstStyle/>
          <a:p>
            <a:r>
              <a:rPr lang="en-US" b="0" u="none" strike="noStrike" dirty="0">
                <a:effectLst/>
                <a:latin typeface="+mj-lt"/>
                <a:hlinkClick r:id="rId2">
                  <a:extLst>
                    <a:ext uri="{A12FA001-AC4F-418D-AE19-62706E023703}">
                      <ahyp:hlinkClr xmlns:ahyp="http://schemas.microsoft.com/office/drawing/2018/hyperlinkcolor" val="tx"/>
                    </a:ext>
                  </a:extLst>
                </a:hlinkClick>
              </a:rPr>
              <a:t>C++ Overload Static Function with Non-Static Function</a:t>
            </a:r>
            <a:r>
              <a:rPr lang="en-US" b="0" u="none" strike="noStrike" dirty="0">
                <a:effectLst/>
                <a:latin typeface="+mj-lt"/>
              </a:rPr>
              <a:t>  ??????????</a:t>
            </a:r>
          </a:p>
          <a:p>
            <a:endParaRPr lang="en-US" dirty="0">
              <a:latin typeface="+mj-lt"/>
            </a:endParaRPr>
          </a:p>
          <a:p>
            <a:r>
              <a:rPr lang="en-US" b="1" dirty="0">
                <a:effectLst/>
                <a:latin typeface="+mj-lt"/>
              </a:rPr>
              <a:t>Void print(){}</a:t>
            </a:r>
          </a:p>
          <a:p>
            <a:r>
              <a:rPr lang="en-US" b="1" dirty="0">
                <a:latin typeface="+mj-lt"/>
              </a:rPr>
              <a:t>Static void print (){}</a:t>
            </a:r>
            <a:endParaRPr lang="en-US" b="1" dirty="0">
              <a:effectLst/>
              <a:latin typeface="+mj-lt"/>
            </a:endParaRPr>
          </a:p>
          <a:p>
            <a:endParaRPr lang="en-PK" dirty="0">
              <a:latin typeface="+mj-lt"/>
            </a:endParaRPr>
          </a:p>
        </p:txBody>
      </p:sp>
    </p:spTree>
    <p:extLst>
      <p:ext uri="{BB962C8B-B14F-4D97-AF65-F5344CB8AC3E}">
        <p14:creationId xmlns:p14="http://schemas.microsoft.com/office/powerpoint/2010/main" val="70749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2438-3780-42F7-92ED-4578BEB07F49}"/>
              </a:ext>
            </a:extLst>
          </p:cNvPr>
          <p:cNvSpPr>
            <a:spLocks noGrp="1"/>
          </p:cNvSpPr>
          <p:nvPr>
            <p:ph type="title"/>
          </p:nvPr>
        </p:nvSpPr>
        <p:spPr/>
        <p:txBody>
          <a:bodyPr/>
          <a:lstStyle/>
          <a:p>
            <a:r>
              <a:rPr lang="en-US" b="1" i="0" dirty="0">
                <a:solidFill>
                  <a:srgbClr val="444444"/>
                </a:solidFill>
                <a:effectLst/>
                <a:latin typeface="open sans" panose="020B0606030504020204" pitchFamily="34" charset="0"/>
              </a:rPr>
              <a:t> Types of polymorphism:</a:t>
            </a:r>
            <a:endParaRPr lang="en-US" b="1" dirty="0"/>
          </a:p>
        </p:txBody>
      </p:sp>
      <p:graphicFrame>
        <p:nvGraphicFramePr>
          <p:cNvPr id="4" name="Content Placeholder 3">
            <a:extLst>
              <a:ext uri="{FF2B5EF4-FFF2-40B4-BE49-F238E27FC236}">
                <a16:creationId xmlns:a16="http://schemas.microsoft.com/office/drawing/2014/main" id="{B8B4A46A-135C-4720-9E1B-D3C70FA94A15}"/>
              </a:ext>
            </a:extLst>
          </p:cNvPr>
          <p:cNvGraphicFramePr>
            <a:graphicFrameLocks noGrp="1"/>
          </p:cNvGraphicFramePr>
          <p:nvPr>
            <p:ph idx="1"/>
            <p:extLst>
              <p:ext uri="{D42A27DB-BD31-4B8C-83A1-F6EECF244321}">
                <p14:modId xmlns:p14="http://schemas.microsoft.com/office/powerpoint/2010/main" val="139372144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05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5D2A-2E41-4C58-B217-46959203AB86}"/>
              </a:ext>
            </a:extLst>
          </p:cNvPr>
          <p:cNvSpPr>
            <a:spLocks noGrp="1"/>
          </p:cNvSpPr>
          <p:nvPr>
            <p:ph type="title"/>
          </p:nvPr>
        </p:nvSpPr>
        <p:spPr/>
        <p:txBody>
          <a:bodyPr/>
          <a:lstStyle/>
          <a:p>
            <a:endParaRPr lang="en-PK"/>
          </a:p>
        </p:txBody>
      </p:sp>
      <p:sp>
        <p:nvSpPr>
          <p:cNvPr id="4" name="Rectangle 1">
            <a:extLst>
              <a:ext uri="{FF2B5EF4-FFF2-40B4-BE49-F238E27FC236}">
                <a16:creationId xmlns:a16="http://schemas.microsoft.com/office/drawing/2014/main" id="{0BD55C40-77F8-4F54-B6DF-74420D15E2B5}"/>
              </a:ext>
            </a:extLst>
          </p:cNvPr>
          <p:cNvSpPr>
            <a:spLocks noGrp="1" noChangeArrowheads="1"/>
          </p:cNvSpPr>
          <p:nvPr>
            <p:ph idx="1"/>
          </p:nvPr>
        </p:nvSpPr>
        <p:spPr bwMode="auto">
          <a:xfrm>
            <a:off x="0" y="2893687"/>
            <a:ext cx="160473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PK" altLang="en-PK" sz="1800" dirty="0"/>
              <a:t>No, it is directly prohibited by the standard:</a:t>
            </a:r>
          </a:p>
          <a:p>
            <a:pPr marL="0" marR="0" lvl="0" indent="0" algn="l" defTabSz="914400" rtl="0" eaLnBrk="0" fontAlgn="base" latinLnBrk="0" hangingPunct="0">
              <a:lnSpc>
                <a:spcPct val="100000"/>
              </a:lnSpc>
              <a:spcBef>
                <a:spcPct val="0"/>
              </a:spcBef>
              <a:spcAft>
                <a:spcPct val="0"/>
              </a:spcAft>
              <a:buClrTx/>
              <a:buSzTx/>
              <a:buFontTx/>
              <a:buNone/>
              <a:tabLst/>
            </a:pPr>
            <a:r>
              <a:rPr lang="en-PK" altLang="en-PK" sz="1800" dirty="0"/>
              <a:t>ISO 14882:2003 C++ Standard 13.1/2 – Overloadable declarations</a:t>
            </a:r>
          </a:p>
          <a:p>
            <a:pPr marL="0" marR="0" lvl="0" indent="0" algn="l" defTabSz="914400" rtl="0" eaLnBrk="0" fontAlgn="base" latinLnBrk="0" hangingPunct="0">
              <a:lnSpc>
                <a:spcPct val="100000"/>
              </a:lnSpc>
              <a:spcBef>
                <a:spcPct val="0"/>
              </a:spcBef>
              <a:spcAft>
                <a:spcPct val="0"/>
              </a:spcAft>
              <a:buClrTx/>
              <a:buSzTx/>
              <a:buFontTx/>
              <a:buNone/>
              <a:tabLst/>
            </a:pPr>
            <a:r>
              <a:rPr lang="en-PK" altLang="en-PK" sz="1800" dirty="0"/>
              <a:t>Certain function declarations cannot be overloaded:</a:t>
            </a:r>
          </a:p>
          <a:p>
            <a:pPr marL="0" marR="0" lvl="0" indent="0" algn="l" defTabSz="914400" rtl="0" eaLnBrk="0" fontAlgn="base" latinLnBrk="0" hangingPunct="0">
              <a:lnSpc>
                <a:spcPct val="100000"/>
              </a:lnSpc>
              <a:spcBef>
                <a:spcPct val="0"/>
              </a:spcBef>
              <a:spcAft>
                <a:spcPct val="0"/>
              </a:spcAft>
              <a:buClrTx/>
              <a:buSzTx/>
              <a:buFontTx/>
              <a:buChar char="•"/>
              <a:tabLst/>
            </a:pPr>
            <a:r>
              <a:rPr lang="en-PK" altLang="en-PK" sz="1800" dirty="0"/>
              <a:t>Function declarations that differ only in the return type cannot be overloaded.</a:t>
            </a:r>
          </a:p>
          <a:p>
            <a:pPr marL="0" marR="0" lvl="0" indent="0" algn="l" defTabSz="914400" rtl="0" eaLnBrk="0" fontAlgn="base" latinLnBrk="0" hangingPunct="0">
              <a:lnSpc>
                <a:spcPct val="100000"/>
              </a:lnSpc>
              <a:spcBef>
                <a:spcPct val="0"/>
              </a:spcBef>
              <a:spcAft>
                <a:spcPct val="0"/>
              </a:spcAft>
              <a:buClrTx/>
              <a:buSzTx/>
              <a:buFontTx/>
              <a:buChar char="•"/>
              <a:tabLst/>
            </a:pPr>
            <a:r>
              <a:rPr lang="en-PK" altLang="en-PK" sz="1800" dirty="0"/>
              <a:t>Member function declarations with the same name and the same parameter types</a:t>
            </a:r>
            <a:endParaRPr lang="en-US" altLang="en-PK" sz="1800" dirty="0"/>
          </a:p>
          <a:p>
            <a:pPr marL="0" marR="0" lvl="0" indent="0" algn="l" defTabSz="914400" rtl="0" eaLnBrk="0" fontAlgn="base" latinLnBrk="0" hangingPunct="0">
              <a:lnSpc>
                <a:spcPct val="100000"/>
              </a:lnSpc>
              <a:spcBef>
                <a:spcPct val="0"/>
              </a:spcBef>
              <a:spcAft>
                <a:spcPct val="0"/>
              </a:spcAft>
              <a:buClrTx/>
              <a:buSzTx/>
              <a:buFontTx/>
              <a:buChar char="•"/>
              <a:tabLst/>
            </a:pPr>
            <a:r>
              <a:rPr lang="en-PK" altLang="en-PK" sz="1800" dirty="0"/>
              <a:t> cannot be overloaded if any of them is a static member function declaration (9.4).</a:t>
            </a:r>
          </a:p>
          <a:p>
            <a:pPr marL="0" marR="0" lvl="0" indent="0" algn="l" defTabSz="914400" rtl="0" eaLnBrk="0" fontAlgn="base" latinLnBrk="0" hangingPunct="0">
              <a:lnSpc>
                <a:spcPct val="100000"/>
              </a:lnSpc>
              <a:spcBef>
                <a:spcPct val="0"/>
              </a:spcBef>
              <a:spcAft>
                <a:spcPct val="0"/>
              </a:spcAft>
              <a:buClrTx/>
              <a:buSzTx/>
              <a:buFontTx/>
              <a:buNone/>
              <a:tabLst/>
            </a:pPr>
            <a:endParaRPr lang="en-PK" altLang="en-PK" sz="1800" dirty="0"/>
          </a:p>
        </p:txBody>
      </p:sp>
    </p:spTree>
    <p:extLst>
      <p:ext uri="{BB962C8B-B14F-4D97-AF65-F5344CB8AC3E}">
        <p14:creationId xmlns:p14="http://schemas.microsoft.com/office/powerpoint/2010/main" val="194117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983C-1A28-4C02-9AA0-748ED03CD78A}"/>
              </a:ext>
            </a:extLst>
          </p:cNvPr>
          <p:cNvSpPr>
            <a:spLocks noGrp="1"/>
          </p:cNvSpPr>
          <p:nvPr>
            <p:ph type="title"/>
          </p:nvPr>
        </p:nvSpPr>
        <p:spPr/>
        <p:txBody>
          <a:bodyPr/>
          <a:lstStyle/>
          <a:p>
            <a:r>
              <a:rPr lang="en-US" b="1" dirty="0"/>
              <a:t>Question</a:t>
            </a:r>
            <a:endParaRPr lang="en-US" dirty="0"/>
          </a:p>
        </p:txBody>
      </p:sp>
      <p:sp>
        <p:nvSpPr>
          <p:cNvPr id="3" name="Content Placeholder 2">
            <a:extLst>
              <a:ext uri="{FF2B5EF4-FFF2-40B4-BE49-F238E27FC236}">
                <a16:creationId xmlns:a16="http://schemas.microsoft.com/office/drawing/2014/main" id="{C16D13FD-08FA-4C1A-8905-FDA287E2D90D}"/>
              </a:ext>
            </a:extLst>
          </p:cNvPr>
          <p:cNvSpPr>
            <a:spLocks noGrp="1"/>
          </p:cNvSpPr>
          <p:nvPr>
            <p:ph idx="1"/>
          </p:nvPr>
        </p:nvSpPr>
        <p:spPr/>
        <p:txBody>
          <a:bodyPr/>
          <a:lstStyle/>
          <a:p>
            <a:pPr algn="l" fontAlgn="base"/>
            <a:r>
              <a:rPr lang="en-US" dirty="0"/>
              <a:t>Can we overload main() function in C++? </a:t>
            </a:r>
            <a:br>
              <a:rPr lang="en-US" b="0" i="0" dirty="0">
                <a:solidFill>
                  <a:srgbClr val="242729"/>
                </a:solidFill>
                <a:effectLst/>
                <a:latin typeface="Arial" panose="020B0604020202020204" pitchFamily="34" charset="0"/>
              </a:rPr>
            </a:br>
            <a:endParaRPr lang="en-US" dirty="0"/>
          </a:p>
        </p:txBody>
      </p:sp>
    </p:spTree>
    <p:extLst>
      <p:ext uri="{BB962C8B-B14F-4D97-AF65-F5344CB8AC3E}">
        <p14:creationId xmlns:p14="http://schemas.microsoft.com/office/powerpoint/2010/main" val="381799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415-58B8-4E06-B814-3C56D6A77F7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08097F-8A3B-4999-9E7C-C505DDF969FC}"/>
              </a:ext>
            </a:extLst>
          </p:cNvPr>
          <p:cNvSpPr>
            <a:spLocks noGrp="1"/>
          </p:cNvSpPr>
          <p:nvPr>
            <p:ph idx="1"/>
          </p:nvPr>
        </p:nvSpPr>
        <p:spPr/>
        <p:txBody>
          <a:bodyPr>
            <a:normAutofit lnSpcReduction="10000"/>
          </a:bodyPr>
          <a:lstStyle/>
          <a:p>
            <a:r>
              <a:rPr lang="en-US" b="0" i="0" dirty="0">
                <a:solidFill>
                  <a:srgbClr val="242729"/>
                </a:solidFill>
                <a:effectLst/>
                <a:latin typeface="Arial" panose="020B0604020202020204" pitchFamily="34" charset="0"/>
              </a:rPr>
              <a:t>in </a:t>
            </a:r>
            <a:r>
              <a:rPr lang="en-US" b="0" i="0" dirty="0" err="1">
                <a:solidFill>
                  <a:srgbClr val="242729"/>
                </a:solidFill>
                <a:effectLst/>
                <a:latin typeface="Arial" panose="020B0604020202020204" pitchFamily="34" charset="0"/>
              </a:rPr>
              <a:t>c++</a:t>
            </a:r>
            <a:r>
              <a:rPr lang="en-US" b="0" i="0" dirty="0">
                <a:solidFill>
                  <a:srgbClr val="242729"/>
                </a:solidFill>
                <a:effectLst/>
                <a:latin typeface="Arial" panose="020B0604020202020204" pitchFamily="34" charset="0"/>
              </a:rPr>
              <a:t> global main cannot be overloaded it will generate compile time error, in is because you cannot have multiple entry point for the same program</a:t>
            </a:r>
          </a:p>
          <a:p>
            <a:r>
              <a:rPr lang="en-US" b="0" i="0" dirty="0">
                <a:solidFill>
                  <a:srgbClr val="242729"/>
                </a:solidFill>
                <a:effectLst/>
                <a:latin typeface="Arial" panose="020B0604020202020204" pitchFamily="34" charset="0"/>
              </a:rPr>
              <a:t>since when you run the program the program will not know where to begin</a:t>
            </a:r>
          </a:p>
          <a:p>
            <a:r>
              <a:rPr lang="en-US" b="0" i="0" dirty="0">
                <a:solidFill>
                  <a:srgbClr val="242729"/>
                </a:solidFill>
                <a:effectLst/>
                <a:latin typeface="Arial" panose="020B0604020202020204" pitchFamily="34" charset="0"/>
              </a:rPr>
              <a:t>But if you write main function inside a class then it will compile fine however it will not be treated as program entry point </a:t>
            </a:r>
            <a:endParaRPr lang="en-US" dirty="0"/>
          </a:p>
        </p:txBody>
      </p:sp>
    </p:spTree>
    <p:extLst>
      <p:ext uri="{BB962C8B-B14F-4D97-AF65-F5344CB8AC3E}">
        <p14:creationId xmlns:p14="http://schemas.microsoft.com/office/powerpoint/2010/main" val="569226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7908C-1332-4200-A8C2-BF39F907DC81}"/>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5FDF902-340F-485A-B8AA-986178084FF4}"/>
              </a:ext>
            </a:extLst>
          </p:cNvPr>
          <p:cNvSpPr>
            <a:spLocks noGrp="1"/>
          </p:cNvSpPr>
          <p:nvPr>
            <p:ph idx="1"/>
          </p:nvPr>
        </p:nvSpPr>
        <p:spPr/>
        <p:txBody>
          <a:bodyPr>
            <a:normAutofit fontScale="92500" lnSpcReduction="20000"/>
          </a:bodyPr>
          <a:lstStyle/>
          <a:p>
            <a:r>
              <a:rPr lang="en-US" b="0" i="0" dirty="0">
                <a:solidFill>
                  <a:srgbClr val="000000"/>
                </a:solidFill>
                <a:effectLst/>
                <a:latin typeface="Georgia" panose="02040502050405020303" pitchFamily="18" charset="0"/>
              </a:rPr>
              <a:t>Create a </a:t>
            </a:r>
            <a:r>
              <a:rPr lang="en-US" b="1" i="0" dirty="0">
                <a:solidFill>
                  <a:srgbClr val="000000"/>
                </a:solidFill>
                <a:effectLst/>
                <a:latin typeface="Georgia" panose="02040502050405020303" pitchFamily="18" charset="0"/>
              </a:rPr>
              <a:t>Message</a:t>
            </a:r>
            <a:r>
              <a:rPr lang="en-US" b="0" i="0" dirty="0">
                <a:solidFill>
                  <a:srgbClr val="000000"/>
                </a:solidFill>
                <a:effectLst/>
                <a:latin typeface="Georgia" panose="02040502050405020303" pitchFamily="18" charset="0"/>
              </a:rPr>
              <a:t> class with a constructor that takes a single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with a default value. Create a private member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and in the constructor simply assign the argument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to your internal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Create two overloaded member functions called </a:t>
            </a:r>
            <a:r>
              <a:rPr lang="en-US" b="1" i="0" dirty="0">
                <a:solidFill>
                  <a:srgbClr val="000000"/>
                </a:solidFill>
                <a:effectLst/>
                <a:latin typeface="Georgia" panose="02040502050405020303" pitchFamily="18" charset="0"/>
              </a:rPr>
              <a:t>print( )</a:t>
            </a:r>
            <a:r>
              <a:rPr lang="en-US" b="0" i="0" dirty="0">
                <a:solidFill>
                  <a:srgbClr val="000000"/>
                </a:solidFill>
                <a:effectLst/>
                <a:latin typeface="Georgia" panose="02040502050405020303" pitchFamily="18" charset="0"/>
              </a:rPr>
              <a:t>: one that takes no arguments and simply prints the message stored in the object, and one that takes a </a:t>
            </a:r>
            <a:r>
              <a:rPr lang="en-US" b="1" i="0" dirty="0">
                <a:solidFill>
                  <a:srgbClr val="000000"/>
                </a:solidFill>
                <a:effectLst/>
                <a:latin typeface="Georgia" panose="02040502050405020303" pitchFamily="18" charset="0"/>
              </a:rPr>
              <a:t>string</a:t>
            </a:r>
            <a:r>
              <a:rPr lang="en-US" b="0" i="0" dirty="0">
                <a:solidFill>
                  <a:srgbClr val="000000"/>
                </a:solidFill>
                <a:effectLst/>
                <a:latin typeface="Georgia" panose="02040502050405020303" pitchFamily="18" charset="0"/>
              </a:rPr>
              <a:t> argument, which it prints in addition to the internal message. Also write name mangling for these overloaded methods</a:t>
            </a:r>
            <a:endParaRPr lang="en-US" dirty="0"/>
          </a:p>
        </p:txBody>
      </p:sp>
    </p:spTree>
    <p:extLst>
      <p:ext uri="{BB962C8B-B14F-4D97-AF65-F5344CB8AC3E}">
        <p14:creationId xmlns:p14="http://schemas.microsoft.com/office/powerpoint/2010/main" val="106355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Operator Overloading!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8D40-4544-4C96-B354-DDE6DA8C2E2F}"/>
              </a:ext>
            </a:extLst>
          </p:cNvPr>
          <p:cNvSpPr>
            <a:spLocks noGrp="1"/>
          </p:cNvSpPr>
          <p:nvPr>
            <p:ph type="title"/>
          </p:nvPr>
        </p:nvSpPr>
        <p:spPr/>
        <p:txBody>
          <a:bodyPr>
            <a:normAutofit fontScale="90000"/>
          </a:bodyPr>
          <a:lstStyle/>
          <a:p>
            <a:r>
              <a:rPr lang="en-US" b="0" i="0" dirty="0">
                <a:solidFill>
                  <a:srgbClr val="333333"/>
                </a:solidFill>
                <a:effectLst/>
                <a:latin typeface="open sans" panose="020B0606030504020204" pitchFamily="34" charset="0"/>
              </a:rPr>
              <a:t>Compile time / Static / Early Binding polymorphism</a:t>
            </a:r>
            <a:br>
              <a:rPr lang="en-US" b="0" i="0" dirty="0">
                <a:solidFill>
                  <a:srgbClr val="333333"/>
                </a:solidFill>
                <a:effectLst/>
                <a:latin typeface="open sans" panose="020B0606030504020204" pitchFamily="34" charset="0"/>
              </a:rPr>
            </a:br>
            <a:endParaRPr lang="en-US" dirty="0"/>
          </a:p>
        </p:txBody>
      </p:sp>
      <p:graphicFrame>
        <p:nvGraphicFramePr>
          <p:cNvPr id="4" name="Content Placeholder 3">
            <a:extLst>
              <a:ext uri="{FF2B5EF4-FFF2-40B4-BE49-F238E27FC236}">
                <a16:creationId xmlns:a16="http://schemas.microsoft.com/office/drawing/2014/main" id="{9D257B3A-AA21-450F-8999-8D815AAB40DD}"/>
              </a:ext>
            </a:extLst>
          </p:cNvPr>
          <p:cNvGraphicFramePr>
            <a:graphicFrameLocks noGrp="1"/>
          </p:cNvGraphicFramePr>
          <p:nvPr>
            <p:ph idx="1"/>
            <p:extLst>
              <p:ext uri="{D42A27DB-BD31-4B8C-83A1-F6EECF244321}">
                <p14:modId xmlns:p14="http://schemas.microsoft.com/office/powerpoint/2010/main" val="238925573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471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3FAB-A596-4349-9EDE-396E76064BDB}"/>
              </a:ext>
            </a:extLst>
          </p:cNvPr>
          <p:cNvSpPr>
            <a:spLocks noGrp="1"/>
          </p:cNvSpPr>
          <p:nvPr>
            <p:ph type="title"/>
          </p:nvPr>
        </p:nvSpPr>
        <p:spPr/>
        <p:txBody>
          <a:bodyPr>
            <a:normAutofit fontScale="90000"/>
          </a:bodyPr>
          <a:lstStyle/>
          <a:p>
            <a:r>
              <a:rPr lang="en-US" dirty="0">
                <a:solidFill>
                  <a:srgbClr val="333333"/>
                </a:solidFill>
                <a:latin typeface="open sans" panose="020B0606030504020204" pitchFamily="34" charset="0"/>
              </a:rPr>
              <a:t>Run</a:t>
            </a:r>
            <a:r>
              <a:rPr lang="en-US" b="0" i="0" dirty="0">
                <a:solidFill>
                  <a:srgbClr val="333333"/>
                </a:solidFill>
                <a:effectLst/>
                <a:latin typeface="open sans" panose="020B0606030504020204" pitchFamily="34" charset="0"/>
              </a:rPr>
              <a:t> time / Dynamic / Late Binding polymorphism</a:t>
            </a:r>
            <a:endParaRPr lang="en-US" dirty="0"/>
          </a:p>
        </p:txBody>
      </p:sp>
      <p:graphicFrame>
        <p:nvGraphicFramePr>
          <p:cNvPr id="4" name="Content Placeholder 3">
            <a:extLst>
              <a:ext uri="{FF2B5EF4-FFF2-40B4-BE49-F238E27FC236}">
                <a16:creationId xmlns:a16="http://schemas.microsoft.com/office/drawing/2014/main" id="{D2CA9C25-1C3A-434F-BF08-8091E21F8BCA}"/>
              </a:ext>
            </a:extLst>
          </p:cNvPr>
          <p:cNvGraphicFramePr>
            <a:graphicFrameLocks noGrp="1"/>
          </p:cNvGraphicFramePr>
          <p:nvPr>
            <p:ph idx="1"/>
            <p:extLst>
              <p:ext uri="{D42A27DB-BD31-4B8C-83A1-F6EECF244321}">
                <p14:modId xmlns:p14="http://schemas.microsoft.com/office/powerpoint/2010/main" val="198080071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6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2127-EE49-4AE2-ACF3-ACD200CEC1D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CD7AA87-76FF-48BB-9E7D-A0BF21BFE1EC}"/>
              </a:ext>
            </a:extLst>
          </p:cNvPr>
          <p:cNvSpPr>
            <a:spLocks noGrp="1"/>
          </p:cNvSpPr>
          <p:nvPr>
            <p:ph idx="1"/>
          </p:nvPr>
        </p:nvSpPr>
        <p:spPr/>
        <p:txBody>
          <a:bodyPr/>
          <a:lstStyle/>
          <a:p>
            <a:r>
              <a:rPr lang="en-US" dirty="0"/>
              <a:t>static : memory allocated at compile time</a:t>
            </a:r>
          </a:p>
          <a:p>
            <a:r>
              <a:rPr lang="en-US" b="0" i="0" dirty="0">
                <a:solidFill>
                  <a:srgbClr val="282829"/>
                </a:solidFill>
                <a:effectLst/>
                <a:latin typeface="-apple-system"/>
              </a:rPr>
              <a:t>In this case, during compile time when the binding happens, compiler links the method definition with the method call. So it gets resolved during compile time</a:t>
            </a:r>
            <a:endParaRPr lang="en-US" dirty="0"/>
          </a:p>
          <a:p>
            <a:r>
              <a:rPr lang="en-US" dirty="0"/>
              <a:t>dynamic : memory allocated at run time</a:t>
            </a:r>
          </a:p>
          <a:p>
            <a:endParaRPr lang="en-US" dirty="0"/>
          </a:p>
          <a:p>
            <a:endParaRPr lang="en-US" dirty="0"/>
          </a:p>
          <a:p>
            <a:endParaRPr lang="en-US" dirty="0"/>
          </a:p>
        </p:txBody>
      </p:sp>
    </p:spTree>
    <p:extLst>
      <p:ext uri="{BB962C8B-B14F-4D97-AF65-F5344CB8AC3E}">
        <p14:creationId xmlns:p14="http://schemas.microsoft.com/office/powerpoint/2010/main" val="265994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CB18-B41E-4699-BE35-15ECC6CD7AC4}"/>
              </a:ext>
            </a:extLst>
          </p:cNvPr>
          <p:cNvSpPr>
            <a:spLocks noGrp="1"/>
          </p:cNvSpPr>
          <p:nvPr>
            <p:ph type="title"/>
          </p:nvPr>
        </p:nvSpPr>
        <p:spPr/>
        <p:txBody>
          <a:bodyPr/>
          <a:lstStyle/>
          <a:p>
            <a:r>
              <a:rPr lang="en-US" dirty="0"/>
              <a:t>Overloading in C++</a:t>
            </a:r>
          </a:p>
        </p:txBody>
      </p:sp>
      <p:sp>
        <p:nvSpPr>
          <p:cNvPr id="3" name="Content Placeholder 2">
            <a:extLst>
              <a:ext uri="{FF2B5EF4-FFF2-40B4-BE49-F238E27FC236}">
                <a16:creationId xmlns:a16="http://schemas.microsoft.com/office/drawing/2014/main" id="{D1EE15DC-19AC-46F5-8A89-62375E4A2104}"/>
              </a:ext>
            </a:extLst>
          </p:cNvPr>
          <p:cNvSpPr>
            <a:spLocks noGrp="1"/>
          </p:cNvSpPr>
          <p:nvPr>
            <p:ph idx="1"/>
          </p:nvPr>
        </p:nvSpPr>
        <p:spPr/>
        <p:txBody>
          <a:bodyPr/>
          <a:lstStyle/>
          <a:p>
            <a:r>
              <a:rPr lang="en-US" b="0" i="0" dirty="0">
                <a:solidFill>
                  <a:srgbClr val="444444"/>
                </a:solidFill>
                <a:effectLst/>
                <a:latin typeface="open sans" panose="020B0606030504020204" pitchFamily="34" charset="0"/>
              </a:rPr>
              <a:t>Whenever same method name is exiting multiple times in the </a:t>
            </a:r>
            <a:r>
              <a:rPr lang="en-US" b="1" i="0" dirty="0">
                <a:solidFill>
                  <a:srgbClr val="444444"/>
                </a:solidFill>
                <a:effectLst/>
                <a:latin typeface="open sans" panose="020B0606030504020204" pitchFamily="34" charset="0"/>
              </a:rPr>
              <a:t>same class </a:t>
            </a:r>
            <a:r>
              <a:rPr lang="en-US" b="0" i="0" dirty="0">
                <a:solidFill>
                  <a:srgbClr val="444444"/>
                </a:solidFill>
                <a:effectLst/>
                <a:latin typeface="open sans" panose="020B0606030504020204" pitchFamily="34" charset="0"/>
              </a:rPr>
              <a:t>with </a:t>
            </a:r>
            <a:r>
              <a:rPr lang="en-US" b="1" i="0" dirty="0">
                <a:solidFill>
                  <a:srgbClr val="444444"/>
                </a:solidFill>
                <a:effectLst/>
                <a:latin typeface="open sans" panose="020B0606030504020204" pitchFamily="34" charset="0"/>
              </a:rPr>
              <a:t>different number of parameter or different order of parameters or different types of parameters </a:t>
            </a:r>
            <a:r>
              <a:rPr lang="en-US" b="0" i="0" dirty="0">
                <a:solidFill>
                  <a:srgbClr val="444444"/>
                </a:solidFill>
                <a:effectLst/>
                <a:latin typeface="open sans" panose="020B0606030504020204" pitchFamily="34" charset="0"/>
              </a:rPr>
              <a:t>is known as method overloading.</a:t>
            </a:r>
            <a:endParaRPr lang="en-US" dirty="0"/>
          </a:p>
        </p:txBody>
      </p:sp>
    </p:spTree>
    <p:extLst>
      <p:ext uri="{BB962C8B-B14F-4D97-AF65-F5344CB8AC3E}">
        <p14:creationId xmlns:p14="http://schemas.microsoft.com/office/powerpoint/2010/main" val="333546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p:txBody>
          <a:bodyPr/>
          <a:lstStyle/>
          <a:p>
            <a:r>
              <a:rPr lang="en-US" dirty="0"/>
              <a:t>C++ enables several functions of the same name to be defined, as long as they have different parameter signatures</a:t>
            </a:r>
          </a:p>
          <a:p>
            <a:endParaRPr lang="en-US" dirty="0"/>
          </a:p>
          <a:p>
            <a:endParaRPr lang="en-US" dirty="0"/>
          </a:p>
          <a:p>
            <a:r>
              <a:rPr lang="en-US" dirty="0"/>
              <a:t>The compiler selects the proper function to call by examining the number, types and order of the arguments in the call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p:txBody>
          <a:bodyPr>
            <a:normAutofit fontScale="92500" lnSpcReduction="20000"/>
          </a:bodyPr>
          <a:lstStyle/>
          <a:p>
            <a:r>
              <a:rPr lang="en-US" dirty="0"/>
              <a:t>Function overloading allows the program to follow the principle of  </a:t>
            </a:r>
            <a:r>
              <a:rPr lang="en-US" i="1" dirty="0"/>
              <a:t>“Polymorphism”</a:t>
            </a:r>
          </a:p>
          <a:p>
            <a:endParaRPr lang="en-US" i="1" dirty="0"/>
          </a:p>
          <a:p>
            <a:r>
              <a:rPr lang="en-US" dirty="0"/>
              <a:t>The </a:t>
            </a:r>
            <a:r>
              <a:rPr lang="en-US" i="1" dirty="0"/>
              <a:t>return</a:t>
            </a:r>
            <a:r>
              <a:rPr lang="en-US" dirty="0"/>
              <a:t> </a:t>
            </a:r>
            <a:r>
              <a:rPr lang="en-US" i="1" dirty="0"/>
              <a:t>type</a:t>
            </a:r>
            <a:r>
              <a:rPr lang="en-US" dirty="0"/>
              <a:t> or </a:t>
            </a:r>
            <a:r>
              <a:rPr lang="en-US" i="1" dirty="0"/>
              <a:t>name</a:t>
            </a:r>
            <a:r>
              <a:rPr lang="en-US" dirty="0"/>
              <a:t> of parameters don’t help the compiler in selecting which overloaded function to call</a:t>
            </a:r>
          </a:p>
          <a:p>
            <a:endParaRPr lang="en-US" i="1" dirty="0"/>
          </a:p>
          <a:p>
            <a:r>
              <a:rPr lang="en-US" dirty="0"/>
              <a:t>Overloading the functions that perform closely related tasks can make programs more readable and understandable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7496</TotalTime>
  <Words>1649</Words>
  <Application>Microsoft Office PowerPoint</Application>
  <PresentationFormat>On-screen Show (4:3)</PresentationFormat>
  <Paragraphs>186</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-apple-system</vt:lpstr>
      <vt:lpstr>Arial</vt:lpstr>
      <vt:lpstr>Calibri</vt:lpstr>
      <vt:lpstr>Georgia</vt:lpstr>
      <vt:lpstr>Open Sans</vt:lpstr>
      <vt:lpstr>Times New Roman</vt:lpstr>
      <vt:lpstr>urw-din</vt:lpstr>
      <vt:lpstr>Office Theme</vt:lpstr>
      <vt:lpstr>Object-oriented Programming</vt:lpstr>
      <vt:lpstr>Polymorphism</vt:lpstr>
      <vt:lpstr> Types of polymorphism:</vt:lpstr>
      <vt:lpstr>Compile time / Static / Early Binding polymorphism </vt:lpstr>
      <vt:lpstr>Run time / Dynamic / Late Binding polymorphism</vt:lpstr>
      <vt:lpstr>PowerPoint Presentation</vt:lpstr>
      <vt:lpstr>Overloading in C++</vt:lpstr>
      <vt:lpstr>Function Overloading</vt:lpstr>
      <vt:lpstr>Function Overloading</vt:lpstr>
      <vt:lpstr>Example</vt:lpstr>
      <vt:lpstr>Example</vt:lpstr>
      <vt:lpstr>Can we overload a function on const and non const keyword?</vt:lpstr>
      <vt:lpstr>PowerPoint Presentation</vt:lpstr>
      <vt:lpstr>PowerPoint Presentation</vt:lpstr>
      <vt:lpstr>Pitfall</vt:lpstr>
      <vt:lpstr>PowerPoint Presentation</vt:lpstr>
      <vt:lpstr>PowerPoint Presentation</vt:lpstr>
      <vt:lpstr>PowerPoint Presentation</vt:lpstr>
      <vt:lpstr>Is Function Overloading supported in C?</vt:lpstr>
      <vt:lpstr>Name Mangling</vt:lpstr>
      <vt:lpstr>Name Mangling</vt:lpstr>
      <vt:lpstr>Name Mangling</vt:lpstr>
      <vt:lpstr>g++ name_decoration / Name Mangling</vt:lpstr>
      <vt:lpstr>Name Mangling</vt:lpstr>
      <vt:lpstr>Question</vt:lpstr>
      <vt:lpstr>PowerPoint Presentation</vt:lpstr>
      <vt:lpstr>Can we overload functions on const and non const parameters?</vt:lpstr>
      <vt:lpstr>No!</vt:lpstr>
      <vt:lpstr>PowerPoint Presentation</vt:lpstr>
      <vt:lpstr>PowerPoint Presentation</vt:lpstr>
      <vt:lpstr>Question</vt:lpstr>
      <vt:lpstr>PowerPoint Presentation</vt:lpstr>
      <vt:lpstr>Exercise</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Jahanzeb Mukhtar</cp:lastModifiedBy>
  <cp:revision>31</cp:revision>
  <dcterms:created xsi:type="dcterms:W3CDTF">2019-03-17T13:31:38Z</dcterms:created>
  <dcterms:modified xsi:type="dcterms:W3CDTF">2025-03-16T05:45:49Z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2025-03-12T05:22:42Z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3a9a75f1-ae0a-4699-96f3-9d5db3c965d6</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