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500955" cy="2605088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19400"/>
            <a:ext cx="3505200" cy="914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962400"/>
            <a:ext cx="2142522" cy="14001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2200" y="3886200"/>
            <a:ext cx="2162175" cy="1681163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57912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86400" y="152400"/>
            <a:ext cx="2538413" cy="21431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57800" y="3200400"/>
            <a:ext cx="3257550" cy="13716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519862" cy="251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76600" y="0"/>
            <a:ext cx="271260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u="sng" dirty="0" smtClean="0"/>
              <a:t>Object</a:t>
            </a:r>
            <a:endParaRPr lang="ar-JO" sz="7200" b="1" u="sng" dirty="0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038600"/>
            <a:ext cx="7358062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 rot="10800000">
            <a:off x="-990600" y="3810000"/>
            <a:ext cx="104394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943600" y="2209800"/>
            <a:ext cx="64484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19200"/>
            <a:ext cx="6935900" cy="1866899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600200" y="0"/>
            <a:ext cx="604524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u="sng" dirty="0" smtClean="0"/>
              <a:t>Data Modeling </a:t>
            </a:r>
            <a:endParaRPr lang="ar-JO" sz="7200" b="1" u="sng" dirty="0"/>
          </a:p>
        </p:txBody>
      </p:sp>
      <p:pic>
        <p:nvPicPr>
          <p:cNvPr id="4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3276601"/>
            <a:ext cx="5446735" cy="8382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495801"/>
            <a:ext cx="6935900" cy="7239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5562601"/>
            <a:ext cx="6172200" cy="10668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953000" y="1905001"/>
            <a:ext cx="17721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Factory Function</a:t>
            </a:r>
            <a:endParaRPr lang="ar-JO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0"/>
            <a:ext cx="604524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u="sng" dirty="0" smtClean="0"/>
              <a:t>Data Modeling </a:t>
            </a:r>
            <a:endParaRPr lang="ar-JO" sz="7200" b="1" u="sng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43000"/>
            <a:ext cx="571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6390852" cy="1410239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2738" y="3429000"/>
            <a:ext cx="4591262" cy="991948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200400"/>
            <a:ext cx="4518978" cy="21336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43400" y="4857750"/>
            <a:ext cx="4800600" cy="200025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" y="1447800"/>
            <a:ext cx="4185137" cy="98473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67000"/>
            <a:ext cx="8766908" cy="106680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419600"/>
            <a:ext cx="27241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724400"/>
            <a:ext cx="54197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334000"/>
            <a:ext cx="39052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5867400"/>
            <a:ext cx="45434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62000" y="0"/>
            <a:ext cx="763895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u="sng" dirty="0" smtClean="0"/>
              <a:t>Functions as Values</a:t>
            </a:r>
            <a:endParaRPr lang="ar-JO" sz="7200" b="1" u="sn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62200" y="3352800"/>
            <a:ext cx="8382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48400" y="3048000"/>
            <a:ext cx="8382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43800" y="3048000"/>
            <a:ext cx="609600" cy="158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0" y="3352800"/>
            <a:ext cx="609600" cy="158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24400" y="1371600"/>
            <a:ext cx="2026516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function double(x){</a:t>
            </a:r>
            <a:br>
              <a:rPr lang="en-US" b="1" dirty="0" smtClean="0"/>
            </a:br>
            <a:r>
              <a:rPr lang="en-US" b="1" dirty="0" smtClean="0"/>
              <a:t>    return 2*x;</a:t>
            </a:r>
          </a:p>
          <a:p>
            <a:r>
              <a:rPr lang="en-US" b="1" dirty="0" smtClean="0"/>
              <a:t>}</a:t>
            </a:r>
            <a:endParaRPr lang="ar-JO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15000" y="1676400"/>
            <a:ext cx="8382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1752600"/>
            <a:ext cx="8382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-990600" y="5257800"/>
            <a:ext cx="10439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-838200" y="5867400"/>
            <a:ext cx="10439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60186" y="0"/>
            <a:ext cx="9204186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600" b="1" u="sng" dirty="0" smtClean="0"/>
              <a:t>Higher Ordered Functions</a:t>
            </a:r>
            <a:endParaRPr lang="ar-JO" sz="6600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2971800" y="2667000"/>
            <a:ext cx="98456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each</a:t>
            </a:r>
            <a:endParaRPr lang="ar-JO" sz="32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53000" y="2667000"/>
            <a:ext cx="939681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map</a:t>
            </a:r>
            <a:endParaRPr lang="ar-JO" sz="32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3810000"/>
            <a:ext cx="100681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filter</a:t>
            </a:r>
            <a:endParaRPr lang="ar-JO" sz="32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3810000"/>
            <a:ext cx="1350241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reduce</a:t>
            </a:r>
            <a:endParaRPr lang="ar-JO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60186" y="0"/>
            <a:ext cx="9204186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600" b="1" u="sng" dirty="0" smtClean="0"/>
              <a:t>Higher Ordered Functions</a:t>
            </a:r>
            <a:endParaRPr lang="ar-JO" sz="6600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914400"/>
            <a:ext cx="198644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</a:rPr>
              <a:t>each</a:t>
            </a:r>
            <a:endParaRPr lang="ar-JO" sz="7200" b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50577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33975"/>
            <a:ext cx="48006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60186" y="0"/>
            <a:ext cx="9204186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600" b="1" u="sng" dirty="0" smtClean="0"/>
              <a:t>Higher Ordered Functions</a:t>
            </a:r>
            <a:endParaRPr lang="ar-JO" sz="66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38200"/>
            <a:ext cx="188705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</a:rPr>
              <a:t>map</a:t>
            </a:r>
            <a:endParaRPr lang="ar-JO" sz="72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133600"/>
            <a:ext cx="629047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60186" y="0"/>
            <a:ext cx="9204186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600" b="1" u="sng" dirty="0" smtClean="0"/>
              <a:t>Higher Ordered Functions</a:t>
            </a:r>
            <a:endParaRPr lang="ar-JO" sz="66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38200"/>
            <a:ext cx="203126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</a:rPr>
              <a:t>filter</a:t>
            </a:r>
            <a:endParaRPr lang="ar-JO" sz="7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209800"/>
            <a:ext cx="644044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5067300"/>
            <a:ext cx="49149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-60186" y="0"/>
            <a:ext cx="9204186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600" b="1" u="sng" dirty="0" smtClean="0"/>
              <a:t>Higher Ordered Functions</a:t>
            </a:r>
            <a:endParaRPr lang="ar-JO" sz="66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38200"/>
            <a:ext cx="280961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</a:rPr>
              <a:t>reduce</a:t>
            </a:r>
            <a:endParaRPr lang="ar-JO" sz="7200" b="1" dirty="0">
              <a:solidFill>
                <a:srgbClr val="C0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81200"/>
            <a:ext cx="6840681" cy="314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257800"/>
            <a:ext cx="422419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"/>
            <a:ext cx="6858000" cy="144780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133600"/>
            <a:ext cx="7086599" cy="1452563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3962400"/>
            <a:ext cx="3505200" cy="60960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50006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76600" y="0"/>
            <a:ext cx="225728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u="sng" dirty="0" smtClean="0"/>
              <a:t>Array</a:t>
            </a:r>
            <a:endParaRPr lang="ar-JO" sz="7200" b="1" u="sng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572000"/>
            <a:ext cx="5267325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6600" y="0"/>
            <a:ext cx="225728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u="sng" dirty="0" smtClean="0"/>
              <a:t>Array</a:t>
            </a:r>
            <a:endParaRPr lang="ar-JO" sz="7200" b="1" u="sng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143000"/>
            <a:ext cx="28289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133600"/>
            <a:ext cx="6019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5181600"/>
            <a:ext cx="6563315" cy="128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0"/>
            <a:ext cx="225728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u="sng" dirty="0" smtClean="0"/>
              <a:t>Array</a:t>
            </a:r>
            <a:endParaRPr lang="ar-JO" sz="7200" b="1" u="sng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6181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981200"/>
            <a:ext cx="38004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4953000"/>
            <a:ext cx="4562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10800000">
            <a:off x="-914400" y="4495800"/>
            <a:ext cx="104394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0"/>
            <a:ext cx="225728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u="sng" dirty="0" smtClean="0"/>
              <a:t>Array</a:t>
            </a:r>
            <a:endParaRPr lang="ar-JO" sz="7200" b="1" u="sng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531652" cy="168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05200"/>
            <a:ext cx="8763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76600" y="0"/>
            <a:ext cx="206498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u="sng" dirty="0" smtClean="0"/>
              <a:t>Loop</a:t>
            </a:r>
            <a:endParaRPr lang="ar-JO" sz="7200" b="1" u="sng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6019800"/>
            <a:ext cx="28575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19200"/>
            <a:ext cx="52768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76600" y="0"/>
            <a:ext cx="271260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u="sng" dirty="0" smtClean="0"/>
              <a:t>Object</a:t>
            </a:r>
            <a:endParaRPr lang="ar-JO" sz="7200" b="1" u="sng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572000"/>
            <a:ext cx="52673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0"/>
            <a:ext cx="271260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u="sng" dirty="0" smtClean="0"/>
              <a:t>Object</a:t>
            </a:r>
            <a:endParaRPr lang="ar-JO" sz="7200" b="1" u="sng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619999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43</Words>
  <Application>Microsoft Office PowerPoint</Application>
  <PresentationFormat>On-screen Show (4:3)</PresentationFormat>
  <Paragraphs>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SCC-A</dc:creator>
  <cp:lastModifiedBy>SCC</cp:lastModifiedBy>
  <cp:revision>10</cp:revision>
  <dcterms:created xsi:type="dcterms:W3CDTF">2006-08-16T00:00:00Z</dcterms:created>
  <dcterms:modified xsi:type="dcterms:W3CDTF">2016-06-12T00:26:14Z</dcterms:modified>
</cp:coreProperties>
</file>