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EC79-2077-41EB-AEB9-8BB2742A5F1D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05DD-5AB2-4062-9FCA-0FDA2DCE82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57800" cy="565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43200" y="152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ECE 101 </a:t>
            </a:r>
            <a:r>
              <a:rPr lang="en-US" b="1" dirty="0" err="1"/>
              <a:t>Matlab</a:t>
            </a:r>
            <a:r>
              <a:rPr lang="en-US" b="1" dirty="0"/>
              <a:t> Assignment #1 </a:t>
            </a:r>
          </a:p>
          <a:p>
            <a:pPr algn="ctr"/>
            <a:r>
              <a:rPr lang="en-US" b="1" dirty="0" smtClean="0"/>
              <a:t>Ryan M Fenn</a:t>
            </a:r>
            <a:endParaRPr lang="en-US" b="1" dirty="0"/>
          </a:p>
          <a:p>
            <a:pPr algn="ctr"/>
            <a:r>
              <a:rPr lang="en-US" b="1" dirty="0"/>
              <a:t>Due </a:t>
            </a:r>
            <a:r>
              <a:rPr lang="en-US" b="1" dirty="0" smtClean="0"/>
              <a:t>September 7, 2011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Ryan</cp:lastModifiedBy>
  <cp:revision>1</cp:revision>
  <dcterms:created xsi:type="dcterms:W3CDTF">2011-09-01T03:25:27Z</dcterms:created>
  <dcterms:modified xsi:type="dcterms:W3CDTF">2011-09-01T03:28:45Z</dcterms:modified>
</cp:coreProperties>
</file>