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C79-2077-41EB-AEB9-8BB2742A5F1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152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ECE 101 </a:t>
            </a:r>
            <a:r>
              <a:rPr lang="en-US" b="1" dirty="0" err="1"/>
              <a:t>Matlab</a:t>
            </a:r>
            <a:r>
              <a:rPr lang="en-US" b="1" dirty="0"/>
              <a:t> Assignment </a:t>
            </a:r>
            <a:r>
              <a:rPr lang="en-US" b="1" dirty="0" smtClean="0"/>
              <a:t>#3 </a:t>
            </a:r>
            <a:endParaRPr lang="en-US" b="1" dirty="0"/>
          </a:p>
          <a:p>
            <a:pPr algn="ctr"/>
            <a:r>
              <a:rPr lang="en-US" b="1" dirty="0" smtClean="0"/>
              <a:t>Ryan M Fenn</a:t>
            </a:r>
            <a:endParaRPr lang="en-US" b="1" dirty="0"/>
          </a:p>
          <a:p>
            <a:pPr algn="ctr"/>
            <a:r>
              <a:rPr lang="en-US" b="1" dirty="0"/>
              <a:t>Due </a:t>
            </a:r>
            <a:r>
              <a:rPr lang="en-US" b="1" dirty="0" smtClean="0"/>
              <a:t>September </a:t>
            </a:r>
            <a:r>
              <a:rPr lang="en-US" b="1" dirty="0" smtClean="0"/>
              <a:t>28, </a:t>
            </a:r>
            <a:r>
              <a:rPr lang="en-US" b="1" dirty="0" smtClean="0"/>
              <a:t>2011</a:t>
            </a:r>
            <a:endParaRPr lang="en-US" dirty="0"/>
          </a:p>
        </p:txBody>
      </p:sp>
      <p:pic>
        <p:nvPicPr>
          <p:cNvPr id="4" name="Picture 3" descr="matl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05800" cy="4579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Ryan</cp:lastModifiedBy>
  <cp:revision>3</cp:revision>
  <dcterms:created xsi:type="dcterms:W3CDTF">2011-09-01T03:25:27Z</dcterms:created>
  <dcterms:modified xsi:type="dcterms:W3CDTF">2011-09-28T02:08:29Z</dcterms:modified>
</cp:coreProperties>
</file>