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4EC79-2077-41EB-AEB9-8BB2742A5F1D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205DD-5AB2-4062-9FCA-0FDA2DCE8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43200" y="15240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ECE 101 </a:t>
            </a:r>
            <a:r>
              <a:rPr lang="en-US" b="1" dirty="0" err="1"/>
              <a:t>Matlab</a:t>
            </a:r>
            <a:r>
              <a:rPr lang="en-US" b="1" dirty="0"/>
              <a:t> Assignment </a:t>
            </a:r>
            <a:r>
              <a:rPr lang="en-US" b="1" dirty="0" smtClean="0"/>
              <a:t>#6 </a:t>
            </a:r>
            <a:endParaRPr lang="en-US" b="1" dirty="0"/>
          </a:p>
          <a:p>
            <a:pPr algn="ctr"/>
            <a:r>
              <a:rPr lang="en-US" b="1" dirty="0" smtClean="0"/>
              <a:t>Ryan M Fenn</a:t>
            </a:r>
            <a:endParaRPr lang="en-US" b="1" dirty="0"/>
          </a:p>
          <a:p>
            <a:pPr algn="ctr"/>
            <a:r>
              <a:rPr lang="en-US" b="1" dirty="0"/>
              <a:t>Due </a:t>
            </a:r>
            <a:r>
              <a:rPr lang="en-US" b="1" dirty="0" smtClean="0"/>
              <a:t> December 7, </a:t>
            </a:r>
            <a:r>
              <a:rPr lang="en-US" b="1" dirty="0" smtClean="0"/>
              <a:t>2011</a:t>
            </a:r>
            <a:endParaRPr lang="en-US" dirty="0"/>
          </a:p>
        </p:txBody>
      </p:sp>
      <p:pic>
        <p:nvPicPr>
          <p:cNvPr id="5" name="Picture 4" descr="matlab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4143375" cy="2505075"/>
          </a:xfrm>
          <a:prstGeom prst="rect">
            <a:avLst/>
          </a:prstGeom>
        </p:spPr>
      </p:pic>
      <p:pic>
        <p:nvPicPr>
          <p:cNvPr id="6" name="Picture 5" descr="matlab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4343400"/>
            <a:ext cx="1638300" cy="1504950"/>
          </a:xfrm>
          <a:prstGeom prst="rect">
            <a:avLst/>
          </a:prstGeom>
        </p:spPr>
      </p:pic>
      <p:pic>
        <p:nvPicPr>
          <p:cNvPr id="7" name="Picture 6" descr="matlab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371600"/>
            <a:ext cx="4000500" cy="2486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Ryan</dc:creator>
  <cp:lastModifiedBy>Ryan</cp:lastModifiedBy>
  <cp:revision>4</cp:revision>
  <dcterms:created xsi:type="dcterms:W3CDTF">2011-09-01T03:25:27Z</dcterms:created>
  <dcterms:modified xsi:type="dcterms:W3CDTF">2011-12-07T04:56:03Z</dcterms:modified>
</cp:coreProperties>
</file>