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9144000" cy="6858000" type="screen4x3"/>
  <p:notesSz cx="7086600" cy="9372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52" d="100"/>
          <a:sy n="52" d="100"/>
        </p:scale>
        <p:origin x="-148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EC79-2077-41EB-AEB9-8BB2742A5F1D}" type="datetimeFigureOut">
              <a:rPr lang="en-US" smtClean="0"/>
              <a:pPr/>
              <a:t>12/6/2011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205DD-5AB2-4062-9FCA-0FDA2DCE82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EC79-2077-41EB-AEB9-8BB2742A5F1D}" type="datetimeFigureOut">
              <a:rPr lang="en-US" smtClean="0"/>
              <a:pPr/>
              <a:t>12/6/2011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205DD-5AB2-4062-9FCA-0FDA2DCE82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EC79-2077-41EB-AEB9-8BB2742A5F1D}" type="datetimeFigureOut">
              <a:rPr lang="en-US" smtClean="0"/>
              <a:pPr/>
              <a:t>12/6/2011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205DD-5AB2-4062-9FCA-0FDA2DCE82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EC79-2077-41EB-AEB9-8BB2742A5F1D}" type="datetimeFigureOut">
              <a:rPr lang="en-US" smtClean="0"/>
              <a:pPr/>
              <a:t>12/6/2011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205DD-5AB2-4062-9FCA-0FDA2DCE82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EC79-2077-41EB-AEB9-8BB2742A5F1D}" type="datetimeFigureOut">
              <a:rPr lang="en-US" smtClean="0"/>
              <a:pPr/>
              <a:t>12/6/2011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205DD-5AB2-4062-9FCA-0FDA2DCE82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EC79-2077-41EB-AEB9-8BB2742A5F1D}" type="datetimeFigureOut">
              <a:rPr lang="en-US" smtClean="0"/>
              <a:pPr/>
              <a:t>12/6/2011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205DD-5AB2-4062-9FCA-0FDA2DCE82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EC79-2077-41EB-AEB9-8BB2742A5F1D}" type="datetimeFigureOut">
              <a:rPr lang="en-US" smtClean="0"/>
              <a:pPr/>
              <a:t>12/6/2011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205DD-5AB2-4062-9FCA-0FDA2DCE82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EC79-2077-41EB-AEB9-8BB2742A5F1D}" type="datetimeFigureOut">
              <a:rPr lang="en-US" smtClean="0"/>
              <a:pPr/>
              <a:t>12/6/2011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205DD-5AB2-4062-9FCA-0FDA2DCE82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EC79-2077-41EB-AEB9-8BB2742A5F1D}" type="datetimeFigureOut">
              <a:rPr lang="en-US" smtClean="0"/>
              <a:pPr/>
              <a:t>12/6/2011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205DD-5AB2-4062-9FCA-0FDA2DCE82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EC79-2077-41EB-AEB9-8BB2742A5F1D}" type="datetimeFigureOut">
              <a:rPr lang="en-US" smtClean="0"/>
              <a:pPr/>
              <a:t>12/6/2011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205DD-5AB2-4062-9FCA-0FDA2DCE82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EC79-2077-41EB-AEB9-8BB2742A5F1D}" type="datetimeFigureOut">
              <a:rPr lang="en-US" smtClean="0"/>
              <a:pPr/>
              <a:t>12/6/2011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205DD-5AB2-4062-9FCA-0FDA2DCE82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44EC79-2077-41EB-AEB9-8BB2742A5F1D}" type="datetimeFigureOut">
              <a:rPr lang="en-US" smtClean="0"/>
              <a:pPr/>
              <a:t>12/6/2011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A205DD-5AB2-4062-9FCA-0FDA2DCE82F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743200" y="152400"/>
            <a:ext cx="3886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ECE 101 </a:t>
            </a:r>
            <a:r>
              <a:rPr lang="en-US" b="1" dirty="0" err="1"/>
              <a:t>Matlab</a:t>
            </a:r>
            <a:r>
              <a:rPr lang="en-US" b="1" dirty="0"/>
              <a:t> Assignment </a:t>
            </a:r>
            <a:r>
              <a:rPr lang="en-US" b="1" dirty="0" smtClean="0"/>
              <a:t>#7 </a:t>
            </a:r>
            <a:endParaRPr lang="en-US" b="1" dirty="0"/>
          </a:p>
          <a:p>
            <a:pPr algn="ctr"/>
            <a:r>
              <a:rPr lang="en-US" b="1" dirty="0" smtClean="0"/>
              <a:t>Ryan M Fenn</a:t>
            </a:r>
            <a:endParaRPr lang="en-US" b="1" dirty="0"/>
          </a:p>
          <a:p>
            <a:pPr algn="ctr"/>
            <a:r>
              <a:rPr lang="en-US" b="1" dirty="0"/>
              <a:t>Due </a:t>
            </a:r>
            <a:r>
              <a:rPr lang="en-US" b="1" dirty="0" smtClean="0"/>
              <a:t> December 7, 2011</a:t>
            </a:r>
            <a:endParaRPr lang="en-US" dirty="0"/>
          </a:p>
        </p:txBody>
      </p:sp>
      <p:pic>
        <p:nvPicPr>
          <p:cNvPr id="8" name="Picture 7" descr="matlab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600200"/>
            <a:ext cx="4876800" cy="1162050"/>
          </a:xfrm>
          <a:prstGeom prst="rect">
            <a:avLst/>
          </a:prstGeom>
        </p:spPr>
      </p:pic>
      <p:pic>
        <p:nvPicPr>
          <p:cNvPr id="9" name="Picture 8" descr="matlab 5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048000"/>
            <a:ext cx="1447800" cy="1076325"/>
          </a:xfrm>
          <a:prstGeom prst="rect">
            <a:avLst/>
          </a:prstGeom>
        </p:spPr>
      </p:pic>
      <p:pic>
        <p:nvPicPr>
          <p:cNvPr id="10" name="Picture 9" descr="matlab 6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7000" y="381000"/>
            <a:ext cx="1228725" cy="4552950"/>
          </a:xfrm>
          <a:prstGeom prst="rect">
            <a:avLst/>
          </a:prstGeom>
        </p:spPr>
      </p:pic>
      <p:pic>
        <p:nvPicPr>
          <p:cNvPr id="11" name="Picture 10" descr="matlab 7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7000" y="5410200"/>
            <a:ext cx="1514475" cy="7048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14</Words>
  <Application>Microsoft Office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Ryan</dc:creator>
  <cp:lastModifiedBy>Ryan</cp:lastModifiedBy>
  <cp:revision>5</cp:revision>
  <dcterms:created xsi:type="dcterms:W3CDTF">2011-09-01T03:25:27Z</dcterms:created>
  <dcterms:modified xsi:type="dcterms:W3CDTF">2011-12-07T05:11:11Z</dcterms:modified>
</cp:coreProperties>
</file>