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52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ECE 101 </a:t>
            </a:r>
            <a:r>
              <a:rPr lang="en-US" b="1" dirty="0" err="1"/>
              <a:t>Matlab</a:t>
            </a:r>
            <a:r>
              <a:rPr lang="en-US" b="1" dirty="0"/>
              <a:t> Assignment </a:t>
            </a:r>
            <a:r>
              <a:rPr lang="en-US" b="1" dirty="0" smtClean="0"/>
              <a:t>#8 </a:t>
            </a:r>
            <a:endParaRPr lang="en-US" b="1" dirty="0"/>
          </a:p>
          <a:p>
            <a:pPr algn="ctr"/>
            <a:r>
              <a:rPr lang="en-US" b="1" dirty="0" smtClean="0"/>
              <a:t>Ryan M Fenn</a:t>
            </a:r>
            <a:endParaRPr lang="en-US" b="1" dirty="0"/>
          </a:p>
          <a:p>
            <a:pPr algn="ctr"/>
            <a:r>
              <a:rPr lang="en-US" b="1" dirty="0"/>
              <a:t>Due </a:t>
            </a:r>
            <a:r>
              <a:rPr lang="en-US" b="1" dirty="0" smtClean="0"/>
              <a:t> December 7, 2011</a:t>
            </a:r>
            <a:endParaRPr lang="en-US" dirty="0"/>
          </a:p>
        </p:txBody>
      </p:sp>
      <p:pic>
        <p:nvPicPr>
          <p:cNvPr id="8" name="Picture 7" descr="matlab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4249524" cy="2286000"/>
          </a:xfrm>
          <a:prstGeom prst="rect">
            <a:avLst/>
          </a:prstGeom>
        </p:spPr>
      </p:pic>
      <p:pic>
        <p:nvPicPr>
          <p:cNvPr id="9" name="Picture 8" descr="matlab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371600"/>
            <a:ext cx="3934106" cy="3595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5</cp:revision>
  <dcterms:created xsi:type="dcterms:W3CDTF">2011-09-01T03:25:27Z</dcterms:created>
  <dcterms:modified xsi:type="dcterms:W3CDTF">2011-12-07T05:25:01Z</dcterms:modified>
</cp:coreProperties>
</file>