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70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A630-C941-A746-8616-7B4FF0FAB60B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8134-50BE-6741-85F7-598B24A2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E8134-50BE-6741-85F7-598B24A2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260F-7A55-8046-850C-4B6C7ECE86F0}" type="datetimeFigureOut">
              <a:rPr lang="en-US" smtClean="0"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DED9-EEF0-4345-A477-1FCE1740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7"/>
          <p:cNvGrpSpPr>
            <a:grpSpLocks/>
          </p:cNvGrpSpPr>
          <p:nvPr/>
        </p:nvGrpSpPr>
        <p:grpSpPr bwMode="auto">
          <a:xfrm rot="5400000">
            <a:off x="4803649" y="375593"/>
            <a:ext cx="838200" cy="1371600"/>
            <a:chOff x="1632" y="912"/>
            <a:chExt cx="528" cy="864"/>
          </a:xfrm>
        </p:grpSpPr>
        <p:sp>
          <p:nvSpPr>
            <p:cNvPr id="5" name="Line 63"/>
            <p:cNvSpPr>
              <a:spLocks noChangeShapeType="1"/>
            </p:cNvSpPr>
            <p:nvPr/>
          </p:nvSpPr>
          <p:spPr bwMode="auto">
            <a:xfrm>
              <a:off x="1968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5"/>
            <p:cNvSpPr>
              <a:spLocks noChangeShapeType="1"/>
            </p:cNvSpPr>
            <p:nvPr/>
          </p:nvSpPr>
          <p:spPr bwMode="auto">
            <a:xfrm>
              <a:off x="1968" y="123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>
              <a:off x="1632" y="13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 flipV="1">
              <a:off x="1920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0"/>
            <p:cNvSpPr>
              <a:spLocks noChangeShapeType="1"/>
            </p:cNvSpPr>
            <p:nvPr/>
          </p:nvSpPr>
          <p:spPr bwMode="auto">
            <a:xfrm>
              <a:off x="2160" y="9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1"/>
            <p:cNvSpPr>
              <a:spLocks noChangeShapeType="1"/>
            </p:cNvSpPr>
            <p:nvPr/>
          </p:nvSpPr>
          <p:spPr bwMode="auto">
            <a:xfrm>
              <a:off x="2160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 rot="5400000">
            <a:off x="4803650" y="2204095"/>
            <a:ext cx="838200" cy="1371600"/>
            <a:chOff x="1632" y="912"/>
            <a:chExt cx="528" cy="864"/>
          </a:xfrm>
        </p:grpSpPr>
        <p:sp>
          <p:nvSpPr>
            <p:cNvPr id="13" name="Line 63"/>
            <p:cNvSpPr>
              <a:spLocks noChangeShapeType="1"/>
            </p:cNvSpPr>
            <p:nvPr/>
          </p:nvSpPr>
          <p:spPr bwMode="auto">
            <a:xfrm>
              <a:off x="1968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1968" y="123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1632" y="13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V="1">
              <a:off x="1920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2160" y="9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2160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2567407" y="3705565"/>
            <a:ext cx="838200" cy="1303338"/>
            <a:chOff x="1632" y="955"/>
            <a:chExt cx="528" cy="821"/>
          </a:xfrm>
        </p:grpSpPr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1968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 flipH="1">
              <a:off x="1968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>
              <a:off x="1968" y="14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auto">
            <a:xfrm>
              <a:off x="1632" y="13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1920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90"/>
            <p:cNvSpPr>
              <a:spLocks noChangeShapeType="1"/>
            </p:cNvSpPr>
            <p:nvPr/>
          </p:nvSpPr>
          <p:spPr bwMode="auto">
            <a:xfrm>
              <a:off x="2160" y="955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91"/>
            <p:cNvSpPr>
              <a:spLocks noChangeShapeType="1"/>
            </p:cNvSpPr>
            <p:nvPr/>
          </p:nvSpPr>
          <p:spPr bwMode="auto">
            <a:xfrm>
              <a:off x="2160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96"/>
          <p:cNvGrpSpPr>
            <a:grpSpLocks/>
          </p:cNvGrpSpPr>
          <p:nvPr/>
        </p:nvGrpSpPr>
        <p:grpSpPr bwMode="auto">
          <a:xfrm>
            <a:off x="2713424" y="5008902"/>
            <a:ext cx="685800" cy="1371600"/>
            <a:chOff x="543" y="912"/>
            <a:chExt cx="432" cy="864"/>
          </a:xfrm>
        </p:grpSpPr>
        <p:sp>
          <p:nvSpPr>
            <p:cNvPr id="29" name="Line 68"/>
            <p:cNvSpPr>
              <a:spLocks noChangeShapeType="1"/>
            </p:cNvSpPr>
            <p:nvPr/>
          </p:nvSpPr>
          <p:spPr bwMode="auto">
            <a:xfrm>
              <a:off x="975" y="9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70"/>
            <p:cNvSpPr>
              <a:spLocks noChangeShapeType="1"/>
            </p:cNvSpPr>
            <p:nvPr/>
          </p:nvSpPr>
          <p:spPr bwMode="auto">
            <a:xfrm>
              <a:off x="783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1"/>
            <p:cNvSpPr>
              <a:spLocks noChangeShapeType="1"/>
            </p:cNvSpPr>
            <p:nvPr/>
          </p:nvSpPr>
          <p:spPr bwMode="auto">
            <a:xfrm>
              <a:off x="783" y="14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2"/>
            <p:cNvSpPr>
              <a:spLocks noChangeShapeType="1"/>
            </p:cNvSpPr>
            <p:nvPr/>
          </p:nvSpPr>
          <p:spPr bwMode="auto">
            <a:xfrm>
              <a:off x="783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3"/>
            <p:cNvSpPr>
              <a:spLocks noChangeShapeType="1"/>
            </p:cNvSpPr>
            <p:nvPr/>
          </p:nvSpPr>
          <p:spPr bwMode="auto">
            <a:xfrm>
              <a:off x="543" y="13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74"/>
            <p:cNvSpPr>
              <a:spLocks noChangeShapeType="1"/>
            </p:cNvSpPr>
            <p:nvPr/>
          </p:nvSpPr>
          <p:spPr bwMode="auto">
            <a:xfrm flipV="1">
              <a:off x="735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975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96"/>
          <p:cNvGrpSpPr>
            <a:grpSpLocks/>
          </p:cNvGrpSpPr>
          <p:nvPr/>
        </p:nvGrpSpPr>
        <p:grpSpPr bwMode="auto">
          <a:xfrm rot="16200000">
            <a:off x="4879849" y="1442094"/>
            <a:ext cx="685800" cy="1371600"/>
            <a:chOff x="543" y="912"/>
            <a:chExt cx="432" cy="864"/>
          </a:xfrm>
        </p:grpSpPr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975" y="9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783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783" y="144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73"/>
            <p:cNvSpPr>
              <a:spLocks noChangeShapeType="1"/>
            </p:cNvSpPr>
            <p:nvPr/>
          </p:nvSpPr>
          <p:spPr bwMode="auto">
            <a:xfrm>
              <a:off x="543" y="13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4"/>
            <p:cNvSpPr>
              <a:spLocks noChangeShapeType="1"/>
            </p:cNvSpPr>
            <p:nvPr/>
          </p:nvSpPr>
          <p:spPr bwMode="auto">
            <a:xfrm flipV="1">
              <a:off x="735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>
              <a:off x="975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96"/>
          <p:cNvGrpSpPr>
            <a:grpSpLocks/>
          </p:cNvGrpSpPr>
          <p:nvPr/>
        </p:nvGrpSpPr>
        <p:grpSpPr bwMode="auto">
          <a:xfrm rot="16200000">
            <a:off x="4879849" y="3332502"/>
            <a:ext cx="685800" cy="1371600"/>
            <a:chOff x="543" y="912"/>
            <a:chExt cx="432" cy="864"/>
          </a:xfrm>
        </p:grpSpPr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975" y="9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783" y="115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2"/>
            <p:cNvSpPr>
              <a:spLocks noChangeShapeType="1"/>
            </p:cNvSpPr>
            <p:nvPr/>
          </p:nvSpPr>
          <p:spPr bwMode="auto">
            <a:xfrm>
              <a:off x="783" y="145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3"/>
            <p:cNvSpPr>
              <a:spLocks noChangeShapeType="1"/>
            </p:cNvSpPr>
            <p:nvPr/>
          </p:nvSpPr>
          <p:spPr bwMode="auto">
            <a:xfrm>
              <a:off x="543" y="13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V="1">
              <a:off x="735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>
              <a:off x="975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3" name="Straight Connector 52"/>
          <p:cNvCxnSpPr>
            <a:stCxn id="8" idx="0"/>
          </p:cNvCxnSpPr>
          <p:nvPr/>
        </p:nvCxnSpPr>
        <p:spPr>
          <a:xfrm>
            <a:off x="5222749" y="642293"/>
            <a:ext cx="30738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</p:cNvCxnSpPr>
          <p:nvPr/>
        </p:nvCxnSpPr>
        <p:spPr>
          <a:xfrm>
            <a:off x="5908549" y="1480493"/>
            <a:ext cx="0" cy="304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1"/>
            <a:endCxn id="18" idx="0"/>
          </p:cNvCxnSpPr>
          <p:nvPr/>
        </p:nvCxnSpPr>
        <p:spPr>
          <a:xfrm flipV="1">
            <a:off x="5908549" y="3308994"/>
            <a:ext cx="0" cy="366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5" idx="0"/>
          </p:cNvCxnSpPr>
          <p:nvPr/>
        </p:nvCxnSpPr>
        <p:spPr>
          <a:xfrm flipV="1">
            <a:off x="4536949" y="3308994"/>
            <a:ext cx="0" cy="366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1"/>
            <a:endCxn id="37" idx="0"/>
          </p:cNvCxnSpPr>
          <p:nvPr/>
        </p:nvCxnSpPr>
        <p:spPr>
          <a:xfrm>
            <a:off x="4536949" y="1480494"/>
            <a:ext cx="0" cy="304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08549" y="1616558"/>
            <a:ext cx="45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908549" y="3513539"/>
            <a:ext cx="45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66781" y="1616558"/>
            <a:ext cx="0" cy="1896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296608" y="642293"/>
            <a:ext cx="0" cy="4366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66781" y="2655774"/>
            <a:ext cx="23278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9" idx="0"/>
          </p:cNvCxnSpPr>
          <p:nvPr/>
        </p:nvCxnSpPr>
        <p:spPr>
          <a:xfrm flipH="1">
            <a:off x="3399224" y="5008902"/>
            <a:ext cx="4897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9" idx="0"/>
          </p:cNvCxnSpPr>
          <p:nvPr/>
        </p:nvCxnSpPr>
        <p:spPr>
          <a:xfrm>
            <a:off x="5222749" y="4361202"/>
            <a:ext cx="0" cy="647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67407" y="1616558"/>
            <a:ext cx="19695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0"/>
          </p:cNvCxnSpPr>
          <p:nvPr/>
        </p:nvCxnSpPr>
        <p:spPr>
          <a:xfrm>
            <a:off x="2567407" y="4323103"/>
            <a:ext cx="0" cy="1371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3" idx="0"/>
          </p:cNvCxnSpPr>
          <p:nvPr/>
        </p:nvCxnSpPr>
        <p:spPr>
          <a:xfrm flipH="1">
            <a:off x="2567407" y="5694702"/>
            <a:ext cx="1460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4" name="Group 99"/>
          <p:cNvGrpSpPr>
            <a:grpSpLocks/>
          </p:cNvGrpSpPr>
          <p:nvPr/>
        </p:nvGrpSpPr>
        <p:grpSpPr bwMode="auto">
          <a:xfrm>
            <a:off x="3257940" y="3477051"/>
            <a:ext cx="890588" cy="457200"/>
            <a:chOff x="4032" y="1328"/>
            <a:chExt cx="561" cy="288"/>
          </a:xfrm>
        </p:grpSpPr>
        <p:sp>
          <p:nvSpPr>
            <p:cNvPr id="96" name="Line 81"/>
            <p:cNvSpPr>
              <a:spLocks noChangeShapeType="1"/>
            </p:cNvSpPr>
            <p:nvPr/>
          </p:nvSpPr>
          <p:spPr bwMode="auto">
            <a:xfrm>
              <a:off x="4032" y="146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82"/>
            <p:cNvSpPr txBox="1">
              <a:spLocks noChangeArrowheads="1"/>
            </p:cNvSpPr>
            <p:nvPr/>
          </p:nvSpPr>
          <p:spPr bwMode="auto">
            <a:xfrm>
              <a:off x="4165" y="1328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V</a:t>
              </a:r>
              <a:r>
                <a:rPr lang="en-US" sz="2400" b="1" baseline="-25000" dirty="0"/>
                <a:t>DD</a:t>
              </a:r>
              <a:endParaRPr lang="en-US" sz="2400" b="1" dirty="0"/>
            </a:p>
          </p:txBody>
        </p:sp>
      </p:grpSp>
      <p:grpSp>
        <p:nvGrpSpPr>
          <p:cNvPr id="98" name="Group 98"/>
          <p:cNvGrpSpPr>
            <a:grpSpLocks/>
          </p:cNvGrpSpPr>
          <p:nvPr/>
        </p:nvGrpSpPr>
        <p:grpSpPr bwMode="auto">
          <a:xfrm>
            <a:off x="3164274" y="6113802"/>
            <a:ext cx="457200" cy="533400"/>
            <a:chOff x="2976" y="1200"/>
            <a:chExt cx="288" cy="336"/>
          </a:xfrm>
        </p:grpSpPr>
        <p:sp>
          <p:nvSpPr>
            <p:cNvPr id="99" name="Line 75"/>
            <p:cNvSpPr>
              <a:spLocks noChangeShapeType="1"/>
            </p:cNvSpPr>
            <p:nvPr/>
          </p:nvSpPr>
          <p:spPr bwMode="auto">
            <a:xfrm>
              <a:off x="3120" y="12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>
              <a:off x="2976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3024" y="14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80"/>
            <p:cNvSpPr>
              <a:spLocks noChangeShapeType="1"/>
            </p:cNvSpPr>
            <p:nvPr/>
          </p:nvSpPr>
          <p:spPr bwMode="auto">
            <a:xfrm>
              <a:off x="307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1698908" y="2655774"/>
            <a:ext cx="35238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98908" y="2655774"/>
            <a:ext cx="0" cy="2490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698908" y="5146593"/>
            <a:ext cx="8684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Oval 62"/>
          <p:cNvSpPr>
            <a:spLocks noChangeArrowheads="1"/>
          </p:cNvSpPr>
          <p:nvPr/>
        </p:nvSpPr>
        <p:spPr bwMode="auto">
          <a:xfrm flipH="1">
            <a:off x="6290581" y="2591007"/>
            <a:ext cx="152400" cy="1295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62"/>
          <p:cNvSpPr>
            <a:spLocks noChangeArrowheads="1"/>
          </p:cNvSpPr>
          <p:nvPr/>
        </p:nvSpPr>
        <p:spPr bwMode="auto">
          <a:xfrm flipH="1">
            <a:off x="5146549" y="2591007"/>
            <a:ext cx="152400" cy="1295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991160" y="1431892"/>
            <a:ext cx="46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010378" y="3328873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222749" y="2471108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607901" y="2453416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1084385" y="3513539"/>
            <a:ext cx="34525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90615" y="1447000"/>
            <a:ext cx="53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51104" y="3335708"/>
            <a:ext cx="53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38509" y="375593"/>
            <a:ext cx="237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Schematic. </a:t>
            </a:r>
            <a:endParaRPr lang="en-US" sz="2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758923" y="3648971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375149" y="806361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54337" y="1784994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511361" y="2939662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492143" y="3688189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817657" y="5814836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M6</a:t>
            </a:r>
            <a:endParaRPr lang="en-US" dirty="0"/>
          </a:p>
        </p:txBody>
      </p:sp>
      <p:sp>
        <p:nvSpPr>
          <p:cNvPr id="132" name="Line 71"/>
          <p:cNvSpPr>
            <a:spLocks noChangeShapeType="1"/>
          </p:cNvSpPr>
          <p:nvPr/>
        </p:nvSpPr>
        <p:spPr bwMode="auto">
          <a:xfrm rot="5400000" flipH="1">
            <a:off x="4781982" y="317647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 rot="5400000" flipH="1">
            <a:off x="4906006" y="3827801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71"/>
          <p:cNvSpPr>
            <a:spLocks noChangeShapeType="1"/>
          </p:cNvSpPr>
          <p:nvPr/>
        </p:nvSpPr>
        <p:spPr bwMode="auto">
          <a:xfrm rot="5400000" flipH="1">
            <a:off x="4788940" y="13280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71"/>
          <p:cNvSpPr>
            <a:spLocks noChangeShapeType="1"/>
          </p:cNvSpPr>
          <p:nvPr/>
        </p:nvSpPr>
        <p:spPr bwMode="auto">
          <a:xfrm rot="5400000" flipH="1">
            <a:off x="4906006" y="193739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891156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8657" y="697679"/>
            <a:ext cx="733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Transistor States Per </a:t>
            </a:r>
            <a:r>
              <a:rPr lang="en-US" sz="2400" dirty="0"/>
              <a:t>M</a:t>
            </a:r>
            <a:r>
              <a:rPr lang="en-US" sz="2400" dirty="0" smtClean="0"/>
              <a:t>ultiplexor </a:t>
            </a:r>
            <a:r>
              <a:rPr lang="en-US" sz="2400" dirty="0"/>
              <a:t>O</a:t>
            </a:r>
            <a:r>
              <a:rPr lang="en-US" sz="2400" dirty="0" smtClean="0"/>
              <a:t>peration.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8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44608"/>
              </p:ext>
            </p:extLst>
          </p:nvPr>
        </p:nvGraphicFramePr>
        <p:xfrm>
          <a:off x="457200" y="2670371"/>
          <a:ext cx="8229600" cy="1798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99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599485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153.913fF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161.884fF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167.9fF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9485">
                <a:tc>
                  <a:txBody>
                    <a:bodyPr/>
                    <a:lstStyle/>
                    <a:p>
                      <a:r>
                        <a:rPr lang="en-US" dirty="0" smtClean="0"/>
                        <a:t>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4.68KΩ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8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125</Words>
  <Application>Microsoft Macintosh PowerPoint</Application>
  <PresentationFormat>On-screen Show (4:3)</PresentationFormat>
  <Paragraphs>116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Becker</dc:creator>
  <cp:lastModifiedBy>Brian Becker</cp:lastModifiedBy>
  <cp:revision>13</cp:revision>
  <dcterms:created xsi:type="dcterms:W3CDTF">2012-12-04T01:22:13Z</dcterms:created>
  <dcterms:modified xsi:type="dcterms:W3CDTF">2012-12-04T05:19:08Z</dcterms:modified>
</cp:coreProperties>
</file>