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297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5" r:id="rId59"/>
    <p:sldId id="318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C8CF-DA50-4947-AD33-12F20574416F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D4FF-8D93-4299-A2E5-37C1D56DF5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2 FLASH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Chapters 21-26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5" y="3119438"/>
            <a:ext cx="27241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972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038" y="2219325"/>
            <a:ext cx="3209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5" y="2576513"/>
            <a:ext cx="27241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991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743200"/>
            <a:ext cx="30861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163" y="2609850"/>
            <a:ext cx="27336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81200"/>
            <a:ext cx="4943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971800"/>
            <a:ext cx="3114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395" y="2438400"/>
            <a:ext cx="294610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57400"/>
            <a:ext cx="51149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667000"/>
            <a:ext cx="3209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652713"/>
            <a:ext cx="2667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28765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819400"/>
            <a:ext cx="572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84501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28765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895600"/>
            <a:ext cx="56292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58453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995488"/>
            <a:ext cx="56197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556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2967038"/>
            <a:ext cx="4886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124200"/>
            <a:ext cx="6507669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610600" cy="7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124200"/>
            <a:ext cx="2600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962400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3133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19400"/>
            <a:ext cx="5543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5524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895600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391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3200400"/>
            <a:ext cx="584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3133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650" y="2919413"/>
            <a:ext cx="5600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3133725"/>
            <a:ext cx="2324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476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00200"/>
            <a:ext cx="4876800" cy="344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839200" cy="39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1981200" y="1066800"/>
            <a:ext cx="914400" cy="6858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3581400"/>
            <a:ext cx="5410200" cy="76200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3162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90800"/>
            <a:ext cx="5514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33738"/>
            <a:ext cx="7010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286000"/>
            <a:ext cx="3667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43624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19200"/>
            <a:ext cx="4114799" cy="2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133600"/>
            <a:ext cx="2295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162800" cy="47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8405813" cy="24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4577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19200"/>
            <a:ext cx="4257675" cy="62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438400"/>
            <a:ext cx="4319587" cy="6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38400"/>
            <a:ext cx="6010018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04950"/>
            <a:ext cx="79248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4577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438400"/>
            <a:ext cx="4953000" cy="71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1" y="1430034"/>
            <a:ext cx="4953000" cy="763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2943225"/>
            <a:ext cx="5219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33242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905000"/>
            <a:ext cx="476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963" y="2695575"/>
            <a:ext cx="2886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34194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90600"/>
            <a:ext cx="5057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8" y="3143250"/>
            <a:ext cx="2752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34194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0975" y="1524000"/>
            <a:ext cx="515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163" y="3138488"/>
            <a:ext cx="2733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34194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1219200"/>
            <a:ext cx="5191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019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276600"/>
            <a:ext cx="30861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124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34194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28800"/>
            <a:ext cx="4419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3133725"/>
            <a:ext cx="2914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32289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981200"/>
            <a:ext cx="4524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200400"/>
            <a:ext cx="4181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143000"/>
            <a:ext cx="3800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048000"/>
            <a:ext cx="49434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72000"/>
            <a:ext cx="55721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190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00200"/>
            <a:ext cx="3438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2743200"/>
            <a:ext cx="4000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620000" cy="117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648200"/>
            <a:ext cx="2895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350" y="1447800"/>
            <a:ext cx="5581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3190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5" y="2590800"/>
            <a:ext cx="5438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3081338"/>
            <a:ext cx="8905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3219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752600"/>
            <a:ext cx="4467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98612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2667000"/>
            <a:ext cx="8420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0"/>
            <a:ext cx="5638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3200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3014663"/>
            <a:ext cx="7667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6650" y="1524000"/>
            <a:ext cx="54673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3200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8534400" cy="47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1051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150" y="1295400"/>
            <a:ext cx="5657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8305800" cy="93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3019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76400"/>
            <a:ext cx="4105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0764"/>
            <a:ext cx="8763000" cy="210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905000"/>
            <a:ext cx="39814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3019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3530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3014663"/>
            <a:ext cx="6124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1828800"/>
            <a:ext cx="552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3019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3114675"/>
            <a:ext cx="48863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672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9550" y="1905000"/>
            <a:ext cx="5124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886200"/>
            <a:ext cx="4924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8153400" cy="138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429000"/>
            <a:ext cx="2876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672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133600"/>
            <a:ext cx="52197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191000"/>
            <a:ext cx="5153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276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3148013"/>
            <a:ext cx="53625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672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8100" y="1981200"/>
            <a:ext cx="5295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0" y="4267200"/>
            <a:ext cx="5238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467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10000"/>
            <a:ext cx="2762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3438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67000"/>
            <a:ext cx="2400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667000"/>
            <a:ext cx="446957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001000" cy="31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76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371600"/>
            <a:ext cx="5191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124200"/>
            <a:ext cx="441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276600"/>
            <a:ext cx="2762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057400"/>
            <a:ext cx="2771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76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00200"/>
            <a:ext cx="5038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743200"/>
            <a:ext cx="2705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76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49815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810000"/>
            <a:ext cx="4314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81200"/>
            <a:ext cx="2838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013" y="3019425"/>
            <a:ext cx="28479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76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752600"/>
            <a:ext cx="4686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3124200"/>
            <a:ext cx="2714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76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76400"/>
            <a:ext cx="4619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5105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276600"/>
            <a:ext cx="30099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3124200"/>
            <a:ext cx="2714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29432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3300" y="1905000"/>
            <a:ext cx="5600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048000"/>
            <a:ext cx="4867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2790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819400"/>
            <a:ext cx="2771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</Words>
  <Application>Microsoft Office PowerPoint</Application>
  <PresentationFormat>On-screen Show (4:3)</PresentationFormat>
  <Paragraphs>2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PHYSICS 2 FLASH CARDS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 FLASH CARDS</dc:title>
  <dc:creator>Ryan</dc:creator>
  <cp:lastModifiedBy>Ryan</cp:lastModifiedBy>
  <cp:revision>16</cp:revision>
  <dcterms:created xsi:type="dcterms:W3CDTF">2013-03-05T04:13:53Z</dcterms:created>
  <dcterms:modified xsi:type="dcterms:W3CDTF">2013-03-05T17:40:48Z</dcterms:modified>
</cp:coreProperties>
</file>