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738" y="609676"/>
            <a:ext cx="1054252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59966"/>
            <a:ext cx="10358120" cy="402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14747" y="6465214"/>
            <a:ext cx="276669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08029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501" y="2585084"/>
            <a:ext cx="645668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5400" spc="-30"/>
              <a:t>The</a:t>
            </a:r>
            <a:r>
              <a:rPr dirty="0" u="none" sz="5400" spc="-125"/>
              <a:t> </a:t>
            </a:r>
            <a:r>
              <a:rPr dirty="0" u="none" sz="5400" spc="-60"/>
              <a:t>Nature</a:t>
            </a:r>
            <a:r>
              <a:rPr dirty="0" u="none" sz="5400" spc="-120"/>
              <a:t> </a:t>
            </a:r>
            <a:r>
              <a:rPr dirty="0" u="none" sz="5400" spc="-15"/>
              <a:t>of</a:t>
            </a:r>
            <a:r>
              <a:rPr dirty="0" u="none" sz="5400" spc="-80"/>
              <a:t> </a:t>
            </a:r>
            <a:r>
              <a:rPr dirty="0" u="none" sz="5400" spc="-5"/>
              <a:t>IT</a:t>
            </a:r>
            <a:r>
              <a:rPr dirty="0" u="none" sz="5400" spc="-95"/>
              <a:t> </a:t>
            </a:r>
            <a:r>
              <a:rPr dirty="0" u="none" sz="5400" spc="-60"/>
              <a:t>Project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482844" y="3579063"/>
            <a:ext cx="12331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Chapter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3561" y="4947869"/>
            <a:ext cx="54889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AAE6"/>
                </a:solidFill>
                <a:latin typeface="Calibri"/>
                <a:cs typeface="Calibri"/>
              </a:rPr>
              <a:t>SDEV</a:t>
            </a:r>
            <a:r>
              <a:rPr dirty="0" sz="2400" spc="-10">
                <a:solidFill>
                  <a:srgbClr val="00AAE6"/>
                </a:solidFill>
                <a:latin typeface="Calibri"/>
                <a:cs typeface="Calibri"/>
              </a:rPr>
              <a:t> 3303 </a:t>
            </a:r>
            <a:r>
              <a:rPr dirty="0" sz="2400">
                <a:solidFill>
                  <a:srgbClr val="00AAE6"/>
                </a:solidFill>
                <a:latin typeface="Calibri"/>
                <a:cs typeface="Calibri"/>
              </a:rPr>
              <a:t>-</a:t>
            </a:r>
            <a:r>
              <a:rPr dirty="0" sz="2400" spc="-10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AAE6"/>
                </a:solidFill>
                <a:latin typeface="Calibri"/>
                <a:cs typeface="Calibri"/>
              </a:rPr>
              <a:t>Software</a:t>
            </a:r>
            <a:r>
              <a:rPr dirty="0" sz="2400" spc="-10">
                <a:solidFill>
                  <a:srgbClr val="00AAE6"/>
                </a:solidFill>
                <a:latin typeface="Calibri"/>
                <a:cs typeface="Calibri"/>
              </a:rPr>
              <a:t> Projects</a:t>
            </a:r>
            <a:r>
              <a:rPr dirty="0" sz="2400" spc="-20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AE6"/>
                </a:solidFill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6191" y="371856"/>
            <a:ext cx="1499615" cy="15011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5"/>
              <a:t>What</a:t>
            </a:r>
            <a:r>
              <a:rPr dirty="0" spc="-95"/>
              <a:t> </a:t>
            </a:r>
            <a:r>
              <a:rPr dirty="0" spc="-10"/>
              <a:t>is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 spc="-35"/>
              <a:t>project?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357485" cy="73977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marR="5080" indent="-229235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65"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AAE6"/>
                </a:solidFill>
                <a:latin typeface="Calibri"/>
                <a:cs typeface="Calibri"/>
              </a:rPr>
              <a:t>project</a:t>
            </a:r>
            <a:r>
              <a:rPr dirty="0" sz="2600" spc="5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65">
                <a:latin typeface="Calibri"/>
                <a:cs typeface="Calibri"/>
              </a:rPr>
              <a:t> </a:t>
            </a:r>
            <a:r>
              <a:rPr dirty="0" sz="2600" spc="-15" b="1">
                <a:latin typeface="Calibri"/>
                <a:cs typeface="Calibri"/>
              </a:rPr>
              <a:t>temporary</a:t>
            </a:r>
            <a:r>
              <a:rPr dirty="0" sz="2600" spc="70" b="1">
                <a:latin typeface="Calibri"/>
                <a:cs typeface="Calibri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endeavor</a:t>
            </a:r>
            <a:r>
              <a:rPr dirty="0" sz="2600" spc="70" b="1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undertaken</a:t>
            </a:r>
            <a:r>
              <a:rPr dirty="0" sz="2600" spc="5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create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unique</a:t>
            </a:r>
            <a:r>
              <a:rPr dirty="0" sz="2600" spc="70" b="1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product,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service,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result.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268679"/>
            <a:ext cx="10360025" cy="1537335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-5" b="1">
                <a:latin typeface="Calibri"/>
                <a:cs typeface="Calibri"/>
              </a:rPr>
              <a:t>Unique</a:t>
            </a:r>
            <a:r>
              <a:rPr dirty="0" sz="2600" spc="-5">
                <a:latin typeface="Calibri"/>
                <a:cs typeface="Calibri"/>
              </a:rPr>
              <a:t>: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different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design,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different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settings,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… </a:t>
            </a:r>
            <a:r>
              <a:rPr dirty="0" sz="2600" spc="-15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ts val="2500"/>
              </a:lnSpc>
              <a:spcBef>
                <a:spcPts val="21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254"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AAE6"/>
                </a:solidFill>
                <a:latin typeface="Calibri"/>
                <a:cs typeface="Calibri"/>
              </a:rPr>
              <a:t>project</a:t>
            </a:r>
            <a:r>
              <a:rPr dirty="0" sz="2600" spc="24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AAE6"/>
                </a:solidFill>
                <a:latin typeface="Calibri"/>
                <a:cs typeface="Calibri"/>
              </a:rPr>
              <a:t>manager</a:t>
            </a:r>
            <a:r>
              <a:rPr dirty="0" sz="2600" spc="254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254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2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person</a:t>
            </a:r>
            <a:r>
              <a:rPr dirty="0" sz="2600" spc="24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assigned</a:t>
            </a:r>
            <a:r>
              <a:rPr dirty="0" sz="2600" spc="24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by</a:t>
            </a:r>
            <a:r>
              <a:rPr dirty="0" sz="2600" spc="24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2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performing</a:t>
            </a:r>
            <a:r>
              <a:rPr dirty="0" sz="2600" spc="26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organization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achieve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project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objectives.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3407" y="2780919"/>
            <a:ext cx="6437376" cy="1396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11754" y="3347973"/>
            <a:ext cx="520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dirty="0" sz="2000" spc="-25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art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8628633" y="3347973"/>
            <a:ext cx="4178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2000" spc="-5">
                <a:solidFill>
                  <a:srgbClr val="252525"/>
                </a:solidFill>
                <a:latin typeface="Calibri"/>
                <a:cs typeface="Calibri"/>
              </a:rPr>
              <a:t>nd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5"/>
              <a:t>Project</a:t>
            </a:r>
            <a:r>
              <a:rPr dirty="0" spc="-100"/>
              <a:t> </a:t>
            </a:r>
            <a:r>
              <a:rPr dirty="0" spc="-50"/>
              <a:t>Attributes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2262"/>
            <a:ext cx="5823585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5">
                <a:latin typeface="Calibri"/>
                <a:cs typeface="Calibri"/>
              </a:rPr>
              <a:t>Time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Frame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>
                <a:latin typeface="Calibri"/>
                <a:cs typeface="Calibri"/>
              </a:rPr>
              <a:t>Purpose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provide </a:t>
            </a:r>
            <a:r>
              <a:rPr dirty="0" sz="2000" spc="-5">
                <a:latin typeface="Calibri"/>
                <a:cs typeface="Calibri"/>
              </a:rPr>
              <a:t>value!)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10">
                <a:latin typeface="Calibri"/>
                <a:cs typeface="Calibri"/>
              </a:rPr>
              <a:t>Ownership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10">
                <a:latin typeface="Calibri"/>
                <a:cs typeface="Calibri"/>
              </a:rPr>
              <a:t>Resources </a:t>
            </a:r>
            <a:r>
              <a:rPr dirty="0" sz="2000">
                <a:latin typeface="Calibri"/>
                <a:cs typeface="Calibri"/>
              </a:rPr>
              <a:t>(the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triple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constraint)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10">
                <a:latin typeface="Calibri"/>
                <a:cs typeface="Calibri"/>
              </a:rPr>
              <a:t>Roles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0">
                <a:latin typeface="Calibri"/>
                <a:cs typeface="Calibri"/>
              </a:rPr>
              <a:t>Project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Manager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0">
                <a:latin typeface="Calibri"/>
                <a:cs typeface="Calibri"/>
              </a:rPr>
              <a:t>Project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Sponsor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latin typeface="Calibri"/>
                <a:cs typeface="Calibri"/>
              </a:rPr>
              <a:t>Subject</a:t>
            </a:r>
            <a:r>
              <a:rPr dirty="0" sz="2000" spc="-15">
                <a:latin typeface="Calibri"/>
                <a:cs typeface="Calibri"/>
              </a:rPr>
              <a:t> Matter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Expert</a:t>
            </a:r>
            <a:r>
              <a:rPr dirty="0" sz="2000">
                <a:latin typeface="Calibri"/>
                <a:cs typeface="Calibri"/>
              </a:rPr>
              <a:t> (SME)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25">
                <a:latin typeface="Calibri"/>
                <a:cs typeface="Calibri"/>
              </a:rPr>
              <a:t>Technical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Expert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(TE)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>
                <a:latin typeface="Calibri"/>
                <a:cs typeface="Calibri"/>
              </a:rPr>
              <a:t>Risk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&amp;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Assumptions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10">
                <a:latin typeface="Calibri"/>
                <a:cs typeface="Calibri"/>
              </a:rPr>
              <a:t>Interdependent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ts val="2395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15">
                <a:latin typeface="Calibri"/>
                <a:cs typeface="Calibri"/>
              </a:rPr>
              <a:t>progressive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elaboration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steps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&amp;</a:t>
            </a:r>
            <a:r>
              <a:rPr dirty="0" sz="2000" spc="-5">
                <a:latin typeface="Calibri"/>
                <a:cs typeface="Calibri"/>
              </a:rPr>
              <a:t> increments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ts val="2395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>
                <a:latin typeface="Calibri"/>
                <a:cs typeface="Calibri"/>
              </a:rPr>
              <a:t>Planned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Organizational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Change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15">
                <a:latin typeface="Calibri"/>
                <a:cs typeface="Calibri"/>
              </a:rPr>
              <a:t>Operate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Environments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Larger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Project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Itself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5"/>
              <a:t>What</a:t>
            </a:r>
            <a:r>
              <a:rPr dirty="0" spc="-85"/>
              <a:t> </a:t>
            </a:r>
            <a:r>
              <a:rPr dirty="0" spc="-10"/>
              <a:t>is</a:t>
            </a:r>
            <a:r>
              <a:rPr dirty="0" spc="-60"/>
              <a:t> </a:t>
            </a:r>
            <a:r>
              <a:rPr dirty="0" spc="-45"/>
              <a:t>Project</a:t>
            </a:r>
            <a:r>
              <a:rPr dirty="0" spc="-85"/>
              <a:t> </a:t>
            </a:r>
            <a:r>
              <a:rPr dirty="0" spc="-45"/>
              <a:t>Management?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60660" cy="3700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  <a:tab pos="3516629" algn="l"/>
                <a:tab pos="4708525" algn="l"/>
              </a:tabLst>
            </a:pPr>
            <a:r>
              <a:rPr dirty="0" sz="2800" spc="-10" b="1">
                <a:latin typeface="Calibri"/>
                <a:cs typeface="Calibri"/>
              </a:rPr>
              <a:t>Project</a:t>
            </a:r>
            <a:r>
              <a:rPr dirty="0" sz="2800" spc="39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Management	</a:t>
            </a:r>
            <a:r>
              <a:rPr dirty="0" sz="2800" spc="-5" b="1">
                <a:latin typeface="Calibri"/>
                <a:cs typeface="Calibri"/>
              </a:rPr>
              <a:t>-</a:t>
            </a:r>
            <a:r>
              <a:rPr dirty="0" sz="2800" spc="365" b="1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3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	</a:t>
            </a:r>
            <a:r>
              <a:rPr dirty="0" sz="2800" spc="-10">
                <a:latin typeface="Calibri"/>
                <a:cs typeface="Calibri"/>
              </a:rPr>
              <a:t>application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360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knowledge</a:t>
            </a:r>
            <a:r>
              <a:rPr dirty="0" sz="2800" spc="-10">
                <a:latin typeface="Calibri"/>
                <a:cs typeface="Calibri"/>
              </a:rPr>
              <a:t>,</a:t>
            </a:r>
            <a:r>
              <a:rPr dirty="0" sz="2800" spc="36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skills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355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techniques</a:t>
            </a:r>
            <a:r>
              <a:rPr dirty="0" sz="2800" spc="35" b="1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project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activities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meet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project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requirements.</a:t>
            </a:r>
            <a:endParaRPr sz="2800">
              <a:latin typeface="Calibri"/>
              <a:cs typeface="Calibri"/>
            </a:endParaRPr>
          </a:p>
          <a:p>
            <a:pPr algn="just" marL="241300" marR="6350" indent="-229235">
              <a:lnSpc>
                <a:spcPts val="3020"/>
              </a:lnSpc>
              <a:spcBef>
                <a:spcPts val="22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 b="1">
                <a:latin typeface="Calibri"/>
                <a:cs typeface="Calibri"/>
              </a:rPr>
              <a:t>Project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Portfolio</a:t>
            </a:r>
            <a:r>
              <a:rPr dirty="0" sz="2800" spc="60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-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AAE6"/>
                </a:solidFill>
                <a:latin typeface="Calibri"/>
                <a:cs typeface="Calibri"/>
              </a:rPr>
              <a:t>a</a:t>
            </a:r>
            <a:r>
              <a:rPr dirty="0" sz="280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AAE6"/>
                </a:solidFill>
                <a:latin typeface="Calibri"/>
                <a:cs typeface="Calibri"/>
              </a:rPr>
              <a:t>collection</a:t>
            </a:r>
            <a:r>
              <a:rPr dirty="0" sz="280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AAE6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AAE6"/>
                </a:solidFill>
                <a:latin typeface="Calibri"/>
                <a:cs typeface="Calibri"/>
              </a:rPr>
              <a:t>diverse</a:t>
            </a:r>
            <a:r>
              <a:rPr dirty="0" sz="2800" spc="605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AAE6"/>
                </a:solidFill>
                <a:latin typeface="Calibri"/>
                <a:cs typeface="Calibri"/>
              </a:rPr>
              <a:t>projects</a:t>
            </a:r>
            <a:r>
              <a:rPr dirty="0" sz="280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managed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collectively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align with the </a:t>
            </a:r>
            <a:r>
              <a:rPr dirty="0" sz="2800" spc="-30">
                <a:latin typeface="Calibri"/>
                <a:cs typeface="Calibri"/>
              </a:rPr>
              <a:t>organization’s</a:t>
            </a:r>
            <a:r>
              <a:rPr dirty="0" sz="2800" spc="-25">
                <a:latin typeface="Calibri"/>
                <a:cs typeface="Calibri"/>
              </a:rPr>
              <a:t> strategy</a:t>
            </a:r>
            <a:r>
              <a:rPr dirty="0" sz="2800" spc="5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20">
                <a:latin typeface="Calibri"/>
                <a:cs typeface="Calibri"/>
              </a:rPr>
              <a:t>overall</a:t>
            </a:r>
            <a:r>
              <a:rPr dirty="0" sz="2800" spc="5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plan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achieve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competitive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advantage.</a:t>
            </a:r>
            <a:endParaRPr sz="2800">
              <a:latin typeface="Calibri"/>
              <a:cs typeface="Calibri"/>
            </a:endParaRPr>
          </a:p>
          <a:p>
            <a:pPr algn="just" marL="241300" marR="5715" indent="-229235">
              <a:lnSpc>
                <a:spcPts val="3020"/>
              </a:lnSpc>
              <a:spcBef>
                <a:spcPts val="22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 b="1">
                <a:latin typeface="Calibri"/>
                <a:cs typeface="Calibri"/>
              </a:rPr>
              <a:t>Program </a:t>
            </a:r>
            <a:r>
              <a:rPr dirty="0" sz="2800" spc="-5">
                <a:latin typeface="Calibri"/>
                <a:cs typeface="Calibri"/>
              </a:rPr>
              <a:t>– </a:t>
            </a:r>
            <a:r>
              <a:rPr dirty="0" sz="2800" spc="-5" b="1">
                <a:solidFill>
                  <a:srgbClr val="00AAE6"/>
                </a:solidFill>
                <a:latin typeface="Calibri"/>
                <a:cs typeface="Calibri"/>
              </a:rPr>
              <a:t>a collection of </a:t>
            </a:r>
            <a:r>
              <a:rPr dirty="0" sz="2800" spc="-10" b="1">
                <a:solidFill>
                  <a:srgbClr val="00AAE6"/>
                </a:solidFill>
                <a:latin typeface="Calibri"/>
                <a:cs typeface="Calibri"/>
              </a:rPr>
              <a:t>projects </a:t>
            </a:r>
            <a:r>
              <a:rPr dirty="0" sz="2800" spc="-5" b="1">
                <a:solidFill>
                  <a:srgbClr val="00AAE6"/>
                </a:solidFill>
                <a:latin typeface="Calibri"/>
                <a:cs typeface="Calibri"/>
              </a:rPr>
              <a:t>within a project </a:t>
            </a:r>
            <a:r>
              <a:rPr dirty="0" sz="2800" spc="-10" b="1">
                <a:solidFill>
                  <a:srgbClr val="00AAE6"/>
                </a:solidFill>
                <a:latin typeface="Calibri"/>
                <a:cs typeface="Calibri"/>
              </a:rPr>
              <a:t>portfolio </a:t>
            </a:r>
            <a:r>
              <a:rPr dirty="0" sz="2800" spc="-5">
                <a:latin typeface="Calibri"/>
                <a:cs typeface="Calibri"/>
              </a:rPr>
              <a:t>whose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activities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-15">
                <a:latin typeface="Calibri"/>
                <a:cs typeface="Calibri"/>
              </a:rPr>
              <a:t> coordinated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benefits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</a:t>
            </a:r>
            <a:r>
              <a:rPr dirty="0" sz="2800" spc="59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great </a:t>
            </a:r>
            <a:r>
              <a:rPr dirty="0" sz="2800" spc="-5">
                <a:latin typeface="Calibri"/>
                <a:cs typeface="Calibri"/>
              </a:rPr>
              <a:t>than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sum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benefits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individual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projects.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5"/>
              <a:t>What</a:t>
            </a:r>
            <a:r>
              <a:rPr dirty="0" spc="-85"/>
              <a:t> </a:t>
            </a:r>
            <a:r>
              <a:rPr dirty="0" spc="-10"/>
              <a:t>is</a:t>
            </a:r>
            <a:r>
              <a:rPr dirty="0" spc="-60"/>
              <a:t> </a:t>
            </a:r>
            <a:r>
              <a:rPr dirty="0" spc="-45"/>
              <a:t>Project</a:t>
            </a:r>
            <a:r>
              <a:rPr dirty="0" spc="-85"/>
              <a:t> </a:t>
            </a:r>
            <a:r>
              <a:rPr dirty="0" spc="-45"/>
              <a:t>Management?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877311"/>
            <a:ext cx="10515600" cy="615950"/>
          </a:xfrm>
          <a:prstGeom prst="rect">
            <a:avLst/>
          </a:prstGeom>
          <a:solidFill>
            <a:srgbClr val="F8CAAC"/>
          </a:solidFill>
        </p:spPr>
        <p:txBody>
          <a:bodyPr wrap="square" lIns="0" tIns="13970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100"/>
              </a:spcBef>
            </a:pPr>
            <a:r>
              <a:rPr dirty="0" sz="2000" spc="-15">
                <a:latin typeface="Calibri"/>
                <a:cs typeface="Calibri"/>
              </a:rPr>
              <a:t>Portfolio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893820"/>
            <a:ext cx="3213100" cy="614680"/>
          </a:xfrm>
          <a:prstGeom prst="rect">
            <a:avLst/>
          </a:prstGeom>
          <a:solidFill>
            <a:srgbClr val="D0CECE"/>
          </a:solidFill>
        </p:spPr>
        <p:txBody>
          <a:bodyPr wrap="square" lIns="0" tIns="139065" rIns="0" bIns="0" rtlCol="0" vert="horz">
            <a:spAutoFit/>
          </a:bodyPr>
          <a:lstStyle/>
          <a:p>
            <a:pPr marL="1065530">
              <a:lnSpc>
                <a:spcPct val="100000"/>
              </a:lnSpc>
              <a:spcBef>
                <a:spcPts val="1095"/>
              </a:spcBef>
            </a:pPr>
            <a:r>
              <a:rPr dirty="0" sz="2000" spc="-15">
                <a:latin typeface="Calibri"/>
                <a:cs typeface="Calibri"/>
              </a:rPr>
              <a:t>Program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8983" y="4783835"/>
            <a:ext cx="1278890" cy="614680"/>
          </a:xfrm>
          <a:prstGeom prst="rect">
            <a:avLst/>
          </a:prstGeom>
          <a:solidFill>
            <a:srgbClr val="B3EBFF"/>
          </a:solidFill>
        </p:spPr>
        <p:txBody>
          <a:bodyPr wrap="square" lIns="0" tIns="139065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1095"/>
              </a:spcBef>
            </a:pPr>
            <a:r>
              <a:rPr dirty="0" sz="2000" spc="-10">
                <a:latin typeface="Calibri"/>
                <a:cs typeface="Calibri"/>
              </a:rPr>
              <a:t>Project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9180" y="4783835"/>
            <a:ext cx="1278890" cy="614680"/>
          </a:xfrm>
          <a:prstGeom prst="rect">
            <a:avLst/>
          </a:prstGeom>
          <a:solidFill>
            <a:srgbClr val="B3EBFF"/>
          </a:solidFill>
        </p:spPr>
        <p:txBody>
          <a:bodyPr wrap="square" lIns="0" tIns="139065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095"/>
              </a:spcBef>
            </a:pPr>
            <a:r>
              <a:rPr dirty="0" sz="2000" spc="-10">
                <a:latin typeface="Calibri"/>
                <a:cs typeface="Calibri"/>
              </a:rPr>
              <a:t>Project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8367" y="4783835"/>
            <a:ext cx="1278890" cy="614680"/>
          </a:xfrm>
          <a:prstGeom prst="rect">
            <a:avLst/>
          </a:prstGeom>
          <a:solidFill>
            <a:srgbClr val="B3EBFF"/>
          </a:solidFill>
        </p:spPr>
        <p:txBody>
          <a:bodyPr wrap="square" lIns="0" tIns="139065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1095"/>
              </a:spcBef>
            </a:pPr>
            <a:r>
              <a:rPr dirty="0" sz="2000" spc="-10">
                <a:latin typeface="Calibri"/>
                <a:cs typeface="Calibri"/>
              </a:rPr>
              <a:t>Project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7388" y="3889247"/>
            <a:ext cx="3213100" cy="615950"/>
          </a:xfrm>
          <a:prstGeom prst="rect">
            <a:avLst/>
          </a:prstGeom>
          <a:solidFill>
            <a:srgbClr val="D0CECE"/>
          </a:solidFill>
        </p:spPr>
        <p:txBody>
          <a:bodyPr wrap="square" lIns="0" tIns="139700" rIns="0" bIns="0" rtlCol="0" vert="horz">
            <a:spAutoFit/>
          </a:bodyPr>
          <a:lstStyle/>
          <a:p>
            <a:pPr marL="1071245">
              <a:lnSpc>
                <a:spcPct val="100000"/>
              </a:lnSpc>
              <a:spcBef>
                <a:spcPts val="1100"/>
              </a:spcBef>
            </a:pPr>
            <a:r>
              <a:rPr dirty="0" sz="2000" spc="-15">
                <a:latin typeface="Calibri"/>
                <a:cs typeface="Calibri"/>
              </a:rPr>
              <a:t>Program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1367" y="2365248"/>
            <a:ext cx="485140" cy="425450"/>
          </a:xfrm>
          <a:custGeom>
            <a:avLst/>
            <a:gdLst/>
            <a:ahLst/>
            <a:cxnLst/>
            <a:rect l="l" t="t" r="r" b="b"/>
            <a:pathLst>
              <a:path w="485139" h="425450">
                <a:moveTo>
                  <a:pt x="363474" y="0"/>
                </a:moveTo>
                <a:lnTo>
                  <a:pt x="121158" y="0"/>
                </a:lnTo>
                <a:lnTo>
                  <a:pt x="121158" y="212598"/>
                </a:lnTo>
                <a:lnTo>
                  <a:pt x="0" y="212598"/>
                </a:lnTo>
                <a:lnTo>
                  <a:pt x="242316" y="425196"/>
                </a:lnTo>
                <a:lnTo>
                  <a:pt x="484632" y="212598"/>
                </a:lnTo>
                <a:lnTo>
                  <a:pt x="363474" y="212598"/>
                </a:lnTo>
                <a:lnTo>
                  <a:pt x="363474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27626" y="1981962"/>
            <a:ext cx="24834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AAE6"/>
                </a:solidFill>
                <a:latin typeface="Calibri"/>
                <a:cs typeface="Calibri"/>
              </a:rPr>
              <a:t>Organizational</a:t>
            </a:r>
            <a:r>
              <a:rPr dirty="0" sz="2000" spc="-55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AAE6"/>
                </a:solidFill>
                <a:latin typeface="Calibri"/>
                <a:cs typeface="Calibri"/>
              </a:rPr>
              <a:t>Strategy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5948171" y="4783835"/>
            <a:ext cx="1278890" cy="614680"/>
          </a:xfrm>
          <a:prstGeom prst="rect">
            <a:avLst/>
          </a:prstGeom>
          <a:solidFill>
            <a:srgbClr val="B3EBFF"/>
          </a:solidFill>
        </p:spPr>
        <p:txBody>
          <a:bodyPr wrap="square" lIns="0" tIns="139065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1095"/>
              </a:spcBef>
            </a:pPr>
            <a:r>
              <a:rPr dirty="0" sz="2000" spc="-10">
                <a:latin typeface="Calibri"/>
                <a:cs typeface="Calibri"/>
              </a:rPr>
              <a:t>Project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7556" y="4783835"/>
            <a:ext cx="1278890" cy="614680"/>
          </a:xfrm>
          <a:prstGeom prst="rect">
            <a:avLst/>
          </a:prstGeom>
          <a:solidFill>
            <a:srgbClr val="B3EBFF"/>
          </a:solidFill>
        </p:spPr>
        <p:txBody>
          <a:bodyPr wrap="square" lIns="0" tIns="139065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1095"/>
              </a:spcBef>
            </a:pPr>
            <a:r>
              <a:rPr dirty="0" sz="2000" spc="-10">
                <a:latin typeface="Calibri"/>
                <a:cs typeface="Calibri"/>
              </a:rPr>
              <a:t>Project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06940" y="4783835"/>
            <a:ext cx="1278890" cy="614680"/>
          </a:xfrm>
          <a:prstGeom prst="rect">
            <a:avLst/>
          </a:prstGeom>
          <a:solidFill>
            <a:srgbClr val="00AAE6"/>
          </a:solidFill>
        </p:spPr>
        <p:txBody>
          <a:bodyPr wrap="square" lIns="0" tIns="139065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095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0"/>
              <a:t>Projects</a:t>
            </a:r>
            <a:r>
              <a:rPr dirty="0" spc="-110"/>
              <a:t> </a:t>
            </a:r>
            <a:r>
              <a:rPr dirty="0" spc="-25"/>
              <a:t>vs.</a:t>
            </a:r>
            <a:r>
              <a:rPr dirty="0" spc="-65"/>
              <a:t> </a:t>
            </a:r>
            <a:r>
              <a:rPr dirty="0" spc="-45"/>
              <a:t>Operations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3561" y="3408265"/>
            <a:ext cx="3967479" cy="163512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algn="ctr" marL="43815">
              <a:lnSpc>
                <a:spcPct val="100000"/>
              </a:lnSpc>
              <a:spcBef>
                <a:spcPts val="1445"/>
              </a:spcBef>
            </a:pPr>
            <a:r>
              <a:rPr dirty="0" sz="2400" spc="-30">
                <a:latin typeface="Calibri"/>
                <a:cs typeface="Calibri"/>
              </a:rPr>
              <a:t>Temporary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Unique</a:t>
            </a:r>
            <a:endParaRPr sz="240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1345"/>
              </a:spcBef>
            </a:pPr>
            <a:r>
              <a:rPr dirty="0" sz="2400" spc="-10">
                <a:latin typeface="Calibri"/>
                <a:cs typeface="Calibri"/>
              </a:rPr>
              <a:t>Product,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Service,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Result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400">
                <a:latin typeface="Calibri"/>
                <a:cs typeface="Calibri"/>
              </a:rPr>
              <a:t>E.g.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development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mobile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4623" y="2609088"/>
            <a:ext cx="2062480" cy="614680"/>
          </a:xfrm>
          <a:prstGeom prst="rect">
            <a:avLst/>
          </a:prstGeom>
          <a:solidFill>
            <a:srgbClr val="B3EBFF"/>
          </a:solidFill>
        </p:spPr>
        <p:txBody>
          <a:bodyPr wrap="square" lIns="0" tIns="105410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830"/>
              </a:spcBef>
            </a:pPr>
            <a:r>
              <a:rPr dirty="0" sz="2400" spc="-10" b="1">
                <a:latin typeface="Calibri"/>
                <a:cs typeface="Calibri"/>
              </a:rPr>
              <a:t>Projects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1440" y="2609088"/>
            <a:ext cx="2063750" cy="614680"/>
          </a:xfrm>
          <a:prstGeom prst="rect">
            <a:avLst/>
          </a:prstGeom>
          <a:solidFill>
            <a:srgbClr val="00AAE6"/>
          </a:solidFill>
        </p:spPr>
        <p:txBody>
          <a:bodyPr wrap="square" lIns="0" tIns="105410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830"/>
              </a:spcBef>
            </a:pP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6582" y="3408265"/>
            <a:ext cx="4251325" cy="163512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algn="ctr" marR="1905">
              <a:lnSpc>
                <a:spcPct val="100000"/>
              </a:lnSpc>
              <a:spcBef>
                <a:spcPts val="1445"/>
              </a:spcBef>
            </a:pPr>
            <a:r>
              <a:rPr dirty="0" sz="2400" spc="-10">
                <a:solidFill>
                  <a:srgbClr val="00AAE6"/>
                </a:solidFill>
                <a:latin typeface="Calibri"/>
                <a:cs typeface="Calibri"/>
              </a:rPr>
              <a:t>Ongoing</a:t>
            </a:r>
            <a:r>
              <a:rPr dirty="0" sz="2400" spc="-20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AAE6"/>
                </a:solidFill>
                <a:latin typeface="Calibri"/>
                <a:cs typeface="Calibri"/>
              </a:rPr>
              <a:t>&amp;</a:t>
            </a:r>
            <a:r>
              <a:rPr dirty="0" sz="2400" spc="-30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AAE6"/>
                </a:solidFill>
                <a:latin typeface="Calibri"/>
                <a:cs typeface="Calibri"/>
              </a:rPr>
              <a:t>Repetitive</a:t>
            </a:r>
            <a:endParaRPr sz="24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1345"/>
              </a:spcBef>
            </a:pPr>
            <a:r>
              <a:rPr dirty="0" sz="2400" spc="-35">
                <a:solidFill>
                  <a:srgbClr val="00AAE6"/>
                </a:solidFill>
                <a:latin typeface="Calibri"/>
                <a:cs typeface="Calibri"/>
              </a:rPr>
              <a:t>Transform</a:t>
            </a:r>
            <a:r>
              <a:rPr dirty="0" sz="2400" spc="-20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AAE6"/>
                </a:solidFill>
                <a:latin typeface="Calibri"/>
                <a:cs typeface="Calibri"/>
              </a:rPr>
              <a:t>inputs</a:t>
            </a:r>
            <a:r>
              <a:rPr dirty="0" sz="2400" spc="-15">
                <a:solidFill>
                  <a:srgbClr val="00AAE6"/>
                </a:solidFill>
                <a:latin typeface="Calibri"/>
                <a:cs typeface="Calibri"/>
              </a:rPr>
              <a:t> into</a:t>
            </a:r>
            <a:r>
              <a:rPr dirty="0" sz="2400" spc="-25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AE6"/>
                </a:solidFill>
                <a:latin typeface="Calibri"/>
                <a:cs typeface="Calibri"/>
              </a:rPr>
              <a:t>outputs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400">
                <a:solidFill>
                  <a:srgbClr val="00AAE6"/>
                </a:solidFill>
                <a:latin typeface="Calibri"/>
                <a:cs typeface="Calibri"/>
              </a:rPr>
              <a:t>E.g.</a:t>
            </a:r>
            <a:r>
              <a:rPr dirty="0" sz="2400" spc="-25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AAE6"/>
                </a:solidFill>
                <a:latin typeface="Calibri"/>
                <a:cs typeface="Calibri"/>
              </a:rPr>
              <a:t>production</a:t>
            </a:r>
            <a:r>
              <a:rPr dirty="0" sz="2400" spc="-30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AAE6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00AAE6"/>
                </a:solidFill>
                <a:latin typeface="Calibri"/>
                <a:cs typeface="Calibri"/>
              </a:rPr>
              <a:t> good</a:t>
            </a:r>
            <a:r>
              <a:rPr dirty="0" sz="2400" spc="-25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AAE6"/>
                </a:solidFill>
                <a:latin typeface="Calibri"/>
                <a:cs typeface="Calibri"/>
              </a:rPr>
              <a:t>&amp;</a:t>
            </a:r>
            <a:r>
              <a:rPr dirty="0" sz="2400" spc="15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AAE6"/>
                </a:solidFill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5"/>
              <a:t>Project</a:t>
            </a:r>
            <a:r>
              <a:rPr dirty="0" spc="-85"/>
              <a:t> </a:t>
            </a:r>
            <a:r>
              <a:rPr dirty="0" spc="-50"/>
              <a:t>Management</a:t>
            </a:r>
            <a:r>
              <a:rPr dirty="0" spc="-85"/>
              <a:t> </a:t>
            </a:r>
            <a:r>
              <a:rPr dirty="0"/>
              <a:t>&amp;</a:t>
            </a:r>
            <a:r>
              <a:rPr dirty="0" spc="-80"/>
              <a:t> </a:t>
            </a:r>
            <a:r>
              <a:rPr dirty="0" spc="-5"/>
              <a:t>IT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57755" y="2671572"/>
          <a:ext cx="8476615" cy="31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066800"/>
                <a:gridCol w="1066800"/>
                <a:gridCol w="990600"/>
                <a:gridCol w="1066800"/>
                <a:gridCol w="990600"/>
                <a:gridCol w="1066800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1940s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507D31"/>
                      </a:solidFill>
                      <a:prstDash val="solid"/>
                    </a:lnT>
                    <a:lnB w="12700">
                      <a:solidFill>
                        <a:srgbClr val="507D31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1950s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00AAE6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1960s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507D31"/>
                      </a:solidFill>
                      <a:prstDash val="solid"/>
                    </a:lnT>
                    <a:lnB w="12700">
                      <a:solidFill>
                        <a:srgbClr val="507D31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1970s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00AAE6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1980s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507D31"/>
                      </a:solidFill>
                      <a:prstDash val="solid"/>
                    </a:lnT>
                    <a:lnB w="12700">
                      <a:solidFill>
                        <a:srgbClr val="507D31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1990s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00AAE6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2000s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507D31"/>
                      </a:solidFill>
                      <a:prstDash val="solid"/>
                    </a:lnT>
                    <a:lnB w="12700">
                      <a:solidFill>
                        <a:srgbClr val="507D31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2010s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00AAE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69694" y="3313252"/>
            <a:ext cx="96774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5651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First </a:t>
            </a:r>
            <a:r>
              <a:rPr dirty="0" sz="1800">
                <a:latin typeface="Times New Roman"/>
                <a:cs typeface="Times New Roman"/>
              </a:rPr>
              <a:t> E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tron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c  </a:t>
            </a:r>
            <a:r>
              <a:rPr dirty="0" sz="1800" spc="-5">
                <a:latin typeface="Times New Roman"/>
                <a:cs typeface="Times New Roman"/>
              </a:rPr>
              <a:t>Computer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9661" y="3389452"/>
            <a:ext cx="457834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EDP</a:t>
            </a:r>
            <a:endParaRPr sz="18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Era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8641" y="3389452"/>
            <a:ext cx="34290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PC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Era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13701" y="3389452"/>
            <a:ext cx="826769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Era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46260" y="3466338"/>
            <a:ext cx="1272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Globa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z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20"/>
              <a:t>The</a:t>
            </a:r>
            <a:r>
              <a:rPr dirty="0" spc="-95"/>
              <a:t> </a:t>
            </a:r>
            <a:r>
              <a:rPr dirty="0" spc="-50"/>
              <a:t>State</a:t>
            </a:r>
            <a:r>
              <a:rPr dirty="0" spc="-95"/>
              <a:t> </a:t>
            </a:r>
            <a:r>
              <a:rPr dirty="0" spc="-15"/>
              <a:t>of</a:t>
            </a:r>
            <a:r>
              <a:rPr dirty="0" spc="-70"/>
              <a:t> </a:t>
            </a:r>
            <a:r>
              <a:rPr dirty="0" spc="-5"/>
              <a:t>IT</a:t>
            </a:r>
            <a:r>
              <a:rPr dirty="0" spc="-85"/>
              <a:t> </a:t>
            </a:r>
            <a:r>
              <a:rPr dirty="0" spc="-45"/>
              <a:t>Project</a:t>
            </a:r>
            <a:r>
              <a:rPr dirty="0" spc="-85"/>
              <a:t> </a:t>
            </a:r>
            <a:r>
              <a:rPr dirty="0" spc="-45"/>
              <a:t>Management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  <a:tab pos="954405" algn="l"/>
                <a:tab pos="2395855" algn="l"/>
                <a:tab pos="3493770" algn="l"/>
                <a:tab pos="4810760" algn="l"/>
                <a:tab pos="6144260" algn="l"/>
                <a:tab pos="6864984" algn="l"/>
                <a:tab pos="7970520" algn="l"/>
                <a:tab pos="8831580" algn="l"/>
                <a:tab pos="10081260" algn="l"/>
              </a:tabLst>
            </a:pPr>
            <a:r>
              <a:rPr dirty="0" spc="-10"/>
              <a:t>Th</a:t>
            </a:r>
            <a:r>
              <a:rPr dirty="0" spc="-5"/>
              <a:t>e</a:t>
            </a:r>
            <a:r>
              <a:rPr dirty="0"/>
              <a:t>	</a:t>
            </a:r>
            <a:r>
              <a:rPr dirty="0" spc="-5" b="1">
                <a:latin typeface="Calibri"/>
                <a:cs typeface="Calibri"/>
              </a:rPr>
              <a:t>S</a:t>
            </a:r>
            <a:r>
              <a:rPr dirty="0" spc="-30" b="1">
                <a:latin typeface="Calibri"/>
                <a:cs typeface="Calibri"/>
              </a:rPr>
              <a:t>t</a:t>
            </a:r>
            <a:r>
              <a:rPr dirty="0" spc="-5" b="1">
                <a:latin typeface="Calibri"/>
                <a:cs typeface="Calibri"/>
              </a:rPr>
              <a:t>andish</a:t>
            </a:r>
            <a:r>
              <a:rPr dirty="0" b="1">
                <a:latin typeface="Calibri"/>
                <a:cs typeface="Calibri"/>
              </a:rPr>
              <a:t>	</a:t>
            </a:r>
            <a:r>
              <a:rPr dirty="0" spc="-10" b="1">
                <a:latin typeface="Calibri"/>
                <a:cs typeface="Calibri"/>
              </a:rPr>
              <a:t>G</a:t>
            </a:r>
            <a:r>
              <a:rPr dirty="0" spc="-45" b="1">
                <a:latin typeface="Calibri"/>
                <a:cs typeface="Calibri"/>
              </a:rPr>
              <a:t>r</a:t>
            </a:r>
            <a:r>
              <a:rPr dirty="0" spc="-5" b="1">
                <a:latin typeface="Calibri"/>
                <a:cs typeface="Calibri"/>
              </a:rPr>
              <a:t>oup</a:t>
            </a:r>
            <a:r>
              <a:rPr dirty="0" b="1">
                <a:latin typeface="Calibri"/>
                <a:cs typeface="Calibri"/>
              </a:rPr>
              <a:t>	</a:t>
            </a:r>
            <a:r>
              <a:rPr dirty="0" spc="-5"/>
              <a:t>(</a:t>
            </a:r>
            <a:r>
              <a:rPr dirty="0" spc="-10" b="1">
                <a:solidFill>
                  <a:srgbClr val="00AAE6"/>
                </a:solidFill>
                <a:latin typeface="Calibri"/>
                <a:cs typeface="Calibri"/>
              </a:rPr>
              <a:t>CH</a:t>
            </a:r>
            <a:r>
              <a:rPr dirty="0" spc="-50" b="1">
                <a:solidFill>
                  <a:srgbClr val="00AAE6"/>
                </a:solidFill>
                <a:latin typeface="Calibri"/>
                <a:cs typeface="Calibri"/>
              </a:rPr>
              <a:t>A</a:t>
            </a:r>
            <a:r>
              <a:rPr dirty="0" spc="-10" b="1">
                <a:solidFill>
                  <a:srgbClr val="00AAE6"/>
                </a:solidFill>
                <a:latin typeface="Calibri"/>
                <a:cs typeface="Calibri"/>
              </a:rPr>
              <a:t>O</a:t>
            </a:r>
            <a:r>
              <a:rPr dirty="0" spc="-5" b="1">
                <a:solidFill>
                  <a:srgbClr val="00AAE6"/>
                </a:solidFill>
                <a:latin typeface="Calibri"/>
                <a:cs typeface="Calibri"/>
              </a:rPr>
              <a:t>S</a:t>
            </a:r>
            <a:r>
              <a:rPr dirty="0" b="1">
                <a:solidFill>
                  <a:srgbClr val="00AAE6"/>
                </a:solidFill>
                <a:latin typeface="Calibri"/>
                <a:cs typeface="Calibri"/>
              </a:rPr>
              <a:t>	</a:t>
            </a:r>
            <a:r>
              <a:rPr dirty="0" spc="-45" b="1">
                <a:solidFill>
                  <a:srgbClr val="00AAE6"/>
                </a:solidFill>
                <a:latin typeface="Calibri"/>
                <a:cs typeface="Calibri"/>
              </a:rPr>
              <a:t>s</a:t>
            </a:r>
            <a:r>
              <a:rPr dirty="0" spc="-5" b="1">
                <a:solidFill>
                  <a:srgbClr val="00AAE6"/>
                </a:solidFill>
                <a:latin typeface="Calibri"/>
                <a:cs typeface="Calibri"/>
              </a:rPr>
              <a:t>tudie</a:t>
            </a:r>
            <a:r>
              <a:rPr dirty="0" spc="-15" b="1">
                <a:solidFill>
                  <a:srgbClr val="00AAE6"/>
                </a:solidFill>
                <a:latin typeface="Calibri"/>
                <a:cs typeface="Calibri"/>
              </a:rPr>
              <a:t>s</a:t>
            </a:r>
            <a:r>
              <a:rPr dirty="0" spc="-5"/>
              <a:t>)</a:t>
            </a:r>
            <a:r>
              <a:rPr dirty="0"/>
              <a:t>	</a:t>
            </a:r>
            <a:r>
              <a:rPr dirty="0" spc="-5"/>
              <a:t>a</a:t>
            </a:r>
            <a:r>
              <a:rPr dirty="0" spc="5"/>
              <a:t>n</a:t>
            </a:r>
            <a:r>
              <a:rPr dirty="0" spc="-5"/>
              <a:t>d</a:t>
            </a:r>
            <a:r>
              <a:rPr dirty="0"/>
              <a:t>	</a:t>
            </a:r>
            <a:r>
              <a:rPr dirty="0" spc="-10"/>
              <a:t>o</a:t>
            </a:r>
            <a:r>
              <a:rPr dirty="0" spc="5"/>
              <a:t>t</a:t>
            </a:r>
            <a:r>
              <a:rPr dirty="0" spc="-10"/>
              <a:t>he</a:t>
            </a:r>
            <a:r>
              <a:rPr dirty="0" spc="-60"/>
              <a:t>r</a:t>
            </a:r>
            <a:r>
              <a:rPr dirty="0" spc="-5"/>
              <a:t>s</a:t>
            </a:r>
            <a:r>
              <a:rPr dirty="0"/>
              <a:t>	</a:t>
            </a:r>
            <a:r>
              <a:rPr dirty="0" spc="-10"/>
              <a:t>h</a:t>
            </a:r>
            <a:r>
              <a:rPr dirty="0" spc="-55"/>
              <a:t>a</a:t>
            </a:r>
            <a:r>
              <a:rPr dirty="0" spc="-35"/>
              <a:t>v</a:t>
            </a:r>
            <a:r>
              <a:rPr dirty="0" spc="-5"/>
              <a:t>e</a:t>
            </a:r>
            <a:r>
              <a:rPr dirty="0"/>
              <a:t>	</a:t>
            </a:r>
            <a:r>
              <a:rPr dirty="0" spc="-45"/>
              <a:t>s</a:t>
            </a:r>
            <a:r>
              <a:rPr dirty="0"/>
              <a:t>t</a:t>
            </a:r>
            <a:r>
              <a:rPr dirty="0" spc="-10"/>
              <a:t>udi</a:t>
            </a:r>
            <a:r>
              <a:rPr dirty="0" spc="-5"/>
              <a:t>ed</a:t>
            </a:r>
            <a:r>
              <a:rPr dirty="0"/>
              <a:t>	</a:t>
            </a:r>
            <a:r>
              <a:rPr dirty="0" spc="-5"/>
              <a:t>IT  </a:t>
            </a:r>
            <a:r>
              <a:rPr dirty="0" spc="-15"/>
              <a:t>project</a:t>
            </a:r>
            <a:r>
              <a:rPr dirty="0" spc="20"/>
              <a:t> </a:t>
            </a:r>
            <a:r>
              <a:rPr dirty="0" spc="-5"/>
              <a:t>success</a:t>
            </a:r>
            <a:r>
              <a:rPr dirty="0" spc="35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20"/>
              <a:t>failure.</a:t>
            </a:r>
          </a:p>
          <a:p>
            <a:pPr marL="241300" indent="-229235">
              <a:lnSpc>
                <a:spcPct val="100000"/>
              </a:lnSpc>
              <a:spcBef>
                <a:spcPts val="18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-5"/>
              <a:t>In</a:t>
            </a:r>
            <a:r>
              <a:rPr dirty="0" spc="35"/>
              <a:t> </a:t>
            </a:r>
            <a:r>
              <a:rPr dirty="0" spc="-15"/>
              <a:t>general,</a:t>
            </a:r>
            <a:r>
              <a:rPr dirty="0" spc="35"/>
              <a:t> </a:t>
            </a:r>
            <a:r>
              <a:rPr dirty="0" spc="-5"/>
              <a:t>a</a:t>
            </a:r>
            <a:r>
              <a:rPr dirty="0" spc="45"/>
              <a:t> </a:t>
            </a:r>
            <a:r>
              <a:rPr dirty="0" spc="-10" b="1">
                <a:solidFill>
                  <a:srgbClr val="00AAE6"/>
                </a:solidFill>
                <a:latin typeface="Calibri"/>
                <a:cs typeface="Calibri"/>
              </a:rPr>
              <a:t>successful</a:t>
            </a:r>
            <a:r>
              <a:rPr dirty="0" spc="45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00AAE6"/>
                </a:solidFill>
                <a:latin typeface="Calibri"/>
                <a:cs typeface="Calibri"/>
              </a:rPr>
              <a:t>project</a:t>
            </a:r>
            <a:r>
              <a:rPr dirty="0" spc="6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pc="-10"/>
              <a:t>is</a:t>
            </a:r>
            <a:r>
              <a:rPr dirty="0" spc="50"/>
              <a:t> </a:t>
            </a:r>
            <a:r>
              <a:rPr dirty="0" spc="-10"/>
              <a:t>defined</a:t>
            </a:r>
            <a:r>
              <a:rPr dirty="0" spc="55"/>
              <a:t> </a:t>
            </a:r>
            <a:r>
              <a:rPr dirty="0" spc="-5"/>
              <a:t>as</a:t>
            </a:r>
            <a:r>
              <a:rPr dirty="0" spc="40"/>
              <a:t> </a:t>
            </a:r>
            <a:r>
              <a:rPr dirty="0" spc="-10"/>
              <a:t>one</a:t>
            </a:r>
            <a:r>
              <a:rPr dirty="0" spc="50"/>
              <a:t> </a:t>
            </a:r>
            <a:r>
              <a:rPr dirty="0" spc="-10"/>
              <a:t>that</a:t>
            </a:r>
            <a:r>
              <a:rPr dirty="0" spc="45"/>
              <a:t> </a:t>
            </a:r>
            <a:r>
              <a:rPr dirty="0" spc="-10"/>
              <a:t>is</a:t>
            </a:r>
            <a:r>
              <a:rPr dirty="0" spc="40"/>
              <a:t> </a:t>
            </a:r>
            <a:r>
              <a:rPr dirty="0" spc="-15" b="1">
                <a:latin typeface="Calibri"/>
                <a:cs typeface="Calibri"/>
              </a:rPr>
              <a:t>completed</a:t>
            </a:r>
            <a:r>
              <a:rPr dirty="0" spc="5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844" y="3226435"/>
            <a:ext cx="101276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8865" algn="l"/>
                <a:tab pos="2322830" algn="l"/>
                <a:tab pos="3747770" algn="l"/>
                <a:tab pos="4594225" algn="l"/>
                <a:tab pos="6233795" algn="l"/>
                <a:tab pos="6883400" algn="l"/>
                <a:tab pos="7488555" algn="l"/>
                <a:tab pos="8281034" algn="l"/>
                <a:tab pos="9797415" algn="l"/>
              </a:tabLst>
            </a:pPr>
            <a:r>
              <a:rPr dirty="0" sz="2800" spc="-5" b="1">
                <a:latin typeface="Calibri"/>
                <a:cs typeface="Calibri"/>
              </a:rPr>
              <a:t>tim</a:t>
            </a:r>
            <a:r>
              <a:rPr dirty="0" sz="2800" spc="-10" b="1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 b="1">
                <a:latin typeface="Calibri"/>
                <a:cs typeface="Calibri"/>
              </a:rPr>
              <a:t>wi</a:t>
            </a:r>
            <a:r>
              <a:rPr dirty="0" sz="2800" spc="5" b="1">
                <a:latin typeface="Calibri"/>
                <a:cs typeface="Calibri"/>
              </a:rPr>
              <a:t>t</a:t>
            </a:r>
            <a:r>
              <a:rPr dirty="0" sz="2800" spc="-5" b="1">
                <a:latin typeface="Calibri"/>
                <a:cs typeface="Calibri"/>
              </a:rPr>
              <a:t>hin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5" b="1">
                <a:latin typeface="Calibri"/>
                <a:cs typeface="Calibri"/>
              </a:rPr>
              <a:t>bud</a:t>
            </a:r>
            <a:r>
              <a:rPr dirty="0" sz="2800" spc="-30" b="1">
                <a:latin typeface="Calibri"/>
                <a:cs typeface="Calibri"/>
              </a:rPr>
              <a:t>g</a:t>
            </a:r>
            <a:r>
              <a:rPr dirty="0" sz="2800" spc="-35" b="1">
                <a:latin typeface="Calibri"/>
                <a:cs typeface="Calibri"/>
              </a:rPr>
              <a:t>e</a:t>
            </a:r>
            <a:r>
              <a:rPr dirty="0" sz="2800" spc="5" b="1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d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 b="1">
                <a:latin typeface="Calibri"/>
                <a:cs typeface="Calibri"/>
              </a:rPr>
              <a:t>includ</a:t>
            </a:r>
            <a:r>
              <a:rPr dirty="0" sz="2800" spc="-15" b="1">
                <a:latin typeface="Calibri"/>
                <a:cs typeface="Calibri"/>
              </a:rPr>
              <a:t>i</a:t>
            </a:r>
            <a:r>
              <a:rPr dirty="0" sz="2800" spc="-5" b="1">
                <a:latin typeface="Calibri"/>
                <a:cs typeface="Calibri"/>
              </a:rPr>
              <a:t>ng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5" b="1">
                <a:latin typeface="Calibri"/>
                <a:cs typeface="Calibri"/>
              </a:rPr>
              <a:t>all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10" b="1">
                <a:latin typeface="Calibri"/>
                <a:cs typeface="Calibri"/>
              </a:rPr>
              <a:t>o</a:t>
            </a:r>
            <a:r>
              <a:rPr dirty="0" sz="2800" spc="-5" b="1">
                <a:latin typeface="Calibri"/>
                <a:cs typeface="Calibri"/>
              </a:rPr>
              <a:t>f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5" b="1">
                <a:latin typeface="Calibri"/>
                <a:cs typeface="Calibri"/>
              </a:rPr>
              <a:t>the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55" b="1">
                <a:latin typeface="Calibri"/>
                <a:cs typeface="Calibri"/>
              </a:rPr>
              <a:t>f</a:t>
            </a:r>
            <a:r>
              <a:rPr dirty="0" sz="2800" spc="-5" b="1">
                <a:latin typeface="Calibri"/>
                <a:cs typeface="Calibri"/>
              </a:rPr>
              <a:t>e</a:t>
            </a:r>
            <a:r>
              <a:rPr dirty="0" sz="2800" spc="-30" b="1">
                <a:latin typeface="Calibri"/>
                <a:cs typeface="Calibri"/>
              </a:rPr>
              <a:t>a</a:t>
            </a:r>
            <a:r>
              <a:rPr dirty="0" sz="2800" spc="5" b="1">
                <a:latin typeface="Calibri"/>
                <a:cs typeface="Calibri"/>
              </a:rPr>
              <a:t>t</a:t>
            </a:r>
            <a:r>
              <a:rPr dirty="0" sz="2800" spc="-5" b="1">
                <a:latin typeface="Calibri"/>
                <a:cs typeface="Calibri"/>
              </a:rPr>
              <a:t>u</a:t>
            </a:r>
            <a:r>
              <a:rPr dirty="0" sz="2800" spc="-40" b="1">
                <a:latin typeface="Calibri"/>
                <a:cs typeface="Calibri"/>
              </a:rPr>
              <a:t>r</a:t>
            </a:r>
            <a:r>
              <a:rPr dirty="0" sz="2800" spc="-10" b="1">
                <a:latin typeface="Calibri"/>
                <a:cs typeface="Calibri"/>
              </a:rPr>
              <a:t>e</a:t>
            </a:r>
            <a:r>
              <a:rPr dirty="0" sz="2800" spc="-5" b="1">
                <a:latin typeface="Calibri"/>
                <a:cs typeface="Calibri"/>
              </a:rPr>
              <a:t>s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10" b="1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372952"/>
            <a:ext cx="10356850" cy="1736725"/>
          </a:xfrm>
          <a:prstGeom prst="rect">
            <a:avLst/>
          </a:prstGeom>
        </p:spPr>
        <p:txBody>
          <a:bodyPr wrap="square" lIns="0" tIns="249554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964"/>
              </a:spcBef>
            </a:pPr>
            <a:r>
              <a:rPr dirty="0" sz="2800" spc="-15" b="1">
                <a:latin typeface="Calibri"/>
                <a:cs typeface="Calibri"/>
              </a:rPr>
              <a:t>requirements</a:t>
            </a:r>
            <a:r>
              <a:rPr dirty="0" sz="2800" spc="25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envisioned.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22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bottom</a:t>
            </a:r>
            <a:r>
              <a:rPr dirty="0" sz="2800" spc="3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</a:t>
            </a:r>
            <a:r>
              <a:rPr dirty="0" sz="2800" spc="3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that,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percentage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basis,</a:t>
            </a:r>
            <a:r>
              <a:rPr dirty="0" sz="2800" spc="355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failed</a:t>
            </a:r>
            <a:r>
              <a:rPr dirty="0" sz="2800" spc="34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or</a:t>
            </a:r>
            <a:r>
              <a:rPr dirty="0" sz="2800" spc="34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challenged </a:t>
            </a:r>
            <a:r>
              <a:rPr dirty="0" sz="2800" spc="-61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projects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AAE6"/>
                </a:solidFill>
                <a:latin typeface="Calibri"/>
                <a:cs typeface="Calibri"/>
              </a:rPr>
              <a:t>greatly</a:t>
            </a:r>
            <a:r>
              <a:rPr dirty="0" sz="2800" spc="35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00AAE6"/>
                </a:solidFill>
                <a:latin typeface="Calibri"/>
                <a:cs typeface="Calibri"/>
              </a:rPr>
              <a:t>exceed</a:t>
            </a:r>
            <a:r>
              <a:rPr dirty="0" sz="2800" spc="25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successful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projects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20"/>
              <a:t>The</a:t>
            </a:r>
            <a:r>
              <a:rPr dirty="0" spc="-95"/>
              <a:t> </a:t>
            </a:r>
            <a:r>
              <a:rPr dirty="0" spc="-50"/>
              <a:t>State</a:t>
            </a:r>
            <a:r>
              <a:rPr dirty="0" spc="-95"/>
              <a:t> </a:t>
            </a:r>
            <a:r>
              <a:rPr dirty="0" spc="-15"/>
              <a:t>of</a:t>
            </a:r>
            <a:r>
              <a:rPr dirty="0" spc="-70"/>
              <a:t> </a:t>
            </a:r>
            <a:r>
              <a:rPr dirty="0" spc="-5"/>
              <a:t>IT</a:t>
            </a:r>
            <a:r>
              <a:rPr dirty="0" spc="-85"/>
              <a:t> </a:t>
            </a:r>
            <a:r>
              <a:rPr dirty="0" spc="-45"/>
              <a:t>Project</a:t>
            </a:r>
            <a:r>
              <a:rPr dirty="0" spc="-85"/>
              <a:t> </a:t>
            </a:r>
            <a:r>
              <a:rPr dirty="0" spc="-45"/>
              <a:t>Management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875" y="2061972"/>
            <a:ext cx="10366248" cy="34442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65"/>
              <a:t>Why</a:t>
            </a:r>
            <a:r>
              <a:rPr dirty="0" spc="-95"/>
              <a:t> </a:t>
            </a:r>
            <a:r>
              <a:rPr dirty="0" spc="-55"/>
              <a:t>Many</a:t>
            </a:r>
            <a:r>
              <a:rPr dirty="0" spc="-105"/>
              <a:t> </a:t>
            </a:r>
            <a:r>
              <a:rPr dirty="0" spc="-40"/>
              <a:t>Projects</a:t>
            </a:r>
            <a:r>
              <a:rPr dirty="0" spc="-95"/>
              <a:t> </a:t>
            </a:r>
            <a:r>
              <a:rPr dirty="0" spc="-45"/>
              <a:t>Fail?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361295" cy="403542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241300" marR="5080" indent="-229235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-10" b="1">
                <a:latin typeface="Calibri"/>
                <a:cs typeface="Calibri"/>
              </a:rPr>
              <a:t>People</a:t>
            </a:r>
            <a:r>
              <a:rPr dirty="0" sz="2600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–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stakeholders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project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varied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roles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interests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project’s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success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failure.</a:t>
            </a:r>
            <a:endParaRPr sz="2600">
              <a:latin typeface="Calibri"/>
              <a:cs typeface="Calibri"/>
            </a:endParaRPr>
          </a:p>
          <a:p>
            <a:pPr marL="241300" marR="6985" indent="-229235">
              <a:lnSpc>
                <a:spcPct val="70000"/>
              </a:lnSpc>
              <a:spcBef>
                <a:spcPts val="21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-5" b="1">
                <a:latin typeface="Calibri"/>
                <a:cs typeface="Calibri"/>
              </a:rPr>
              <a:t>Processes</a:t>
            </a:r>
            <a:r>
              <a:rPr dirty="0" sz="2600" spc="90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–</a:t>
            </a:r>
            <a:r>
              <a:rPr dirty="0" sz="2600" spc="9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This</a:t>
            </a:r>
            <a:r>
              <a:rPr dirty="0" sz="2600" spc="9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includes</a:t>
            </a:r>
            <a:r>
              <a:rPr dirty="0" sz="2600" spc="1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having</a:t>
            </a:r>
            <a:r>
              <a:rPr dirty="0" sz="2600" spc="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9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set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 spc="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project</a:t>
            </a:r>
            <a:r>
              <a:rPr dirty="0" sz="2600" spc="1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management</a:t>
            </a:r>
            <a:r>
              <a:rPr dirty="0" sz="2600" spc="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</a:t>
            </a:r>
            <a:r>
              <a:rPr dirty="0" sz="2600" spc="9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product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management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processes.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ts val="2650"/>
              </a:lnSpc>
              <a:spcBef>
                <a:spcPts val="126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-30" b="1">
                <a:latin typeface="Calibri"/>
                <a:cs typeface="Calibri"/>
              </a:rPr>
              <a:t>Technology</a:t>
            </a:r>
            <a:r>
              <a:rPr dirty="0" sz="2600" spc="180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–</a:t>
            </a:r>
            <a:r>
              <a:rPr dirty="0" sz="2600" spc="16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Only</a:t>
            </a:r>
            <a:r>
              <a:rPr dirty="0" sz="2600" spc="1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three</a:t>
            </a:r>
            <a:r>
              <a:rPr dirty="0" sz="2600" spc="14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percent</a:t>
            </a:r>
            <a:r>
              <a:rPr dirty="0" sz="2600" spc="15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 spc="15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IT</a:t>
            </a:r>
            <a:r>
              <a:rPr dirty="0" sz="2600" spc="1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project</a:t>
            </a:r>
            <a:r>
              <a:rPr dirty="0" sz="2600" spc="16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failures</a:t>
            </a:r>
            <a:r>
              <a:rPr dirty="0" sz="2600" spc="1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can</a:t>
            </a:r>
            <a:r>
              <a:rPr dirty="0" sz="2600" spc="1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</a:t>
            </a:r>
            <a:r>
              <a:rPr dirty="0" sz="2600" spc="1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attributed</a:t>
            </a:r>
            <a:r>
              <a:rPr dirty="0" sz="2600" spc="155">
                <a:latin typeface="Calibri"/>
                <a:cs typeface="Calibri"/>
              </a:rPr>
              <a:t> </a:t>
            </a:r>
            <a:r>
              <a:rPr dirty="0" sz="2600" spc="-35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marL="241300" marR="5715">
              <a:lnSpc>
                <a:spcPct val="70100"/>
              </a:lnSpc>
              <a:spcBef>
                <a:spcPts val="459"/>
              </a:spcBef>
              <a:tabLst>
                <a:tab pos="1617345" algn="l"/>
                <a:tab pos="3192145" algn="l"/>
                <a:tab pos="3821429" algn="l"/>
                <a:tab pos="4479925" algn="l"/>
                <a:tab pos="6151880" algn="l"/>
                <a:tab pos="6791959" algn="l"/>
                <a:tab pos="7299959" algn="l"/>
                <a:tab pos="8758555" algn="l"/>
                <a:tab pos="9102725" algn="l"/>
              </a:tabLst>
            </a:pPr>
            <a:r>
              <a:rPr dirty="0" sz="2600" spc="-25">
                <a:latin typeface="Calibri"/>
                <a:cs typeface="Calibri"/>
              </a:rPr>
              <a:t>t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15">
                <a:latin typeface="Calibri"/>
                <a:cs typeface="Calibri"/>
              </a:rPr>
              <a:t>c</a:t>
            </a:r>
            <a:r>
              <a:rPr dirty="0" sz="2600" spc="-5">
                <a:latin typeface="Calibri"/>
                <a:cs typeface="Calibri"/>
              </a:rPr>
              <a:t>hn</a:t>
            </a:r>
            <a:r>
              <a:rPr dirty="0" sz="2600" spc="-15">
                <a:latin typeface="Calibri"/>
                <a:cs typeface="Calibri"/>
              </a:rPr>
              <a:t>i</a:t>
            </a:r>
            <a:r>
              <a:rPr dirty="0" sz="2600" spc="-25">
                <a:latin typeface="Calibri"/>
                <a:cs typeface="Calibri"/>
              </a:rPr>
              <a:t>c</a:t>
            </a:r>
            <a:r>
              <a:rPr dirty="0" sz="2600">
                <a:latin typeface="Calibri"/>
                <a:cs typeface="Calibri"/>
              </a:rPr>
              <a:t>al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c</a:t>
            </a:r>
            <a:r>
              <a:rPr dirty="0" sz="2600" spc="-5">
                <a:latin typeface="Calibri"/>
                <a:cs typeface="Calibri"/>
              </a:rPr>
              <a:t>hallen</a:t>
            </a:r>
            <a:r>
              <a:rPr dirty="0" sz="2600" spc="-45">
                <a:latin typeface="Calibri"/>
                <a:cs typeface="Calibri"/>
              </a:rPr>
              <a:t>g</a:t>
            </a:r>
            <a:r>
              <a:rPr dirty="0" sz="2600" spc="-15">
                <a:latin typeface="Calibri"/>
                <a:cs typeface="Calibri"/>
              </a:rPr>
              <a:t>e</a:t>
            </a:r>
            <a:r>
              <a:rPr dirty="0" sz="2600">
                <a:latin typeface="Calibri"/>
                <a:cs typeface="Calibri"/>
              </a:rPr>
              <a:t>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bu</a:t>
            </a:r>
            <a:r>
              <a:rPr dirty="0" sz="2600">
                <a:latin typeface="Calibri"/>
                <a:cs typeface="Calibri"/>
              </a:rPr>
              <a:t>t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t</a:t>
            </a:r>
            <a:r>
              <a:rPr dirty="0" sz="2600" spc="-5">
                <a:latin typeface="Calibri"/>
                <a:cs typeface="Calibri"/>
              </a:rPr>
              <a:t>hi</a:t>
            </a:r>
            <a:r>
              <a:rPr dirty="0" sz="2600">
                <a:latin typeface="Calibri"/>
                <a:cs typeface="Calibri"/>
              </a:rPr>
              <a:t>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p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40">
                <a:latin typeface="Calibri"/>
                <a:cs typeface="Calibri"/>
              </a:rPr>
              <a:t>r</a:t>
            </a:r>
            <a:r>
              <a:rPr dirty="0" sz="2600" spc="-10">
                <a:latin typeface="Calibri"/>
                <a:cs typeface="Calibri"/>
              </a:rPr>
              <a:t>c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25">
                <a:latin typeface="Calibri"/>
                <a:cs typeface="Calibri"/>
              </a:rPr>
              <a:t>n</a:t>
            </a:r>
            <a:r>
              <a:rPr dirty="0" sz="2600" spc="-35">
                <a:latin typeface="Calibri"/>
                <a:cs typeface="Calibri"/>
              </a:rPr>
              <a:t>t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30">
                <a:latin typeface="Calibri"/>
                <a:cs typeface="Calibri"/>
              </a:rPr>
              <a:t>g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c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b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i</a:t>
            </a:r>
            <a:r>
              <a:rPr dirty="0" sz="2600" spc="-5">
                <a:latin typeface="Calibri"/>
                <a:cs typeface="Calibri"/>
              </a:rPr>
              <a:t>n</a:t>
            </a:r>
            <a:r>
              <a:rPr dirty="0" sz="2600" spc="-15">
                <a:latin typeface="Calibri"/>
                <a:cs typeface="Calibri"/>
              </a:rPr>
              <a:t>c</a:t>
            </a:r>
            <a:r>
              <a:rPr dirty="0" sz="2600" spc="-35">
                <a:latin typeface="Calibri"/>
                <a:cs typeface="Calibri"/>
              </a:rPr>
              <a:t>r</a:t>
            </a:r>
            <a:r>
              <a:rPr dirty="0" sz="2600">
                <a:latin typeface="Calibri"/>
                <a:cs typeface="Calibri"/>
              </a:rPr>
              <a:t>ea</a:t>
            </a:r>
            <a:r>
              <a:rPr dirty="0" sz="2600" spc="-15">
                <a:latin typeface="Calibri"/>
                <a:cs typeface="Calibri"/>
              </a:rPr>
              <a:t>s</a:t>
            </a:r>
            <a:r>
              <a:rPr dirty="0" sz="2600">
                <a:latin typeface="Calibri"/>
                <a:cs typeface="Calibri"/>
              </a:rPr>
              <a:t>ed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i</a:t>
            </a:r>
            <a:r>
              <a:rPr dirty="0" sz="2600">
                <a:latin typeface="Calibri"/>
                <a:cs typeface="Calibri"/>
              </a:rPr>
              <a:t>f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o</a:t>
            </a:r>
            <a:r>
              <a:rPr dirty="0" sz="2600" spc="-15">
                <a:latin typeface="Calibri"/>
                <a:cs typeface="Calibri"/>
              </a:rPr>
              <a:t>b</a:t>
            </a:r>
            <a:r>
              <a:rPr dirty="0" sz="2600" spc="-5">
                <a:latin typeface="Calibri"/>
                <a:cs typeface="Calibri"/>
              </a:rPr>
              <a:t>sol</a:t>
            </a:r>
            <a:r>
              <a:rPr dirty="0" sz="2600" spc="-15">
                <a:latin typeface="Calibri"/>
                <a:cs typeface="Calibri"/>
              </a:rPr>
              <a:t>e</a:t>
            </a:r>
            <a:r>
              <a:rPr dirty="0" sz="2600" spc="-35">
                <a:latin typeface="Calibri"/>
                <a:cs typeface="Calibri"/>
              </a:rPr>
              <a:t>t</a:t>
            </a:r>
            <a:r>
              <a:rPr dirty="0" sz="2600">
                <a:latin typeface="Calibri"/>
                <a:cs typeface="Calibri"/>
              </a:rPr>
              <a:t>e,  </a:t>
            </a:r>
            <a:r>
              <a:rPr dirty="0" sz="2600" spc="-10">
                <a:latin typeface="Calibri"/>
                <a:cs typeface="Calibri"/>
              </a:rPr>
              <a:t>unproven,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incompatible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technologies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are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used.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ts val="2650"/>
              </a:lnSpc>
              <a:spcBef>
                <a:spcPts val="127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-15" b="1">
                <a:latin typeface="Calibri"/>
                <a:cs typeface="Calibri"/>
              </a:rPr>
              <a:t>Organization</a:t>
            </a:r>
            <a:r>
              <a:rPr dirty="0" sz="2600" spc="295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–</a:t>
            </a:r>
            <a:r>
              <a:rPr dirty="0" sz="2600" spc="3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Organizational</a:t>
            </a:r>
            <a:r>
              <a:rPr dirty="0" sz="2600" spc="2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issues</a:t>
            </a:r>
            <a:r>
              <a:rPr dirty="0" sz="2600" spc="29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can</a:t>
            </a:r>
            <a:r>
              <a:rPr dirty="0" sz="2600" spc="3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lead</a:t>
            </a:r>
            <a:r>
              <a:rPr dirty="0" sz="2600" spc="3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 spc="3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project</a:t>
            </a:r>
            <a:r>
              <a:rPr dirty="0" sz="2600" spc="3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failure.</a:t>
            </a:r>
            <a:r>
              <a:rPr dirty="0" sz="2600" spc="2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3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lack</a:t>
            </a:r>
            <a:r>
              <a:rPr dirty="0" sz="2600" spc="3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85"/>
              </a:lnSpc>
            </a:pPr>
            <a:r>
              <a:rPr dirty="0" sz="2600">
                <a:latin typeface="Calibri"/>
                <a:cs typeface="Calibri"/>
              </a:rPr>
              <a:t>clear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direction,</a:t>
            </a:r>
            <a:r>
              <a:rPr dirty="0" sz="2600" spc="30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improper</a:t>
            </a:r>
            <a:r>
              <a:rPr dirty="0" sz="2600" spc="290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strategy,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rapidly</a:t>
            </a:r>
            <a:r>
              <a:rPr dirty="0" sz="2600" spc="30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changing</a:t>
            </a:r>
            <a:r>
              <a:rPr dirty="0" sz="2600" spc="3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business</a:t>
            </a:r>
            <a:r>
              <a:rPr dirty="0" sz="2600" spc="30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environment</a:t>
            </a:r>
            <a:endParaRPr sz="2600">
              <a:latin typeface="Calibri"/>
              <a:cs typeface="Calibri"/>
            </a:endParaRPr>
          </a:p>
          <a:p>
            <a:pPr marL="241300" marR="5715">
              <a:lnSpc>
                <a:spcPct val="70100"/>
              </a:lnSpc>
              <a:spcBef>
                <a:spcPts val="465"/>
              </a:spcBef>
              <a:tabLst>
                <a:tab pos="1335405" algn="l"/>
                <a:tab pos="2776220" algn="l"/>
                <a:tab pos="3756025" algn="l"/>
                <a:tab pos="4400550" algn="l"/>
                <a:tab pos="5420360" algn="l"/>
                <a:tab pos="5755640" algn="l"/>
                <a:tab pos="6923405" algn="l"/>
                <a:tab pos="7903209" algn="l"/>
                <a:tab pos="8462645" algn="l"/>
                <a:tab pos="9088755" algn="l"/>
              </a:tabLst>
            </a:pP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50">
                <a:latin typeface="Calibri"/>
                <a:cs typeface="Calibri"/>
              </a:rPr>
              <a:t>/</a:t>
            </a:r>
            <a:r>
              <a:rPr dirty="0" sz="2600" spc="-5">
                <a:latin typeface="Calibri"/>
                <a:cs typeface="Calibri"/>
              </a:rPr>
              <a:t>o</a:t>
            </a:r>
            <a:r>
              <a:rPr dirty="0" sz="2600">
                <a:latin typeface="Calibri"/>
                <a:cs typeface="Calibri"/>
              </a:rPr>
              <a:t>r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c</a:t>
            </a:r>
            <a:r>
              <a:rPr dirty="0" sz="2600" spc="-10">
                <a:latin typeface="Calibri"/>
                <a:cs typeface="Calibri"/>
              </a:rPr>
              <a:t>u</a:t>
            </a:r>
            <a:r>
              <a:rPr dirty="0" sz="2600" spc="-35">
                <a:latin typeface="Calibri"/>
                <a:cs typeface="Calibri"/>
              </a:rPr>
              <a:t>s</a:t>
            </a:r>
            <a:r>
              <a:rPr dirty="0" sz="2600" spc="-25">
                <a:latin typeface="Calibri"/>
                <a:cs typeface="Calibri"/>
              </a:rPr>
              <a:t>t</a:t>
            </a:r>
            <a:r>
              <a:rPr dirty="0" sz="2600" spc="-5">
                <a:latin typeface="Calibri"/>
                <a:cs typeface="Calibri"/>
              </a:rPr>
              <a:t>o</a:t>
            </a:r>
            <a:r>
              <a:rPr dirty="0" sz="2600" spc="-10">
                <a:latin typeface="Calibri"/>
                <a:cs typeface="Calibri"/>
              </a:rPr>
              <a:t>m</a:t>
            </a:r>
            <a:r>
              <a:rPr dirty="0" sz="2600">
                <a:latin typeface="Calibri"/>
                <a:cs typeface="Calibri"/>
              </a:rPr>
              <a:t>er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n</a:t>
            </a:r>
            <a:r>
              <a:rPr dirty="0" sz="2600" spc="-20">
                <a:latin typeface="Calibri"/>
                <a:cs typeface="Calibri"/>
              </a:rPr>
              <a:t>e</a:t>
            </a:r>
            <a:r>
              <a:rPr dirty="0" sz="2600" spc="-15">
                <a:latin typeface="Calibri"/>
                <a:cs typeface="Calibri"/>
              </a:rPr>
              <a:t>e</a:t>
            </a:r>
            <a:r>
              <a:rPr dirty="0" sz="2600" spc="-5">
                <a:latin typeface="Calibri"/>
                <a:cs typeface="Calibri"/>
              </a:rPr>
              <a:t>d</a:t>
            </a:r>
            <a:r>
              <a:rPr dirty="0" sz="2600">
                <a:latin typeface="Calibri"/>
                <a:cs typeface="Calibri"/>
              </a:rPr>
              <a:t>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c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c</a:t>
            </a:r>
            <a:r>
              <a:rPr dirty="0" sz="2600" spc="-35">
                <a:latin typeface="Calibri"/>
                <a:cs typeface="Calibri"/>
              </a:rPr>
              <a:t>r</a:t>
            </a:r>
            <a:r>
              <a:rPr dirty="0" sz="2600" spc="-15">
                <a:latin typeface="Calibri"/>
                <a:cs typeface="Calibri"/>
              </a:rPr>
              <a:t>e</a:t>
            </a:r>
            <a:r>
              <a:rPr dirty="0" sz="2600" spc="-25">
                <a:latin typeface="Calibri"/>
                <a:cs typeface="Calibri"/>
              </a:rPr>
              <a:t>at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5">
                <a:latin typeface="Calibri"/>
                <a:cs typeface="Calibri"/>
              </a:rPr>
              <a:t>m</a:t>
            </a:r>
            <a:r>
              <a:rPr dirty="0" sz="2600" spc="-25">
                <a:latin typeface="Calibri"/>
                <a:cs typeface="Calibri"/>
              </a:rPr>
              <a:t>o</a:t>
            </a:r>
            <a:r>
              <a:rPr dirty="0" sz="2600">
                <a:latin typeface="Calibri"/>
                <a:cs typeface="Calibri"/>
              </a:rPr>
              <a:t>ving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35">
                <a:latin typeface="Calibri"/>
                <a:cs typeface="Calibri"/>
              </a:rPr>
              <a:t>t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35">
                <a:latin typeface="Calibri"/>
                <a:cs typeface="Calibri"/>
              </a:rPr>
              <a:t>r</a:t>
            </a:r>
            <a:r>
              <a:rPr dirty="0" sz="2600" spc="-30">
                <a:latin typeface="Calibri"/>
                <a:cs typeface="Calibri"/>
              </a:rPr>
              <a:t>g</a:t>
            </a:r>
            <a:r>
              <a:rPr dirty="0" sz="2600" spc="-15">
                <a:latin typeface="Calibri"/>
                <a:cs typeface="Calibri"/>
              </a:rPr>
              <a:t>e</a:t>
            </a:r>
            <a:r>
              <a:rPr dirty="0" sz="2600">
                <a:latin typeface="Calibri"/>
                <a:cs typeface="Calibri"/>
              </a:rPr>
              <a:t>t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65">
                <a:latin typeface="Calibri"/>
                <a:cs typeface="Calibri"/>
              </a:rPr>
              <a:t>f</a:t>
            </a:r>
            <a:r>
              <a:rPr dirty="0" sz="2600" spc="-5">
                <a:latin typeface="Calibri"/>
                <a:cs typeface="Calibri"/>
              </a:rPr>
              <a:t>o</a:t>
            </a:r>
            <a:r>
              <a:rPr dirty="0" sz="2600">
                <a:latin typeface="Calibri"/>
                <a:cs typeface="Calibri"/>
              </a:rPr>
              <a:t>r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p</a:t>
            </a:r>
            <a:r>
              <a:rPr dirty="0" sz="2600" spc="-35">
                <a:latin typeface="Calibri"/>
                <a:cs typeface="Calibri"/>
              </a:rPr>
              <a:t>r</a:t>
            </a:r>
            <a:r>
              <a:rPr dirty="0" sz="2600" spc="-5">
                <a:latin typeface="Calibri"/>
                <a:cs typeface="Calibri"/>
              </a:rPr>
              <a:t>oduc</a:t>
            </a:r>
            <a:r>
              <a:rPr dirty="0" sz="2600" spc="80">
                <a:latin typeface="Calibri"/>
                <a:cs typeface="Calibri"/>
              </a:rPr>
              <a:t>t</a:t>
            </a:r>
            <a:r>
              <a:rPr dirty="0" sz="2600" spc="-175">
                <a:latin typeface="Calibri"/>
                <a:cs typeface="Calibri"/>
              </a:rPr>
              <a:t>’</a:t>
            </a:r>
            <a:r>
              <a:rPr dirty="0" sz="2600">
                <a:latin typeface="Calibri"/>
                <a:cs typeface="Calibri"/>
              </a:rPr>
              <a:t>s  </a:t>
            </a:r>
            <a:r>
              <a:rPr dirty="0" sz="2600" spc="-10">
                <a:latin typeface="Calibri"/>
                <a:cs typeface="Calibri"/>
              </a:rPr>
              <a:t>product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or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service.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65"/>
              <a:t>Why</a:t>
            </a:r>
            <a:r>
              <a:rPr dirty="0" spc="-95"/>
              <a:t> </a:t>
            </a:r>
            <a:r>
              <a:rPr dirty="0" spc="-55"/>
              <a:t>Many</a:t>
            </a:r>
            <a:r>
              <a:rPr dirty="0" spc="-105"/>
              <a:t> </a:t>
            </a:r>
            <a:r>
              <a:rPr dirty="0" spc="-40"/>
              <a:t>Projects</a:t>
            </a:r>
            <a:r>
              <a:rPr dirty="0" spc="-95"/>
              <a:t> </a:t>
            </a:r>
            <a:r>
              <a:rPr dirty="0" spc="-45"/>
              <a:t>Fail?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332" y="1577339"/>
            <a:ext cx="7641335" cy="5143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30"/>
              <a:t>Learning</a:t>
            </a:r>
            <a:r>
              <a:rPr dirty="0" spc="-114"/>
              <a:t> </a:t>
            </a:r>
            <a:r>
              <a:rPr dirty="0" spc="-35"/>
              <a:t>Objectives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6250"/>
            <a:ext cx="10358755" cy="411734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41300" marR="5080" indent="-229235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  <a:tab pos="1931035" algn="l"/>
                <a:tab pos="2682875" algn="l"/>
                <a:tab pos="4386580" algn="l"/>
                <a:tab pos="5999480" algn="l"/>
                <a:tab pos="6648450" algn="l"/>
                <a:tab pos="7909559" algn="l"/>
                <a:tab pos="8550910" algn="l"/>
              </a:tabLst>
            </a:pPr>
            <a:r>
              <a:rPr dirty="0" sz="2400">
                <a:latin typeface="Calibri"/>
                <a:cs typeface="Calibri"/>
              </a:rPr>
              <a:t>Unde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2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and	w</a:t>
            </a:r>
            <a:r>
              <a:rPr dirty="0" sz="2400" spc="-50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y	i</a:t>
            </a:r>
            <a:r>
              <a:rPr dirty="0" sz="2400" spc="-15">
                <a:latin typeface="Calibri"/>
                <a:cs typeface="Calibri"/>
              </a:rPr>
              <a:t>n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m</a:t>
            </a:r>
            <a:r>
              <a:rPr dirty="0" sz="2400" spc="-2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tion	</a:t>
            </a:r>
            <a:r>
              <a:rPr dirty="0" sz="2400" spc="-2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echn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lo</a:t>
            </a:r>
            <a:r>
              <a:rPr dirty="0" sz="2400" spc="-10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y	</a:t>
            </a:r>
            <a:r>
              <a:rPr dirty="0" sz="2400" spc="-5">
                <a:latin typeface="Calibri"/>
                <a:cs typeface="Calibri"/>
              </a:rPr>
              <a:t>(</a:t>
            </a:r>
            <a:r>
              <a:rPr dirty="0" sz="2400" spc="-15">
                <a:latin typeface="Calibri"/>
                <a:cs typeface="Calibri"/>
              </a:rPr>
              <a:t>I</a:t>
            </a:r>
            <a:r>
              <a:rPr dirty="0" sz="2400" spc="-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)	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p</a:t>
            </a:r>
            <a:r>
              <a:rPr dirty="0" sz="2400" spc="-30" b="1">
                <a:solidFill>
                  <a:srgbClr val="00AAE6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oj</a:t>
            </a:r>
            <a:r>
              <a:rPr dirty="0" sz="2400" spc="5" b="1">
                <a:solidFill>
                  <a:srgbClr val="00AAE6"/>
                </a:solidFill>
                <a:latin typeface="Calibri"/>
                <a:cs typeface="Calibri"/>
              </a:rPr>
              <a:t>e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ct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s	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	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o</a:t>
            </a:r>
            <a:r>
              <a:rPr dirty="0" sz="2400" spc="-35" b="1">
                <a:solidFill>
                  <a:srgbClr val="00AAE6"/>
                </a:solidFill>
                <a:latin typeface="Calibri"/>
                <a:cs typeface="Calibri"/>
              </a:rPr>
              <a:t>rg</a:t>
            </a:r>
            <a:r>
              <a:rPr dirty="0" sz="2400" spc="-10" b="1">
                <a:solidFill>
                  <a:srgbClr val="00AAE6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n</a:t>
            </a:r>
            <a:r>
              <a:rPr dirty="0" sz="2400" spc="-10" b="1">
                <a:solidFill>
                  <a:srgbClr val="00AAE6"/>
                </a:solidFill>
                <a:latin typeface="Calibri"/>
                <a:cs typeface="Calibri"/>
              </a:rPr>
              <a:t>i</a:t>
            </a:r>
            <a:r>
              <a:rPr dirty="0" sz="2400" spc="-30" b="1">
                <a:solidFill>
                  <a:srgbClr val="00AAE6"/>
                </a:solidFill>
                <a:latin typeface="Calibri"/>
                <a:cs typeface="Calibri"/>
              </a:rPr>
              <a:t>z</a:t>
            </a:r>
            <a:r>
              <a:rPr dirty="0" sz="2400" spc="-25" b="1">
                <a:solidFill>
                  <a:srgbClr val="00AAE6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t</a:t>
            </a:r>
            <a:r>
              <a:rPr dirty="0" sz="2400" spc="-10" b="1">
                <a:solidFill>
                  <a:srgbClr val="00AAE6"/>
                </a:solidFill>
                <a:latin typeface="Calibri"/>
                <a:cs typeface="Calibri"/>
              </a:rPr>
              <a:t>i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onal  </a:t>
            </a:r>
            <a:r>
              <a:rPr dirty="0" sz="2400" spc="-10" b="1">
                <a:solidFill>
                  <a:srgbClr val="00AAE6"/>
                </a:solidFill>
                <a:latin typeface="Calibri"/>
                <a:cs typeface="Calibri"/>
              </a:rPr>
              <a:t>investments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3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libri"/>
                <a:cs typeface="Calibri"/>
              </a:rPr>
              <a:t>Define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what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project</a:t>
            </a:r>
            <a:r>
              <a:rPr dirty="0" sz="2400" spc="-15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describe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AAE6"/>
                </a:solidFill>
                <a:latin typeface="Calibri"/>
                <a:cs typeface="Calibri"/>
              </a:rPr>
              <a:t>attributes</a:t>
            </a:r>
            <a:r>
              <a:rPr dirty="0" sz="2400" spc="3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of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a 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project</a:t>
            </a:r>
            <a:r>
              <a:rPr dirty="0" sz="2400" spc="-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libri"/>
                <a:cs typeface="Calibri"/>
              </a:rPr>
              <a:t>Define</a:t>
            </a:r>
            <a:r>
              <a:rPr dirty="0" sz="2400">
                <a:latin typeface="Calibri"/>
                <a:cs typeface="Calibri"/>
              </a:rPr>
              <a:t> the </a:t>
            </a:r>
            <a:r>
              <a:rPr dirty="0" sz="2400" spc="-5">
                <a:latin typeface="Calibri"/>
                <a:cs typeface="Calibri"/>
              </a:rPr>
              <a:t>discipline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called 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project</a:t>
            </a:r>
            <a:r>
              <a:rPr dirty="0" sz="2400" spc="-2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AAE6"/>
                </a:solidFill>
                <a:latin typeface="Calibri"/>
                <a:cs typeface="Calibri"/>
              </a:rPr>
              <a:t>management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3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libri"/>
                <a:cs typeface="Calibri"/>
              </a:rPr>
              <a:t>Understand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relationship </a:t>
            </a:r>
            <a:r>
              <a:rPr dirty="0" sz="2400">
                <a:latin typeface="Calibri"/>
                <a:cs typeface="Calibri"/>
              </a:rPr>
              <a:t>among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project</a:t>
            </a:r>
            <a:r>
              <a:rPr dirty="0" sz="2400" spc="-2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portfolios</a:t>
            </a:r>
            <a:r>
              <a:rPr dirty="0" sz="2400" spc="-5">
                <a:latin typeface="Calibri"/>
                <a:cs typeface="Calibri"/>
              </a:rPr>
              <a:t>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AAE6"/>
                </a:solidFill>
                <a:latin typeface="Calibri"/>
                <a:cs typeface="Calibri"/>
              </a:rPr>
              <a:t>programs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projects</a:t>
            </a:r>
            <a:r>
              <a:rPr dirty="0" sz="2400" spc="-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marR="6350" indent="-229235">
              <a:lnSpc>
                <a:spcPct val="70000"/>
              </a:lnSpc>
              <a:spcBef>
                <a:spcPts val="2195"/>
              </a:spcBef>
              <a:buFont typeface="Arial MT"/>
              <a:buChar char="•"/>
              <a:tabLst>
                <a:tab pos="241935" algn="l"/>
                <a:tab pos="1928495" algn="l"/>
                <a:tab pos="2702560" algn="l"/>
                <a:tab pos="3355340" algn="l"/>
                <a:tab pos="4871720" algn="l"/>
                <a:tab pos="5362575" algn="l"/>
                <a:tab pos="7105015" algn="l"/>
                <a:tab pos="8743315" algn="l"/>
                <a:tab pos="9445625" algn="l"/>
              </a:tabLst>
            </a:pPr>
            <a:r>
              <a:rPr dirty="0" sz="2400">
                <a:latin typeface="Calibri"/>
                <a:cs typeface="Calibri"/>
              </a:rPr>
              <a:t>Unde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2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and	</a:t>
            </a:r>
            <a:r>
              <a:rPr dirty="0" sz="2400" spc="-5">
                <a:latin typeface="Calibri"/>
                <a:cs typeface="Calibri"/>
              </a:rPr>
              <a:t>h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w	the	</a:t>
            </a:r>
            <a:r>
              <a:rPr dirty="0" sz="2400" spc="-5">
                <a:latin typeface="Calibri"/>
                <a:cs typeface="Calibri"/>
              </a:rPr>
              <a:t>disciplin</a:t>
            </a:r>
            <a:r>
              <a:rPr dirty="0" sz="2400">
                <a:latin typeface="Calibri"/>
                <a:cs typeface="Calibri"/>
              </a:rPr>
              <a:t>es	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f	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i</a:t>
            </a:r>
            <a:r>
              <a:rPr dirty="0" sz="2400" spc="-20" b="1">
                <a:solidFill>
                  <a:srgbClr val="00AAE6"/>
                </a:solidFill>
                <a:latin typeface="Calibri"/>
                <a:cs typeface="Calibri"/>
              </a:rPr>
              <a:t>n</a:t>
            </a:r>
            <a:r>
              <a:rPr dirty="0" sz="2400" spc="-40" b="1">
                <a:solidFill>
                  <a:srgbClr val="00AAE6"/>
                </a:solidFill>
                <a:latin typeface="Calibri"/>
                <a:cs typeface="Calibri"/>
              </a:rPr>
              <a:t>f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or</a:t>
            </a:r>
            <a:r>
              <a:rPr dirty="0" sz="2400" spc="5" b="1">
                <a:solidFill>
                  <a:srgbClr val="00AAE6"/>
                </a:solidFill>
                <a:latin typeface="Calibri"/>
                <a:cs typeface="Calibri"/>
              </a:rPr>
              <a:t>m</a:t>
            </a:r>
            <a:r>
              <a:rPr dirty="0" sz="2400" spc="-25" b="1">
                <a:solidFill>
                  <a:srgbClr val="00AAE6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t</a:t>
            </a:r>
            <a:r>
              <a:rPr dirty="0" sz="2400" spc="-10" b="1">
                <a:solidFill>
                  <a:srgbClr val="00AAE6"/>
                </a:solidFill>
                <a:latin typeface="Calibri"/>
                <a:cs typeface="Calibri"/>
              </a:rPr>
              <a:t>i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on	</a:t>
            </a:r>
            <a:r>
              <a:rPr dirty="0" sz="2400" spc="-30" b="1">
                <a:solidFill>
                  <a:srgbClr val="00AAE6"/>
                </a:solidFill>
                <a:latin typeface="Calibri"/>
                <a:cs typeface="Calibri"/>
              </a:rPr>
              <a:t>t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ec</a:t>
            </a:r>
            <a:r>
              <a:rPr dirty="0" sz="2400" spc="-10" b="1">
                <a:solidFill>
                  <a:srgbClr val="00AAE6"/>
                </a:solidFill>
                <a:latin typeface="Calibri"/>
                <a:cs typeface="Calibri"/>
              </a:rPr>
              <a:t>h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nology	</a:t>
            </a:r>
            <a:r>
              <a:rPr dirty="0" sz="2400" spc="-1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d	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p</a:t>
            </a:r>
            <a:r>
              <a:rPr dirty="0" sz="2400" spc="-30" b="1">
                <a:solidFill>
                  <a:srgbClr val="00AAE6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oj</a:t>
            </a:r>
            <a:r>
              <a:rPr dirty="0" sz="2400" spc="5" b="1">
                <a:solidFill>
                  <a:srgbClr val="00AAE6"/>
                </a:solidFill>
                <a:latin typeface="Calibri"/>
                <a:cs typeface="Calibri"/>
              </a:rPr>
              <a:t>e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ct  </a:t>
            </a:r>
            <a:r>
              <a:rPr dirty="0" sz="2400" spc="-10" b="1">
                <a:solidFill>
                  <a:srgbClr val="00AAE6"/>
                </a:solidFill>
                <a:latin typeface="Calibri"/>
                <a:cs typeface="Calibri"/>
              </a:rPr>
              <a:t>management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evolved.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libri"/>
                <a:cs typeface="Calibri"/>
              </a:rPr>
              <a:t>Understand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AAE6"/>
                </a:solidFill>
                <a:latin typeface="Calibri"/>
                <a:cs typeface="Calibri"/>
              </a:rPr>
              <a:t>current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0AAE6"/>
                </a:solidFill>
                <a:latin typeface="Calibri"/>
                <a:cs typeface="Calibri"/>
              </a:rPr>
              <a:t>state</a:t>
            </a:r>
            <a:r>
              <a:rPr dirty="0" sz="2400" spc="1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of</a:t>
            </a:r>
            <a:r>
              <a:rPr dirty="0" sz="2400" spc="-15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IT project</a:t>
            </a:r>
            <a:r>
              <a:rPr dirty="0" sz="2400" spc="-2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AAE6"/>
                </a:solidFill>
                <a:latin typeface="Calibri"/>
                <a:cs typeface="Calibri"/>
              </a:rPr>
              <a:t>management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3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libri"/>
                <a:cs typeface="Calibri"/>
              </a:rPr>
              <a:t>Understand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00AAE6"/>
                </a:solidFill>
                <a:latin typeface="Calibri"/>
                <a:cs typeface="Calibri"/>
              </a:rPr>
              <a:t>why</a:t>
            </a:r>
            <a:r>
              <a:rPr dirty="0" sz="2400" b="1">
                <a:solidFill>
                  <a:srgbClr val="00AAE6"/>
                </a:solidFill>
                <a:latin typeface="Calibri"/>
                <a:cs typeface="Calibri"/>
              </a:rPr>
              <a:t> some</a:t>
            </a:r>
            <a:r>
              <a:rPr dirty="0" sz="2400" spc="-10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projects</a:t>
            </a:r>
            <a:r>
              <a:rPr dirty="0" sz="2400" spc="-15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AAE6"/>
                </a:solidFill>
                <a:latin typeface="Calibri"/>
                <a:cs typeface="Calibri"/>
              </a:rPr>
              <a:t>fail</a:t>
            </a:r>
            <a:r>
              <a:rPr dirty="0" sz="2400" spc="-5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how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improve</a:t>
            </a:r>
            <a:r>
              <a:rPr dirty="0" sz="2400">
                <a:latin typeface="Calibri"/>
                <a:cs typeface="Calibri"/>
              </a:rPr>
              <a:t> the </a:t>
            </a:r>
            <a:r>
              <a:rPr dirty="0" sz="2400" spc="-10">
                <a:latin typeface="Calibri"/>
                <a:cs typeface="Calibri"/>
              </a:rPr>
              <a:t>likelihood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success.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5"/>
              <a:t>Improving</a:t>
            </a:r>
            <a:r>
              <a:rPr dirty="0" spc="-105"/>
              <a:t> </a:t>
            </a:r>
            <a:r>
              <a:rPr dirty="0" spc="-15"/>
              <a:t>the</a:t>
            </a:r>
            <a:r>
              <a:rPr dirty="0" spc="-100"/>
              <a:t> </a:t>
            </a:r>
            <a:r>
              <a:rPr dirty="0" spc="-45"/>
              <a:t>likelihood</a:t>
            </a:r>
            <a:r>
              <a:rPr dirty="0" spc="-114"/>
              <a:t> </a:t>
            </a:r>
            <a:r>
              <a:rPr dirty="0" spc="-15"/>
              <a:t>of</a:t>
            </a:r>
            <a:r>
              <a:rPr dirty="0" spc="-75"/>
              <a:t> </a:t>
            </a:r>
            <a:r>
              <a:rPr dirty="0" spc="-25"/>
              <a:t>success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5909"/>
            <a:ext cx="6426200" cy="428688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Value-Driven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700">
                <a:latin typeface="Calibri"/>
                <a:cs typeface="Calibri"/>
              </a:rPr>
              <a:t>Plain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&amp;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Simple: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IT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Projects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must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provide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value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to </a:t>
            </a:r>
            <a:r>
              <a:rPr dirty="0" sz="1700" spc="5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organization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5">
                <a:latin typeface="Calibri"/>
                <a:cs typeface="Calibri"/>
              </a:rPr>
              <a:t>Socio-technical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700" spc="-15">
                <a:latin typeface="Calibri"/>
                <a:cs typeface="Calibri"/>
              </a:rPr>
              <a:t>It’s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not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just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about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5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technology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building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 </a:t>
            </a:r>
            <a:r>
              <a:rPr dirty="0" sz="1700" spc="-10">
                <a:latin typeface="Calibri"/>
                <a:cs typeface="Calibri"/>
              </a:rPr>
              <a:t>better </a:t>
            </a:r>
            <a:r>
              <a:rPr dirty="0" sz="1700">
                <a:latin typeface="Calibri"/>
                <a:cs typeface="Calibri"/>
              </a:rPr>
              <a:t>mouse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trap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10">
                <a:latin typeface="Calibri"/>
                <a:cs typeface="Calibri"/>
              </a:rPr>
              <a:t>Project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Management</a:t>
            </a:r>
            <a:r>
              <a:rPr dirty="0" sz="2000" spc="-10">
                <a:latin typeface="Calibri"/>
                <a:cs typeface="Calibri"/>
              </a:rPr>
              <a:t> Approach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700" spc="-5">
                <a:latin typeface="Calibri"/>
                <a:cs typeface="Calibri"/>
              </a:rPr>
              <a:t>processes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infrastructure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(Methodology)</a:t>
            </a:r>
            <a:endParaRPr sz="17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700" spc="-5">
                <a:latin typeface="Calibri"/>
                <a:cs typeface="Calibri"/>
              </a:rPr>
              <a:t>resources</a:t>
            </a:r>
            <a:endParaRPr sz="17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700" spc="-5">
                <a:latin typeface="Calibri"/>
                <a:cs typeface="Calibri"/>
              </a:rPr>
              <a:t>expectations</a:t>
            </a:r>
            <a:endParaRPr sz="17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700" spc="-5">
                <a:latin typeface="Calibri"/>
                <a:cs typeface="Calibri"/>
              </a:rPr>
              <a:t>competition</a:t>
            </a:r>
            <a:endParaRPr sz="17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700" spc="-5">
                <a:latin typeface="Calibri"/>
                <a:cs typeface="Calibri"/>
              </a:rPr>
              <a:t>efficiency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effectiveness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5">
                <a:latin typeface="Calibri"/>
                <a:cs typeface="Calibri"/>
              </a:rPr>
              <a:t>Knowledge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Management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700">
                <a:latin typeface="Calibri"/>
                <a:cs typeface="Calibri"/>
              </a:rPr>
              <a:t>lessons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learned,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best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practices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&amp;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shared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knowledge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/>
              <a:t>A</a:t>
            </a:r>
            <a:r>
              <a:rPr dirty="0" spc="-95"/>
              <a:t> </a:t>
            </a:r>
            <a:r>
              <a:rPr dirty="0" spc="-55"/>
              <a:t>Value-Driven</a:t>
            </a:r>
            <a:r>
              <a:rPr dirty="0" spc="-130"/>
              <a:t> </a:t>
            </a:r>
            <a:r>
              <a:rPr dirty="0" spc="-45"/>
              <a:t>Approach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685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decision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fund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invest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project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should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based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completed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project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will </a:t>
            </a:r>
            <a:r>
              <a:rPr dirty="0" sz="2800" spc="-15">
                <a:latin typeface="Calibri"/>
                <a:cs typeface="Calibri"/>
              </a:rPr>
              <a:t>provide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organization.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3702" y="1704797"/>
            <a:ext cx="3510915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6600" spc="-5">
                <a:latin typeface="Calibri"/>
                <a:cs typeface="Calibri"/>
              </a:rPr>
              <a:t>Thank</a:t>
            </a:r>
            <a:r>
              <a:rPr dirty="0" u="none" sz="6600" spc="-100">
                <a:latin typeface="Calibri"/>
                <a:cs typeface="Calibri"/>
              </a:rPr>
              <a:t> </a:t>
            </a:r>
            <a:r>
              <a:rPr dirty="0" u="none" sz="6600" spc="-170">
                <a:latin typeface="Calibri"/>
                <a:cs typeface="Calibri"/>
              </a:rPr>
              <a:t>You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961" y="1352550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 h="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38100">
            <a:solidFill>
              <a:srgbClr val="00A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5"/>
              <a:t>Introduction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361295" cy="433705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marR="6350" indent="-229235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  <a:tab pos="1972310" algn="l"/>
                <a:tab pos="3622040" algn="l"/>
                <a:tab pos="4203700" algn="l"/>
                <a:tab pos="5424805" algn="l"/>
                <a:tab pos="5998210" algn="l"/>
                <a:tab pos="8029575" algn="l"/>
                <a:tab pos="9796145" algn="l"/>
              </a:tabLst>
            </a:pPr>
            <a:r>
              <a:rPr dirty="0" sz="2600" spc="-10">
                <a:latin typeface="Calibri"/>
                <a:cs typeface="Calibri"/>
              </a:rPr>
              <a:t>I</a:t>
            </a:r>
            <a:r>
              <a:rPr dirty="0" sz="2600" spc="-15">
                <a:latin typeface="Calibri"/>
                <a:cs typeface="Calibri"/>
              </a:rPr>
              <a:t>n</a:t>
            </a:r>
            <a:r>
              <a:rPr dirty="0" sz="2600" spc="-65">
                <a:latin typeface="Calibri"/>
                <a:cs typeface="Calibri"/>
              </a:rPr>
              <a:t>f</a:t>
            </a:r>
            <a:r>
              <a:rPr dirty="0" sz="2600" spc="-5">
                <a:latin typeface="Calibri"/>
                <a:cs typeface="Calibri"/>
              </a:rPr>
              <a:t>orm</a:t>
            </a:r>
            <a:r>
              <a:rPr dirty="0" sz="2600" spc="-30">
                <a:latin typeface="Calibri"/>
                <a:cs typeface="Calibri"/>
              </a:rPr>
              <a:t>a</a:t>
            </a:r>
            <a:r>
              <a:rPr dirty="0" sz="2600">
                <a:latin typeface="Calibri"/>
                <a:cs typeface="Calibri"/>
              </a:rPr>
              <a:t>ti</a:t>
            </a:r>
            <a:r>
              <a:rPr dirty="0" sz="2600" spc="10">
                <a:latin typeface="Calibri"/>
                <a:cs typeface="Calibri"/>
              </a:rPr>
              <a:t>o</a:t>
            </a:r>
            <a:r>
              <a:rPr dirty="0" sz="2600">
                <a:latin typeface="Calibri"/>
                <a:cs typeface="Calibri"/>
              </a:rPr>
              <a:t>n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40">
                <a:latin typeface="Calibri"/>
                <a:cs typeface="Calibri"/>
              </a:rPr>
              <a:t>T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10">
                <a:latin typeface="Calibri"/>
                <a:cs typeface="Calibri"/>
              </a:rPr>
              <a:t>c</a:t>
            </a:r>
            <a:r>
              <a:rPr dirty="0" sz="2600" spc="-5">
                <a:latin typeface="Calibri"/>
                <a:cs typeface="Calibri"/>
              </a:rPr>
              <a:t>hnolo</a:t>
            </a:r>
            <a:r>
              <a:rPr dirty="0" sz="2600" spc="-10">
                <a:latin typeface="Calibri"/>
                <a:cs typeface="Calibri"/>
              </a:rPr>
              <a:t>g</a:t>
            </a:r>
            <a:r>
              <a:rPr dirty="0" sz="2600">
                <a:latin typeface="Calibri"/>
                <a:cs typeface="Calibri"/>
              </a:rPr>
              <a:t>y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(IT</a:t>
            </a:r>
            <a:r>
              <a:rPr dirty="0" sz="2600">
                <a:latin typeface="Calibri"/>
                <a:cs typeface="Calibri"/>
              </a:rPr>
              <a:t>)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p</a:t>
            </a:r>
            <a:r>
              <a:rPr dirty="0" sz="2600" spc="-35">
                <a:latin typeface="Calibri"/>
                <a:cs typeface="Calibri"/>
              </a:rPr>
              <a:t>r</a:t>
            </a:r>
            <a:r>
              <a:rPr dirty="0" sz="2600" spc="-5">
                <a:latin typeface="Calibri"/>
                <a:cs typeface="Calibri"/>
              </a:rPr>
              <a:t>ojec</a:t>
            </a:r>
            <a:r>
              <a:rPr dirty="0" sz="2600" spc="-15">
                <a:latin typeface="Calibri"/>
                <a:cs typeface="Calibri"/>
              </a:rPr>
              <a:t>t</a:t>
            </a:r>
            <a:r>
              <a:rPr dirty="0" sz="2600">
                <a:latin typeface="Calibri"/>
                <a:cs typeface="Calibri"/>
              </a:rPr>
              <a:t>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35">
                <a:latin typeface="Calibri"/>
                <a:cs typeface="Calibri"/>
              </a:rPr>
              <a:t>r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o</a:t>
            </a:r>
            <a:r>
              <a:rPr dirty="0" sz="2600" spc="-40">
                <a:latin typeface="Calibri"/>
                <a:cs typeface="Calibri"/>
              </a:rPr>
              <a:t>r</a:t>
            </a:r>
            <a:r>
              <a:rPr dirty="0" sz="2600" spc="-50">
                <a:latin typeface="Calibri"/>
                <a:cs typeface="Calibri"/>
              </a:rPr>
              <a:t>g</a:t>
            </a:r>
            <a:r>
              <a:rPr dirty="0" sz="2600">
                <a:latin typeface="Calibri"/>
                <a:cs typeface="Calibri"/>
              </a:rPr>
              <a:t>ani</a:t>
            </a:r>
            <a:r>
              <a:rPr dirty="0" sz="2600" spc="-45">
                <a:latin typeface="Calibri"/>
                <a:cs typeface="Calibri"/>
              </a:rPr>
              <a:t>z</a:t>
            </a:r>
            <a:r>
              <a:rPr dirty="0" sz="2600" spc="-25">
                <a:latin typeface="Calibri"/>
                <a:cs typeface="Calibri"/>
              </a:rPr>
              <a:t>a</a:t>
            </a:r>
            <a:r>
              <a:rPr dirty="0" sz="2600">
                <a:latin typeface="Calibri"/>
                <a:cs typeface="Calibri"/>
              </a:rPr>
              <a:t>tional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i</a:t>
            </a:r>
            <a:r>
              <a:rPr dirty="0" sz="2600" spc="-50">
                <a:latin typeface="Calibri"/>
                <a:cs typeface="Calibri"/>
              </a:rPr>
              <a:t>n</a:t>
            </a:r>
            <a:r>
              <a:rPr dirty="0" sz="2600" spc="-30">
                <a:latin typeface="Calibri"/>
                <a:cs typeface="Calibri"/>
              </a:rPr>
              <a:t>v</a:t>
            </a:r>
            <a:r>
              <a:rPr dirty="0" sz="2600" spc="-15">
                <a:latin typeface="Calibri"/>
                <a:cs typeface="Calibri"/>
              </a:rPr>
              <a:t>e</a:t>
            </a:r>
            <a:r>
              <a:rPr dirty="0" sz="2600" spc="-25">
                <a:latin typeface="Calibri"/>
                <a:cs typeface="Calibri"/>
              </a:rPr>
              <a:t>s</a:t>
            </a:r>
            <a:r>
              <a:rPr dirty="0" sz="2600">
                <a:latin typeface="Calibri"/>
                <a:cs typeface="Calibri"/>
              </a:rPr>
              <a:t>t</a:t>
            </a:r>
            <a:r>
              <a:rPr dirty="0" sz="2600" spc="-15">
                <a:latin typeface="Calibri"/>
                <a:cs typeface="Calibri"/>
              </a:rPr>
              <a:t>m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25">
                <a:latin typeface="Calibri"/>
                <a:cs typeface="Calibri"/>
              </a:rPr>
              <a:t>n</a:t>
            </a:r>
            <a:r>
              <a:rPr dirty="0" sz="2600" spc="-10">
                <a:latin typeface="Calibri"/>
                <a:cs typeface="Calibri"/>
              </a:rPr>
              <a:t>t</a:t>
            </a:r>
            <a:r>
              <a:rPr dirty="0" sz="2600">
                <a:latin typeface="Calibri"/>
                <a:cs typeface="Calibri"/>
              </a:rPr>
              <a:t>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th</a:t>
            </a:r>
            <a:r>
              <a:rPr dirty="0" sz="2600" spc="-35">
                <a:latin typeface="Calibri"/>
                <a:cs typeface="Calibri"/>
              </a:rPr>
              <a:t>a</a:t>
            </a:r>
            <a:r>
              <a:rPr dirty="0" sz="2600">
                <a:latin typeface="Calibri"/>
                <a:cs typeface="Calibri"/>
              </a:rPr>
              <a:t>t  </a:t>
            </a:r>
            <a:r>
              <a:rPr dirty="0" sz="2600" spc="-10">
                <a:latin typeface="Calibri"/>
                <a:cs typeface="Calibri"/>
              </a:rPr>
              <a:t>require: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19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200" spc="-10">
                <a:solidFill>
                  <a:srgbClr val="00AAE6"/>
                </a:solidFill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1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200" spc="-10">
                <a:solidFill>
                  <a:srgbClr val="00AAE6"/>
                </a:solidFill>
                <a:latin typeface="Calibri"/>
                <a:cs typeface="Calibri"/>
              </a:rPr>
              <a:t>Money</a:t>
            </a:r>
            <a:endParaRPr sz="2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5">
                <a:solidFill>
                  <a:srgbClr val="00AAE6"/>
                </a:solidFill>
                <a:latin typeface="Calibri"/>
                <a:cs typeface="Calibri"/>
              </a:rPr>
              <a:t>other</a:t>
            </a:r>
            <a:r>
              <a:rPr dirty="0" sz="2200" spc="5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AAE6"/>
                </a:solidFill>
                <a:latin typeface="Calibri"/>
                <a:cs typeface="Calibri"/>
              </a:rPr>
              <a:t>resources</a:t>
            </a:r>
            <a:r>
              <a:rPr dirty="0" sz="2200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such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people,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technology,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facilities,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-15">
                <a:latin typeface="Calibri"/>
                <a:cs typeface="Calibri"/>
              </a:rPr>
              <a:t>Organizations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expect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some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type</a:t>
            </a:r>
            <a:r>
              <a:rPr dirty="0" sz="2600" spc="-5">
                <a:latin typeface="Calibri"/>
                <a:cs typeface="Calibri"/>
              </a:rPr>
              <a:t> of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value</a:t>
            </a:r>
            <a:r>
              <a:rPr dirty="0" sz="2600">
                <a:latin typeface="Calibri"/>
                <a:cs typeface="Calibri"/>
              </a:rPr>
              <a:t> 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return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this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investment.</a:t>
            </a:r>
            <a:endParaRPr sz="2600">
              <a:latin typeface="Calibri"/>
              <a:cs typeface="Calibri"/>
            </a:endParaRPr>
          </a:p>
          <a:p>
            <a:pPr algn="just" marL="241300" marR="5080" indent="-229235">
              <a:lnSpc>
                <a:spcPct val="80000"/>
              </a:lnSpc>
              <a:spcBef>
                <a:spcPts val="22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600" spc="-5">
                <a:latin typeface="Calibri"/>
                <a:cs typeface="Calibri"/>
              </a:rPr>
              <a:t>IT </a:t>
            </a:r>
            <a:r>
              <a:rPr dirty="0" sz="2600" spc="-10">
                <a:latin typeface="Calibri"/>
                <a:cs typeface="Calibri"/>
              </a:rPr>
              <a:t>projects </a:t>
            </a:r>
            <a:r>
              <a:rPr dirty="0" sz="2600">
                <a:latin typeface="Calibri"/>
                <a:cs typeface="Calibri"/>
              </a:rPr>
              <a:t>enable the </a:t>
            </a:r>
            <a:r>
              <a:rPr dirty="0" sz="2600" spc="-15">
                <a:latin typeface="Calibri"/>
                <a:cs typeface="Calibri"/>
              </a:rPr>
              <a:t>integration </a:t>
            </a:r>
            <a:r>
              <a:rPr dirty="0" sz="2600" spc="-5">
                <a:latin typeface="Calibri"/>
                <a:cs typeface="Calibri"/>
              </a:rPr>
              <a:t>of technology </a:t>
            </a:r>
            <a:r>
              <a:rPr dirty="0" sz="2600">
                <a:latin typeface="Calibri"/>
                <a:cs typeface="Calibri"/>
              </a:rPr>
              <a:t>in </a:t>
            </a:r>
            <a:r>
              <a:rPr dirty="0" sz="2600" spc="-5">
                <a:latin typeface="Calibri"/>
                <a:cs typeface="Calibri"/>
              </a:rPr>
              <a:t>new </a:t>
            </a:r>
            <a:r>
              <a:rPr dirty="0" sz="2600" spc="-10">
                <a:latin typeface="Calibri"/>
                <a:cs typeface="Calibri"/>
              </a:rPr>
              <a:t>products, </a:t>
            </a:r>
            <a:r>
              <a:rPr dirty="0" sz="2600" spc="-5">
                <a:latin typeface="Calibri"/>
                <a:cs typeface="Calibri"/>
              </a:rPr>
              <a:t>services,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processes</a:t>
            </a:r>
            <a:r>
              <a:rPr dirty="0" sz="2600" spc="-5">
                <a:latin typeface="Calibri"/>
                <a:cs typeface="Calibri"/>
              </a:rPr>
              <a:t> that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can</a:t>
            </a:r>
            <a:r>
              <a:rPr dirty="0" sz="2600" spc="-5">
                <a:latin typeface="Calibri"/>
                <a:cs typeface="Calibri"/>
              </a:rPr>
              <a:t> change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existing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relationships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between</a:t>
            </a:r>
            <a:r>
              <a:rPr dirty="0" sz="2600" spc="57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organization </a:t>
            </a:r>
            <a:r>
              <a:rPr dirty="0" sz="2600">
                <a:latin typeface="Calibri"/>
                <a:cs typeface="Calibri"/>
              </a:rPr>
              <a:t>and its </a:t>
            </a:r>
            <a:r>
              <a:rPr dirty="0" sz="2600" spc="-15">
                <a:latin typeface="Calibri"/>
                <a:cs typeface="Calibri"/>
              </a:rPr>
              <a:t>customers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 spc="-10">
                <a:latin typeface="Calibri"/>
                <a:cs typeface="Calibri"/>
              </a:rPr>
              <a:t>suppliers </a:t>
            </a:r>
            <a:r>
              <a:rPr dirty="0" sz="2600">
                <a:latin typeface="Calibri"/>
                <a:cs typeface="Calibri"/>
              </a:rPr>
              <a:t>as </a:t>
            </a:r>
            <a:r>
              <a:rPr dirty="0" sz="2600" spc="-5">
                <a:latin typeface="Calibri"/>
                <a:cs typeface="Calibri"/>
              </a:rPr>
              <a:t>well </a:t>
            </a:r>
            <a:r>
              <a:rPr dirty="0" sz="2600" spc="-10">
                <a:latin typeface="Calibri"/>
                <a:cs typeface="Calibri"/>
              </a:rPr>
              <a:t>as </a:t>
            </a:r>
            <a:r>
              <a:rPr dirty="0" sz="2600" spc="-5">
                <a:latin typeface="Calibri"/>
                <a:cs typeface="Calibri"/>
              </a:rPr>
              <a:t>among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people </a:t>
            </a:r>
            <a:r>
              <a:rPr dirty="0" sz="2600">
                <a:latin typeface="Calibri"/>
                <a:cs typeface="Calibri"/>
              </a:rPr>
              <a:t> within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organization.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5"/>
              <a:t>Introduction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939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  <a:tab pos="652780" algn="l"/>
                <a:tab pos="1984375" algn="l"/>
                <a:tab pos="2593340" algn="l"/>
                <a:tab pos="3237865" algn="l"/>
                <a:tab pos="3921760" algn="l"/>
                <a:tab pos="4933950" algn="l"/>
                <a:tab pos="6939915" algn="l"/>
                <a:tab pos="7985759" algn="l"/>
                <a:tab pos="8555355" algn="l"/>
                <a:tab pos="9422765" algn="l"/>
                <a:tab pos="10175875" algn="l"/>
              </a:tabLst>
            </a:pPr>
            <a:r>
              <a:rPr dirty="0" sz="2800" spc="-10" b="1">
                <a:latin typeface="Calibri"/>
                <a:cs typeface="Calibri"/>
              </a:rPr>
              <a:t>I</a:t>
            </a:r>
            <a:r>
              <a:rPr dirty="0" sz="2800" spc="-5" b="1">
                <a:latin typeface="Calibri"/>
                <a:cs typeface="Calibri"/>
              </a:rPr>
              <a:t>T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5" b="1">
                <a:latin typeface="Calibri"/>
                <a:cs typeface="Calibri"/>
              </a:rPr>
              <a:t>p</a:t>
            </a:r>
            <a:r>
              <a:rPr dirty="0" sz="2800" spc="-40" b="1">
                <a:latin typeface="Calibri"/>
                <a:cs typeface="Calibri"/>
              </a:rPr>
              <a:t>r</a:t>
            </a:r>
            <a:r>
              <a:rPr dirty="0" sz="2800" spc="-5" b="1">
                <a:latin typeface="Calibri"/>
                <a:cs typeface="Calibri"/>
              </a:rPr>
              <a:t>oje</a:t>
            </a:r>
            <a:r>
              <a:rPr dirty="0" sz="2800" spc="10" b="1">
                <a:latin typeface="Calibri"/>
                <a:cs typeface="Calibri"/>
              </a:rPr>
              <a:t>c</a:t>
            </a:r>
            <a:r>
              <a:rPr dirty="0" sz="2800" spc="5" b="1">
                <a:latin typeface="Calibri"/>
                <a:cs typeface="Calibri"/>
              </a:rPr>
              <a:t>t</a:t>
            </a:r>
            <a:r>
              <a:rPr dirty="0" sz="2800" spc="-5" b="1">
                <a:latin typeface="Calibri"/>
                <a:cs typeface="Calibri"/>
              </a:rPr>
              <a:t>s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45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 b="1">
                <a:latin typeface="Calibri"/>
                <a:cs typeface="Calibri"/>
              </a:rPr>
              <a:t>not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10" b="1">
                <a:latin typeface="Calibri"/>
                <a:cs typeface="Calibri"/>
              </a:rPr>
              <a:t>ju</a:t>
            </a:r>
            <a:r>
              <a:rPr dirty="0" sz="2800" spc="-40" b="1">
                <a:latin typeface="Calibri"/>
                <a:cs typeface="Calibri"/>
              </a:rPr>
              <a:t>s</a:t>
            </a:r>
            <a:r>
              <a:rPr dirty="0" sz="2800" spc="-5" b="1">
                <a:latin typeface="Calibri"/>
                <a:cs typeface="Calibri"/>
              </a:rPr>
              <a:t>t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5" b="1">
                <a:latin typeface="Calibri"/>
                <a:cs typeface="Calibri"/>
              </a:rPr>
              <a:t>about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40" b="1">
                <a:latin typeface="Calibri"/>
                <a:cs typeface="Calibri"/>
              </a:rPr>
              <a:t>t</a:t>
            </a:r>
            <a:r>
              <a:rPr dirty="0" sz="2800" spc="-10" b="1">
                <a:latin typeface="Calibri"/>
                <a:cs typeface="Calibri"/>
              </a:rPr>
              <a:t>echnolog</a:t>
            </a:r>
            <a:r>
              <a:rPr dirty="0" sz="2800" spc="-5" b="1">
                <a:latin typeface="Calibri"/>
                <a:cs typeface="Calibri"/>
              </a:rPr>
              <a:t>y</a:t>
            </a:r>
            <a:r>
              <a:rPr dirty="0" sz="2800" spc="-5">
                <a:latin typeface="Calibri"/>
                <a:cs typeface="Calibri"/>
              </a:rPr>
              <a:t>.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4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od</a:t>
            </a:r>
            <a:r>
              <a:rPr dirty="0" sz="2800" spc="-55">
                <a:latin typeface="Calibri"/>
                <a:cs typeface="Calibri"/>
              </a:rPr>
              <a:t>a</a:t>
            </a:r>
            <a:r>
              <a:rPr dirty="0" sz="2800" spc="-204">
                <a:latin typeface="Calibri"/>
                <a:cs typeface="Calibri"/>
              </a:rPr>
              <a:t>y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w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mu</a:t>
            </a:r>
            <a:r>
              <a:rPr dirty="0" sz="2800" spc="-40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45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85">
                <a:latin typeface="Calibri"/>
                <a:cs typeface="Calibri"/>
              </a:rPr>
              <a:t>k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  </a:t>
            </a:r>
            <a:r>
              <a:rPr dirty="0" sz="2800" spc="-10">
                <a:latin typeface="Calibri"/>
                <a:cs typeface="Calibri"/>
              </a:rPr>
              <a:t>technical</a:t>
            </a:r>
            <a:r>
              <a:rPr dirty="0" sz="2800" spc="1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approach,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1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well</a:t>
            </a:r>
            <a:r>
              <a:rPr dirty="0" sz="2800" spc="1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18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7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project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management</a:t>
            </a:r>
            <a:r>
              <a:rPr dirty="0" sz="2800" spc="1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1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561970"/>
            <a:ext cx="42303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30120" algn="l"/>
                <a:tab pos="3891279" algn="l"/>
              </a:tabLst>
            </a:pPr>
            <a:r>
              <a:rPr dirty="0" sz="2800" spc="-5">
                <a:latin typeface="Calibri"/>
                <a:cs typeface="Calibri"/>
              </a:rPr>
              <a:t>mana</a:t>
            </a:r>
            <a:r>
              <a:rPr dirty="0" sz="2800" spc="-25">
                <a:latin typeface="Calibri"/>
                <a:cs typeface="Calibri"/>
              </a:rPr>
              <a:t>g</a:t>
            </a:r>
            <a:r>
              <a:rPr dirty="0" sz="2800" spc="-5">
                <a:latin typeface="Calibri"/>
                <a:cs typeface="Calibri"/>
              </a:rPr>
              <a:t>eme</a:t>
            </a:r>
            <a:r>
              <a:rPr dirty="0" sz="2800" spc="-35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p</a:t>
            </a:r>
            <a:r>
              <a:rPr dirty="0" sz="2800" spc="-10">
                <a:latin typeface="Calibri"/>
                <a:cs typeface="Calibri"/>
              </a:rPr>
              <a:t>p</a:t>
            </a:r>
            <a:r>
              <a:rPr dirty="0" sz="2800" spc="-55">
                <a:latin typeface="Calibri"/>
                <a:cs typeface="Calibri"/>
              </a:rPr>
              <a:t>r</a:t>
            </a:r>
            <a:r>
              <a:rPr dirty="0" sz="2800" spc="-10">
                <a:latin typeface="Calibri"/>
                <a:cs typeface="Calibri"/>
              </a:rPr>
              <a:t>oa</a:t>
            </a:r>
            <a:r>
              <a:rPr dirty="0" sz="2800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h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so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5945" y="2561970"/>
            <a:ext cx="561848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49225" marR="5080" indent="-137160">
              <a:lnSpc>
                <a:spcPts val="3020"/>
              </a:lnSpc>
              <a:spcBef>
                <a:spcPts val="480"/>
              </a:spcBef>
              <a:tabLst>
                <a:tab pos="906780" algn="l"/>
                <a:tab pos="1217930" algn="l"/>
                <a:tab pos="1638300" algn="l"/>
                <a:tab pos="2283460" algn="l"/>
                <a:tab pos="3590925" algn="l"/>
                <a:tab pos="3871595" algn="l"/>
                <a:tab pos="4522470" algn="l"/>
                <a:tab pos="5121275" algn="l"/>
              </a:tabLst>
            </a:pPr>
            <a:r>
              <a:rPr dirty="0" sz="2800" spc="-5">
                <a:latin typeface="Calibri"/>
                <a:cs typeface="Calibri"/>
              </a:rPr>
              <a:t>th</a:t>
            </a:r>
            <a:r>
              <a:rPr dirty="0" sz="2800" spc="-35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w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unde</a:t>
            </a:r>
            <a:r>
              <a:rPr dirty="0" sz="2800" spc="-50">
                <a:latin typeface="Calibri"/>
                <a:cs typeface="Calibri"/>
              </a:rPr>
              <a:t>r</a:t>
            </a:r>
            <a:r>
              <a:rPr dirty="0" sz="2800" spc="-35">
                <a:latin typeface="Calibri"/>
                <a:cs typeface="Calibri"/>
              </a:rPr>
              <a:t>s</a:t>
            </a:r>
            <a:r>
              <a:rPr dirty="0" sz="2800" spc="-45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d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ho</a:t>
            </a:r>
            <a:r>
              <a:rPr dirty="0" sz="2800" spc="-5">
                <a:latin typeface="Calibri"/>
                <a:cs typeface="Calibri"/>
              </a:rPr>
              <a:t>w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peop</a:t>
            </a:r>
            <a:r>
              <a:rPr dirty="0" sz="2800" spc="-25">
                <a:latin typeface="Calibri"/>
                <a:cs typeface="Calibri"/>
              </a:rPr>
              <a:t>l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,  mu</a:t>
            </a:r>
            <a:r>
              <a:rPr dirty="0" sz="2800" spc="-25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		</a:t>
            </a:r>
            <a:r>
              <a:rPr dirty="0" sz="2800" spc="-25">
                <a:latin typeface="Calibri"/>
                <a:cs typeface="Calibri"/>
              </a:rPr>
              <a:t>w</a:t>
            </a:r>
            <a:r>
              <a:rPr dirty="0" sz="2800" spc="-10">
                <a:latin typeface="Calibri"/>
                <a:cs typeface="Calibri"/>
              </a:rPr>
              <a:t>or</a:t>
            </a:r>
            <a:r>
              <a:rPr dirty="0" sz="2800" spc="-5">
                <a:latin typeface="Calibri"/>
                <a:cs typeface="Calibri"/>
              </a:rPr>
              <a:t>k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o</a:t>
            </a:r>
            <a:r>
              <a:rPr dirty="0" sz="2800" spc="-40">
                <a:latin typeface="Calibri"/>
                <a:cs typeface="Calibri"/>
              </a:rPr>
              <a:t>g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ther</a:t>
            </a:r>
            <a:r>
              <a:rPr dirty="0" sz="2800">
                <a:latin typeface="Calibri"/>
                <a:cs typeface="Calibri"/>
              </a:rPr>
              <a:t>		</a:t>
            </a:r>
            <a:r>
              <a:rPr dirty="0" sz="2800" spc="-5">
                <a:latin typeface="Calibri"/>
                <a:cs typeface="Calibri"/>
              </a:rPr>
              <a:t>within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2946018"/>
            <a:ext cx="432816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2014855" algn="l"/>
                <a:tab pos="2901950" algn="l"/>
              </a:tabLst>
            </a:pP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echnolog</a:t>
            </a:r>
            <a:r>
              <a:rPr dirty="0" sz="2800" spc="-220">
                <a:latin typeface="Calibri"/>
                <a:cs typeface="Calibri"/>
              </a:rPr>
              <a:t>y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d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p</a:t>
            </a:r>
            <a:r>
              <a:rPr dirty="0" sz="2800" spc="-65">
                <a:latin typeface="Calibri"/>
                <a:cs typeface="Calibri"/>
              </a:rPr>
              <a:t>r</a:t>
            </a:r>
            <a:r>
              <a:rPr dirty="0" sz="2800" spc="-10">
                <a:latin typeface="Calibri"/>
                <a:cs typeface="Calibri"/>
              </a:rPr>
              <a:t>oc</a:t>
            </a:r>
            <a:r>
              <a:rPr dirty="0" sz="2800" spc="10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ss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s  </a:t>
            </a:r>
            <a:r>
              <a:rPr dirty="0" sz="2800" spc="-20">
                <a:latin typeface="Calibri"/>
                <a:cs typeface="Calibri"/>
              </a:rPr>
              <a:t>organization.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3994784"/>
            <a:ext cx="10357485" cy="12198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In addition,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projects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tend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very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political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because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change </a:t>
            </a:r>
            <a:r>
              <a:rPr dirty="0" sz="2800" spc="-5">
                <a:latin typeface="Calibri"/>
                <a:cs typeface="Calibri"/>
              </a:rPr>
              <a:t>the balances of </a:t>
            </a:r>
            <a:r>
              <a:rPr dirty="0" sz="2800" spc="-15">
                <a:latin typeface="Calibri"/>
                <a:cs typeface="Calibri"/>
              </a:rPr>
              <a:t>power </a:t>
            </a:r>
            <a:r>
              <a:rPr dirty="0" sz="2800" spc="-5">
                <a:latin typeface="Calibri"/>
                <a:cs typeface="Calibri"/>
              </a:rPr>
              <a:t>within the </a:t>
            </a:r>
            <a:r>
              <a:rPr dirty="0" sz="2800" spc="-20">
                <a:latin typeface="Calibri"/>
                <a:cs typeface="Calibri"/>
              </a:rPr>
              <a:t>organization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change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relationships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among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people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within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organization.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0" y="1857755"/>
            <a:ext cx="4464050" cy="4160520"/>
            <a:chOff x="6096000" y="1857755"/>
            <a:chExt cx="4464050" cy="4160520"/>
          </a:xfrm>
        </p:grpSpPr>
        <p:sp>
          <p:nvSpPr>
            <p:cNvPr id="3" name="object 3"/>
            <p:cNvSpPr/>
            <p:nvPr/>
          </p:nvSpPr>
          <p:spPr>
            <a:xfrm>
              <a:off x="6096000" y="1857755"/>
              <a:ext cx="4464050" cy="4160520"/>
            </a:xfrm>
            <a:custGeom>
              <a:avLst/>
              <a:gdLst/>
              <a:ahLst/>
              <a:cxnLst/>
              <a:rect l="l" t="t" r="r" b="b"/>
              <a:pathLst>
                <a:path w="4464050" h="4160520">
                  <a:moveTo>
                    <a:pt x="4463796" y="0"/>
                  </a:moveTo>
                  <a:lnTo>
                    <a:pt x="0" y="0"/>
                  </a:lnTo>
                  <a:lnTo>
                    <a:pt x="0" y="4160520"/>
                  </a:lnTo>
                  <a:lnTo>
                    <a:pt x="4463796" y="4160520"/>
                  </a:lnTo>
                  <a:lnTo>
                    <a:pt x="4463796" y="0"/>
                  </a:lnTo>
                  <a:close/>
                </a:path>
              </a:pathLst>
            </a:custGeom>
            <a:solidFill>
              <a:srgbClr val="00AAE6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477000" y="3799332"/>
              <a:ext cx="2045335" cy="2045335"/>
            </a:xfrm>
            <a:custGeom>
              <a:avLst/>
              <a:gdLst/>
              <a:ahLst/>
              <a:cxnLst/>
              <a:rect l="l" t="t" r="r" b="b"/>
              <a:pathLst>
                <a:path w="2045334" h="2045335">
                  <a:moveTo>
                    <a:pt x="1022603" y="0"/>
                  </a:moveTo>
                  <a:lnTo>
                    <a:pt x="974465" y="1113"/>
                  </a:lnTo>
                  <a:lnTo>
                    <a:pt x="926899" y="4419"/>
                  </a:lnTo>
                  <a:lnTo>
                    <a:pt x="879955" y="9870"/>
                  </a:lnTo>
                  <a:lnTo>
                    <a:pt x="833682" y="17415"/>
                  </a:lnTo>
                  <a:lnTo>
                    <a:pt x="788130" y="27007"/>
                  </a:lnTo>
                  <a:lnTo>
                    <a:pt x="743346" y="38596"/>
                  </a:lnTo>
                  <a:lnTo>
                    <a:pt x="699381" y="52132"/>
                  </a:lnTo>
                  <a:lnTo>
                    <a:pt x="656284" y="67568"/>
                  </a:lnTo>
                  <a:lnTo>
                    <a:pt x="614103" y="84853"/>
                  </a:lnTo>
                  <a:lnTo>
                    <a:pt x="572888" y="103938"/>
                  </a:lnTo>
                  <a:lnTo>
                    <a:pt x="532688" y="124775"/>
                  </a:lnTo>
                  <a:lnTo>
                    <a:pt x="493551" y="147314"/>
                  </a:lnTo>
                  <a:lnTo>
                    <a:pt x="455528" y="171506"/>
                  </a:lnTo>
                  <a:lnTo>
                    <a:pt x="418667" y="197303"/>
                  </a:lnTo>
                  <a:lnTo>
                    <a:pt x="383017" y="224654"/>
                  </a:lnTo>
                  <a:lnTo>
                    <a:pt x="348627" y="253511"/>
                  </a:lnTo>
                  <a:lnTo>
                    <a:pt x="315547" y="283825"/>
                  </a:lnTo>
                  <a:lnTo>
                    <a:pt x="283825" y="315547"/>
                  </a:lnTo>
                  <a:lnTo>
                    <a:pt x="253511" y="348627"/>
                  </a:lnTo>
                  <a:lnTo>
                    <a:pt x="224654" y="383017"/>
                  </a:lnTo>
                  <a:lnTo>
                    <a:pt x="197303" y="418667"/>
                  </a:lnTo>
                  <a:lnTo>
                    <a:pt x="171506" y="455528"/>
                  </a:lnTo>
                  <a:lnTo>
                    <a:pt x="147314" y="493551"/>
                  </a:lnTo>
                  <a:lnTo>
                    <a:pt x="124775" y="532688"/>
                  </a:lnTo>
                  <a:lnTo>
                    <a:pt x="103938" y="572888"/>
                  </a:lnTo>
                  <a:lnTo>
                    <a:pt x="84853" y="614103"/>
                  </a:lnTo>
                  <a:lnTo>
                    <a:pt x="67568" y="656284"/>
                  </a:lnTo>
                  <a:lnTo>
                    <a:pt x="52132" y="699381"/>
                  </a:lnTo>
                  <a:lnTo>
                    <a:pt x="38596" y="743346"/>
                  </a:lnTo>
                  <a:lnTo>
                    <a:pt x="27007" y="788130"/>
                  </a:lnTo>
                  <a:lnTo>
                    <a:pt x="17415" y="833682"/>
                  </a:lnTo>
                  <a:lnTo>
                    <a:pt x="9870" y="879955"/>
                  </a:lnTo>
                  <a:lnTo>
                    <a:pt x="4419" y="926899"/>
                  </a:lnTo>
                  <a:lnTo>
                    <a:pt x="1113" y="974465"/>
                  </a:lnTo>
                  <a:lnTo>
                    <a:pt x="0" y="1022604"/>
                  </a:lnTo>
                  <a:lnTo>
                    <a:pt x="1113" y="1070742"/>
                  </a:lnTo>
                  <a:lnTo>
                    <a:pt x="4419" y="1118308"/>
                  </a:lnTo>
                  <a:lnTo>
                    <a:pt x="9870" y="1165252"/>
                  </a:lnTo>
                  <a:lnTo>
                    <a:pt x="17415" y="1211525"/>
                  </a:lnTo>
                  <a:lnTo>
                    <a:pt x="27007" y="1257077"/>
                  </a:lnTo>
                  <a:lnTo>
                    <a:pt x="38596" y="1301861"/>
                  </a:lnTo>
                  <a:lnTo>
                    <a:pt x="52132" y="1345826"/>
                  </a:lnTo>
                  <a:lnTo>
                    <a:pt x="67568" y="1388923"/>
                  </a:lnTo>
                  <a:lnTo>
                    <a:pt x="84853" y="1431104"/>
                  </a:lnTo>
                  <a:lnTo>
                    <a:pt x="103938" y="1472319"/>
                  </a:lnTo>
                  <a:lnTo>
                    <a:pt x="124775" y="1512519"/>
                  </a:lnTo>
                  <a:lnTo>
                    <a:pt x="147314" y="1551656"/>
                  </a:lnTo>
                  <a:lnTo>
                    <a:pt x="171506" y="1589679"/>
                  </a:lnTo>
                  <a:lnTo>
                    <a:pt x="197303" y="1626540"/>
                  </a:lnTo>
                  <a:lnTo>
                    <a:pt x="224654" y="1662190"/>
                  </a:lnTo>
                  <a:lnTo>
                    <a:pt x="253511" y="1696580"/>
                  </a:lnTo>
                  <a:lnTo>
                    <a:pt x="283825" y="1729660"/>
                  </a:lnTo>
                  <a:lnTo>
                    <a:pt x="315547" y="1761382"/>
                  </a:lnTo>
                  <a:lnTo>
                    <a:pt x="348627" y="1791696"/>
                  </a:lnTo>
                  <a:lnTo>
                    <a:pt x="383017" y="1820553"/>
                  </a:lnTo>
                  <a:lnTo>
                    <a:pt x="418667" y="1847904"/>
                  </a:lnTo>
                  <a:lnTo>
                    <a:pt x="455528" y="1873701"/>
                  </a:lnTo>
                  <a:lnTo>
                    <a:pt x="493551" y="1897893"/>
                  </a:lnTo>
                  <a:lnTo>
                    <a:pt x="532688" y="1920432"/>
                  </a:lnTo>
                  <a:lnTo>
                    <a:pt x="572888" y="1941269"/>
                  </a:lnTo>
                  <a:lnTo>
                    <a:pt x="614103" y="1960354"/>
                  </a:lnTo>
                  <a:lnTo>
                    <a:pt x="656284" y="1977639"/>
                  </a:lnTo>
                  <a:lnTo>
                    <a:pt x="699381" y="1993075"/>
                  </a:lnTo>
                  <a:lnTo>
                    <a:pt x="743346" y="2006611"/>
                  </a:lnTo>
                  <a:lnTo>
                    <a:pt x="788130" y="2018200"/>
                  </a:lnTo>
                  <a:lnTo>
                    <a:pt x="833682" y="2027792"/>
                  </a:lnTo>
                  <a:lnTo>
                    <a:pt x="879955" y="2035337"/>
                  </a:lnTo>
                  <a:lnTo>
                    <a:pt x="926899" y="2040788"/>
                  </a:lnTo>
                  <a:lnTo>
                    <a:pt x="974465" y="2044094"/>
                  </a:lnTo>
                  <a:lnTo>
                    <a:pt x="1022603" y="2045208"/>
                  </a:lnTo>
                  <a:lnTo>
                    <a:pt x="1070742" y="2044094"/>
                  </a:lnTo>
                  <a:lnTo>
                    <a:pt x="1118308" y="2040788"/>
                  </a:lnTo>
                  <a:lnTo>
                    <a:pt x="1165252" y="2035337"/>
                  </a:lnTo>
                  <a:lnTo>
                    <a:pt x="1211525" y="2027792"/>
                  </a:lnTo>
                  <a:lnTo>
                    <a:pt x="1257077" y="2018200"/>
                  </a:lnTo>
                  <a:lnTo>
                    <a:pt x="1301861" y="2006611"/>
                  </a:lnTo>
                  <a:lnTo>
                    <a:pt x="1345826" y="1993075"/>
                  </a:lnTo>
                  <a:lnTo>
                    <a:pt x="1388923" y="1977639"/>
                  </a:lnTo>
                  <a:lnTo>
                    <a:pt x="1431104" y="1960354"/>
                  </a:lnTo>
                  <a:lnTo>
                    <a:pt x="1472319" y="1941269"/>
                  </a:lnTo>
                  <a:lnTo>
                    <a:pt x="1512519" y="1920432"/>
                  </a:lnTo>
                  <a:lnTo>
                    <a:pt x="1551656" y="1897893"/>
                  </a:lnTo>
                  <a:lnTo>
                    <a:pt x="1589679" y="1873701"/>
                  </a:lnTo>
                  <a:lnTo>
                    <a:pt x="1626540" y="1847904"/>
                  </a:lnTo>
                  <a:lnTo>
                    <a:pt x="1662190" y="1820553"/>
                  </a:lnTo>
                  <a:lnTo>
                    <a:pt x="1696580" y="1791696"/>
                  </a:lnTo>
                  <a:lnTo>
                    <a:pt x="1729660" y="1761382"/>
                  </a:lnTo>
                  <a:lnTo>
                    <a:pt x="1761382" y="1729660"/>
                  </a:lnTo>
                  <a:lnTo>
                    <a:pt x="1791696" y="1696580"/>
                  </a:lnTo>
                  <a:lnTo>
                    <a:pt x="1820553" y="1662190"/>
                  </a:lnTo>
                  <a:lnTo>
                    <a:pt x="1847904" y="1626540"/>
                  </a:lnTo>
                  <a:lnTo>
                    <a:pt x="1873701" y="1589679"/>
                  </a:lnTo>
                  <a:lnTo>
                    <a:pt x="1897893" y="1551656"/>
                  </a:lnTo>
                  <a:lnTo>
                    <a:pt x="1920432" y="1512519"/>
                  </a:lnTo>
                  <a:lnTo>
                    <a:pt x="1941269" y="1472319"/>
                  </a:lnTo>
                  <a:lnTo>
                    <a:pt x="1960354" y="1431104"/>
                  </a:lnTo>
                  <a:lnTo>
                    <a:pt x="1977639" y="1388923"/>
                  </a:lnTo>
                  <a:lnTo>
                    <a:pt x="1993075" y="1345826"/>
                  </a:lnTo>
                  <a:lnTo>
                    <a:pt x="2006611" y="1301861"/>
                  </a:lnTo>
                  <a:lnTo>
                    <a:pt x="2018200" y="1257077"/>
                  </a:lnTo>
                  <a:lnTo>
                    <a:pt x="2027792" y="1211525"/>
                  </a:lnTo>
                  <a:lnTo>
                    <a:pt x="2035337" y="1165252"/>
                  </a:lnTo>
                  <a:lnTo>
                    <a:pt x="2040788" y="1118308"/>
                  </a:lnTo>
                  <a:lnTo>
                    <a:pt x="2044094" y="1070742"/>
                  </a:lnTo>
                  <a:lnTo>
                    <a:pt x="2045207" y="1022604"/>
                  </a:lnTo>
                  <a:lnTo>
                    <a:pt x="2044094" y="974465"/>
                  </a:lnTo>
                  <a:lnTo>
                    <a:pt x="2040788" y="926899"/>
                  </a:lnTo>
                  <a:lnTo>
                    <a:pt x="2035337" y="879955"/>
                  </a:lnTo>
                  <a:lnTo>
                    <a:pt x="2027792" y="833682"/>
                  </a:lnTo>
                  <a:lnTo>
                    <a:pt x="2018200" y="788130"/>
                  </a:lnTo>
                  <a:lnTo>
                    <a:pt x="2006611" y="743346"/>
                  </a:lnTo>
                  <a:lnTo>
                    <a:pt x="1993075" y="699381"/>
                  </a:lnTo>
                  <a:lnTo>
                    <a:pt x="1977639" y="656284"/>
                  </a:lnTo>
                  <a:lnTo>
                    <a:pt x="1960354" y="614103"/>
                  </a:lnTo>
                  <a:lnTo>
                    <a:pt x="1941269" y="572888"/>
                  </a:lnTo>
                  <a:lnTo>
                    <a:pt x="1920432" y="532688"/>
                  </a:lnTo>
                  <a:lnTo>
                    <a:pt x="1897893" y="493551"/>
                  </a:lnTo>
                  <a:lnTo>
                    <a:pt x="1873701" y="455528"/>
                  </a:lnTo>
                  <a:lnTo>
                    <a:pt x="1847904" y="418667"/>
                  </a:lnTo>
                  <a:lnTo>
                    <a:pt x="1820553" y="383017"/>
                  </a:lnTo>
                  <a:lnTo>
                    <a:pt x="1791696" y="348627"/>
                  </a:lnTo>
                  <a:lnTo>
                    <a:pt x="1761382" y="315547"/>
                  </a:lnTo>
                  <a:lnTo>
                    <a:pt x="1729660" y="283825"/>
                  </a:lnTo>
                  <a:lnTo>
                    <a:pt x="1696580" y="253511"/>
                  </a:lnTo>
                  <a:lnTo>
                    <a:pt x="1662190" y="224654"/>
                  </a:lnTo>
                  <a:lnTo>
                    <a:pt x="1626540" y="197303"/>
                  </a:lnTo>
                  <a:lnTo>
                    <a:pt x="1589679" y="171506"/>
                  </a:lnTo>
                  <a:lnTo>
                    <a:pt x="1551656" y="147314"/>
                  </a:lnTo>
                  <a:lnTo>
                    <a:pt x="1512519" y="124775"/>
                  </a:lnTo>
                  <a:lnTo>
                    <a:pt x="1472319" y="103938"/>
                  </a:lnTo>
                  <a:lnTo>
                    <a:pt x="1431104" y="84853"/>
                  </a:lnTo>
                  <a:lnTo>
                    <a:pt x="1388923" y="67568"/>
                  </a:lnTo>
                  <a:lnTo>
                    <a:pt x="1345826" y="52132"/>
                  </a:lnTo>
                  <a:lnTo>
                    <a:pt x="1301861" y="38596"/>
                  </a:lnTo>
                  <a:lnTo>
                    <a:pt x="1257077" y="27007"/>
                  </a:lnTo>
                  <a:lnTo>
                    <a:pt x="1211525" y="17415"/>
                  </a:lnTo>
                  <a:lnTo>
                    <a:pt x="1165252" y="9870"/>
                  </a:lnTo>
                  <a:lnTo>
                    <a:pt x="1118308" y="4419"/>
                  </a:lnTo>
                  <a:lnTo>
                    <a:pt x="1070742" y="1113"/>
                  </a:lnTo>
                  <a:lnTo>
                    <a:pt x="1022603" y="0"/>
                  </a:lnTo>
                  <a:close/>
                </a:path>
              </a:pathLst>
            </a:custGeom>
            <a:solidFill>
              <a:srgbClr val="B3EB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5"/>
              <a:t>Introduction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19848" y="4641596"/>
            <a:ext cx="11772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18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ech</a:t>
            </a:r>
            <a:r>
              <a:rPr dirty="0" sz="2000" spc="-5">
                <a:latin typeface="Calibri"/>
                <a:cs typeface="Calibri"/>
              </a:rPr>
              <a:t>nology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06156" y="3799332"/>
            <a:ext cx="2045335" cy="2045335"/>
          </a:xfrm>
          <a:custGeom>
            <a:avLst/>
            <a:gdLst/>
            <a:ahLst/>
            <a:cxnLst/>
            <a:rect l="l" t="t" r="r" b="b"/>
            <a:pathLst>
              <a:path w="2045334" h="2045335">
                <a:moveTo>
                  <a:pt x="1022603" y="0"/>
                </a:moveTo>
                <a:lnTo>
                  <a:pt x="974465" y="1113"/>
                </a:lnTo>
                <a:lnTo>
                  <a:pt x="926899" y="4419"/>
                </a:lnTo>
                <a:lnTo>
                  <a:pt x="879955" y="9870"/>
                </a:lnTo>
                <a:lnTo>
                  <a:pt x="833682" y="17415"/>
                </a:lnTo>
                <a:lnTo>
                  <a:pt x="788130" y="27007"/>
                </a:lnTo>
                <a:lnTo>
                  <a:pt x="743346" y="38596"/>
                </a:lnTo>
                <a:lnTo>
                  <a:pt x="699381" y="52132"/>
                </a:lnTo>
                <a:lnTo>
                  <a:pt x="656284" y="67568"/>
                </a:lnTo>
                <a:lnTo>
                  <a:pt x="614103" y="84853"/>
                </a:lnTo>
                <a:lnTo>
                  <a:pt x="572888" y="103938"/>
                </a:lnTo>
                <a:lnTo>
                  <a:pt x="532688" y="124775"/>
                </a:lnTo>
                <a:lnTo>
                  <a:pt x="493551" y="147314"/>
                </a:lnTo>
                <a:lnTo>
                  <a:pt x="455528" y="171506"/>
                </a:lnTo>
                <a:lnTo>
                  <a:pt x="418667" y="197303"/>
                </a:lnTo>
                <a:lnTo>
                  <a:pt x="383017" y="224654"/>
                </a:lnTo>
                <a:lnTo>
                  <a:pt x="348627" y="253511"/>
                </a:lnTo>
                <a:lnTo>
                  <a:pt x="315547" y="283825"/>
                </a:lnTo>
                <a:lnTo>
                  <a:pt x="283825" y="315547"/>
                </a:lnTo>
                <a:lnTo>
                  <a:pt x="253511" y="348627"/>
                </a:lnTo>
                <a:lnTo>
                  <a:pt x="224654" y="383017"/>
                </a:lnTo>
                <a:lnTo>
                  <a:pt x="197303" y="418667"/>
                </a:lnTo>
                <a:lnTo>
                  <a:pt x="171506" y="455528"/>
                </a:lnTo>
                <a:lnTo>
                  <a:pt x="147314" y="493551"/>
                </a:lnTo>
                <a:lnTo>
                  <a:pt x="124775" y="532688"/>
                </a:lnTo>
                <a:lnTo>
                  <a:pt x="103938" y="572888"/>
                </a:lnTo>
                <a:lnTo>
                  <a:pt x="84853" y="614103"/>
                </a:lnTo>
                <a:lnTo>
                  <a:pt x="67568" y="656284"/>
                </a:lnTo>
                <a:lnTo>
                  <a:pt x="52132" y="699381"/>
                </a:lnTo>
                <a:lnTo>
                  <a:pt x="38596" y="743346"/>
                </a:lnTo>
                <a:lnTo>
                  <a:pt x="27007" y="788130"/>
                </a:lnTo>
                <a:lnTo>
                  <a:pt x="17415" y="833682"/>
                </a:lnTo>
                <a:lnTo>
                  <a:pt x="9870" y="879955"/>
                </a:lnTo>
                <a:lnTo>
                  <a:pt x="4419" y="926899"/>
                </a:lnTo>
                <a:lnTo>
                  <a:pt x="1113" y="974465"/>
                </a:lnTo>
                <a:lnTo>
                  <a:pt x="0" y="1022604"/>
                </a:lnTo>
                <a:lnTo>
                  <a:pt x="1113" y="1070742"/>
                </a:lnTo>
                <a:lnTo>
                  <a:pt x="4419" y="1118308"/>
                </a:lnTo>
                <a:lnTo>
                  <a:pt x="9870" y="1165252"/>
                </a:lnTo>
                <a:lnTo>
                  <a:pt x="17415" y="1211525"/>
                </a:lnTo>
                <a:lnTo>
                  <a:pt x="27007" y="1257077"/>
                </a:lnTo>
                <a:lnTo>
                  <a:pt x="38596" y="1301861"/>
                </a:lnTo>
                <a:lnTo>
                  <a:pt x="52132" y="1345826"/>
                </a:lnTo>
                <a:lnTo>
                  <a:pt x="67568" y="1388923"/>
                </a:lnTo>
                <a:lnTo>
                  <a:pt x="84853" y="1431104"/>
                </a:lnTo>
                <a:lnTo>
                  <a:pt x="103938" y="1472319"/>
                </a:lnTo>
                <a:lnTo>
                  <a:pt x="124775" y="1512519"/>
                </a:lnTo>
                <a:lnTo>
                  <a:pt x="147314" y="1551656"/>
                </a:lnTo>
                <a:lnTo>
                  <a:pt x="171506" y="1589679"/>
                </a:lnTo>
                <a:lnTo>
                  <a:pt x="197303" y="1626540"/>
                </a:lnTo>
                <a:lnTo>
                  <a:pt x="224654" y="1662190"/>
                </a:lnTo>
                <a:lnTo>
                  <a:pt x="253511" y="1696580"/>
                </a:lnTo>
                <a:lnTo>
                  <a:pt x="283825" y="1729660"/>
                </a:lnTo>
                <a:lnTo>
                  <a:pt x="315547" y="1761382"/>
                </a:lnTo>
                <a:lnTo>
                  <a:pt x="348627" y="1791696"/>
                </a:lnTo>
                <a:lnTo>
                  <a:pt x="383017" y="1820553"/>
                </a:lnTo>
                <a:lnTo>
                  <a:pt x="418667" y="1847904"/>
                </a:lnTo>
                <a:lnTo>
                  <a:pt x="455528" y="1873701"/>
                </a:lnTo>
                <a:lnTo>
                  <a:pt x="493551" y="1897893"/>
                </a:lnTo>
                <a:lnTo>
                  <a:pt x="532688" y="1920432"/>
                </a:lnTo>
                <a:lnTo>
                  <a:pt x="572888" y="1941269"/>
                </a:lnTo>
                <a:lnTo>
                  <a:pt x="614103" y="1960354"/>
                </a:lnTo>
                <a:lnTo>
                  <a:pt x="656284" y="1977639"/>
                </a:lnTo>
                <a:lnTo>
                  <a:pt x="699381" y="1993075"/>
                </a:lnTo>
                <a:lnTo>
                  <a:pt x="743346" y="2006611"/>
                </a:lnTo>
                <a:lnTo>
                  <a:pt x="788130" y="2018200"/>
                </a:lnTo>
                <a:lnTo>
                  <a:pt x="833682" y="2027792"/>
                </a:lnTo>
                <a:lnTo>
                  <a:pt x="879955" y="2035337"/>
                </a:lnTo>
                <a:lnTo>
                  <a:pt x="926899" y="2040788"/>
                </a:lnTo>
                <a:lnTo>
                  <a:pt x="974465" y="2044094"/>
                </a:lnTo>
                <a:lnTo>
                  <a:pt x="1022603" y="2045208"/>
                </a:lnTo>
                <a:lnTo>
                  <a:pt x="1070742" y="2044094"/>
                </a:lnTo>
                <a:lnTo>
                  <a:pt x="1118308" y="2040788"/>
                </a:lnTo>
                <a:lnTo>
                  <a:pt x="1165252" y="2035337"/>
                </a:lnTo>
                <a:lnTo>
                  <a:pt x="1211525" y="2027792"/>
                </a:lnTo>
                <a:lnTo>
                  <a:pt x="1257077" y="2018200"/>
                </a:lnTo>
                <a:lnTo>
                  <a:pt x="1301861" y="2006611"/>
                </a:lnTo>
                <a:lnTo>
                  <a:pt x="1345826" y="1993075"/>
                </a:lnTo>
                <a:lnTo>
                  <a:pt x="1388923" y="1977639"/>
                </a:lnTo>
                <a:lnTo>
                  <a:pt x="1431104" y="1960354"/>
                </a:lnTo>
                <a:lnTo>
                  <a:pt x="1472319" y="1941269"/>
                </a:lnTo>
                <a:lnTo>
                  <a:pt x="1512519" y="1920432"/>
                </a:lnTo>
                <a:lnTo>
                  <a:pt x="1551656" y="1897893"/>
                </a:lnTo>
                <a:lnTo>
                  <a:pt x="1589679" y="1873701"/>
                </a:lnTo>
                <a:lnTo>
                  <a:pt x="1626540" y="1847904"/>
                </a:lnTo>
                <a:lnTo>
                  <a:pt x="1662190" y="1820553"/>
                </a:lnTo>
                <a:lnTo>
                  <a:pt x="1696580" y="1791696"/>
                </a:lnTo>
                <a:lnTo>
                  <a:pt x="1729660" y="1761382"/>
                </a:lnTo>
                <a:lnTo>
                  <a:pt x="1761382" y="1729660"/>
                </a:lnTo>
                <a:lnTo>
                  <a:pt x="1791696" y="1696580"/>
                </a:lnTo>
                <a:lnTo>
                  <a:pt x="1820553" y="1662190"/>
                </a:lnTo>
                <a:lnTo>
                  <a:pt x="1847904" y="1626540"/>
                </a:lnTo>
                <a:lnTo>
                  <a:pt x="1873701" y="1589679"/>
                </a:lnTo>
                <a:lnTo>
                  <a:pt x="1897893" y="1551656"/>
                </a:lnTo>
                <a:lnTo>
                  <a:pt x="1920432" y="1512519"/>
                </a:lnTo>
                <a:lnTo>
                  <a:pt x="1941269" y="1472319"/>
                </a:lnTo>
                <a:lnTo>
                  <a:pt x="1960354" y="1431104"/>
                </a:lnTo>
                <a:lnTo>
                  <a:pt x="1977639" y="1388923"/>
                </a:lnTo>
                <a:lnTo>
                  <a:pt x="1993075" y="1345826"/>
                </a:lnTo>
                <a:lnTo>
                  <a:pt x="2006611" y="1301861"/>
                </a:lnTo>
                <a:lnTo>
                  <a:pt x="2018200" y="1257077"/>
                </a:lnTo>
                <a:lnTo>
                  <a:pt x="2027792" y="1211525"/>
                </a:lnTo>
                <a:lnTo>
                  <a:pt x="2035337" y="1165252"/>
                </a:lnTo>
                <a:lnTo>
                  <a:pt x="2040788" y="1118308"/>
                </a:lnTo>
                <a:lnTo>
                  <a:pt x="2044094" y="1070742"/>
                </a:lnTo>
                <a:lnTo>
                  <a:pt x="2045208" y="1022604"/>
                </a:lnTo>
                <a:lnTo>
                  <a:pt x="2044094" y="974465"/>
                </a:lnTo>
                <a:lnTo>
                  <a:pt x="2040788" y="926899"/>
                </a:lnTo>
                <a:lnTo>
                  <a:pt x="2035337" y="879955"/>
                </a:lnTo>
                <a:lnTo>
                  <a:pt x="2027792" y="833682"/>
                </a:lnTo>
                <a:lnTo>
                  <a:pt x="2018200" y="788130"/>
                </a:lnTo>
                <a:lnTo>
                  <a:pt x="2006611" y="743346"/>
                </a:lnTo>
                <a:lnTo>
                  <a:pt x="1993075" y="699381"/>
                </a:lnTo>
                <a:lnTo>
                  <a:pt x="1977639" y="656284"/>
                </a:lnTo>
                <a:lnTo>
                  <a:pt x="1960354" y="614103"/>
                </a:lnTo>
                <a:lnTo>
                  <a:pt x="1941269" y="572888"/>
                </a:lnTo>
                <a:lnTo>
                  <a:pt x="1920432" y="532688"/>
                </a:lnTo>
                <a:lnTo>
                  <a:pt x="1897893" y="493551"/>
                </a:lnTo>
                <a:lnTo>
                  <a:pt x="1873701" y="455528"/>
                </a:lnTo>
                <a:lnTo>
                  <a:pt x="1847904" y="418667"/>
                </a:lnTo>
                <a:lnTo>
                  <a:pt x="1820553" y="383017"/>
                </a:lnTo>
                <a:lnTo>
                  <a:pt x="1791696" y="348627"/>
                </a:lnTo>
                <a:lnTo>
                  <a:pt x="1761382" y="315547"/>
                </a:lnTo>
                <a:lnTo>
                  <a:pt x="1729660" y="283825"/>
                </a:lnTo>
                <a:lnTo>
                  <a:pt x="1696580" y="253511"/>
                </a:lnTo>
                <a:lnTo>
                  <a:pt x="1662190" y="224654"/>
                </a:lnTo>
                <a:lnTo>
                  <a:pt x="1626540" y="197303"/>
                </a:lnTo>
                <a:lnTo>
                  <a:pt x="1589679" y="171506"/>
                </a:lnTo>
                <a:lnTo>
                  <a:pt x="1551656" y="147314"/>
                </a:lnTo>
                <a:lnTo>
                  <a:pt x="1512519" y="124775"/>
                </a:lnTo>
                <a:lnTo>
                  <a:pt x="1472319" y="103938"/>
                </a:lnTo>
                <a:lnTo>
                  <a:pt x="1431104" y="84853"/>
                </a:lnTo>
                <a:lnTo>
                  <a:pt x="1388923" y="67568"/>
                </a:lnTo>
                <a:lnTo>
                  <a:pt x="1345826" y="52132"/>
                </a:lnTo>
                <a:lnTo>
                  <a:pt x="1301861" y="38596"/>
                </a:lnTo>
                <a:lnTo>
                  <a:pt x="1257077" y="27007"/>
                </a:lnTo>
                <a:lnTo>
                  <a:pt x="1211525" y="17415"/>
                </a:lnTo>
                <a:lnTo>
                  <a:pt x="1165252" y="9870"/>
                </a:lnTo>
                <a:lnTo>
                  <a:pt x="1118308" y="4419"/>
                </a:lnTo>
                <a:lnTo>
                  <a:pt x="1070742" y="1113"/>
                </a:lnTo>
                <a:lnTo>
                  <a:pt x="1022603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28888" y="4641596"/>
            <a:ext cx="102044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Processes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1380" y="2494788"/>
            <a:ext cx="2045335" cy="2045335"/>
          </a:xfrm>
          <a:custGeom>
            <a:avLst/>
            <a:gdLst/>
            <a:ahLst/>
            <a:cxnLst/>
            <a:rect l="l" t="t" r="r" b="b"/>
            <a:pathLst>
              <a:path w="2045334" h="2045335">
                <a:moveTo>
                  <a:pt x="1022603" y="0"/>
                </a:moveTo>
                <a:lnTo>
                  <a:pt x="974465" y="1113"/>
                </a:lnTo>
                <a:lnTo>
                  <a:pt x="926899" y="4419"/>
                </a:lnTo>
                <a:lnTo>
                  <a:pt x="879955" y="9870"/>
                </a:lnTo>
                <a:lnTo>
                  <a:pt x="833682" y="17415"/>
                </a:lnTo>
                <a:lnTo>
                  <a:pt x="788130" y="27007"/>
                </a:lnTo>
                <a:lnTo>
                  <a:pt x="743346" y="38596"/>
                </a:lnTo>
                <a:lnTo>
                  <a:pt x="699381" y="52132"/>
                </a:lnTo>
                <a:lnTo>
                  <a:pt x="656284" y="67568"/>
                </a:lnTo>
                <a:lnTo>
                  <a:pt x="614103" y="84853"/>
                </a:lnTo>
                <a:lnTo>
                  <a:pt x="572888" y="103938"/>
                </a:lnTo>
                <a:lnTo>
                  <a:pt x="532688" y="124775"/>
                </a:lnTo>
                <a:lnTo>
                  <a:pt x="493551" y="147314"/>
                </a:lnTo>
                <a:lnTo>
                  <a:pt x="455528" y="171506"/>
                </a:lnTo>
                <a:lnTo>
                  <a:pt x="418667" y="197303"/>
                </a:lnTo>
                <a:lnTo>
                  <a:pt x="383017" y="224654"/>
                </a:lnTo>
                <a:lnTo>
                  <a:pt x="348627" y="253511"/>
                </a:lnTo>
                <a:lnTo>
                  <a:pt x="315547" y="283825"/>
                </a:lnTo>
                <a:lnTo>
                  <a:pt x="283825" y="315547"/>
                </a:lnTo>
                <a:lnTo>
                  <a:pt x="253511" y="348627"/>
                </a:lnTo>
                <a:lnTo>
                  <a:pt x="224654" y="383017"/>
                </a:lnTo>
                <a:lnTo>
                  <a:pt x="197303" y="418667"/>
                </a:lnTo>
                <a:lnTo>
                  <a:pt x="171506" y="455528"/>
                </a:lnTo>
                <a:lnTo>
                  <a:pt x="147314" y="493551"/>
                </a:lnTo>
                <a:lnTo>
                  <a:pt x="124775" y="532688"/>
                </a:lnTo>
                <a:lnTo>
                  <a:pt x="103938" y="572888"/>
                </a:lnTo>
                <a:lnTo>
                  <a:pt x="84853" y="614103"/>
                </a:lnTo>
                <a:lnTo>
                  <a:pt x="67568" y="656284"/>
                </a:lnTo>
                <a:lnTo>
                  <a:pt x="52132" y="699381"/>
                </a:lnTo>
                <a:lnTo>
                  <a:pt x="38596" y="743346"/>
                </a:lnTo>
                <a:lnTo>
                  <a:pt x="27007" y="788130"/>
                </a:lnTo>
                <a:lnTo>
                  <a:pt x="17415" y="833682"/>
                </a:lnTo>
                <a:lnTo>
                  <a:pt x="9870" y="879955"/>
                </a:lnTo>
                <a:lnTo>
                  <a:pt x="4419" y="926899"/>
                </a:lnTo>
                <a:lnTo>
                  <a:pt x="1113" y="974465"/>
                </a:lnTo>
                <a:lnTo>
                  <a:pt x="0" y="1022603"/>
                </a:lnTo>
                <a:lnTo>
                  <a:pt x="1113" y="1070742"/>
                </a:lnTo>
                <a:lnTo>
                  <a:pt x="4419" y="1118308"/>
                </a:lnTo>
                <a:lnTo>
                  <a:pt x="9870" y="1165252"/>
                </a:lnTo>
                <a:lnTo>
                  <a:pt x="17415" y="1211525"/>
                </a:lnTo>
                <a:lnTo>
                  <a:pt x="27007" y="1257077"/>
                </a:lnTo>
                <a:lnTo>
                  <a:pt x="38596" y="1301861"/>
                </a:lnTo>
                <a:lnTo>
                  <a:pt x="52132" y="1345826"/>
                </a:lnTo>
                <a:lnTo>
                  <a:pt x="67568" y="1388923"/>
                </a:lnTo>
                <a:lnTo>
                  <a:pt x="84853" y="1431104"/>
                </a:lnTo>
                <a:lnTo>
                  <a:pt x="103938" y="1472319"/>
                </a:lnTo>
                <a:lnTo>
                  <a:pt x="124775" y="1512519"/>
                </a:lnTo>
                <a:lnTo>
                  <a:pt x="147314" y="1551656"/>
                </a:lnTo>
                <a:lnTo>
                  <a:pt x="171506" y="1589679"/>
                </a:lnTo>
                <a:lnTo>
                  <a:pt x="197303" y="1626540"/>
                </a:lnTo>
                <a:lnTo>
                  <a:pt x="224654" y="1662190"/>
                </a:lnTo>
                <a:lnTo>
                  <a:pt x="253511" y="1696580"/>
                </a:lnTo>
                <a:lnTo>
                  <a:pt x="283825" y="1729660"/>
                </a:lnTo>
                <a:lnTo>
                  <a:pt x="315547" y="1761382"/>
                </a:lnTo>
                <a:lnTo>
                  <a:pt x="348627" y="1791696"/>
                </a:lnTo>
                <a:lnTo>
                  <a:pt x="383017" y="1820553"/>
                </a:lnTo>
                <a:lnTo>
                  <a:pt x="418667" y="1847904"/>
                </a:lnTo>
                <a:lnTo>
                  <a:pt x="455528" y="1873701"/>
                </a:lnTo>
                <a:lnTo>
                  <a:pt x="493551" y="1897893"/>
                </a:lnTo>
                <a:lnTo>
                  <a:pt x="532688" y="1920432"/>
                </a:lnTo>
                <a:lnTo>
                  <a:pt x="572888" y="1941269"/>
                </a:lnTo>
                <a:lnTo>
                  <a:pt x="614103" y="1960354"/>
                </a:lnTo>
                <a:lnTo>
                  <a:pt x="656284" y="1977639"/>
                </a:lnTo>
                <a:lnTo>
                  <a:pt x="699381" y="1993075"/>
                </a:lnTo>
                <a:lnTo>
                  <a:pt x="743346" y="2006611"/>
                </a:lnTo>
                <a:lnTo>
                  <a:pt x="788130" y="2018200"/>
                </a:lnTo>
                <a:lnTo>
                  <a:pt x="833682" y="2027792"/>
                </a:lnTo>
                <a:lnTo>
                  <a:pt x="879955" y="2035337"/>
                </a:lnTo>
                <a:lnTo>
                  <a:pt x="926899" y="2040788"/>
                </a:lnTo>
                <a:lnTo>
                  <a:pt x="974465" y="2044094"/>
                </a:lnTo>
                <a:lnTo>
                  <a:pt x="1022603" y="2045208"/>
                </a:lnTo>
                <a:lnTo>
                  <a:pt x="1070742" y="2044094"/>
                </a:lnTo>
                <a:lnTo>
                  <a:pt x="1118308" y="2040788"/>
                </a:lnTo>
                <a:lnTo>
                  <a:pt x="1165252" y="2035337"/>
                </a:lnTo>
                <a:lnTo>
                  <a:pt x="1211525" y="2027792"/>
                </a:lnTo>
                <a:lnTo>
                  <a:pt x="1257077" y="2018200"/>
                </a:lnTo>
                <a:lnTo>
                  <a:pt x="1301861" y="2006611"/>
                </a:lnTo>
                <a:lnTo>
                  <a:pt x="1345826" y="1993075"/>
                </a:lnTo>
                <a:lnTo>
                  <a:pt x="1388923" y="1977639"/>
                </a:lnTo>
                <a:lnTo>
                  <a:pt x="1431104" y="1960354"/>
                </a:lnTo>
                <a:lnTo>
                  <a:pt x="1472319" y="1941269"/>
                </a:lnTo>
                <a:lnTo>
                  <a:pt x="1512519" y="1920432"/>
                </a:lnTo>
                <a:lnTo>
                  <a:pt x="1551656" y="1897893"/>
                </a:lnTo>
                <a:lnTo>
                  <a:pt x="1589679" y="1873701"/>
                </a:lnTo>
                <a:lnTo>
                  <a:pt x="1626540" y="1847904"/>
                </a:lnTo>
                <a:lnTo>
                  <a:pt x="1662190" y="1820553"/>
                </a:lnTo>
                <a:lnTo>
                  <a:pt x="1696580" y="1791696"/>
                </a:lnTo>
                <a:lnTo>
                  <a:pt x="1729660" y="1761382"/>
                </a:lnTo>
                <a:lnTo>
                  <a:pt x="1761382" y="1729660"/>
                </a:lnTo>
                <a:lnTo>
                  <a:pt x="1791696" y="1696580"/>
                </a:lnTo>
                <a:lnTo>
                  <a:pt x="1820553" y="1662190"/>
                </a:lnTo>
                <a:lnTo>
                  <a:pt x="1847904" y="1626540"/>
                </a:lnTo>
                <a:lnTo>
                  <a:pt x="1873701" y="1589679"/>
                </a:lnTo>
                <a:lnTo>
                  <a:pt x="1897893" y="1551656"/>
                </a:lnTo>
                <a:lnTo>
                  <a:pt x="1920432" y="1512519"/>
                </a:lnTo>
                <a:lnTo>
                  <a:pt x="1941269" y="1472319"/>
                </a:lnTo>
                <a:lnTo>
                  <a:pt x="1960354" y="1431104"/>
                </a:lnTo>
                <a:lnTo>
                  <a:pt x="1977639" y="1388923"/>
                </a:lnTo>
                <a:lnTo>
                  <a:pt x="1993075" y="1345826"/>
                </a:lnTo>
                <a:lnTo>
                  <a:pt x="2006611" y="1301861"/>
                </a:lnTo>
                <a:lnTo>
                  <a:pt x="2018200" y="1257077"/>
                </a:lnTo>
                <a:lnTo>
                  <a:pt x="2027792" y="1211525"/>
                </a:lnTo>
                <a:lnTo>
                  <a:pt x="2035337" y="1165252"/>
                </a:lnTo>
                <a:lnTo>
                  <a:pt x="2040788" y="1118308"/>
                </a:lnTo>
                <a:lnTo>
                  <a:pt x="2044094" y="1070742"/>
                </a:lnTo>
                <a:lnTo>
                  <a:pt x="2045208" y="1022603"/>
                </a:lnTo>
                <a:lnTo>
                  <a:pt x="2044094" y="974465"/>
                </a:lnTo>
                <a:lnTo>
                  <a:pt x="2040788" y="926899"/>
                </a:lnTo>
                <a:lnTo>
                  <a:pt x="2035337" y="879955"/>
                </a:lnTo>
                <a:lnTo>
                  <a:pt x="2027792" y="833682"/>
                </a:lnTo>
                <a:lnTo>
                  <a:pt x="2018200" y="788130"/>
                </a:lnTo>
                <a:lnTo>
                  <a:pt x="2006611" y="743346"/>
                </a:lnTo>
                <a:lnTo>
                  <a:pt x="1993075" y="699381"/>
                </a:lnTo>
                <a:lnTo>
                  <a:pt x="1977639" y="656284"/>
                </a:lnTo>
                <a:lnTo>
                  <a:pt x="1960354" y="614103"/>
                </a:lnTo>
                <a:lnTo>
                  <a:pt x="1941269" y="572888"/>
                </a:lnTo>
                <a:lnTo>
                  <a:pt x="1920432" y="532688"/>
                </a:lnTo>
                <a:lnTo>
                  <a:pt x="1897893" y="493551"/>
                </a:lnTo>
                <a:lnTo>
                  <a:pt x="1873701" y="455528"/>
                </a:lnTo>
                <a:lnTo>
                  <a:pt x="1847904" y="418667"/>
                </a:lnTo>
                <a:lnTo>
                  <a:pt x="1820553" y="383017"/>
                </a:lnTo>
                <a:lnTo>
                  <a:pt x="1791696" y="348627"/>
                </a:lnTo>
                <a:lnTo>
                  <a:pt x="1761382" y="315547"/>
                </a:lnTo>
                <a:lnTo>
                  <a:pt x="1729660" y="283825"/>
                </a:lnTo>
                <a:lnTo>
                  <a:pt x="1696580" y="253511"/>
                </a:lnTo>
                <a:lnTo>
                  <a:pt x="1662190" y="224654"/>
                </a:lnTo>
                <a:lnTo>
                  <a:pt x="1626540" y="197303"/>
                </a:lnTo>
                <a:lnTo>
                  <a:pt x="1589679" y="171506"/>
                </a:lnTo>
                <a:lnTo>
                  <a:pt x="1551656" y="147314"/>
                </a:lnTo>
                <a:lnTo>
                  <a:pt x="1512519" y="124775"/>
                </a:lnTo>
                <a:lnTo>
                  <a:pt x="1472319" y="103938"/>
                </a:lnTo>
                <a:lnTo>
                  <a:pt x="1431104" y="84853"/>
                </a:lnTo>
                <a:lnTo>
                  <a:pt x="1388923" y="67568"/>
                </a:lnTo>
                <a:lnTo>
                  <a:pt x="1345826" y="52132"/>
                </a:lnTo>
                <a:lnTo>
                  <a:pt x="1301861" y="38596"/>
                </a:lnTo>
                <a:lnTo>
                  <a:pt x="1257077" y="27007"/>
                </a:lnTo>
                <a:lnTo>
                  <a:pt x="1211525" y="17415"/>
                </a:lnTo>
                <a:lnTo>
                  <a:pt x="1165252" y="9870"/>
                </a:lnTo>
                <a:lnTo>
                  <a:pt x="1118308" y="4419"/>
                </a:lnTo>
                <a:lnTo>
                  <a:pt x="1070742" y="1113"/>
                </a:lnTo>
                <a:lnTo>
                  <a:pt x="1022603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904733" y="3335477"/>
            <a:ext cx="7188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45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eop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078483" y="3191332"/>
            <a:ext cx="441325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0119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solidFill>
                  <a:srgbClr val="3A3838"/>
                </a:solidFill>
                <a:latin typeface="Calibri"/>
                <a:cs typeface="Calibri"/>
              </a:rPr>
              <a:t>Technical</a:t>
            </a:r>
            <a:r>
              <a:rPr dirty="0" sz="2400" spc="-50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3A3838"/>
                </a:solidFill>
                <a:latin typeface="Calibri"/>
                <a:cs typeface="Calibri"/>
              </a:rPr>
              <a:t>approach,</a:t>
            </a:r>
            <a:endParaRPr sz="2400">
              <a:latin typeface="Calibri"/>
              <a:cs typeface="Calibri"/>
            </a:endParaRPr>
          </a:p>
          <a:p>
            <a:pPr marL="12700" marR="5080" indent="835025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3A3838"/>
                </a:solidFill>
                <a:latin typeface="Calibri"/>
                <a:cs typeface="Calibri"/>
              </a:rPr>
              <a:t>project </a:t>
            </a:r>
            <a:r>
              <a:rPr dirty="0" sz="2400" spc="-10" b="1">
                <a:solidFill>
                  <a:srgbClr val="3A3838"/>
                </a:solidFill>
                <a:latin typeface="Calibri"/>
                <a:cs typeface="Calibri"/>
              </a:rPr>
              <a:t>management, </a:t>
            </a:r>
            <a:r>
              <a:rPr dirty="0" sz="2400" spc="-5" b="1">
                <a:solidFill>
                  <a:srgbClr val="3A3838"/>
                </a:solidFill>
                <a:latin typeface="Calibri"/>
                <a:cs typeface="Calibri"/>
              </a:rPr>
              <a:t> knowledge</a:t>
            </a:r>
            <a:r>
              <a:rPr dirty="0" sz="2400" spc="-20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3A3838"/>
                </a:solidFill>
                <a:latin typeface="Calibri"/>
                <a:cs typeface="Calibri"/>
              </a:rPr>
              <a:t>management approach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30668" y="1856943"/>
            <a:ext cx="14097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AAE6"/>
                </a:solidFill>
                <a:latin typeface="Calibri"/>
                <a:cs typeface="Calibri"/>
              </a:rPr>
              <a:t>IT</a:t>
            </a:r>
            <a:r>
              <a:rPr dirty="0" sz="2800" spc="-55" b="1">
                <a:solidFill>
                  <a:srgbClr val="00AAE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AAE6"/>
                </a:solidFill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5"/>
              <a:t>Introduction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10357485" cy="165988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  <a:tab pos="695325" algn="l"/>
                <a:tab pos="998855" algn="l"/>
                <a:tab pos="2051685" algn="l"/>
                <a:tab pos="3326129" algn="l"/>
                <a:tab pos="3751579" algn="l"/>
                <a:tab pos="4804410" algn="l"/>
                <a:tab pos="5617210" algn="l"/>
                <a:tab pos="6924675" algn="l"/>
                <a:tab pos="7537450" algn="l"/>
                <a:tab pos="8316595" algn="l"/>
                <a:tab pos="9923145" algn="l"/>
              </a:tabLst>
            </a:pPr>
            <a:r>
              <a:rPr dirty="0" sz="2400">
                <a:latin typeface="Calibri"/>
                <a:cs typeface="Calibri"/>
              </a:rPr>
              <a:t>As	a	</a:t>
            </a:r>
            <a:r>
              <a:rPr dirty="0" sz="2400" b="1">
                <a:latin typeface="Calibri"/>
                <a:cs typeface="Calibri"/>
              </a:rPr>
              <a:t>p</a:t>
            </a:r>
            <a:r>
              <a:rPr dirty="0" sz="2400" spc="-40" b="1">
                <a:latin typeface="Calibri"/>
                <a:cs typeface="Calibri"/>
              </a:rPr>
              <a:t>r</a:t>
            </a:r>
            <a:r>
              <a:rPr dirty="0" sz="2400" b="1">
                <a:latin typeface="Calibri"/>
                <a:cs typeface="Calibri"/>
              </a:rPr>
              <a:t>oj</a:t>
            </a:r>
            <a:r>
              <a:rPr dirty="0" sz="2400" spc="5" b="1">
                <a:latin typeface="Calibri"/>
                <a:cs typeface="Calibri"/>
              </a:rPr>
              <a:t>e</a:t>
            </a:r>
            <a:r>
              <a:rPr dirty="0" sz="2400" spc="-10" b="1">
                <a:latin typeface="Calibri"/>
                <a:cs typeface="Calibri"/>
              </a:rPr>
              <a:t>c</a:t>
            </a:r>
            <a:r>
              <a:rPr dirty="0" sz="2400" b="1">
                <a:latin typeface="Calibri"/>
                <a:cs typeface="Calibri"/>
              </a:rPr>
              <a:t>t	</a:t>
            </a:r>
            <a:r>
              <a:rPr dirty="0" sz="2400" spc="-5" b="1">
                <a:latin typeface="Calibri"/>
                <a:cs typeface="Calibri"/>
              </a:rPr>
              <a:t>m</a:t>
            </a:r>
            <a:r>
              <a:rPr dirty="0" sz="2400" b="1">
                <a:latin typeface="Calibri"/>
                <a:cs typeface="Calibri"/>
              </a:rPr>
              <a:t>ana</a:t>
            </a:r>
            <a:r>
              <a:rPr dirty="0" sz="2400" spc="-25" b="1">
                <a:latin typeface="Calibri"/>
                <a:cs typeface="Calibri"/>
              </a:rPr>
              <a:t>g</a:t>
            </a:r>
            <a:r>
              <a:rPr dirty="0" sz="2400" spc="-5" b="1">
                <a:latin typeface="Calibri"/>
                <a:cs typeface="Calibri"/>
              </a:rPr>
              <a:t>e</a:t>
            </a:r>
            <a:r>
              <a:rPr dirty="0" sz="2400" b="1">
                <a:latin typeface="Calibri"/>
                <a:cs typeface="Calibri"/>
              </a:rPr>
              <a:t>r	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	</a:t>
            </a:r>
            <a:r>
              <a:rPr dirty="0" sz="2400" b="1">
                <a:latin typeface="Calibri"/>
                <a:cs typeface="Calibri"/>
              </a:rPr>
              <a:t>p</a:t>
            </a:r>
            <a:r>
              <a:rPr dirty="0" sz="2400" spc="-40" b="1">
                <a:latin typeface="Calibri"/>
                <a:cs typeface="Calibri"/>
              </a:rPr>
              <a:t>r</a:t>
            </a:r>
            <a:r>
              <a:rPr dirty="0" sz="2400" b="1">
                <a:latin typeface="Calibri"/>
                <a:cs typeface="Calibri"/>
              </a:rPr>
              <a:t>oj</a:t>
            </a:r>
            <a:r>
              <a:rPr dirty="0" sz="2400" spc="5" b="1">
                <a:latin typeface="Calibri"/>
                <a:cs typeface="Calibri"/>
              </a:rPr>
              <a:t>e</a:t>
            </a:r>
            <a:r>
              <a:rPr dirty="0" sz="2400" spc="-5" b="1">
                <a:latin typeface="Calibri"/>
                <a:cs typeface="Calibri"/>
              </a:rPr>
              <a:t>c</a:t>
            </a:r>
            <a:r>
              <a:rPr dirty="0" sz="2400" b="1">
                <a:latin typeface="Calibri"/>
                <a:cs typeface="Calibri"/>
              </a:rPr>
              <a:t>t	</a:t>
            </a:r>
            <a:r>
              <a:rPr dirty="0" sz="2400" spc="-30" b="1">
                <a:latin typeface="Calibri"/>
                <a:cs typeface="Calibri"/>
              </a:rPr>
              <a:t>t</a:t>
            </a:r>
            <a:r>
              <a:rPr dirty="0" sz="2400" spc="-5" b="1">
                <a:latin typeface="Calibri"/>
                <a:cs typeface="Calibri"/>
              </a:rPr>
              <a:t>e</a:t>
            </a:r>
            <a:r>
              <a:rPr dirty="0" sz="2400" b="1">
                <a:latin typeface="Calibri"/>
                <a:cs typeface="Calibri"/>
              </a:rPr>
              <a:t>am	</a:t>
            </a:r>
            <a:r>
              <a:rPr dirty="0" sz="2400" spc="-5" b="1">
                <a:latin typeface="Calibri"/>
                <a:cs typeface="Calibri"/>
              </a:rPr>
              <a:t>m</a:t>
            </a:r>
            <a:r>
              <a:rPr dirty="0" sz="2400" spc="5" b="1">
                <a:latin typeface="Calibri"/>
                <a:cs typeface="Calibri"/>
              </a:rPr>
              <a:t>e</a:t>
            </a:r>
            <a:r>
              <a:rPr dirty="0" sz="2400" spc="-10" b="1">
                <a:latin typeface="Calibri"/>
                <a:cs typeface="Calibri"/>
              </a:rPr>
              <a:t>m</a:t>
            </a:r>
            <a:r>
              <a:rPr dirty="0" sz="2400" b="1">
                <a:latin typeface="Calibri"/>
                <a:cs typeface="Calibri"/>
              </a:rPr>
              <a:t>be</a:t>
            </a:r>
            <a:r>
              <a:rPr dirty="0" sz="2400" spc="-5" b="1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,	</a:t>
            </a:r>
            <a:r>
              <a:rPr dirty="0" sz="2400" spc="-20">
                <a:latin typeface="Calibri"/>
                <a:cs typeface="Calibri"/>
              </a:rPr>
              <a:t>y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u	mu</a:t>
            </a:r>
            <a:r>
              <a:rPr dirty="0" sz="2400" spc="-2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	</a:t>
            </a:r>
            <a:r>
              <a:rPr dirty="0" sz="2400" b="1">
                <a:latin typeface="Calibri"/>
                <a:cs typeface="Calibri"/>
              </a:rPr>
              <a:t>u</a:t>
            </a:r>
            <a:r>
              <a:rPr dirty="0" sz="2400" spc="-10" b="1">
                <a:latin typeface="Calibri"/>
                <a:cs typeface="Calibri"/>
              </a:rPr>
              <a:t>n</a:t>
            </a:r>
            <a:r>
              <a:rPr dirty="0" sz="2400" b="1">
                <a:latin typeface="Calibri"/>
                <a:cs typeface="Calibri"/>
              </a:rPr>
              <a:t>de</a:t>
            </a:r>
            <a:r>
              <a:rPr dirty="0" sz="2400" spc="-25" b="1">
                <a:latin typeface="Calibri"/>
                <a:cs typeface="Calibri"/>
              </a:rPr>
              <a:t>rs</a:t>
            </a:r>
            <a:r>
              <a:rPr dirty="0" sz="2400" spc="-20" b="1">
                <a:latin typeface="Calibri"/>
                <a:cs typeface="Calibri"/>
              </a:rPr>
              <a:t>t</a:t>
            </a:r>
            <a:r>
              <a:rPr dirty="0" sz="2400" b="1">
                <a:latin typeface="Calibri"/>
                <a:cs typeface="Calibri"/>
              </a:rPr>
              <a:t>and	</a:t>
            </a:r>
            <a:r>
              <a:rPr dirty="0" sz="2400" spc="-5" b="1">
                <a:latin typeface="Calibri"/>
                <a:cs typeface="Calibri"/>
              </a:rPr>
              <a:t>the  </a:t>
            </a:r>
            <a:r>
              <a:rPr dirty="0" sz="2400" spc="-10" b="1">
                <a:latin typeface="Calibri"/>
                <a:cs typeface="Calibri"/>
              </a:rPr>
              <a:t>organizational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environment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400" spc="-5" b="1">
                <a:latin typeface="Calibri"/>
                <a:cs typeface="Calibri"/>
              </a:rPr>
              <a:t>IT</a:t>
            </a:r>
            <a:r>
              <a:rPr dirty="0" sz="2400" spc="3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projects</a:t>
            </a:r>
            <a:r>
              <a:rPr dirty="0" sz="2400" spc="30" b="1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planned</a:t>
            </a:r>
            <a:r>
              <a:rPr dirty="0" sz="2400" spc="5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organizational</a:t>
            </a:r>
            <a:r>
              <a:rPr dirty="0" sz="2400" spc="2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change</a:t>
            </a:r>
            <a:r>
              <a:rPr dirty="0" sz="2400" spc="-10">
                <a:latin typeface="Calibri"/>
                <a:cs typeface="Calibri"/>
              </a:rPr>
              <a:t>;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therefore,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you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take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IT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project you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consciously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planning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 </a:t>
            </a:r>
            <a:r>
              <a:rPr dirty="0" sz="2400" spc="-5" b="1">
                <a:latin typeface="Calibri"/>
                <a:cs typeface="Calibri"/>
              </a:rPr>
              <a:t>changing</a:t>
            </a:r>
            <a:r>
              <a:rPr dirty="0" sz="2400" spc="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the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organization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5"/>
              <a:t>Introduction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42928" y="3787745"/>
            <a:ext cx="1165225" cy="1163955"/>
            <a:chOff x="4142928" y="3787745"/>
            <a:chExt cx="1165225" cy="1163955"/>
          </a:xfrm>
        </p:grpSpPr>
        <p:sp>
          <p:nvSpPr>
            <p:cNvPr id="4" name="object 4"/>
            <p:cNvSpPr/>
            <p:nvPr/>
          </p:nvSpPr>
          <p:spPr>
            <a:xfrm>
              <a:off x="4142928" y="3787745"/>
              <a:ext cx="1165225" cy="1163955"/>
            </a:xfrm>
            <a:custGeom>
              <a:avLst/>
              <a:gdLst/>
              <a:ahLst/>
              <a:cxnLst/>
              <a:rect l="l" t="t" r="r" b="b"/>
              <a:pathLst>
                <a:path w="1165225" h="1163954">
                  <a:moveTo>
                    <a:pt x="582544" y="0"/>
                  </a:moveTo>
                  <a:lnTo>
                    <a:pt x="534775" y="1929"/>
                  </a:lnTo>
                  <a:lnTo>
                    <a:pt x="488067" y="7617"/>
                  </a:lnTo>
                  <a:lnTo>
                    <a:pt x="442572" y="16914"/>
                  </a:lnTo>
                  <a:lnTo>
                    <a:pt x="398439" y="29670"/>
                  </a:lnTo>
                  <a:lnTo>
                    <a:pt x="355817" y="45735"/>
                  </a:lnTo>
                  <a:lnTo>
                    <a:pt x="314858" y="64960"/>
                  </a:lnTo>
                  <a:lnTo>
                    <a:pt x="275712" y="87193"/>
                  </a:lnTo>
                  <a:lnTo>
                    <a:pt x="238527" y="112285"/>
                  </a:lnTo>
                  <a:lnTo>
                    <a:pt x="203455" y="140087"/>
                  </a:lnTo>
                  <a:lnTo>
                    <a:pt x="170646" y="170448"/>
                  </a:lnTo>
                  <a:lnTo>
                    <a:pt x="140249" y="203218"/>
                  </a:lnTo>
                  <a:lnTo>
                    <a:pt x="112415" y="238248"/>
                  </a:lnTo>
                  <a:lnTo>
                    <a:pt x="87293" y="275387"/>
                  </a:lnTo>
                  <a:lnTo>
                    <a:pt x="65034" y="314486"/>
                  </a:lnTo>
                  <a:lnTo>
                    <a:pt x="45787" y="355395"/>
                  </a:lnTo>
                  <a:lnTo>
                    <a:pt x="29704" y="397963"/>
                  </a:lnTo>
                  <a:lnTo>
                    <a:pt x="16933" y="442040"/>
                  </a:lnTo>
                  <a:lnTo>
                    <a:pt x="7626" y="487478"/>
                  </a:lnTo>
                  <a:lnTo>
                    <a:pt x="1931" y="534125"/>
                  </a:lnTo>
                  <a:lnTo>
                    <a:pt x="0" y="581833"/>
                  </a:lnTo>
                  <a:lnTo>
                    <a:pt x="1931" y="629546"/>
                  </a:lnTo>
                  <a:lnTo>
                    <a:pt x="7626" y="676198"/>
                  </a:lnTo>
                  <a:lnTo>
                    <a:pt x="16933" y="721640"/>
                  </a:lnTo>
                  <a:lnTo>
                    <a:pt x="29704" y="765722"/>
                  </a:lnTo>
                  <a:lnTo>
                    <a:pt x="45787" y="808293"/>
                  </a:lnTo>
                  <a:lnTo>
                    <a:pt x="65034" y="849204"/>
                  </a:lnTo>
                  <a:lnTo>
                    <a:pt x="87293" y="888304"/>
                  </a:lnTo>
                  <a:lnTo>
                    <a:pt x="112415" y="925445"/>
                  </a:lnTo>
                  <a:lnTo>
                    <a:pt x="140249" y="960476"/>
                  </a:lnTo>
                  <a:lnTo>
                    <a:pt x="170646" y="993247"/>
                  </a:lnTo>
                  <a:lnTo>
                    <a:pt x="203455" y="1023608"/>
                  </a:lnTo>
                  <a:lnTo>
                    <a:pt x="238527" y="1051410"/>
                  </a:lnTo>
                  <a:lnTo>
                    <a:pt x="275712" y="1076502"/>
                  </a:lnTo>
                  <a:lnTo>
                    <a:pt x="314858" y="1098735"/>
                  </a:lnTo>
                  <a:lnTo>
                    <a:pt x="355817" y="1117958"/>
                  </a:lnTo>
                  <a:lnTo>
                    <a:pt x="398439" y="1134023"/>
                  </a:lnTo>
                  <a:lnTo>
                    <a:pt x="442572" y="1146778"/>
                  </a:lnTo>
                  <a:lnTo>
                    <a:pt x="488067" y="1156075"/>
                  </a:lnTo>
                  <a:lnTo>
                    <a:pt x="534775" y="1161763"/>
                  </a:lnTo>
                  <a:lnTo>
                    <a:pt x="582544" y="1163692"/>
                  </a:lnTo>
                  <a:lnTo>
                    <a:pt x="630310" y="1161763"/>
                  </a:lnTo>
                  <a:lnTo>
                    <a:pt x="677015" y="1156075"/>
                  </a:lnTo>
                  <a:lnTo>
                    <a:pt x="722508" y="1146778"/>
                  </a:lnTo>
                  <a:lnTo>
                    <a:pt x="766639" y="1134023"/>
                  </a:lnTo>
                  <a:lnTo>
                    <a:pt x="809259" y="1117958"/>
                  </a:lnTo>
                  <a:lnTo>
                    <a:pt x="850217" y="1098735"/>
                  </a:lnTo>
                  <a:lnTo>
                    <a:pt x="889363" y="1076502"/>
                  </a:lnTo>
                  <a:lnTo>
                    <a:pt x="926547" y="1051410"/>
                  </a:lnTo>
                  <a:lnTo>
                    <a:pt x="961619" y="1023608"/>
                  </a:lnTo>
                  <a:lnTo>
                    <a:pt x="994429" y="993247"/>
                  </a:lnTo>
                  <a:lnTo>
                    <a:pt x="1024826" y="960476"/>
                  </a:lnTo>
                  <a:lnTo>
                    <a:pt x="1052661" y="925445"/>
                  </a:lnTo>
                  <a:lnTo>
                    <a:pt x="1077783" y="888304"/>
                  </a:lnTo>
                  <a:lnTo>
                    <a:pt x="1100043" y="849204"/>
                  </a:lnTo>
                  <a:lnTo>
                    <a:pt x="1119290" y="808293"/>
                  </a:lnTo>
                  <a:lnTo>
                    <a:pt x="1135374" y="765722"/>
                  </a:lnTo>
                  <a:lnTo>
                    <a:pt x="1148145" y="721640"/>
                  </a:lnTo>
                  <a:lnTo>
                    <a:pt x="1157453" y="676198"/>
                  </a:lnTo>
                  <a:lnTo>
                    <a:pt x="1163148" y="629546"/>
                  </a:lnTo>
                  <a:lnTo>
                    <a:pt x="1165080" y="581833"/>
                  </a:lnTo>
                  <a:lnTo>
                    <a:pt x="1163148" y="534125"/>
                  </a:lnTo>
                  <a:lnTo>
                    <a:pt x="1157453" y="487478"/>
                  </a:lnTo>
                  <a:lnTo>
                    <a:pt x="1148145" y="442040"/>
                  </a:lnTo>
                  <a:lnTo>
                    <a:pt x="1135374" y="397963"/>
                  </a:lnTo>
                  <a:lnTo>
                    <a:pt x="1119290" y="355395"/>
                  </a:lnTo>
                  <a:lnTo>
                    <a:pt x="1100043" y="314486"/>
                  </a:lnTo>
                  <a:lnTo>
                    <a:pt x="1077783" y="275387"/>
                  </a:lnTo>
                  <a:lnTo>
                    <a:pt x="1052661" y="238248"/>
                  </a:lnTo>
                  <a:lnTo>
                    <a:pt x="1024826" y="203218"/>
                  </a:lnTo>
                  <a:lnTo>
                    <a:pt x="994429" y="170448"/>
                  </a:lnTo>
                  <a:lnTo>
                    <a:pt x="961619" y="140087"/>
                  </a:lnTo>
                  <a:lnTo>
                    <a:pt x="926547" y="112285"/>
                  </a:lnTo>
                  <a:lnTo>
                    <a:pt x="889363" y="87193"/>
                  </a:lnTo>
                  <a:lnTo>
                    <a:pt x="850217" y="64960"/>
                  </a:lnTo>
                  <a:lnTo>
                    <a:pt x="809259" y="45735"/>
                  </a:lnTo>
                  <a:lnTo>
                    <a:pt x="766639" y="29670"/>
                  </a:lnTo>
                  <a:lnTo>
                    <a:pt x="722508" y="16914"/>
                  </a:lnTo>
                  <a:lnTo>
                    <a:pt x="677015" y="7617"/>
                  </a:lnTo>
                  <a:lnTo>
                    <a:pt x="630310" y="1929"/>
                  </a:lnTo>
                  <a:lnTo>
                    <a:pt x="582544" y="0"/>
                  </a:lnTo>
                  <a:close/>
                </a:path>
              </a:pathLst>
            </a:custGeom>
            <a:solidFill>
              <a:srgbClr val="FFDD5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536" y="4288107"/>
              <a:ext cx="186909" cy="21808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0500" y="4288107"/>
              <a:ext cx="186923" cy="2180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6857" y="4609910"/>
              <a:ext cx="146943" cy="239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96459" y="4602320"/>
              <a:ext cx="258445" cy="104139"/>
            </a:xfrm>
            <a:custGeom>
              <a:avLst/>
              <a:gdLst/>
              <a:ahLst/>
              <a:cxnLst/>
              <a:rect l="l" t="t" r="r" b="b"/>
              <a:pathLst>
                <a:path w="258445" h="104139">
                  <a:moveTo>
                    <a:pt x="129013" y="0"/>
                  </a:moveTo>
                  <a:lnTo>
                    <a:pt x="56194" y="18341"/>
                  </a:lnTo>
                  <a:lnTo>
                    <a:pt x="2371" y="70832"/>
                  </a:lnTo>
                  <a:lnTo>
                    <a:pt x="0" y="78781"/>
                  </a:lnTo>
                  <a:lnTo>
                    <a:pt x="475" y="86964"/>
                  </a:lnTo>
                  <a:lnTo>
                    <a:pt x="3798" y="94672"/>
                  </a:lnTo>
                  <a:lnTo>
                    <a:pt x="9971" y="101194"/>
                  </a:lnTo>
                  <a:lnTo>
                    <a:pt x="17925" y="103567"/>
                  </a:lnTo>
                  <a:lnTo>
                    <a:pt x="26118" y="103091"/>
                  </a:lnTo>
                  <a:lnTo>
                    <a:pt x="33837" y="99770"/>
                  </a:lnTo>
                  <a:lnTo>
                    <a:pt x="40368" y="93603"/>
                  </a:lnTo>
                  <a:lnTo>
                    <a:pt x="56712" y="71428"/>
                  </a:lnTo>
                  <a:lnTo>
                    <a:pt x="78042" y="54708"/>
                  </a:lnTo>
                  <a:lnTo>
                    <a:pt x="102697" y="44155"/>
                  </a:lnTo>
                  <a:lnTo>
                    <a:pt x="129013" y="40479"/>
                  </a:lnTo>
                  <a:lnTo>
                    <a:pt x="156437" y="44155"/>
                  </a:lnTo>
                  <a:lnTo>
                    <a:pt x="181250" y="54708"/>
                  </a:lnTo>
                  <a:lnTo>
                    <a:pt x="202741" y="71428"/>
                  </a:lnTo>
                  <a:lnTo>
                    <a:pt x="220197" y="93603"/>
                  </a:lnTo>
                  <a:lnTo>
                    <a:pt x="222727" y="98667"/>
                  </a:lnTo>
                  <a:lnTo>
                    <a:pt x="230327" y="103721"/>
                  </a:lnTo>
                  <a:lnTo>
                    <a:pt x="237926" y="103721"/>
                  </a:lnTo>
                  <a:lnTo>
                    <a:pt x="245526" y="103721"/>
                  </a:lnTo>
                  <a:lnTo>
                    <a:pt x="254228" y="94672"/>
                  </a:lnTo>
                  <a:lnTo>
                    <a:pt x="257552" y="86964"/>
                  </a:lnTo>
                  <a:lnTo>
                    <a:pt x="258027" y="78781"/>
                  </a:lnTo>
                  <a:lnTo>
                    <a:pt x="255655" y="70832"/>
                  </a:lnTo>
                  <a:lnTo>
                    <a:pt x="232661" y="41621"/>
                  </a:lnTo>
                  <a:lnTo>
                    <a:pt x="202781" y="19288"/>
                  </a:lnTo>
                  <a:lnTo>
                    <a:pt x="167678" y="5019"/>
                  </a:lnTo>
                  <a:lnTo>
                    <a:pt x="129013" y="0"/>
                  </a:lnTo>
                  <a:close/>
                </a:path>
              </a:pathLst>
            </a:custGeom>
            <a:solidFill>
              <a:srgbClr val="35404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762647" y="1955176"/>
            <a:ext cx="1163320" cy="1165860"/>
            <a:chOff x="7762647" y="1955176"/>
            <a:chExt cx="1163320" cy="1165860"/>
          </a:xfrm>
        </p:grpSpPr>
        <p:sp>
          <p:nvSpPr>
            <p:cNvPr id="10" name="object 10"/>
            <p:cNvSpPr/>
            <p:nvPr/>
          </p:nvSpPr>
          <p:spPr>
            <a:xfrm>
              <a:off x="7762647" y="1955176"/>
              <a:ext cx="1163320" cy="1165860"/>
            </a:xfrm>
            <a:custGeom>
              <a:avLst/>
              <a:gdLst/>
              <a:ahLst/>
              <a:cxnLst/>
              <a:rect l="l" t="t" r="r" b="b"/>
              <a:pathLst>
                <a:path w="1163320" h="1165860">
                  <a:moveTo>
                    <a:pt x="581431" y="0"/>
                  </a:moveTo>
                  <a:lnTo>
                    <a:pt x="533600" y="1938"/>
                  </a:lnTo>
                  <a:lnTo>
                    <a:pt x="486861" y="7652"/>
                  </a:lnTo>
                  <a:lnTo>
                    <a:pt x="441361" y="16990"/>
                  </a:lnTo>
                  <a:lnTo>
                    <a:pt x="397246" y="29802"/>
                  </a:lnTo>
                  <a:lnTo>
                    <a:pt x="354663" y="45936"/>
                  </a:lnTo>
                  <a:lnTo>
                    <a:pt x="313761" y="65242"/>
                  </a:lnTo>
                  <a:lnTo>
                    <a:pt x="274686" y="87568"/>
                  </a:lnTo>
                  <a:lnTo>
                    <a:pt x="237586" y="112763"/>
                  </a:lnTo>
                  <a:lnTo>
                    <a:pt x="202608" y="140676"/>
                  </a:lnTo>
                  <a:lnTo>
                    <a:pt x="169898" y="171156"/>
                  </a:lnTo>
                  <a:lnTo>
                    <a:pt x="139606" y="204052"/>
                  </a:lnTo>
                  <a:lnTo>
                    <a:pt x="111876" y="239213"/>
                  </a:lnTo>
                  <a:lnTo>
                    <a:pt x="86858" y="276488"/>
                  </a:lnTo>
                  <a:lnTo>
                    <a:pt x="64697" y="315726"/>
                  </a:lnTo>
                  <a:lnTo>
                    <a:pt x="45542" y="356775"/>
                  </a:lnTo>
                  <a:lnTo>
                    <a:pt x="29539" y="399484"/>
                  </a:lnTo>
                  <a:lnTo>
                    <a:pt x="16837" y="443703"/>
                  </a:lnTo>
                  <a:lnTo>
                    <a:pt x="7581" y="489280"/>
                  </a:lnTo>
                  <a:lnTo>
                    <a:pt x="1919" y="536065"/>
                  </a:lnTo>
                  <a:lnTo>
                    <a:pt x="0" y="583906"/>
                  </a:lnTo>
                  <a:lnTo>
                    <a:pt x="1919" y="631730"/>
                  </a:lnTo>
                  <a:lnTo>
                    <a:pt x="7581" y="678464"/>
                  </a:lnTo>
                  <a:lnTo>
                    <a:pt x="16837" y="723959"/>
                  </a:lnTo>
                  <a:lnTo>
                    <a:pt x="29539" y="768069"/>
                  </a:lnTo>
                  <a:lnTo>
                    <a:pt x="45542" y="810646"/>
                  </a:lnTo>
                  <a:lnTo>
                    <a:pt x="64697" y="851543"/>
                  </a:lnTo>
                  <a:lnTo>
                    <a:pt x="86858" y="890613"/>
                  </a:lnTo>
                  <a:lnTo>
                    <a:pt x="111876" y="927709"/>
                  </a:lnTo>
                  <a:lnTo>
                    <a:pt x="139606" y="962683"/>
                  </a:lnTo>
                  <a:lnTo>
                    <a:pt x="169898" y="995388"/>
                  </a:lnTo>
                  <a:lnTo>
                    <a:pt x="202608" y="1025677"/>
                  </a:lnTo>
                  <a:lnTo>
                    <a:pt x="237586" y="1053403"/>
                  </a:lnTo>
                  <a:lnTo>
                    <a:pt x="274686" y="1078418"/>
                  </a:lnTo>
                  <a:lnTo>
                    <a:pt x="313761" y="1100576"/>
                  </a:lnTo>
                  <a:lnTo>
                    <a:pt x="354663" y="1119729"/>
                  </a:lnTo>
                  <a:lnTo>
                    <a:pt x="397246" y="1135729"/>
                  </a:lnTo>
                  <a:lnTo>
                    <a:pt x="441361" y="1148430"/>
                  </a:lnTo>
                  <a:lnTo>
                    <a:pt x="486861" y="1157685"/>
                  </a:lnTo>
                  <a:lnTo>
                    <a:pt x="533600" y="1163346"/>
                  </a:lnTo>
                  <a:lnTo>
                    <a:pt x="581431" y="1165265"/>
                  </a:lnTo>
                  <a:lnTo>
                    <a:pt x="629263" y="1163346"/>
                  </a:lnTo>
                  <a:lnTo>
                    <a:pt x="676005" y="1157685"/>
                  </a:lnTo>
                  <a:lnTo>
                    <a:pt x="721508" y="1148430"/>
                  </a:lnTo>
                  <a:lnTo>
                    <a:pt x="765625" y="1135729"/>
                  </a:lnTo>
                  <a:lnTo>
                    <a:pt x="808209" y="1119729"/>
                  </a:lnTo>
                  <a:lnTo>
                    <a:pt x="849113" y="1100576"/>
                  </a:lnTo>
                  <a:lnTo>
                    <a:pt x="888190" y="1078418"/>
                  </a:lnTo>
                  <a:lnTo>
                    <a:pt x="925292" y="1053403"/>
                  </a:lnTo>
                  <a:lnTo>
                    <a:pt x="960272" y="1025677"/>
                  </a:lnTo>
                  <a:lnTo>
                    <a:pt x="992983" y="995388"/>
                  </a:lnTo>
                  <a:lnTo>
                    <a:pt x="1023277" y="962683"/>
                  </a:lnTo>
                  <a:lnTo>
                    <a:pt x="1051008" y="927709"/>
                  </a:lnTo>
                  <a:lnTo>
                    <a:pt x="1076028" y="890613"/>
                  </a:lnTo>
                  <a:lnTo>
                    <a:pt x="1098189" y="851543"/>
                  </a:lnTo>
                  <a:lnTo>
                    <a:pt x="1117345" y="810646"/>
                  </a:lnTo>
                  <a:lnTo>
                    <a:pt x="1133348" y="768069"/>
                  </a:lnTo>
                  <a:lnTo>
                    <a:pt x="1146052" y="723959"/>
                  </a:lnTo>
                  <a:lnTo>
                    <a:pt x="1155308" y="678464"/>
                  </a:lnTo>
                  <a:lnTo>
                    <a:pt x="1160969" y="631730"/>
                  </a:lnTo>
                  <a:lnTo>
                    <a:pt x="1162889" y="583906"/>
                  </a:lnTo>
                  <a:lnTo>
                    <a:pt x="1160969" y="536065"/>
                  </a:lnTo>
                  <a:lnTo>
                    <a:pt x="1155308" y="489280"/>
                  </a:lnTo>
                  <a:lnTo>
                    <a:pt x="1146052" y="443703"/>
                  </a:lnTo>
                  <a:lnTo>
                    <a:pt x="1133348" y="399484"/>
                  </a:lnTo>
                  <a:lnTo>
                    <a:pt x="1117345" y="356775"/>
                  </a:lnTo>
                  <a:lnTo>
                    <a:pt x="1098189" y="315726"/>
                  </a:lnTo>
                  <a:lnTo>
                    <a:pt x="1076028" y="276488"/>
                  </a:lnTo>
                  <a:lnTo>
                    <a:pt x="1051008" y="239213"/>
                  </a:lnTo>
                  <a:lnTo>
                    <a:pt x="1023277" y="204052"/>
                  </a:lnTo>
                  <a:lnTo>
                    <a:pt x="992983" y="171156"/>
                  </a:lnTo>
                  <a:lnTo>
                    <a:pt x="960272" y="140676"/>
                  </a:lnTo>
                  <a:lnTo>
                    <a:pt x="925292" y="112763"/>
                  </a:lnTo>
                  <a:lnTo>
                    <a:pt x="888190" y="87568"/>
                  </a:lnTo>
                  <a:lnTo>
                    <a:pt x="849113" y="65242"/>
                  </a:lnTo>
                  <a:lnTo>
                    <a:pt x="808209" y="45936"/>
                  </a:lnTo>
                  <a:lnTo>
                    <a:pt x="765625" y="29802"/>
                  </a:lnTo>
                  <a:lnTo>
                    <a:pt x="721508" y="16990"/>
                  </a:lnTo>
                  <a:lnTo>
                    <a:pt x="676005" y="7652"/>
                  </a:lnTo>
                  <a:lnTo>
                    <a:pt x="629263" y="1938"/>
                  </a:lnTo>
                  <a:lnTo>
                    <a:pt x="581431" y="0"/>
                  </a:lnTo>
                  <a:close/>
                </a:path>
              </a:pathLst>
            </a:custGeom>
            <a:solidFill>
              <a:srgbClr val="FFDD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21901" y="2622127"/>
              <a:ext cx="644525" cy="320040"/>
            </a:xfrm>
            <a:custGeom>
              <a:avLst/>
              <a:gdLst/>
              <a:ahLst/>
              <a:cxnLst/>
              <a:rect l="l" t="t" r="r" b="b"/>
              <a:pathLst>
                <a:path w="644525" h="320039">
                  <a:moveTo>
                    <a:pt x="644372" y="0"/>
                  </a:moveTo>
                  <a:lnTo>
                    <a:pt x="624036" y="11404"/>
                  </a:lnTo>
                  <a:lnTo>
                    <a:pt x="562874" y="36494"/>
                  </a:lnTo>
                  <a:lnTo>
                    <a:pt x="460652" y="61583"/>
                  </a:lnTo>
                  <a:lnTo>
                    <a:pt x="317140" y="72988"/>
                  </a:lnTo>
                  <a:lnTo>
                    <a:pt x="185822" y="61583"/>
                  </a:lnTo>
                  <a:lnTo>
                    <a:pt x="85890" y="36494"/>
                  </a:lnTo>
                  <a:lnTo>
                    <a:pt x="22298" y="11404"/>
                  </a:lnTo>
                  <a:lnTo>
                    <a:pt x="0" y="0"/>
                  </a:lnTo>
                  <a:lnTo>
                    <a:pt x="2753" y="40623"/>
                  </a:lnTo>
                  <a:lnTo>
                    <a:pt x="10698" y="79594"/>
                  </a:lnTo>
                  <a:lnTo>
                    <a:pt x="23362" y="117147"/>
                  </a:lnTo>
                  <a:lnTo>
                    <a:pt x="40274" y="153519"/>
                  </a:lnTo>
                  <a:lnTo>
                    <a:pt x="66191" y="193626"/>
                  </a:lnTo>
                  <a:lnTo>
                    <a:pt x="98141" y="229375"/>
                  </a:lnTo>
                  <a:lnTo>
                    <a:pt x="135374" y="260104"/>
                  </a:lnTo>
                  <a:lnTo>
                    <a:pt x="177142" y="285155"/>
                  </a:lnTo>
                  <a:lnTo>
                    <a:pt x="222697" y="303865"/>
                  </a:lnTo>
                  <a:lnTo>
                    <a:pt x="271292" y="315576"/>
                  </a:lnTo>
                  <a:lnTo>
                    <a:pt x="322177" y="319626"/>
                  </a:lnTo>
                  <a:lnTo>
                    <a:pt x="373060" y="315576"/>
                  </a:lnTo>
                  <a:lnTo>
                    <a:pt x="421654" y="303865"/>
                  </a:lnTo>
                  <a:lnTo>
                    <a:pt x="467211" y="285155"/>
                  </a:lnTo>
                  <a:lnTo>
                    <a:pt x="508983" y="260104"/>
                  </a:lnTo>
                  <a:lnTo>
                    <a:pt x="546221" y="229375"/>
                  </a:lnTo>
                  <a:lnTo>
                    <a:pt x="578178" y="193626"/>
                  </a:lnTo>
                  <a:lnTo>
                    <a:pt x="604106" y="153519"/>
                  </a:lnTo>
                  <a:lnTo>
                    <a:pt x="621005" y="117147"/>
                  </a:lnTo>
                  <a:lnTo>
                    <a:pt x="633668" y="79594"/>
                  </a:lnTo>
                  <a:lnTo>
                    <a:pt x="641616" y="40623"/>
                  </a:lnTo>
                  <a:lnTo>
                    <a:pt x="644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21901" y="2622127"/>
              <a:ext cx="644525" cy="320040"/>
            </a:xfrm>
            <a:custGeom>
              <a:avLst/>
              <a:gdLst/>
              <a:ahLst/>
              <a:cxnLst/>
              <a:rect l="l" t="t" r="r" b="b"/>
              <a:pathLst>
                <a:path w="644525" h="320039">
                  <a:moveTo>
                    <a:pt x="0" y="0"/>
                  </a:moveTo>
                  <a:lnTo>
                    <a:pt x="2753" y="40623"/>
                  </a:lnTo>
                  <a:lnTo>
                    <a:pt x="10698" y="79594"/>
                  </a:lnTo>
                  <a:lnTo>
                    <a:pt x="23362" y="117147"/>
                  </a:lnTo>
                  <a:lnTo>
                    <a:pt x="40274" y="153519"/>
                  </a:lnTo>
                  <a:lnTo>
                    <a:pt x="66191" y="193626"/>
                  </a:lnTo>
                  <a:lnTo>
                    <a:pt x="98141" y="229375"/>
                  </a:lnTo>
                  <a:lnTo>
                    <a:pt x="135374" y="260104"/>
                  </a:lnTo>
                  <a:lnTo>
                    <a:pt x="177142" y="285155"/>
                  </a:lnTo>
                  <a:lnTo>
                    <a:pt x="222697" y="303865"/>
                  </a:lnTo>
                  <a:lnTo>
                    <a:pt x="271292" y="315576"/>
                  </a:lnTo>
                  <a:lnTo>
                    <a:pt x="322177" y="319626"/>
                  </a:lnTo>
                  <a:lnTo>
                    <a:pt x="373060" y="315576"/>
                  </a:lnTo>
                  <a:lnTo>
                    <a:pt x="421654" y="303865"/>
                  </a:lnTo>
                  <a:lnTo>
                    <a:pt x="467211" y="285155"/>
                  </a:lnTo>
                  <a:lnTo>
                    <a:pt x="508983" y="260104"/>
                  </a:lnTo>
                  <a:lnTo>
                    <a:pt x="546221" y="229375"/>
                  </a:lnTo>
                  <a:lnTo>
                    <a:pt x="578178" y="193626"/>
                  </a:lnTo>
                  <a:lnTo>
                    <a:pt x="604106" y="153519"/>
                  </a:lnTo>
                  <a:lnTo>
                    <a:pt x="621005" y="117147"/>
                  </a:lnTo>
                  <a:lnTo>
                    <a:pt x="633668" y="79594"/>
                  </a:lnTo>
                  <a:lnTo>
                    <a:pt x="641616" y="40623"/>
                  </a:lnTo>
                  <a:lnTo>
                    <a:pt x="644372" y="0"/>
                  </a:lnTo>
                  <a:lnTo>
                    <a:pt x="624036" y="11404"/>
                  </a:lnTo>
                  <a:lnTo>
                    <a:pt x="562874" y="36494"/>
                  </a:lnTo>
                  <a:lnTo>
                    <a:pt x="460652" y="61583"/>
                  </a:lnTo>
                  <a:lnTo>
                    <a:pt x="317140" y="72988"/>
                  </a:lnTo>
                  <a:lnTo>
                    <a:pt x="185822" y="61583"/>
                  </a:lnTo>
                  <a:lnTo>
                    <a:pt x="85890" y="36494"/>
                  </a:lnTo>
                  <a:lnTo>
                    <a:pt x="22298" y="11404"/>
                  </a:lnTo>
                  <a:lnTo>
                    <a:pt x="0" y="0"/>
                  </a:lnTo>
                  <a:close/>
                </a:path>
              </a:pathLst>
            </a:custGeom>
            <a:ln w="22651">
              <a:solidFill>
                <a:srgbClr val="3540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4415" y="2443441"/>
              <a:ext cx="166126" cy="679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7615" y="2443441"/>
              <a:ext cx="166109" cy="679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034482" y="2715246"/>
              <a:ext cx="619760" cy="83185"/>
            </a:xfrm>
            <a:custGeom>
              <a:avLst/>
              <a:gdLst/>
              <a:ahLst/>
              <a:cxnLst/>
              <a:rect l="l" t="t" r="r" b="b"/>
              <a:pathLst>
                <a:path w="619759" h="83185">
                  <a:moveTo>
                    <a:pt x="0" y="0"/>
                  </a:moveTo>
                  <a:lnTo>
                    <a:pt x="5037" y="15102"/>
                  </a:lnTo>
                  <a:lnTo>
                    <a:pt x="5037" y="20139"/>
                  </a:lnTo>
                  <a:lnTo>
                    <a:pt x="32642" y="32662"/>
                  </a:lnTo>
                  <a:lnTo>
                    <a:pt x="69826" y="46514"/>
                  </a:lnTo>
                  <a:lnTo>
                    <a:pt x="116099" y="60088"/>
                  </a:lnTo>
                  <a:lnTo>
                    <a:pt x="170973" y="71774"/>
                  </a:lnTo>
                  <a:lnTo>
                    <a:pt x="233956" y="79965"/>
                  </a:lnTo>
                  <a:lnTo>
                    <a:pt x="304559" y="83053"/>
                  </a:lnTo>
                  <a:lnTo>
                    <a:pt x="381422" y="79965"/>
                  </a:lnTo>
                  <a:lnTo>
                    <a:pt x="448027" y="71867"/>
                  </a:lnTo>
                  <a:lnTo>
                    <a:pt x="467371" y="67951"/>
                  </a:lnTo>
                  <a:lnTo>
                    <a:pt x="304559" y="67951"/>
                  </a:lnTo>
                  <a:lnTo>
                    <a:pt x="231309" y="64316"/>
                  </a:lnTo>
                  <a:lnTo>
                    <a:pt x="165751" y="54809"/>
                  </a:lnTo>
                  <a:lnTo>
                    <a:pt x="108863" y="41527"/>
                  </a:lnTo>
                  <a:lnTo>
                    <a:pt x="61622" y="26567"/>
                  </a:lnTo>
                  <a:lnTo>
                    <a:pt x="25008" y="12026"/>
                  </a:lnTo>
                  <a:lnTo>
                    <a:pt x="0" y="0"/>
                  </a:lnTo>
                  <a:close/>
                </a:path>
                <a:path w="619759" h="83185">
                  <a:moveTo>
                    <a:pt x="619218" y="0"/>
                  </a:moveTo>
                  <a:lnTo>
                    <a:pt x="558873" y="26567"/>
                  </a:lnTo>
                  <a:lnTo>
                    <a:pt x="511896" y="41527"/>
                  </a:lnTo>
                  <a:lnTo>
                    <a:pt x="453805" y="54809"/>
                  </a:lnTo>
                  <a:lnTo>
                    <a:pt x="384670" y="64316"/>
                  </a:lnTo>
                  <a:lnTo>
                    <a:pt x="304559" y="67951"/>
                  </a:lnTo>
                  <a:lnTo>
                    <a:pt x="467371" y="67951"/>
                  </a:lnTo>
                  <a:lnTo>
                    <a:pt x="551218" y="47259"/>
                  </a:lnTo>
                  <a:lnTo>
                    <a:pt x="587707" y="34117"/>
                  </a:lnTo>
                  <a:lnTo>
                    <a:pt x="616670" y="12587"/>
                  </a:lnTo>
                  <a:lnTo>
                    <a:pt x="619218" y="0"/>
                  </a:lnTo>
                  <a:close/>
                </a:path>
              </a:pathLst>
            </a:custGeom>
            <a:solidFill>
              <a:srgbClr val="354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034482" y="2715246"/>
              <a:ext cx="619760" cy="83185"/>
            </a:xfrm>
            <a:custGeom>
              <a:avLst/>
              <a:gdLst/>
              <a:ahLst/>
              <a:cxnLst/>
              <a:rect l="l" t="t" r="r" b="b"/>
              <a:pathLst>
                <a:path w="619759" h="83185">
                  <a:moveTo>
                    <a:pt x="304559" y="83053"/>
                  </a:moveTo>
                  <a:lnTo>
                    <a:pt x="233956" y="79965"/>
                  </a:lnTo>
                  <a:lnTo>
                    <a:pt x="170973" y="71774"/>
                  </a:lnTo>
                  <a:lnTo>
                    <a:pt x="116099" y="60088"/>
                  </a:lnTo>
                  <a:lnTo>
                    <a:pt x="69826" y="46514"/>
                  </a:lnTo>
                  <a:lnTo>
                    <a:pt x="32642" y="32662"/>
                  </a:lnTo>
                  <a:lnTo>
                    <a:pt x="5037" y="20139"/>
                  </a:lnTo>
                  <a:lnTo>
                    <a:pt x="5037" y="15102"/>
                  </a:lnTo>
                  <a:lnTo>
                    <a:pt x="0" y="0"/>
                  </a:lnTo>
                  <a:lnTo>
                    <a:pt x="25008" y="12026"/>
                  </a:lnTo>
                  <a:lnTo>
                    <a:pt x="61622" y="26567"/>
                  </a:lnTo>
                  <a:lnTo>
                    <a:pt x="108863" y="41527"/>
                  </a:lnTo>
                  <a:lnTo>
                    <a:pt x="165751" y="54809"/>
                  </a:lnTo>
                  <a:lnTo>
                    <a:pt x="231309" y="64316"/>
                  </a:lnTo>
                  <a:lnTo>
                    <a:pt x="304559" y="67951"/>
                  </a:lnTo>
                  <a:lnTo>
                    <a:pt x="384670" y="64316"/>
                  </a:lnTo>
                  <a:lnTo>
                    <a:pt x="453805" y="54809"/>
                  </a:lnTo>
                  <a:lnTo>
                    <a:pt x="511896" y="41527"/>
                  </a:lnTo>
                  <a:lnTo>
                    <a:pt x="558873" y="26567"/>
                  </a:lnTo>
                  <a:lnTo>
                    <a:pt x="594670" y="12026"/>
                  </a:lnTo>
                  <a:lnTo>
                    <a:pt x="619218" y="0"/>
                  </a:lnTo>
                  <a:lnTo>
                    <a:pt x="587707" y="34117"/>
                  </a:lnTo>
                  <a:lnTo>
                    <a:pt x="551218" y="47259"/>
                  </a:lnTo>
                  <a:lnTo>
                    <a:pt x="504658" y="60402"/>
                  </a:lnTo>
                  <a:lnTo>
                    <a:pt x="448027" y="71867"/>
                  </a:lnTo>
                  <a:lnTo>
                    <a:pt x="381327" y="79977"/>
                  </a:lnTo>
                  <a:lnTo>
                    <a:pt x="304559" y="83053"/>
                  </a:lnTo>
                  <a:close/>
                </a:path>
              </a:pathLst>
            </a:custGeom>
            <a:ln w="7550">
              <a:solidFill>
                <a:srgbClr val="3540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5927535" y="2850451"/>
            <a:ext cx="1163955" cy="1165860"/>
            <a:chOff x="5927535" y="2850451"/>
            <a:chExt cx="1163955" cy="1165860"/>
          </a:xfrm>
        </p:grpSpPr>
        <p:sp>
          <p:nvSpPr>
            <p:cNvPr id="18" name="object 18"/>
            <p:cNvSpPr/>
            <p:nvPr/>
          </p:nvSpPr>
          <p:spPr>
            <a:xfrm>
              <a:off x="5927535" y="2850451"/>
              <a:ext cx="1163955" cy="1165860"/>
            </a:xfrm>
            <a:custGeom>
              <a:avLst/>
              <a:gdLst/>
              <a:ahLst/>
              <a:cxnLst/>
              <a:rect l="l" t="t" r="r" b="b"/>
              <a:pathLst>
                <a:path w="1163954" h="1165860">
                  <a:moveTo>
                    <a:pt x="581771" y="0"/>
                  </a:moveTo>
                  <a:lnTo>
                    <a:pt x="534065" y="1931"/>
                  </a:lnTo>
                  <a:lnTo>
                    <a:pt x="487419" y="7627"/>
                  </a:lnTo>
                  <a:lnTo>
                    <a:pt x="441984" y="16937"/>
                  </a:lnTo>
                  <a:lnTo>
                    <a:pt x="397909" y="29710"/>
                  </a:lnTo>
                  <a:lnTo>
                    <a:pt x="355345" y="45796"/>
                  </a:lnTo>
                  <a:lnTo>
                    <a:pt x="314440" y="65046"/>
                  </a:lnTo>
                  <a:lnTo>
                    <a:pt x="275346" y="87309"/>
                  </a:lnTo>
                  <a:lnTo>
                    <a:pt x="238211" y="112435"/>
                  </a:lnTo>
                  <a:lnTo>
                    <a:pt x="203185" y="140273"/>
                  </a:lnTo>
                  <a:lnTo>
                    <a:pt x="170419" y="170675"/>
                  </a:lnTo>
                  <a:lnTo>
                    <a:pt x="140063" y="203489"/>
                  </a:lnTo>
                  <a:lnTo>
                    <a:pt x="112265" y="238565"/>
                  </a:lnTo>
                  <a:lnTo>
                    <a:pt x="87177" y="275754"/>
                  </a:lnTo>
                  <a:lnTo>
                    <a:pt x="64947" y="314904"/>
                  </a:lnTo>
                  <a:lnTo>
                    <a:pt x="45727" y="355867"/>
                  </a:lnTo>
                  <a:lnTo>
                    <a:pt x="29664" y="398492"/>
                  </a:lnTo>
                  <a:lnTo>
                    <a:pt x="16911" y="442628"/>
                  </a:lnTo>
                  <a:lnTo>
                    <a:pt x="7616" y="488126"/>
                  </a:lnTo>
                  <a:lnTo>
                    <a:pt x="1928" y="534836"/>
                  </a:lnTo>
                  <a:lnTo>
                    <a:pt x="0" y="582606"/>
                  </a:lnTo>
                  <a:lnTo>
                    <a:pt x="1928" y="630383"/>
                  </a:lnTo>
                  <a:lnTo>
                    <a:pt x="7616" y="677098"/>
                  </a:lnTo>
                  <a:lnTo>
                    <a:pt x="16911" y="722600"/>
                  </a:lnTo>
                  <a:lnTo>
                    <a:pt x="29664" y="766740"/>
                  </a:lnTo>
                  <a:lnTo>
                    <a:pt x="45727" y="809368"/>
                  </a:lnTo>
                  <a:lnTo>
                    <a:pt x="64947" y="850333"/>
                  </a:lnTo>
                  <a:lnTo>
                    <a:pt x="87177" y="889486"/>
                  </a:lnTo>
                  <a:lnTo>
                    <a:pt x="112265" y="926676"/>
                  </a:lnTo>
                  <a:lnTo>
                    <a:pt x="140063" y="961753"/>
                  </a:lnTo>
                  <a:lnTo>
                    <a:pt x="170419" y="994568"/>
                  </a:lnTo>
                  <a:lnTo>
                    <a:pt x="203185" y="1024969"/>
                  </a:lnTo>
                  <a:lnTo>
                    <a:pt x="238211" y="1052808"/>
                  </a:lnTo>
                  <a:lnTo>
                    <a:pt x="275346" y="1077933"/>
                  </a:lnTo>
                  <a:lnTo>
                    <a:pt x="314440" y="1100196"/>
                  </a:lnTo>
                  <a:lnTo>
                    <a:pt x="355345" y="1119445"/>
                  </a:lnTo>
                  <a:lnTo>
                    <a:pt x="397909" y="1135531"/>
                  </a:lnTo>
                  <a:lnTo>
                    <a:pt x="441984" y="1148304"/>
                  </a:lnTo>
                  <a:lnTo>
                    <a:pt x="487419" y="1157613"/>
                  </a:lnTo>
                  <a:lnTo>
                    <a:pt x="534065" y="1163308"/>
                  </a:lnTo>
                  <a:lnTo>
                    <a:pt x="581771" y="1165240"/>
                  </a:lnTo>
                  <a:lnTo>
                    <a:pt x="629473" y="1163308"/>
                  </a:lnTo>
                  <a:lnTo>
                    <a:pt x="676116" y="1157613"/>
                  </a:lnTo>
                  <a:lnTo>
                    <a:pt x="721548" y="1148304"/>
                  </a:lnTo>
                  <a:lnTo>
                    <a:pt x="765621" y="1135531"/>
                  </a:lnTo>
                  <a:lnTo>
                    <a:pt x="808184" y="1119445"/>
                  </a:lnTo>
                  <a:lnTo>
                    <a:pt x="849088" y="1100196"/>
                  </a:lnTo>
                  <a:lnTo>
                    <a:pt x="888182" y="1077933"/>
                  </a:lnTo>
                  <a:lnTo>
                    <a:pt x="925316" y="1052808"/>
                  </a:lnTo>
                  <a:lnTo>
                    <a:pt x="960342" y="1024969"/>
                  </a:lnTo>
                  <a:lnTo>
                    <a:pt x="993108" y="994568"/>
                  </a:lnTo>
                  <a:lnTo>
                    <a:pt x="1023465" y="961753"/>
                  </a:lnTo>
                  <a:lnTo>
                    <a:pt x="1051263" y="926676"/>
                  </a:lnTo>
                  <a:lnTo>
                    <a:pt x="1076352" y="889486"/>
                  </a:lnTo>
                  <a:lnTo>
                    <a:pt x="1098582" y="850333"/>
                  </a:lnTo>
                  <a:lnTo>
                    <a:pt x="1117803" y="809368"/>
                  </a:lnTo>
                  <a:lnTo>
                    <a:pt x="1133866" y="766740"/>
                  </a:lnTo>
                  <a:lnTo>
                    <a:pt x="1146620" y="722600"/>
                  </a:lnTo>
                  <a:lnTo>
                    <a:pt x="1155916" y="677098"/>
                  </a:lnTo>
                  <a:lnTo>
                    <a:pt x="1161603" y="630383"/>
                  </a:lnTo>
                  <a:lnTo>
                    <a:pt x="1163532" y="582606"/>
                  </a:lnTo>
                  <a:lnTo>
                    <a:pt x="1161603" y="534836"/>
                  </a:lnTo>
                  <a:lnTo>
                    <a:pt x="1155916" y="488126"/>
                  </a:lnTo>
                  <a:lnTo>
                    <a:pt x="1146620" y="442628"/>
                  </a:lnTo>
                  <a:lnTo>
                    <a:pt x="1133866" y="398492"/>
                  </a:lnTo>
                  <a:lnTo>
                    <a:pt x="1117803" y="355867"/>
                  </a:lnTo>
                  <a:lnTo>
                    <a:pt x="1098582" y="314904"/>
                  </a:lnTo>
                  <a:lnTo>
                    <a:pt x="1076352" y="275754"/>
                  </a:lnTo>
                  <a:lnTo>
                    <a:pt x="1051263" y="238565"/>
                  </a:lnTo>
                  <a:lnTo>
                    <a:pt x="1023465" y="203489"/>
                  </a:lnTo>
                  <a:lnTo>
                    <a:pt x="993108" y="170675"/>
                  </a:lnTo>
                  <a:lnTo>
                    <a:pt x="960342" y="140273"/>
                  </a:lnTo>
                  <a:lnTo>
                    <a:pt x="925316" y="112435"/>
                  </a:lnTo>
                  <a:lnTo>
                    <a:pt x="888182" y="87309"/>
                  </a:lnTo>
                  <a:lnTo>
                    <a:pt x="849088" y="65046"/>
                  </a:lnTo>
                  <a:lnTo>
                    <a:pt x="808184" y="45796"/>
                  </a:lnTo>
                  <a:lnTo>
                    <a:pt x="765621" y="29710"/>
                  </a:lnTo>
                  <a:lnTo>
                    <a:pt x="721548" y="16937"/>
                  </a:lnTo>
                  <a:lnTo>
                    <a:pt x="676116" y="7627"/>
                  </a:lnTo>
                  <a:lnTo>
                    <a:pt x="629473" y="1931"/>
                  </a:lnTo>
                  <a:lnTo>
                    <a:pt x="581771" y="0"/>
                  </a:lnTo>
                  <a:close/>
                </a:path>
              </a:pathLst>
            </a:custGeom>
            <a:solidFill>
              <a:srgbClr val="FFDD5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7877" y="3351479"/>
              <a:ext cx="186661" cy="2183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4075" y="3351479"/>
              <a:ext cx="186675" cy="2183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80306" y="3769969"/>
              <a:ext cx="263525" cy="55880"/>
            </a:xfrm>
            <a:custGeom>
              <a:avLst/>
              <a:gdLst/>
              <a:ahLst/>
              <a:cxnLst/>
              <a:rect l="l" t="t" r="r" b="b"/>
              <a:pathLst>
                <a:path w="263525" h="55879">
                  <a:moveTo>
                    <a:pt x="247884" y="0"/>
                  </a:moveTo>
                  <a:lnTo>
                    <a:pt x="240295" y="0"/>
                  </a:lnTo>
                  <a:lnTo>
                    <a:pt x="232706" y="0"/>
                  </a:lnTo>
                  <a:lnTo>
                    <a:pt x="225117" y="2539"/>
                  </a:lnTo>
                  <a:lnTo>
                    <a:pt x="220063" y="5069"/>
                  </a:lnTo>
                  <a:lnTo>
                    <a:pt x="203739" y="16903"/>
                  </a:lnTo>
                  <a:lnTo>
                    <a:pt x="182434" y="25650"/>
                  </a:lnTo>
                  <a:lnTo>
                    <a:pt x="157810" y="31072"/>
                  </a:lnTo>
                  <a:lnTo>
                    <a:pt x="131527" y="32932"/>
                  </a:lnTo>
                  <a:lnTo>
                    <a:pt x="104140" y="31072"/>
                  </a:lnTo>
                  <a:lnTo>
                    <a:pt x="79360" y="25650"/>
                  </a:lnTo>
                  <a:lnTo>
                    <a:pt x="57901" y="16903"/>
                  </a:lnTo>
                  <a:lnTo>
                    <a:pt x="40473" y="5069"/>
                  </a:lnTo>
                  <a:lnTo>
                    <a:pt x="35412" y="2178"/>
                  </a:lnTo>
                  <a:lnTo>
                    <a:pt x="28456" y="951"/>
                  </a:lnTo>
                  <a:lnTo>
                    <a:pt x="20551" y="1150"/>
                  </a:lnTo>
                  <a:lnTo>
                    <a:pt x="12643" y="2539"/>
                  </a:lnTo>
                  <a:lnTo>
                    <a:pt x="2526" y="5069"/>
                  </a:lnTo>
                  <a:lnTo>
                    <a:pt x="0" y="12670"/>
                  </a:lnTo>
                  <a:lnTo>
                    <a:pt x="5053" y="17731"/>
                  </a:lnTo>
                  <a:lnTo>
                    <a:pt x="28017" y="33289"/>
                  </a:lnTo>
                  <a:lnTo>
                    <a:pt x="57857" y="45283"/>
                  </a:lnTo>
                  <a:lnTo>
                    <a:pt x="92914" y="53002"/>
                  </a:lnTo>
                  <a:lnTo>
                    <a:pt x="131527" y="55734"/>
                  </a:lnTo>
                  <a:lnTo>
                    <a:pt x="169074" y="53002"/>
                  </a:lnTo>
                  <a:lnTo>
                    <a:pt x="204249" y="45283"/>
                  </a:lnTo>
                  <a:lnTo>
                    <a:pt x="234682" y="33289"/>
                  </a:lnTo>
                  <a:lnTo>
                    <a:pt x="258001" y="17731"/>
                  </a:lnTo>
                  <a:lnTo>
                    <a:pt x="263063" y="12670"/>
                  </a:lnTo>
                  <a:lnTo>
                    <a:pt x="260528" y="5069"/>
                  </a:lnTo>
                  <a:lnTo>
                    <a:pt x="250411" y="2539"/>
                  </a:lnTo>
                  <a:lnTo>
                    <a:pt x="247884" y="0"/>
                  </a:lnTo>
                  <a:close/>
                </a:path>
              </a:pathLst>
            </a:custGeom>
            <a:solidFill>
              <a:srgbClr val="35404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2358247" y="4562287"/>
            <a:ext cx="1167765" cy="1167765"/>
            <a:chOff x="2358247" y="4562287"/>
            <a:chExt cx="1167765" cy="1167765"/>
          </a:xfrm>
        </p:grpSpPr>
        <p:sp>
          <p:nvSpPr>
            <p:cNvPr id="23" name="object 23"/>
            <p:cNvSpPr/>
            <p:nvPr/>
          </p:nvSpPr>
          <p:spPr>
            <a:xfrm>
              <a:off x="2358247" y="4562287"/>
              <a:ext cx="1167765" cy="1167765"/>
            </a:xfrm>
            <a:custGeom>
              <a:avLst/>
              <a:gdLst/>
              <a:ahLst/>
              <a:cxnLst/>
              <a:rect l="l" t="t" r="r" b="b"/>
              <a:pathLst>
                <a:path w="1167764" h="1167764">
                  <a:moveTo>
                    <a:pt x="582544" y="0"/>
                  </a:moveTo>
                  <a:lnTo>
                    <a:pt x="534775" y="1932"/>
                  </a:lnTo>
                  <a:lnTo>
                    <a:pt x="488067" y="7629"/>
                  </a:lnTo>
                  <a:lnTo>
                    <a:pt x="442572" y="16944"/>
                  </a:lnTo>
                  <a:lnTo>
                    <a:pt x="398438" y="29728"/>
                  </a:lnTo>
                  <a:lnTo>
                    <a:pt x="355817" y="45833"/>
                  </a:lnTo>
                  <a:lnTo>
                    <a:pt x="314858" y="65111"/>
                  </a:lnTo>
                  <a:lnTo>
                    <a:pt x="275711" y="87413"/>
                  </a:lnTo>
                  <a:lnTo>
                    <a:pt x="238527" y="112591"/>
                  </a:lnTo>
                  <a:lnTo>
                    <a:pt x="203455" y="140498"/>
                  </a:lnTo>
                  <a:lnTo>
                    <a:pt x="170646" y="170984"/>
                  </a:lnTo>
                  <a:lnTo>
                    <a:pt x="140249" y="203902"/>
                  </a:lnTo>
                  <a:lnTo>
                    <a:pt x="112414" y="239103"/>
                  </a:lnTo>
                  <a:lnTo>
                    <a:pt x="87293" y="276439"/>
                  </a:lnTo>
                  <a:lnTo>
                    <a:pt x="65034" y="315762"/>
                  </a:lnTo>
                  <a:lnTo>
                    <a:pt x="45787" y="356924"/>
                  </a:lnTo>
                  <a:lnTo>
                    <a:pt x="29704" y="399776"/>
                  </a:lnTo>
                  <a:lnTo>
                    <a:pt x="16933" y="444171"/>
                  </a:lnTo>
                  <a:lnTo>
                    <a:pt x="7626" y="489960"/>
                  </a:lnTo>
                  <a:lnTo>
                    <a:pt x="1931" y="536995"/>
                  </a:lnTo>
                  <a:lnTo>
                    <a:pt x="0" y="585127"/>
                  </a:lnTo>
                  <a:lnTo>
                    <a:pt x="1931" y="632900"/>
                  </a:lnTo>
                  <a:lnTo>
                    <a:pt x="7626" y="679611"/>
                  </a:lnTo>
                  <a:lnTo>
                    <a:pt x="16933" y="725110"/>
                  </a:lnTo>
                  <a:lnTo>
                    <a:pt x="29704" y="769246"/>
                  </a:lnTo>
                  <a:lnTo>
                    <a:pt x="45787" y="811871"/>
                  </a:lnTo>
                  <a:lnTo>
                    <a:pt x="65034" y="852833"/>
                  </a:lnTo>
                  <a:lnTo>
                    <a:pt x="87293" y="891984"/>
                  </a:lnTo>
                  <a:lnTo>
                    <a:pt x="112414" y="929171"/>
                  </a:lnTo>
                  <a:lnTo>
                    <a:pt x="140249" y="964247"/>
                  </a:lnTo>
                  <a:lnTo>
                    <a:pt x="170646" y="997059"/>
                  </a:lnTo>
                  <a:lnTo>
                    <a:pt x="203455" y="1027459"/>
                  </a:lnTo>
                  <a:lnTo>
                    <a:pt x="238527" y="1055296"/>
                  </a:lnTo>
                  <a:lnTo>
                    <a:pt x="275711" y="1080421"/>
                  </a:lnTo>
                  <a:lnTo>
                    <a:pt x="314858" y="1102682"/>
                  </a:lnTo>
                  <a:lnTo>
                    <a:pt x="355817" y="1121930"/>
                  </a:lnTo>
                  <a:lnTo>
                    <a:pt x="398438" y="1138016"/>
                  </a:lnTo>
                  <a:lnTo>
                    <a:pt x="442572" y="1150788"/>
                  </a:lnTo>
                  <a:lnTo>
                    <a:pt x="488067" y="1160096"/>
                  </a:lnTo>
                  <a:lnTo>
                    <a:pt x="534775" y="1165792"/>
                  </a:lnTo>
                  <a:lnTo>
                    <a:pt x="582544" y="1167723"/>
                  </a:lnTo>
                  <a:lnTo>
                    <a:pt x="630327" y="1165792"/>
                  </a:lnTo>
                  <a:lnTo>
                    <a:pt x="677084" y="1160096"/>
                  </a:lnTo>
                  <a:lnTo>
                    <a:pt x="722660" y="1150788"/>
                  </a:lnTo>
                  <a:lnTo>
                    <a:pt x="766901" y="1138016"/>
                  </a:lnTo>
                  <a:lnTo>
                    <a:pt x="809654" y="1121930"/>
                  </a:lnTo>
                  <a:lnTo>
                    <a:pt x="850765" y="1102682"/>
                  </a:lnTo>
                  <a:lnTo>
                    <a:pt x="890079" y="1080421"/>
                  </a:lnTo>
                  <a:lnTo>
                    <a:pt x="927443" y="1055296"/>
                  </a:lnTo>
                  <a:lnTo>
                    <a:pt x="962702" y="1027459"/>
                  </a:lnTo>
                  <a:lnTo>
                    <a:pt x="995703" y="997059"/>
                  </a:lnTo>
                  <a:lnTo>
                    <a:pt x="1026292" y="964247"/>
                  </a:lnTo>
                  <a:lnTo>
                    <a:pt x="1054314" y="929171"/>
                  </a:lnTo>
                  <a:lnTo>
                    <a:pt x="1079616" y="891984"/>
                  </a:lnTo>
                  <a:lnTo>
                    <a:pt x="1102045" y="852833"/>
                  </a:lnTo>
                  <a:lnTo>
                    <a:pt x="1121445" y="811871"/>
                  </a:lnTo>
                  <a:lnTo>
                    <a:pt x="1137663" y="769246"/>
                  </a:lnTo>
                  <a:lnTo>
                    <a:pt x="1150545" y="725110"/>
                  </a:lnTo>
                  <a:lnTo>
                    <a:pt x="1159937" y="679611"/>
                  </a:lnTo>
                  <a:lnTo>
                    <a:pt x="1165685" y="632900"/>
                  </a:lnTo>
                  <a:lnTo>
                    <a:pt x="1167635" y="585127"/>
                  </a:lnTo>
                  <a:lnTo>
                    <a:pt x="1165685" y="536995"/>
                  </a:lnTo>
                  <a:lnTo>
                    <a:pt x="1159937" y="489960"/>
                  </a:lnTo>
                  <a:lnTo>
                    <a:pt x="1150545" y="444171"/>
                  </a:lnTo>
                  <a:lnTo>
                    <a:pt x="1137663" y="399776"/>
                  </a:lnTo>
                  <a:lnTo>
                    <a:pt x="1121445" y="356924"/>
                  </a:lnTo>
                  <a:lnTo>
                    <a:pt x="1102045" y="315762"/>
                  </a:lnTo>
                  <a:lnTo>
                    <a:pt x="1079616" y="276439"/>
                  </a:lnTo>
                  <a:lnTo>
                    <a:pt x="1054314" y="239103"/>
                  </a:lnTo>
                  <a:lnTo>
                    <a:pt x="1026292" y="203902"/>
                  </a:lnTo>
                  <a:lnTo>
                    <a:pt x="995703" y="170984"/>
                  </a:lnTo>
                  <a:lnTo>
                    <a:pt x="962702" y="140498"/>
                  </a:lnTo>
                  <a:lnTo>
                    <a:pt x="927443" y="112591"/>
                  </a:lnTo>
                  <a:lnTo>
                    <a:pt x="890079" y="87413"/>
                  </a:lnTo>
                  <a:lnTo>
                    <a:pt x="850765" y="65111"/>
                  </a:lnTo>
                  <a:lnTo>
                    <a:pt x="809654" y="45833"/>
                  </a:lnTo>
                  <a:lnTo>
                    <a:pt x="766901" y="29728"/>
                  </a:lnTo>
                  <a:lnTo>
                    <a:pt x="722660" y="16944"/>
                  </a:lnTo>
                  <a:lnTo>
                    <a:pt x="677084" y="7629"/>
                  </a:lnTo>
                  <a:lnTo>
                    <a:pt x="630327" y="1932"/>
                  </a:lnTo>
                  <a:lnTo>
                    <a:pt x="582544" y="0"/>
                  </a:lnTo>
                  <a:close/>
                </a:path>
              </a:pathLst>
            </a:custGeom>
            <a:solidFill>
              <a:srgbClr val="FFDD5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2180" y="5048622"/>
              <a:ext cx="121581" cy="16211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834418" y="5281659"/>
              <a:ext cx="215900" cy="281305"/>
            </a:xfrm>
            <a:custGeom>
              <a:avLst/>
              <a:gdLst/>
              <a:ahLst/>
              <a:cxnLst/>
              <a:rect l="l" t="t" r="r" b="b"/>
              <a:pathLst>
                <a:path w="215900" h="281304">
                  <a:moveTo>
                    <a:pt x="106374" y="0"/>
                  </a:moveTo>
                  <a:lnTo>
                    <a:pt x="65176" y="11082"/>
                  </a:lnTo>
                  <a:lnTo>
                    <a:pt x="31340" y="41164"/>
                  </a:lnTo>
                  <a:lnTo>
                    <a:pt x="8428" y="85494"/>
                  </a:lnTo>
                  <a:lnTo>
                    <a:pt x="0" y="139323"/>
                  </a:lnTo>
                  <a:lnTo>
                    <a:pt x="8428" y="194613"/>
                  </a:lnTo>
                  <a:lnTo>
                    <a:pt x="31340" y="239691"/>
                  </a:lnTo>
                  <a:lnTo>
                    <a:pt x="65176" y="270047"/>
                  </a:lnTo>
                  <a:lnTo>
                    <a:pt x="106374" y="281168"/>
                  </a:lnTo>
                  <a:lnTo>
                    <a:pt x="149035" y="270047"/>
                  </a:lnTo>
                  <a:lnTo>
                    <a:pt x="183625" y="239691"/>
                  </a:lnTo>
                  <a:lnTo>
                    <a:pt x="206817" y="194613"/>
                  </a:lnTo>
                  <a:lnTo>
                    <a:pt x="215286" y="139323"/>
                  </a:lnTo>
                  <a:lnTo>
                    <a:pt x="206817" y="85494"/>
                  </a:lnTo>
                  <a:lnTo>
                    <a:pt x="183625" y="41164"/>
                  </a:lnTo>
                  <a:lnTo>
                    <a:pt x="149035" y="11082"/>
                  </a:lnTo>
                  <a:lnTo>
                    <a:pt x="106374" y="0"/>
                  </a:lnTo>
                  <a:close/>
                </a:path>
              </a:pathLst>
            </a:custGeom>
            <a:solidFill>
              <a:srgbClr val="354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3405" y="4906777"/>
              <a:ext cx="177298" cy="16464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7822" y="4906777"/>
              <a:ext cx="220473" cy="303959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1713738" y="1844801"/>
            <a:ext cx="8521065" cy="4109085"/>
          </a:xfrm>
          <a:custGeom>
            <a:avLst/>
            <a:gdLst/>
            <a:ahLst/>
            <a:cxnLst/>
            <a:rect l="l" t="t" r="r" b="b"/>
            <a:pathLst>
              <a:path w="8521065" h="4109085">
                <a:moveTo>
                  <a:pt x="48006" y="4011117"/>
                </a:moveTo>
                <a:lnTo>
                  <a:pt x="28194" y="4011117"/>
                </a:lnTo>
                <a:lnTo>
                  <a:pt x="28194" y="4030929"/>
                </a:lnTo>
                <a:lnTo>
                  <a:pt x="48006" y="4030929"/>
                </a:lnTo>
                <a:lnTo>
                  <a:pt x="48006" y="4011117"/>
                </a:lnTo>
                <a:close/>
              </a:path>
              <a:path w="8521065" h="4109085">
                <a:moveTo>
                  <a:pt x="48006" y="3971493"/>
                </a:moveTo>
                <a:lnTo>
                  <a:pt x="28194" y="3971493"/>
                </a:lnTo>
                <a:lnTo>
                  <a:pt x="28194" y="3991305"/>
                </a:lnTo>
                <a:lnTo>
                  <a:pt x="48006" y="3991305"/>
                </a:lnTo>
                <a:lnTo>
                  <a:pt x="48006" y="3971493"/>
                </a:lnTo>
                <a:close/>
              </a:path>
              <a:path w="8521065" h="4109085">
                <a:moveTo>
                  <a:pt x="48006" y="3931869"/>
                </a:moveTo>
                <a:lnTo>
                  <a:pt x="28194" y="3931869"/>
                </a:lnTo>
                <a:lnTo>
                  <a:pt x="28194" y="3951681"/>
                </a:lnTo>
                <a:lnTo>
                  <a:pt x="48006" y="3951681"/>
                </a:lnTo>
                <a:lnTo>
                  <a:pt x="48006" y="3931869"/>
                </a:lnTo>
                <a:close/>
              </a:path>
              <a:path w="8521065" h="4109085">
                <a:moveTo>
                  <a:pt x="48006" y="3892245"/>
                </a:moveTo>
                <a:lnTo>
                  <a:pt x="28194" y="3892245"/>
                </a:lnTo>
                <a:lnTo>
                  <a:pt x="28194" y="3912057"/>
                </a:lnTo>
                <a:lnTo>
                  <a:pt x="48006" y="3912057"/>
                </a:lnTo>
                <a:lnTo>
                  <a:pt x="48006" y="3892245"/>
                </a:lnTo>
                <a:close/>
              </a:path>
              <a:path w="8521065" h="4109085">
                <a:moveTo>
                  <a:pt x="48006" y="3852621"/>
                </a:moveTo>
                <a:lnTo>
                  <a:pt x="28194" y="3852621"/>
                </a:lnTo>
                <a:lnTo>
                  <a:pt x="28194" y="3872433"/>
                </a:lnTo>
                <a:lnTo>
                  <a:pt x="48006" y="3872433"/>
                </a:lnTo>
                <a:lnTo>
                  <a:pt x="48006" y="3852621"/>
                </a:lnTo>
                <a:close/>
              </a:path>
              <a:path w="8521065" h="4109085">
                <a:moveTo>
                  <a:pt x="48006" y="3812997"/>
                </a:moveTo>
                <a:lnTo>
                  <a:pt x="28194" y="3812997"/>
                </a:lnTo>
                <a:lnTo>
                  <a:pt x="28194" y="3832809"/>
                </a:lnTo>
                <a:lnTo>
                  <a:pt x="48006" y="3832809"/>
                </a:lnTo>
                <a:lnTo>
                  <a:pt x="48006" y="3812997"/>
                </a:lnTo>
                <a:close/>
              </a:path>
              <a:path w="8521065" h="4109085">
                <a:moveTo>
                  <a:pt x="48006" y="3773373"/>
                </a:moveTo>
                <a:lnTo>
                  <a:pt x="28194" y="3773373"/>
                </a:lnTo>
                <a:lnTo>
                  <a:pt x="28194" y="3793185"/>
                </a:lnTo>
                <a:lnTo>
                  <a:pt x="48006" y="3793185"/>
                </a:lnTo>
                <a:lnTo>
                  <a:pt x="48006" y="3773373"/>
                </a:lnTo>
                <a:close/>
              </a:path>
              <a:path w="8521065" h="4109085">
                <a:moveTo>
                  <a:pt x="48006" y="3733800"/>
                </a:moveTo>
                <a:lnTo>
                  <a:pt x="28194" y="3733800"/>
                </a:lnTo>
                <a:lnTo>
                  <a:pt x="28194" y="3753561"/>
                </a:lnTo>
                <a:lnTo>
                  <a:pt x="48006" y="3753561"/>
                </a:lnTo>
                <a:lnTo>
                  <a:pt x="48006" y="3733800"/>
                </a:lnTo>
                <a:close/>
              </a:path>
              <a:path w="8521065" h="4109085">
                <a:moveTo>
                  <a:pt x="48006" y="3694176"/>
                </a:moveTo>
                <a:lnTo>
                  <a:pt x="28194" y="3694176"/>
                </a:lnTo>
                <a:lnTo>
                  <a:pt x="28194" y="3713988"/>
                </a:lnTo>
                <a:lnTo>
                  <a:pt x="48006" y="3713988"/>
                </a:lnTo>
                <a:lnTo>
                  <a:pt x="48006" y="3694176"/>
                </a:lnTo>
                <a:close/>
              </a:path>
              <a:path w="8521065" h="4109085">
                <a:moveTo>
                  <a:pt x="48006" y="3654552"/>
                </a:moveTo>
                <a:lnTo>
                  <a:pt x="28194" y="3654552"/>
                </a:lnTo>
                <a:lnTo>
                  <a:pt x="28194" y="3674364"/>
                </a:lnTo>
                <a:lnTo>
                  <a:pt x="48006" y="3674364"/>
                </a:lnTo>
                <a:lnTo>
                  <a:pt x="48006" y="3654552"/>
                </a:lnTo>
                <a:close/>
              </a:path>
              <a:path w="8521065" h="4109085">
                <a:moveTo>
                  <a:pt x="48006" y="3614928"/>
                </a:moveTo>
                <a:lnTo>
                  <a:pt x="28194" y="3614928"/>
                </a:lnTo>
                <a:lnTo>
                  <a:pt x="28194" y="3634740"/>
                </a:lnTo>
                <a:lnTo>
                  <a:pt x="48006" y="3634740"/>
                </a:lnTo>
                <a:lnTo>
                  <a:pt x="48006" y="3614928"/>
                </a:lnTo>
                <a:close/>
              </a:path>
              <a:path w="8521065" h="4109085">
                <a:moveTo>
                  <a:pt x="48006" y="3575304"/>
                </a:moveTo>
                <a:lnTo>
                  <a:pt x="28194" y="3575304"/>
                </a:lnTo>
                <a:lnTo>
                  <a:pt x="28194" y="3595116"/>
                </a:lnTo>
                <a:lnTo>
                  <a:pt x="48006" y="3595116"/>
                </a:lnTo>
                <a:lnTo>
                  <a:pt x="48006" y="3575304"/>
                </a:lnTo>
                <a:close/>
              </a:path>
              <a:path w="8521065" h="4109085">
                <a:moveTo>
                  <a:pt x="48006" y="3535680"/>
                </a:moveTo>
                <a:lnTo>
                  <a:pt x="28194" y="3535680"/>
                </a:lnTo>
                <a:lnTo>
                  <a:pt x="28194" y="3555492"/>
                </a:lnTo>
                <a:lnTo>
                  <a:pt x="48006" y="3555492"/>
                </a:lnTo>
                <a:lnTo>
                  <a:pt x="48006" y="3535680"/>
                </a:lnTo>
                <a:close/>
              </a:path>
              <a:path w="8521065" h="4109085">
                <a:moveTo>
                  <a:pt x="48006" y="3496056"/>
                </a:moveTo>
                <a:lnTo>
                  <a:pt x="28194" y="3496056"/>
                </a:lnTo>
                <a:lnTo>
                  <a:pt x="28194" y="3515868"/>
                </a:lnTo>
                <a:lnTo>
                  <a:pt x="48006" y="3515868"/>
                </a:lnTo>
                <a:lnTo>
                  <a:pt x="48006" y="3496056"/>
                </a:lnTo>
                <a:close/>
              </a:path>
              <a:path w="8521065" h="4109085">
                <a:moveTo>
                  <a:pt x="48006" y="3456432"/>
                </a:moveTo>
                <a:lnTo>
                  <a:pt x="28194" y="3456432"/>
                </a:lnTo>
                <a:lnTo>
                  <a:pt x="28194" y="3476244"/>
                </a:lnTo>
                <a:lnTo>
                  <a:pt x="48006" y="3476244"/>
                </a:lnTo>
                <a:lnTo>
                  <a:pt x="48006" y="3456432"/>
                </a:lnTo>
                <a:close/>
              </a:path>
              <a:path w="8521065" h="4109085">
                <a:moveTo>
                  <a:pt x="48006" y="3416808"/>
                </a:moveTo>
                <a:lnTo>
                  <a:pt x="28194" y="3416808"/>
                </a:lnTo>
                <a:lnTo>
                  <a:pt x="28194" y="3436620"/>
                </a:lnTo>
                <a:lnTo>
                  <a:pt x="48006" y="3436620"/>
                </a:lnTo>
                <a:lnTo>
                  <a:pt x="48006" y="3416808"/>
                </a:lnTo>
                <a:close/>
              </a:path>
              <a:path w="8521065" h="4109085">
                <a:moveTo>
                  <a:pt x="48006" y="3377184"/>
                </a:moveTo>
                <a:lnTo>
                  <a:pt x="28194" y="3377184"/>
                </a:lnTo>
                <a:lnTo>
                  <a:pt x="28194" y="3396996"/>
                </a:lnTo>
                <a:lnTo>
                  <a:pt x="48006" y="3396996"/>
                </a:lnTo>
                <a:lnTo>
                  <a:pt x="48006" y="3377184"/>
                </a:lnTo>
                <a:close/>
              </a:path>
              <a:path w="8521065" h="4109085">
                <a:moveTo>
                  <a:pt x="48006" y="3337560"/>
                </a:moveTo>
                <a:lnTo>
                  <a:pt x="28194" y="3337560"/>
                </a:lnTo>
                <a:lnTo>
                  <a:pt x="28194" y="3357372"/>
                </a:lnTo>
                <a:lnTo>
                  <a:pt x="48006" y="3357372"/>
                </a:lnTo>
                <a:lnTo>
                  <a:pt x="48006" y="3337560"/>
                </a:lnTo>
                <a:close/>
              </a:path>
              <a:path w="8521065" h="4109085">
                <a:moveTo>
                  <a:pt x="48006" y="3297936"/>
                </a:moveTo>
                <a:lnTo>
                  <a:pt x="28194" y="3297936"/>
                </a:lnTo>
                <a:lnTo>
                  <a:pt x="28194" y="3317748"/>
                </a:lnTo>
                <a:lnTo>
                  <a:pt x="48006" y="3317748"/>
                </a:lnTo>
                <a:lnTo>
                  <a:pt x="48006" y="3297936"/>
                </a:lnTo>
                <a:close/>
              </a:path>
              <a:path w="8521065" h="4109085">
                <a:moveTo>
                  <a:pt x="48006" y="3258312"/>
                </a:moveTo>
                <a:lnTo>
                  <a:pt x="28194" y="3258312"/>
                </a:lnTo>
                <a:lnTo>
                  <a:pt x="28194" y="3278124"/>
                </a:lnTo>
                <a:lnTo>
                  <a:pt x="48006" y="3278124"/>
                </a:lnTo>
                <a:lnTo>
                  <a:pt x="48006" y="3258312"/>
                </a:lnTo>
                <a:close/>
              </a:path>
              <a:path w="8521065" h="4109085">
                <a:moveTo>
                  <a:pt x="48006" y="3218688"/>
                </a:moveTo>
                <a:lnTo>
                  <a:pt x="28194" y="3218688"/>
                </a:lnTo>
                <a:lnTo>
                  <a:pt x="28194" y="3238500"/>
                </a:lnTo>
                <a:lnTo>
                  <a:pt x="48006" y="3238500"/>
                </a:lnTo>
                <a:lnTo>
                  <a:pt x="48006" y="3218688"/>
                </a:lnTo>
                <a:close/>
              </a:path>
              <a:path w="8521065" h="4109085">
                <a:moveTo>
                  <a:pt x="48006" y="3179064"/>
                </a:moveTo>
                <a:lnTo>
                  <a:pt x="28194" y="3179064"/>
                </a:lnTo>
                <a:lnTo>
                  <a:pt x="28194" y="3198876"/>
                </a:lnTo>
                <a:lnTo>
                  <a:pt x="48006" y="3198876"/>
                </a:lnTo>
                <a:lnTo>
                  <a:pt x="48006" y="3179064"/>
                </a:lnTo>
                <a:close/>
              </a:path>
              <a:path w="8521065" h="4109085">
                <a:moveTo>
                  <a:pt x="48006" y="3139440"/>
                </a:moveTo>
                <a:lnTo>
                  <a:pt x="28194" y="3139440"/>
                </a:lnTo>
                <a:lnTo>
                  <a:pt x="28194" y="3159252"/>
                </a:lnTo>
                <a:lnTo>
                  <a:pt x="48006" y="3159252"/>
                </a:lnTo>
                <a:lnTo>
                  <a:pt x="48006" y="3139440"/>
                </a:lnTo>
                <a:close/>
              </a:path>
              <a:path w="8521065" h="4109085">
                <a:moveTo>
                  <a:pt x="48006" y="3099816"/>
                </a:moveTo>
                <a:lnTo>
                  <a:pt x="28194" y="3099816"/>
                </a:lnTo>
                <a:lnTo>
                  <a:pt x="28194" y="3119628"/>
                </a:lnTo>
                <a:lnTo>
                  <a:pt x="48006" y="3119628"/>
                </a:lnTo>
                <a:lnTo>
                  <a:pt x="48006" y="3099816"/>
                </a:lnTo>
                <a:close/>
              </a:path>
              <a:path w="8521065" h="4109085">
                <a:moveTo>
                  <a:pt x="48006" y="3060192"/>
                </a:moveTo>
                <a:lnTo>
                  <a:pt x="28194" y="3060192"/>
                </a:lnTo>
                <a:lnTo>
                  <a:pt x="28194" y="3080004"/>
                </a:lnTo>
                <a:lnTo>
                  <a:pt x="48006" y="3080004"/>
                </a:lnTo>
                <a:lnTo>
                  <a:pt x="48006" y="3060192"/>
                </a:lnTo>
                <a:close/>
              </a:path>
              <a:path w="8521065" h="4109085">
                <a:moveTo>
                  <a:pt x="48006" y="3020568"/>
                </a:moveTo>
                <a:lnTo>
                  <a:pt x="28194" y="3020568"/>
                </a:lnTo>
                <a:lnTo>
                  <a:pt x="28194" y="3040380"/>
                </a:lnTo>
                <a:lnTo>
                  <a:pt x="48006" y="3040380"/>
                </a:lnTo>
                <a:lnTo>
                  <a:pt x="48006" y="3020568"/>
                </a:lnTo>
                <a:close/>
              </a:path>
              <a:path w="8521065" h="4109085">
                <a:moveTo>
                  <a:pt x="48006" y="2980944"/>
                </a:moveTo>
                <a:lnTo>
                  <a:pt x="28194" y="2980944"/>
                </a:lnTo>
                <a:lnTo>
                  <a:pt x="28194" y="3000756"/>
                </a:lnTo>
                <a:lnTo>
                  <a:pt x="48006" y="3000756"/>
                </a:lnTo>
                <a:lnTo>
                  <a:pt x="48006" y="2980944"/>
                </a:lnTo>
                <a:close/>
              </a:path>
              <a:path w="8521065" h="4109085">
                <a:moveTo>
                  <a:pt x="48006" y="2941320"/>
                </a:moveTo>
                <a:lnTo>
                  <a:pt x="28194" y="2941320"/>
                </a:lnTo>
                <a:lnTo>
                  <a:pt x="28194" y="2961132"/>
                </a:lnTo>
                <a:lnTo>
                  <a:pt x="48006" y="2961132"/>
                </a:lnTo>
                <a:lnTo>
                  <a:pt x="48006" y="2941320"/>
                </a:lnTo>
                <a:close/>
              </a:path>
              <a:path w="8521065" h="4109085">
                <a:moveTo>
                  <a:pt x="48006" y="2901696"/>
                </a:moveTo>
                <a:lnTo>
                  <a:pt x="28194" y="2901696"/>
                </a:lnTo>
                <a:lnTo>
                  <a:pt x="28194" y="2921508"/>
                </a:lnTo>
                <a:lnTo>
                  <a:pt x="48006" y="2921508"/>
                </a:lnTo>
                <a:lnTo>
                  <a:pt x="48006" y="2901696"/>
                </a:lnTo>
                <a:close/>
              </a:path>
              <a:path w="8521065" h="4109085">
                <a:moveTo>
                  <a:pt x="48006" y="2862072"/>
                </a:moveTo>
                <a:lnTo>
                  <a:pt x="28194" y="2862072"/>
                </a:lnTo>
                <a:lnTo>
                  <a:pt x="28194" y="2881884"/>
                </a:lnTo>
                <a:lnTo>
                  <a:pt x="48006" y="2881884"/>
                </a:lnTo>
                <a:lnTo>
                  <a:pt x="48006" y="2862072"/>
                </a:lnTo>
                <a:close/>
              </a:path>
              <a:path w="8521065" h="4109085">
                <a:moveTo>
                  <a:pt x="48006" y="2822448"/>
                </a:moveTo>
                <a:lnTo>
                  <a:pt x="28194" y="2822448"/>
                </a:lnTo>
                <a:lnTo>
                  <a:pt x="28194" y="2842260"/>
                </a:lnTo>
                <a:lnTo>
                  <a:pt x="48006" y="2842260"/>
                </a:lnTo>
                <a:lnTo>
                  <a:pt x="48006" y="2822448"/>
                </a:lnTo>
                <a:close/>
              </a:path>
              <a:path w="8521065" h="4109085">
                <a:moveTo>
                  <a:pt x="48006" y="2782824"/>
                </a:moveTo>
                <a:lnTo>
                  <a:pt x="28194" y="2782824"/>
                </a:lnTo>
                <a:lnTo>
                  <a:pt x="28194" y="2802636"/>
                </a:lnTo>
                <a:lnTo>
                  <a:pt x="48006" y="2802636"/>
                </a:lnTo>
                <a:lnTo>
                  <a:pt x="48006" y="2782824"/>
                </a:lnTo>
                <a:close/>
              </a:path>
              <a:path w="8521065" h="4109085">
                <a:moveTo>
                  <a:pt x="48006" y="2743200"/>
                </a:moveTo>
                <a:lnTo>
                  <a:pt x="28194" y="2743200"/>
                </a:lnTo>
                <a:lnTo>
                  <a:pt x="28194" y="2763012"/>
                </a:lnTo>
                <a:lnTo>
                  <a:pt x="48006" y="2763012"/>
                </a:lnTo>
                <a:lnTo>
                  <a:pt x="48006" y="2743200"/>
                </a:lnTo>
                <a:close/>
              </a:path>
              <a:path w="8521065" h="4109085">
                <a:moveTo>
                  <a:pt x="48006" y="2703576"/>
                </a:moveTo>
                <a:lnTo>
                  <a:pt x="28194" y="2703576"/>
                </a:lnTo>
                <a:lnTo>
                  <a:pt x="28194" y="2723388"/>
                </a:lnTo>
                <a:lnTo>
                  <a:pt x="48006" y="2723388"/>
                </a:lnTo>
                <a:lnTo>
                  <a:pt x="48006" y="2703576"/>
                </a:lnTo>
                <a:close/>
              </a:path>
              <a:path w="8521065" h="4109085">
                <a:moveTo>
                  <a:pt x="48006" y="2663952"/>
                </a:moveTo>
                <a:lnTo>
                  <a:pt x="28194" y="2663952"/>
                </a:lnTo>
                <a:lnTo>
                  <a:pt x="28194" y="2683764"/>
                </a:lnTo>
                <a:lnTo>
                  <a:pt x="48006" y="2683764"/>
                </a:lnTo>
                <a:lnTo>
                  <a:pt x="48006" y="2663952"/>
                </a:lnTo>
                <a:close/>
              </a:path>
              <a:path w="8521065" h="4109085">
                <a:moveTo>
                  <a:pt x="48006" y="2624328"/>
                </a:moveTo>
                <a:lnTo>
                  <a:pt x="28194" y="2624328"/>
                </a:lnTo>
                <a:lnTo>
                  <a:pt x="28194" y="2644140"/>
                </a:lnTo>
                <a:lnTo>
                  <a:pt x="48006" y="2644140"/>
                </a:lnTo>
                <a:lnTo>
                  <a:pt x="48006" y="2624328"/>
                </a:lnTo>
                <a:close/>
              </a:path>
              <a:path w="8521065" h="4109085">
                <a:moveTo>
                  <a:pt x="48006" y="2584704"/>
                </a:moveTo>
                <a:lnTo>
                  <a:pt x="28194" y="2584704"/>
                </a:lnTo>
                <a:lnTo>
                  <a:pt x="28194" y="2604516"/>
                </a:lnTo>
                <a:lnTo>
                  <a:pt x="48006" y="2604516"/>
                </a:lnTo>
                <a:lnTo>
                  <a:pt x="48006" y="2584704"/>
                </a:lnTo>
                <a:close/>
              </a:path>
              <a:path w="8521065" h="4109085">
                <a:moveTo>
                  <a:pt x="48006" y="2545080"/>
                </a:moveTo>
                <a:lnTo>
                  <a:pt x="28194" y="2545080"/>
                </a:lnTo>
                <a:lnTo>
                  <a:pt x="28194" y="2564892"/>
                </a:lnTo>
                <a:lnTo>
                  <a:pt x="48006" y="2564892"/>
                </a:lnTo>
                <a:lnTo>
                  <a:pt x="48006" y="2545080"/>
                </a:lnTo>
                <a:close/>
              </a:path>
              <a:path w="8521065" h="4109085">
                <a:moveTo>
                  <a:pt x="48006" y="2505456"/>
                </a:moveTo>
                <a:lnTo>
                  <a:pt x="28194" y="2505456"/>
                </a:lnTo>
                <a:lnTo>
                  <a:pt x="28194" y="2525268"/>
                </a:lnTo>
                <a:lnTo>
                  <a:pt x="48006" y="2525268"/>
                </a:lnTo>
                <a:lnTo>
                  <a:pt x="48006" y="2505456"/>
                </a:lnTo>
                <a:close/>
              </a:path>
              <a:path w="8521065" h="4109085">
                <a:moveTo>
                  <a:pt x="48006" y="2465832"/>
                </a:moveTo>
                <a:lnTo>
                  <a:pt x="28194" y="2465832"/>
                </a:lnTo>
                <a:lnTo>
                  <a:pt x="28194" y="2485644"/>
                </a:lnTo>
                <a:lnTo>
                  <a:pt x="48006" y="2485644"/>
                </a:lnTo>
                <a:lnTo>
                  <a:pt x="48006" y="2465832"/>
                </a:lnTo>
                <a:close/>
              </a:path>
              <a:path w="8521065" h="4109085">
                <a:moveTo>
                  <a:pt x="48006" y="2426208"/>
                </a:moveTo>
                <a:lnTo>
                  <a:pt x="28194" y="2426208"/>
                </a:lnTo>
                <a:lnTo>
                  <a:pt x="28194" y="2446020"/>
                </a:lnTo>
                <a:lnTo>
                  <a:pt x="48006" y="2446020"/>
                </a:lnTo>
                <a:lnTo>
                  <a:pt x="48006" y="2426208"/>
                </a:lnTo>
                <a:close/>
              </a:path>
              <a:path w="8521065" h="4109085">
                <a:moveTo>
                  <a:pt x="48006" y="2386584"/>
                </a:moveTo>
                <a:lnTo>
                  <a:pt x="28194" y="2386584"/>
                </a:lnTo>
                <a:lnTo>
                  <a:pt x="28194" y="2406396"/>
                </a:lnTo>
                <a:lnTo>
                  <a:pt x="48006" y="2406396"/>
                </a:lnTo>
                <a:lnTo>
                  <a:pt x="48006" y="2386584"/>
                </a:lnTo>
                <a:close/>
              </a:path>
              <a:path w="8521065" h="4109085">
                <a:moveTo>
                  <a:pt x="48006" y="2346960"/>
                </a:moveTo>
                <a:lnTo>
                  <a:pt x="28194" y="2346960"/>
                </a:lnTo>
                <a:lnTo>
                  <a:pt x="28194" y="2366772"/>
                </a:lnTo>
                <a:lnTo>
                  <a:pt x="48006" y="2366772"/>
                </a:lnTo>
                <a:lnTo>
                  <a:pt x="48006" y="2346960"/>
                </a:lnTo>
                <a:close/>
              </a:path>
              <a:path w="8521065" h="4109085">
                <a:moveTo>
                  <a:pt x="48006" y="2307336"/>
                </a:moveTo>
                <a:lnTo>
                  <a:pt x="28194" y="2307336"/>
                </a:lnTo>
                <a:lnTo>
                  <a:pt x="28194" y="2327148"/>
                </a:lnTo>
                <a:lnTo>
                  <a:pt x="48006" y="2327148"/>
                </a:lnTo>
                <a:lnTo>
                  <a:pt x="48006" y="2307336"/>
                </a:lnTo>
                <a:close/>
              </a:path>
              <a:path w="8521065" h="4109085">
                <a:moveTo>
                  <a:pt x="48006" y="2267712"/>
                </a:moveTo>
                <a:lnTo>
                  <a:pt x="28194" y="2267712"/>
                </a:lnTo>
                <a:lnTo>
                  <a:pt x="28194" y="2287524"/>
                </a:lnTo>
                <a:lnTo>
                  <a:pt x="48006" y="2287524"/>
                </a:lnTo>
                <a:lnTo>
                  <a:pt x="48006" y="2267712"/>
                </a:lnTo>
                <a:close/>
              </a:path>
              <a:path w="8521065" h="4109085">
                <a:moveTo>
                  <a:pt x="48006" y="2228088"/>
                </a:moveTo>
                <a:lnTo>
                  <a:pt x="28194" y="2228088"/>
                </a:lnTo>
                <a:lnTo>
                  <a:pt x="28194" y="2247900"/>
                </a:lnTo>
                <a:lnTo>
                  <a:pt x="48006" y="2247900"/>
                </a:lnTo>
                <a:lnTo>
                  <a:pt x="48006" y="2228088"/>
                </a:lnTo>
                <a:close/>
              </a:path>
              <a:path w="8521065" h="4109085">
                <a:moveTo>
                  <a:pt x="48006" y="2188464"/>
                </a:moveTo>
                <a:lnTo>
                  <a:pt x="28194" y="2188464"/>
                </a:lnTo>
                <a:lnTo>
                  <a:pt x="28194" y="2208276"/>
                </a:lnTo>
                <a:lnTo>
                  <a:pt x="48006" y="2208276"/>
                </a:lnTo>
                <a:lnTo>
                  <a:pt x="48006" y="2188464"/>
                </a:lnTo>
                <a:close/>
              </a:path>
              <a:path w="8521065" h="4109085">
                <a:moveTo>
                  <a:pt x="48006" y="2148840"/>
                </a:moveTo>
                <a:lnTo>
                  <a:pt x="28194" y="2148840"/>
                </a:lnTo>
                <a:lnTo>
                  <a:pt x="28194" y="2168652"/>
                </a:lnTo>
                <a:lnTo>
                  <a:pt x="48006" y="2168652"/>
                </a:lnTo>
                <a:lnTo>
                  <a:pt x="48006" y="2148840"/>
                </a:lnTo>
                <a:close/>
              </a:path>
              <a:path w="8521065" h="4109085">
                <a:moveTo>
                  <a:pt x="48006" y="2109216"/>
                </a:moveTo>
                <a:lnTo>
                  <a:pt x="28194" y="2109216"/>
                </a:lnTo>
                <a:lnTo>
                  <a:pt x="28194" y="2129028"/>
                </a:lnTo>
                <a:lnTo>
                  <a:pt x="48006" y="2129028"/>
                </a:lnTo>
                <a:lnTo>
                  <a:pt x="48006" y="2109216"/>
                </a:lnTo>
                <a:close/>
              </a:path>
              <a:path w="8521065" h="4109085">
                <a:moveTo>
                  <a:pt x="48006" y="2069592"/>
                </a:moveTo>
                <a:lnTo>
                  <a:pt x="28194" y="2069592"/>
                </a:lnTo>
                <a:lnTo>
                  <a:pt x="28194" y="2089404"/>
                </a:lnTo>
                <a:lnTo>
                  <a:pt x="48006" y="2089404"/>
                </a:lnTo>
                <a:lnTo>
                  <a:pt x="48006" y="2069592"/>
                </a:lnTo>
                <a:close/>
              </a:path>
              <a:path w="8521065" h="4109085">
                <a:moveTo>
                  <a:pt x="48006" y="2029968"/>
                </a:moveTo>
                <a:lnTo>
                  <a:pt x="28194" y="2029968"/>
                </a:lnTo>
                <a:lnTo>
                  <a:pt x="28194" y="2049780"/>
                </a:lnTo>
                <a:lnTo>
                  <a:pt x="48006" y="2049780"/>
                </a:lnTo>
                <a:lnTo>
                  <a:pt x="48006" y="2029968"/>
                </a:lnTo>
                <a:close/>
              </a:path>
              <a:path w="8521065" h="4109085">
                <a:moveTo>
                  <a:pt x="48006" y="1990344"/>
                </a:moveTo>
                <a:lnTo>
                  <a:pt x="28194" y="1990344"/>
                </a:lnTo>
                <a:lnTo>
                  <a:pt x="28194" y="2010156"/>
                </a:lnTo>
                <a:lnTo>
                  <a:pt x="48006" y="2010156"/>
                </a:lnTo>
                <a:lnTo>
                  <a:pt x="48006" y="1990344"/>
                </a:lnTo>
                <a:close/>
              </a:path>
              <a:path w="8521065" h="4109085">
                <a:moveTo>
                  <a:pt x="48006" y="1950720"/>
                </a:moveTo>
                <a:lnTo>
                  <a:pt x="28194" y="1950720"/>
                </a:lnTo>
                <a:lnTo>
                  <a:pt x="28194" y="1970532"/>
                </a:lnTo>
                <a:lnTo>
                  <a:pt x="48006" y="1970532"/>
                </a:lnTo>
                <a:lnTo>
                  <a:pt x="48006" y="1950720"/>
                </a:lnTo>
                <a:close/>
              </a:path>
              <a:path w="8521065" h="4109085">
                <a:moveTo>
                  <a:pt x="48006" y="1911096"/>
                </a:moveTo>
                <a:lnTo>
                  <a:pt x="28194" y="1911096"/>
                </a:lnTo>
                <a:lnTo>
                  <a:pt x="28194" y="1930908"/>
                </a:lnTo>
                <a:lnTo>
                  <a:pt x="48006" y="1930908"/>
                </a:lnTo>
                <a:lnTo>
                  <a:pt x="48006" y="1911096"/>
                </a:lnTo>
                <a:close/>
              </a:path>
              <a:path w="8521065" h="4109085">
                <a:moveTo>
                  <a:pt x="48006" y="1871472"/>
                </a:moveTo>
                <a:lnTo>
                  <a:pt x="28194" y="1871472"/>
                </a:lnTo>
                <a:lnTo>
                  <a:pt x="28194" y="1891284"/>
                </a:lnTo>
                <a:lnTo>
                  <a:pt x="48006" y="1891284"/>
                </a:lnTo>
                <a:lnTo>
                  <a:pt x="48006" y="1871472"/>
                </a:lnTo>
                <a:close/>
              </a:path>
              <a:path w="8521065" h="4109085">
                <a:moveTo>
                  <a:pt x="48006" y="1831848"/>
                </a:moveTo>
                <a:lnTo>
                  <a:pt x="28194" y="1831848"/>
                </a:lnTo>
                <a:lnTo>
                  <a:pt x="28194" y="1851660"/>
                </a:lnTo>
                <a:lnTo>
                  <a:pt x="48006" y="1851660"/>
                </a:lnTo>
                <a:lnTo>
                  <a:pt x="48006" y="1831848"/>
                </a:lnTo>
                <a:close/>
              </a:path>
              <a:path w="8521065" h="4109085">
                <a:moveTo>
                  <a:pt x="48006" y="1792224"/>
                </a:moveTo>
                <a:lnTo>
                  <a:pt x="28194" y="1792224"/>
                </a:lnTo>
                <a:lnTo>
                  <a:pt x="28194" y="1812036"/>
                </a:lnTo>
                <a:lnTo>
                  <a:pt x="48006" y="1812036"/>
                </a:lnTo>
                <a:lnTo>
                  <a:pt x="48006" y="1792224"/>
                </a:lnTo>
                <a:close/>
              </a:path>
              <a:path w="8521065" h="4109085">
                <a:moveTo>
                  <a:pt x="48006" y="1752600"/>
                </a:moveTo>
                <a:lnTo>
                  <a:pt x="28194" y="1752600"/>
                </a:lnTo>
                <a:lnTo>
                  <a:pt x="28194" y="1772412"/>
                </a:lnTo>
                <a:lnTo>
                  <a:pt x="48006" y="1772412"/>
                </a:lnTo>
                <a:lnTo>
                  <a:pt x="48006" y="1752600"/>
                </a:lnTo>
                <a:close/>
              </a:path>
              <a:path w="8521065" h="4109085">
                <a:moveTo>
                  <a:pt x="48006" y="1712976"/>
                </a:moveTo>
                <a:lnTo>
                  <a:pt x="28194" y="1712976"/>
                </a:lnTo>
                <a:lnTo>
                  <a:pt x="28194" y="1732788"/>
                </a:lnTo>
                <a:lnTo>
                  <a:pt x="48006" y="1732788"/>
                </a:lnTo>
                <a:lnTo>
                  <a:pt x="48006" y="1712976"/>
                </a:lnTo>
                <a:close/>
              </a:path>
              <a:path w="8521065" h="4109085">
                <a:moveTo>
                  <a:pt x="48006" y="1673352"/>
                </a:moveTo>
                <a:lnTo>
                  <a:pt x="28194" y="1673352"/>
                </a:lnTo>
                <a:lnTo>
                  <a:pt x="28194" y="1693164"/>
                </a:lnTo>
                <a:lnTo>
                  <a:pt x="48006" y="1693164"/>
                </a:lnTo>
                <a:lnTo>
                  <a:pt x="48006" y="1673352"/>
                </a:lnTo>
                <a:close/>
              </a:path>
              <a:path w="8521065" h="4109085">
                <a:moveTo>
                  <a:pt x="48006" y="1633728"/>
                </a:moveTo>
                <a:lnTo>
                  <a:pt x="28194" y="1633728"/>
                </a:lnTo>
                <a:lnTo>
                  <a:pt x="28194" y="1653540"/>
                </a:lnTo>
                <a:lnTo>
                  <a:pt x="48006" y="1653540"/>
                </a:lnTo>
                <a:lnTo>
                  <a:pt x="48006" y="1633728"/>
                </a:lnTo>
                <a:close/>
              </a:path>
              <a:path w="8521065" h="4109085">
                <a:moveTo>
                  <a:pt x="48006" y="1594104"/>
                </a:moveTo>
                <a:lnTo>
                  <a:pt x="28194" y="1594104"/>
                </a:lnTo>
                <a:lnTo>
                  <a:pt x="28194" y="1613916"/>
                </a:lnTo>
                <a:lnTo>
                  <a:pt x="48006" y="1613916"/>
                </a:lnTo>
                <a:lnTo>
                  <a:pt x="48006" y="1594104"/>
                </a:lnTo>
                <a:close/>
              </a:path>
              <a:path w="8521065" h="4109085">
                <a:moveTo>
                  <a:pt x="48006" y="1554480"/>
                </a:moveTo>
                <a:lnTo>
                  <a:pt x="28194" y="1554480"/>
                </a:lnTo>
                <a:lnTo>
                  <a:pt x="28194" y="1574292"/>
                </a:lnTo>
                <a:lnTo>
                  <a:pt x="48006" y="1574292"/>
                </a:lnTo>
                <a:lnTo>
                  <a:pt x="48006" y="1554480"/>
                </a:lnTo>
                <a:close/>
              </a:path>
              <a:path w="8521065" h="4109085">
                <a:moveTo>
                  <a:pt x="48006" y="1514856"/>
                </a:moveTo>
                <a:lnTo>
                  <a:pt x="28194" y="1514856"/>
                </a:lnTo>
                <a:lnTo>
                  <a:pt x="28194" y="1534668"/>
                </a:lnTo>
                <a:lnTo>
                  <a:pt x="48006" y="1534668"/>
                </a:lnTo>
                <a:lnTo>
                  <a:pt x="48006" y="1514856"/>
                </a:lnTo>
                <a:close/>
              </a:path>
              <a:path w="8521065" h="4109085">
                <a:moveTo>
                  <a:pt x="48006" y="1475232"/>
                </a:moveTo>
                <a:lnTo>
                  <a:pt x="28194" y="1475232"/>
                </a:lnTo>
                <a:lnTo>
                  <a:pt x="28194" y="1495044"/>
                </a:lnTo>
                <a:lnTo>
                  <a:pt x="48006" y="1495044"/>
                </a:lnTo>
                <a:lnTo>
                  <a:pt x="48006" y="1475232"/>
                </a:lnTo>
                <a:close/>
              </a:path>
              <a:path w="8521065" h="4109085">
                <a:moveTo>
                  <a:pt x="48006" y="1435608"/>
                </a:moveTo>
                <a:lnTo>
                  <a:pt x="28194" y="1435608"/>
                </a:lnTo>
                <a:lnTo>
                  <a:pt x="28194" y="1455420"/>
                </a:lnTo>
                <a:lnTo>
                  <a:pt x="48006" y="1455420"/>
                </a:lnTo>
                <a:lnTo>
                  <a:pt x="48006" y="1435608"/>
                </a:lnTo>
                <a:close/>
              </a:path>
              <a:path w="8521065" h="4109085">
                <a:moveTo>
                  <a:pt x="48006" y="1395984"/>
                </a:moveTo>
                <a:lnTo>
                  <a:pt x="28194" y="1395984"/>
                </a:lnTo>
                <a:lnTo>
                  <a:pt x="28194" y="1415796"/>
                </a:lnTo>
                <a:lnTo>
                  <a:pt x="48006" y="1415796"/>
                </a:lnTo>
                <a:lnTo>
                  <a:pt x="48006" y="1395984"/>
                </a:lnTo>
                <a:close/>
              </a:path>
              <a:path w="8521065" h="4109085">
                <a:moveTo>
                  <a:pt x="48006" y="1356360"/>
                </a:moveTo>
                <a:lnTo>
                  <a:pt x="28194" y="1356360"/>
                </a:lnTo>
                <a:lnTo>
                  <a:pt x="28194" y="1376172"/>
                </a:lnTo>
                <a:lnTo>
                  <a:pt x="48006" y="1376172"/>
                </a:lnTo>
                <a:lnTo>
                  <a:pt x="48006" y="1356360"/>
                </a:lnTo>
                <a:close/>
              </a:path>
              <a:path w="8521065" h="4109085">
                <a:moveTo>
                  <a:pt x="48006" y="1316736"/>
                </a:moveTo>
                <a:lnTo>
                  <a:pt x="28194" y="1316736"/>
                </a:lnTo>
                <a:lnTo>
                  <a:pt x="28194" y="1336548"/>
                </a:lnTo>
                <a:lnTo>
                  <a:pt x="48006" y="1336548"/>
                </a:lnTo>
                <a:lnTo>
                  <a:pt x="48006" y="1316736"/>
                </a:lnTo>
                <a:close/>
              </a:path>
              <a:path w="8521065" h="4109085">
                <a:moveTo>
                  <a:pt x="48006" y="1277112"/>
                </a:moveTo>
                <a:lnTo>
                  <a:pt x="28194" y="1277112"/>
                </a:lnTo>
                <a:lnTo>
                  <a:pt x="28194" y="1296924"/>
                </a:lnTo>
                <a:lnTo>
                  <a:pt x="48006" y="1296924"/>
                </a:lnTo>
                <a:lnTo>
                  <a:pt x="48006" y="1277112"/>
                </a:lnTo>
                <a:close/>
              </a:path>
              <a:path w="8521065" h="4109085">
                <a:moveTo>
                  <a:pt x="48006" y="1237488"/>
                </a:moveTo>
                <a:lnTo>
                  <a:pt x="28194" y="1237488"/>
                </a:lnTo>
                <a:lnTo>
                  <a:pt x="28194" y="1257300"/>
                </a:lnTo>
                <a:lnTo>
                  <a:pt x="48006" y="1257300"/>
                </a:lnTo>
                <a:lnTo>
                  <a:pt x="48006" y="1237488"/>
                </a:lnTo>
                <a:close/>
              </a:path>
              <a:path w="8521065" h="4109085">
                <a:moveTo>
                  <a:pt x="48006" y="1197864"/>
                </a:moveTo>
                <a:lnTo>
                  <a:pt x="28194" y="1197864"/>
                </a:lnTo>
                <a:lnTo>
                  <a:pt x="28194" y="1217676"/>
                </a:lnTo>
                <a:lnTo>
                  <a:pt x="48006" y="1217676"/>
                </a:lnTo>
                <a:lnTo>
                  <a:pt x="48006" y="1197864"/>
                </a:lnTo>
                <a:close/>
              </a:path>
              <a:path w="8521065" h="4109085">
                <a:moveTo>
                  <a:pt x="48006" y="1158240"/>
                </a:moveTo>
                <a:lnTo>
                  <a:pt x="28194" y="1158240"/>
                </a:lnTo>
                <a:lnTo>
                  <a:pt x="28194" y="1178052"/>
                </a:lnTo>
                <a:lnTo>
                  <a:pt x="48006" y="1178052"/>
                </a:lnTo>
                <a:lnTo>
                  <a:pt x="48006" y="1158240"/>
                </a:lnTo>
                <a:close/>
              </a:path>
              <a:path w="8521065" h="4109085">
                <a:moveTo>
                  <a:pt x="48006" y="1118616"/>
                </a:moveTo>
                <a:lnTo>
                  <a:pt x="28194" y="1118616"/>
                </a:lnTo>
                <a:lnTo>
                  <a:pt x="28194" y="1138428"/>
                </a:lnTo>
                <a:lnTo>
                  <a:pt x="48006" y="1138428"/>
                </a:lnTo>
                <a:lnTo>
                  <a:pt x="48006" y="1118616"/>
                </a:lnTo>
                <a:close/>
              </a:path>
              <a:path w="8521065" h="4109085">
                <a:moveTo>
                  <a:pt x="48006" y="1078992"/>
                </a:moveTo>
                <a:lnTo>
                  <a:pt x="28194" y="1078992"/>
                </a:lnTo>
                <a:lnTo>
                  <a:pt x="28194" y="1098804"/>
                </a:lnTo>
                <a:lnTo>
                  <a:pt x="48006" y="1098804"/>
                </a:lnTo>
                <a:lnTo>
                  <a:pt x="48006" y="1078992"/>
                </a:lnTo>
                <a:close/>
              </a:path>
              <a:path w="8521065" h="4109085">
                <a:moveTo>
                  <a:pt x="48006" y="1039368"/>
                </a:moveTo>
                <a:lnTo>
                  <a:pt x="28194" y="1039368"/>
                </a:lnTo>
                <a:lnTo>
                  <a:pt x="28194" y="1059180"/>
                </a:lnTo>
                <a:lnTo>
                  <a:pt x="48006" y="1059180"/>
                </a:lnTo>
                <a:lnTo>
                  <a:pt x="48006" y="1039368"/>
                </a:lnTo>
                <a:close/>
              </a:path>
              <a:path w="8521065" h="4109085">
                <a:moveTo>
                  <a:pt x="48006" y="999744"/>
                </a:moveTo>
                <a:lnTo>
                  <a:pt x="28194" y="999744"/>
                </a:lnTo>
                <a:lnTo>
                  <a:pt x="28194" y="1019556"/>
                </a:lnTo>
                <a:lnTo>
                  <a:pt x="48006" y="1019556"/>
                </a:lnTo>
                <a:lnTo>
                  <a:pt x="48006" y="999744"/>
                </a:lnTo>
                <a:close/>
              </a:path>
              <a:path w="8521065" h="4109085">
                <a:moveTo>
                  <a:pt x="48006" y="960120"/>
                </a:moveTo>
                <a:lnTo>
                  <a:pt x="28194" y="960120"/>
                </a:lnTo>
                <a:lnTo>
                  <a:pt x="28194" y="979932"/>
                </a:lnTo>
                <a:lnTo>
                  <a:pt x="48006" y="979932"/>
                </a:lnTo>
                <a:lnTo>
                  <a:pt x="48006" y="960120"/>
                </a:lnTo>
                <a:close/>
              </a:path>
              <a:path w="8521065" h="4109085">
                <a:moveTo>
                  <a:pt x="48006" y="920496"/>
                </a:moveTo>
                <a:lnTo>
                  <a:pt x="28194" y="920496"/>
                </a:lnTo>
                <a:lnTo>
                  <a:pt x="28194" y="940308"/>
                </a:lnTo>
                <a:lnTo>
                  <a:pt x="48006" y="940308"/>
                </a:lnTo>
                <a:lnTo>
                  <a:pt x="48006" y="920496"/>
                </a:lnTo>
                <a:close/>
              </a:path>
              <a:path w="8521065" h="4109085">
                <a:moveTo>
                  <a:pt x="48006" y="880872"/>
                </a:moveTo>
                <a:lnTo>
                  <a:pt x="28194" y="880872"/>
                </a:lnTo>
                <a:lnTo>
                  <a:pt x="28194" y="900684"/>
                </a:lnTo>
                <a:lnTo>
                  <a:pt x="48006" y="900684"/>
                </a:lnTo>
                <a:lnTo>
                  <a:pt x="48006" y="880872"/>
                </a:lnTo>
                <a:close/>
              </a:path>
              <a:path w="8521065" h="4109085">
                <a:moveTo>
                  <a:pt x="48006" y="841248"/>
                </a:moveTo>
                <a:lnTo>
                  <a:pt x="28194" y="841248"/>
                </a:lnTo>
                <a:lnTo>
                  <a:pt x="28194" y="861060"/>
                </a:lnTo>
                <a:lnTo>
                  <a:pt x="48006" y="861060"/>
                </a:lnTo>
                <a:lnTo>
                  <a:pt x="48006" y="841248"/>
                </a:lnTo>
                <a:close/>
              </a:path>
              <a:path w="8521065" h="4109085">
                <a:moveTo>
                  <a:pt x="48006" y="801624"/>
                </a:moveTo>
                <a:lnTo>
                  <a:pt x="28194" y="801624"/>
                </a:lnTo>
                <a:lnTo>
                  <a:pt x="28194" y="821436"/>
                </a:lnTo>
                <a:lnTo>
                  <a:pt x="48006" y="821436"/>
                </a:lnTo>
                <a:lnTo>
                  <a:pt x="48006" y="801624"/>
                </a:lnTo>
                <a:close/>
              </a:path>
              <a:path w="8521065" h="4109085">
                <a:moveTo>
                  <a:pt x="48006" y="762000"/>
                </a:moveTo>
                <a:lnTo>
                  <a:pt x="28194" y="762000"/>
                </a:lnTo>
                <a:lnTo>
                  <a:pt x="28194" y="781812"/>
                </a:lnTo>
                <a:lnTo>
                  <a:pt x="48006" y="781812"/>
                </a:lnTo>
                <a:lnTo>
                  <a:pt x="48006" y="762000"/>
                </a:lnTo>
                <a:close/>
              </a:path>
              <a:path w="8521065" h="4109085">
                <a:moveTo>
                  <a:pt x="48006" y="722376"/>
                </a:moveTo>
                <a:lnTo>
                  <a:pt x="28194" y="722376"/>
                </a:lnTo>
                <a:lnTo>
                  <a:pt x="28194" y="742188"/>
                </a:lnTo>
                <a:lnTo>
                  <a:pt x="48006" y="742188"/>
                </a:lnTo>
                <a:lnTo>
                  <a:pt x="48006" y="722376"/>
                </a:lnTo>
                <a:close/>
              </a:path>
              <a:path w="8521065" h="4109085">
                <a:moveTo>
                  <a:pt x="48006" y="682752"/>
                </a:moveTo>
                <a:lnTo>
                  <a:pt x="28194" y="682752"/>
                </a:lnTo>
                <a:lnTo>
                  <a:pt x="28194" y="702564"/>
                </a:lnTo>
                <a:lnTo>
                  <a:pt x="48006" y="702564"/>
                </a:lnTo>
                <a:lnTo>
                  <a:pt x="48006" y="682752"/>
                </a:lnTo>
                <a:close/>
              </a:path>
              <a:path w="8521065" h="4109085">
                <a:moveTo>
                  <a:pt x="48006" y="643128"/>
                </a:moveTo>
                <a:lnTo>
                  <a:pt x="28194" y="643128"/>
                </a:lnTo>
                <a:lnTo>
                  <a:pt x="28194" y="662940"/>
                </a:lnTo>
                <a:lnTo>
                  <a:pt x="48006" y="662940"/>
                </a:lnTo>
                <a:lnTo>
                  <a:pt x="48006" y="643128"/>
                </a:lnTo>
                <a:close/>
              </a:path>
              <a:path w="8521065" h="4109085">
                <a:moveTo>
                  <a:pt x="48006" y="603504"/>
                </a:moveTo>
                <a:lnTo>
                  <a:pt x="28194" y="603504"/>
                </a:lnTo>
                <a:lnTo>
                  <a:pt x="28194" y="623316"/>
                </a:lnTo>
                <a:lnTo>
                  <a:pt x="48006" y="623316"/>
                </a:lnTo>
                <a:lnTo>
                  <a:pt x="48006" y="603504"/>
                </a:lnTo>
                <a:close/>
              </a:path>
              <a:path w="8521065" h="4109085">
                <a:moveTo>
                  <a:pt x="48006" y="563880"/>
                </a:moveTo>
                <a:lnTo>
                  <a:pt x="28194" y="563880"/>
                </a:lnTo>
                <a:lnTo>
                  <a:pt x="28194" y="583692"/>
                </a:lnTo>
                <a:lnTo>
                  <a:pt x="48006" y="583692"/>
                </a:lnTo>
                <a:lnTo>
                  <a:pt x="48006" y="563880"/>
                </a:lnTo>
                <a:close/>
              </a:path>
              <a:path w="8521065" h="4109085">
                <a:moveTo>
                  <a:pt x="48006" y="524256"/>
                </a:moveTo>
                <a:lnTo>
                  <a:pt x="28194" y="524256"/>
                </a:lnTo>
                <a:lnTo>
                  <a:pt x="28194" y="544068"/>
                </a:lnTo>
                <a:lnTo>
                  <a:pt x="48006" y="544068"/>
                </a:lnTo>
                <a:lnTo>
                  <a:pt x="48006" y="524256"/>
                </a:lnTo>
                <a:close/>
              </a:path>
              <a:path w="8521065" h="4109085">
                <a:moveTo>
                  <a:pt x="48006" y="484632"/>
                </a:moveTo>
                <a:lnTo>
                  <a:pt x="28194" y="484632"/>
                </a:lnTo>
                <a:lnTo>
                  <a:pt x="28194" y="504444"/>
                </a:lnTo>
                <a:lnTo>
                  <a:pt x="48006" y="504444"/>
                </a:lnTo>
                <a:lnTo>
                  <a:pt x="48006" y="484632"/>
                </a:lnTo>
                <a:close/>
              </a:path>
              <a:path w="8521065" h="4109085">
                <a:moveTo>
                  <a:pt x="48006" y="445008"/>
                </a:moveTo>
                <a:lnTo>
                  <a:pt x="28194" y="445008"/>
                </a:lnTo>
                <a:lnTo>
                  <a:pt x="28194" y="464820"/>
                </a:lnTo>
                <a:lnTo>
                  <a:pt x="48006" y="464820"/>
                </a:lnTo>
                <a:lnTo>
                  <a:pt x="48006" y="445008"/>
                </a:lnTo>
                <a:close/>
              </a:path>
              <a:path w="8521065" h="4109085">
                <a:moveTo>
                  <a:pt x="48006" y="405384"/>
                </a:moveTo>
                <a:lnTo>
                  <a:pt x="28194" y="405384"/>
                </a:lnTo>
                <a:lnTo>
                  <a:pt x="28194" y="425196"/>
                </a:lnTo>
                <a:lnTo>
                  <a:pt x="48006" y="425196"/>
                </a:lnTo>
                <a:lnTo>
                  <a:pt x="48006" y="405384"/>
                </a:lnTo>
                <a:close/>
              </a:path>
              <a:path w="8521065" h="4109085">
                <a:moveTo>
                  <a:pt x="48006" y="365760"/>
                </a:moveTo>
                <a:lnTo>
                  <a:pt x="28194" y="365760"/>
                </a:lnTo>
                <a:lnTo>
                  <a:pt x="28194" y="385572"/>
                </a:lnTo>
                <a:lnTo>
                  <a:pt x="48006" y="385572"/>
                </a:lnTo>
                <a:lnTo>
                  <a:pt x="48006" y="365760"/>
                </a:lnTo>
                <a:close/>
              </a:path>
              <a:path w="8521065" h="4109085">
                <a:moveTo>
                  <a:pt x="48006" y="326136"/>
                </a:moveTo>
                <a:lnTo>
                  <a:pt x="28194" y="326136"/>
                </a:lnTo>
                <a:lnTo>
                  <a:pt x="28194" y="345948"/>
                </a:lnTo>
                <a:lnTo>
                  <a:pt x="48006" y="345948"/>
                </a:lnTo>
                <a:lnTo>
                  <a:pt x="48006" y="326136"/>
                </a:lnTo>
                <a:close/>
              </a:path>
              <a:path w="8521065" h="4109085">
                <a:moveTo>
                  <a:pt x="48006" y="286512"/>
                </a:moveTo>
                <a:lnTo>
                  <a:pt x="28194" y="286512"/>
                </a:lnTo>
                <a:lnTo>
                  <a:pt x="28194" y="306324"/>
                </a:lnTo>
                <a:lnTo>
                  <a:pt x="48006" y="306324"/>
                </a:lnTo>
                <a:lnTo>
                  <a:pt x="48006" y="286512"/>
                </a:lnTo>
                <a:close/>
              </a:path>
              <a:path w="8521065" h="4109085">
                <a:moveTo>
                  <a:pt x="48006" y="246888"/>
                </a:moveTo>
                <a:lnTo>
                  <a:pt x="28194" y="246888"/>
                </a:lnTo>
                <a:lnTo>
                  <a:pt x="28194" y="266700"/>
                </a:lnTo>
                <a:lnTo>
                  <a:pt x="48006" y="266700"/>
                </a:lnTo>
                <a:lnTo>
                  <a:pt x="48006" y="246888"/>
                </a:lnTo>
                <a:close/>
              </a:path>
              <a:path w="8521065" h="4109085">
                <a:moveTo>
                  <a:pt x="48006" y="207264"/>
                </a:moveTo>
                <a:lnTo>
                  <a:pt x="28194" y="207264"/>
                </a:lnTo>
                <a:lnTo>
                  <a:pt x="28194" y="227076"/>
                </a:lnTo>
                <a:lnTo>
                  <a:pt x="48006" y="227076"/>
                </a:lnTo>
                <a:lnTo>
                  <a:pt x="48006" y="207264"/>
                </a:lnTo>
                <a:close/>
              </a:path>
              <a:path w="8521065" h="4109085">
                <a:moveTo>
                  <a:pt x="48006" y="167640"/>
                </a:moveTo>
                <a:lnTo>
                  <a:pt x="28194" y="167640"/>
                </a:lnTo>
                <a:lnTo>
                  <a:pt x="28194" y="187452"/>
                </a:lnTo>
                <a:lnTo>
                  <a:pt x="48006" y="187452"/>
                </a:lnTo>
                <a:lnTo>
                  <a:pt x="48006" y="167640"/>
                </a:lnTo>
                <a:close/>
              </a:path>
              <a:path w="8521065" h="4109085">
                <a:moveTo>
                  <a:pt x="48006" y="128016"/>
                </a:moveTo>
                <a:lnTo>
                  <a:pt x="28194" y="128016"/>
                </a:lnTo>
                <a:lnTo>
                  <a:pt x="28194" y="147828"/>
                </a:lnTo>
                <a:lnTo>
                  <a:pt x="48006" y="147828"/>
                </a:lnTo>
                <a:lnTo>
                  <a:pt x="48006" y="128016"/>
                </a:lnTo>
                <a:close/>
              </a:path>
              <a:path w="8521065" h="4109085">
                <a:moveTo>
                  <a:pt x="48006" y="88392"/>
                </a:moveTo>
                <a:lnTo>
                  <a:pt x="28194" y="88392"/>
                </a:lnTo>
                <a:lnTo>
                  <a:pt x="28194" y="108204"/>
                </a:lnTo>
                <a:lnTo>
                  <a:pt x="48006" y="108204"/>
                </a:lnTo>
                <a:lnTo>
                  <a:pt x="48006" y="88392"/>
                </a:lnTo>
                <a:close/>
              </a:path>
              <a:path w="8521065" h="4109085">
                <a:moveTo>
                  <a:pt x="57912" y="4060698"/>
                </a:moveTo>
                <a:lnTo>
                  <a:pt x="48006" y="4060698"/>
                </a:lnTo>
                <a:lnTo>
                  <a:pt x="48006" y="4050741"/>
                </a:lnTo>
                <a:lnTo>
                  <a:pt x="28194" y="4050741"/>
                </a:lnTo>
                <a:lnTo>
                  <a:pt x="28194" y="4070553"/>
                </a:lnTo>
                <a:lnTo>
                  <a:pt x="38100" y="4070553"/>
                </a:lnTo>
                <a:lnTo>
                  <a:pt x="38100" y="4080510"/>
                </a:lnTo>
                <a:lnTo>
                  <a:pt x="57912" y="4080510"/>
                </a:lnTo>
                <a:lnTo>
                  <a:pt x="57912" y="4060698"/>
                </a:lnTo>
                <a:close/>
              </a:path>
              <a:path w="8521065" h="4109085">
                <a:moveTo>
                  <a:pt x="76200" y="76200"/>
                </a:moveTo>
                <a:lnTo>
                  <a:pt x="72390" y="68580"/>
                </a:ln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  <a:path w="8521065" h="4109085">
                <a:moveTo>
                  <a:pt x="97536" y="4060698"/>
                </a:moveTo>
                <a:lnTo>
                  <a:pt x="77724" y="4060698"/>
                </a:lnTo>
                <a:lnTo>
                  <a:pt x="77724" y="4080510"/>
                </a:lnTo>
                <a:lnTo>
                  <a:pt x="97536" y="4080510"/>
                </a:lnTo>
                <a:lnTo>
                  <a:pt x="97536" y="4060698"/>
                </a:lnTo>
                <a:close/>
              </a:path>
              <a:path w="8521065" h="4109085">
                <a:moveTo>
                  <a:pt x="137160" y="4060698"/>
                </a:moveTo>
                <a:lnTo>
                  <a:pt x="117348" y="4060698"/>
                </a:lnTo>
                <a:lnTo>
                  <a:pt x="117348" y="4080510"/>
                </a:lnTo>
                <a:lnTo>
                  <a:pt x="137160" y="4080510"/>
                </a:lnTo>
                <a:lnTo>
                  <a:pt x="137160" y="4060698"/>
                </a:lnTo>
                <a:close/>
              </a:path>
              <a:path w="8521065" h="4109085">
                <a:moveTo>
                  <a:pt x="176784" y="4060698"/>
                </a:moveTo>
                <a:lnTo>
                  <a:pt x="156972" y="4060698"/>
                </a:lnTo>
                <a:lnTo>
                  <a:pt x="156972" y="4080510"/>
                </a:lnTo>
                <a:lnTo>
                  <a:pt x="176784" y="4080510"/>
                </a:lnTo>
                <a:lnTo>
                  <a:pt x="176784" y="4060698"/>
                </a:lnTo>
                <a:close/>
              </a:path>
              <a:path w="8521065" h="4109085">
                <a:moveTo>
                  <a:pt x="216408" y="4060698"/>
                </a:moveTo>
                <a:lnTo>
                  <a:pt x="196596" y="4060698"/>
                </a:lnTo>
                <a:lnTo>
                  <a:pt x="196596" y="4080510"/>
                </a:lnTo>
                <a:lnTo>
                  <a:pt x="216408" y="4080510"/>
                </a:lnTo>
                <a:lnTo>
                  <a:pt x="216408" y="4060698"/>
                </a:lnTo>
                <a:close/>
              </a:path>
              <a:path w="8521065" h="4109085">
                <a:moveTo>
                  <a:pt x="256032" y="4060698"/>
                </a:moveTo>
                <a:lnTo>
                  <a:pt x="236220" y="4060698"/>
                </a:lnTo>
                <a:lnTo>
                  <a:pt x="236220" y="4080510"/>
                </a:lnTo>
                <a:lnTo>
                  <a:pt x="256032" y="4080510"/>
                </a:lnTo>
                <a:lnTo>
                  <a:pt x="256032" y="4060698"/>
                </a:lnTo>
                <a:close/>
              </a:path>
              <a:path w="8521065" h="4109085">
                <a:moveTo>
                  <a:pt x="295656" y="4060698"/>
                </a:moveTo>
                <a:lnTo>
                  <a:pt x="275844" y="4060698"/>
                </a:lnTo>
                <a:lnTo>
                  <a:pt x="275844" y="4080510"/>
                </a:lnTo>
                <a:lnTo>
                  <a:pt x="295656" y="4080510"/>
                </a:lnTo>
                <a:lnTo>
                  <a:pt x="295656" y="4060698"/>
                </a:lnTo>
                <a:close/>
              </a:path>
              <a:path w="8521065" h="4109085">
                <a:moveTo>
                  <a:pt x="335280" y="4060698"/>
                </a:moveTo>
                <a:lnTo>
                  <a:pt x="315468" y="4060698"/>
                </a:lnTo>
                <a:lnTo>
                  <a:pt x="315468" y="4080510"/>
                </a:lnTo>
                <a:lnTo>
                  <a:pt x="335280" y="4080510"/>
                </a:lnTo>
                <a:lnTo>
                  <a:pt x="335280" y="4060698"/>
                </a:lnTo>
                <a:close/>
              </a:path>
              <a:path w="8521065" h="4109085">
                <a:moveTo>
                  <a:pt x="374904" y="4060698"/>
                </a:moveTo>
                <a:lnTo>
                  <a:pt x="355092" y="4060698"/>
                </a:lnTo>
                <a:lnTo>
                  <a:pt x="355092" y="4080510"/>
                </a:lnTo>
                <a:lnTo>
                  <a:pt x="374904" y="4080510"/>
                </a:lnTo>
                <a:lnTo>
                  <a:pt x="374904" y="4060698"/>
                </a:lnTo>
                <a:close/>
              </a:path>
              <a:path w="8521065" h="4109085">
                <a:moveTo>
                  <a:pt x="414528" y="4060698"/>
                </a:moveTo>
                <a:lnTo>
                  <a:pt x="394716" y="4060698"/>
                </a:lnTo>
                <a:lnTo>
                  <a:pt x="394716" y="4080510"/>
                </a:lnTo>
                <a:lnTo>
                  <a:pt x="414528" y="4080510"/>
                </a:lnTo>
                <a:lnTo>
                  <a:pt x="414528" y="4060698"/>
                </a:lnTo>
                <a:close/>
              </a:path>
              <a:path w="8521065" h="4109085">
                <a:moveTo>
                  <a:pt x="454152" y="4060698"/>
                </a:moveTo>
                <a:lnTo>
                  <a:pt x="434340" y="4060698"/>
                </a:lnTo>
                <a:lnTo>
                  <a:pt x="434340" y="4080510"/>
                </a:lnTo>
                <a:lnTo>
                  <a:pt x="454152" y="4080510"/>
                </a:lnTo>
                <a:lnTo>
                  <a:pt x="454152" y="4060698"/>
                </a:lnTo>
                <a:close/>
              </a:path>
              <a:path w="8521065" h="4109085">
                <a:moveTo>
                  <a:pt x="493776" y="4060698"/>
                </a:moveTo>
                <a:lnTo>
                  <a:pt x="473964" y="4060698"/>
                </a:lnTo>
                <a:lnTo>
                  <a:pt x="473964" y="4080510"/>
                </a:lnTo>
                <a:lnTo>
                  <a:pt x="493776" y="4080510"/>
                </a:lnTo>
                <a:lnTo>
                  <a:pt x="493776" y="4060698"/>
                </a:lnTo>
                <a:close/>
              </a:path>
              <a:path w="8521065" h="4109085">
                <a:moveTo>
                  <a:pt x="533400" y="4060698"/>
                </a:moveTo>
                <a:lnTo>
                  <a:pt x="513588" y="4060698"/>
                </a:lnTo>
                <a:lnTo>
                  <a:pt x="513588" y="4080510"/>
                </a:lnTo>
                <a:lnTo>
                  <a:pt x="533400" y="4080510"/>
                </a:lnTo>
                <a:lnTo>
                  <a:pt x="533400" y="4060698"/>
                </a:lnTo>
                <a:close/>
              </a:path>
              <a:path w="8521065" h="4109085">
                <a:moveTo>
                  <a:pt x="573024" y="4060698"/>
                </a:moveTo>
                <a:lnTo>
                  <a:pt x="553212" y="4060698"/>
                </a:lnTo>
                <a:lnTo>
                  <a:pt x="553212" y="4080510"/>
                </a:lnTo>
                <a:lnTo>
                  <a:pt x="573024" y="4080510"/>
                </a:lnTo>
                <a:lnTo>
                  <a:pt x="573024" y="4060698"/>
                </a:lnTo>
                <a:close/>
              </a:path>
              <a:path w="8521065" h="4109085">
                <a:moveTo>
                  <a:pt x="612648" y="4060698"/>
                </a:moveTo>
                <a:lnTo>
                  <a:pt x="592836" y="4060698"/>
                </a:lnTo>
                <a:lnTo>
                  <a:pt x="592836" y="4080510"/>
                </a:lnTo>
                <a:lnTo>
                  <a:pt x="612648" y="4080510"/>
                </a:lnTo>
                <a:lnTo>
                  <a:pt x="612648" y="4060698"/>
                </a:lnTo>
                <a:close/>
              </a:path>
              <a:path w="8521065" h="4109085">
                <a:moveTo>
                  <a:pt x="652272" y="4060698"/>
                </a:moveTo>
                <a:lnTo>
                  <a:pt x="632460" y="4060698"/>
                </a:lnTo>
                <a:lnTo>
                  <a:pt x="632460" y="4080510"/>
                </a:lnTo>
                <a:lnTo>
                  <a:pt x="652272" y="4080510"/>
                </a:lnTo>
                <a:lnTo>
                  <a:pt x="652272" y="4060698"/>
                </a:lnTo>
                <a:close/>
              </a:path>
              <a:path w="8521065" h="4109085">
                <a:moveTo>
                  <a:pt x="691896" y="4060698"/>
                </a:moveTo>
                <a:lnTo>
                  <a:pt x="672084" y="4060698"/>
                </a:lnTo>
                <a:lnTo>
                  <a:pt x="672084" y="4080510"/>
                </a:lnTo>
                <a:lnTo>
                  <a:pt x="691896" y="4080510"/>
                </a:lnTo>
                <a:lnTo>
                  <a:pt x="691896" y="4060698"/>
                </a:lnTo>
                <a:close/>
              </a:path>
              <a:path w="8521065" h="4109085">
                <a:moveTo>
                  <a:pt x="731520" y="4060698"/>
                </a:moveTo>
                <a:lnTo>
                  <a:pt x="711708" y="4060698"/>
                </a:lnTo>
                <a:lnTo>
                  <a:pt x="711708" y="4080510"/>
                </a:lnTo>
                <a:lnTo>
                  <a:pt x="731520" y="4080510"/>
                </a:lnTo>
                <a:lnTo>
                  <a:pt x="731520" y="4060698"/>
                </a:lnTo>
                <a:close/>
              </a:path>
              <a:path w="8521065" h="4109085">
                <a:moveTo>
                  <a:pt x="771144" y="4060698"/>
                </a:moveTo>
                <a:lnTo>
                  <a:pt x="751332" y="4060698"/>
                </a:lnTo>
                <a:lnTo>
                  <a:pt x="751332" y="4080510"/>
                </a:lnTo>
                <a:lnTo>
                  <a:pt x="771144" y="4080510"/>
                </a:lnTo>
                <a:lnTo>
                  <a:pt x="771144" y="4060698"/>
                </a:lnTo>
                <a:close/>
              </a:path>
              <a:path w="8521065" h="4109085">
                <a:moveTo>
                  <a:pt x="810768" y="4060698"/>
                </a:moveTo>
                <a:lnTo>
                  <a:pt x="790956" y="4060698"/>
                </a:lnTo>
                <a:lnTo>
                  <a:pt x="790956" y="4080510"/>
                </a:lnTo>
                <a:lnTo>
                  <a:pt x="810768" y="4080510"/>
                </a:lnTo>
                <a:lnTo>
                  <a:pt x="810768" y="4060698"/>
                </a:lnTo>
                <a:close/>
              </a:path>
              <a:path w="8521065" h="4109085">
                <a:moveTo>
                  <a:pt x="850392" y="4060698"/>
                </a:moveTo>
                <a:lnTo>
                  <a:pt x="830580" y="4060698"/>
                </a:lnTo>
                <a:lnTo>
                  <a:pt x="830580" y="4080510"/>
                </a:lnTo>
                <a:lnTo>
                  <a:pt x="850392" y="4080510"/>
                </a:lnTo>
                <a:lnTo>
                  <a:pt x="850392" y="4060698"/>
                </a:lnTo>
                <a:close/>
              </a:path>
              <a:path w="8521065" h="4109085">
                <a:moveTo>
                  <a:pt x="890016" y="4060698"/>
                </a:moveTo>
                <a:lnTo>
                  <a:pt x="870204" y="4060698"/>
                </a:lnTo>
                <a:lnTo>
                  <a:pt x="870204" y="4080510"/>
                </a:lnTo>
                <a:lnTo>
                  <a:pt x="890016" y="4080510"/>
                </a:lnTo>
                <a:lnTo>
                  <a:pt x="890016" y="4060698"/>
                </a:lnTo>
                <a:close/>
              </a:path>
              <a:path w="8521065" h="4109085">
                <a:moveTo>
                  <a:pt x="929640" y="4060698"/>
                </a:moveTo>
                <a:lnTo>
                  <a:pt x="909828" y="4060698"/>
                </a:lnTo>
                <a:lnTo>
                  <a:pt x="909828" y="4080510"/>
                </a:lnTo>
                <a:lnTo>
                  <a:pt x="929640" y="4080510"/>
                </a:lnTo>
                <a:lnTo>
                  <a:pt x="929640" y="4060698"/>
                </a:lnTo>
                <a:close/>
              </a:path>
              <a:path w="8521065" h="4109085">
                <a:moveTo>
                  <a:pt x="969264" y="4060698"/>
                </a:moveTo>
                <a:lnTo>
                  <a:pt x="949452" y="4060698"/>
                </a:lnTo>
                <a:lnTo>
                  <a:pt x="949452" y="4080510"/>
                </a:lnTo>
                <a:lnTo>
                  <a:pt x="969264" y="4080510"/>
                </a:lnTo>
                <a:lnTo>
                  <a:pt x="969264" y="4060698"/>
                </a:lnTo>
                <a:close/>
              </a:path>
              <a:path w="8521065" h="4109085">
                <a:moveTo>
                  <a:pt x="1008888" y="4060698"/>
                </a:moveTo>
                <a:lnTo>
                  <a:pt x="989076" y="4060698"/>
                </a:lnTo>
                <a:lnTo>
                  <a:pt x="989076" y="4080510"/>
                </a:lnTo>
                <a:lnTo>
                  <a:pt x="1008888" y="4080510"/>
                </a:lnTo>
                <a:lnTo>
                  <a:pt x="1008888" y="4060698"/>
                </a:lnTo>
                <a:close/>
              </a:path>
              <a:path w="8521065" h="4109085">
                <a:moveTo>
                  <a:pt x="1048512" y="4060698"/>
                </a:moveTo>
                <a:lnTo>
                  <a:pt x="1028700" y="4060698"/>
                </a:lnTo>
                <a:lnTo>
                  <a:pt x="1028700" y="4080510"/>
                </a:lnTo>
                <a:lnTo>
                  <a:pt x="1048512" y="4080510"/>
                </a:lnTo>
                <a:lnTo>
                  <a:pt x="1048512" y="4060698"/>
                </a:lnTo>
                <a:close/>
              </a:path>
              <a:path w="8521065" h="4109085">
                <a:moveTo>
                  <a:pt x="1088136" y="4060698"/>
                </a:moveTo>
                <a:lnTo>
                  <a:pt x="1068324" y="4060698"/>
                </a:lnTo>
                <a:lnTo>
                  <a:pt x="1068324" y="4080510"/>
                </a:lnTo>
                <a:lnTo>
                  <a:pt x="1088136" y="4080510"/>
                </a:lnTo>
                <a:lnTo>
                  <a:pt x="1088136" y="4060698"/>
                </a:lnTo>
                <a:close/>
              </a:path>
              <a:path w="8521065" h="4109085">
                <a:moveTo>
                  <a:pt x="1127760" y="4060698"/>
                </a:moveTo>
                <a:lnTo>
                  <a:pt x="1107948" y="4060698"/>
                </a:lnTo>
                <a:lnTo>
                  <a:pt x="1107948" y="4080510"/>
                </a:lnTo>
                <a:lnTo>
                  <a:pt x="1127760" y="4080510"/>
                </a:lnTo>
                <a:lnTo>
                  <a:pt x="1127760" y="4060698"/>
                </a:lnTo>
                <a:close/>
              </a:path>
              <a:path w="8521065" h="4109085">
                <a:moveTo>
                  <a:pt x="1167384" y="4060698"/>
                </a:moveTo>
                <a:lnTo>
                  <a:pt x="1147572" y="4060698"/>
                </a:lnTo>
                <a:lnTo>
                  <a:pt x="1147572" y="4080510"/>
                </a:lnTo>
                <a:lnTo>
                  <a:pt x="1167384" y="4080510"/>
                </a:lnTo>
                <a:lnTo>
                  <a:pt x="1167384" y="4060698"/>
                </a:lnTo>
                <a:close/>
              </a:path>
              <a:path w="8521065" h="4109085">
                <a:moveTo>
                  <a:pt x="1207008" y="4060698"/>
                </a:moveTo>
                <a:lnTo>
                  <a:pt x="1187196" y="4060698"/>
                </a:lnTo>
                <a:lnTo>
                  <a:pt x="1187196" y="4080510"/>
                </a:lnTo>
                <a:lnTo>
                  <a:pt x="1207008" y="4080510"/>
                </a:lnTo>
                <a:lnTo>
                  <a:pt x="1207008" y="4060698"/>
                </a:lnTo>
                <a:close/>
              </a:path>
              <a:path w="8521065" h="4109085">
                <a:moveTo>
                  <a:pt x="1246632" y="4060698"/>
                </a:moveTo>
                <a:lnTo>
                  <a:pt x="1226820" y="4060698"/>
                </a:lnTo>
                <a:lnTo>
                  <a:pt x="1226820" y="4080510"/>
                </a:lnTo>
                <a:lnTo>
                  <a:pt x="1246632" y="4080510"/>
                </a:lnTo>
                <a:lnTo>
                  <a:pt x="1246632" y="4060698"/>
                </a:lnTo>
                <a:close/>
              </a:path>
              <a:path w="8521065" h="4109085">
                <a:moveTo>
                  <a:pt x="1286256" y="4060698"/>
                </a:moveTo>
                <a:lnTo>
                  <a:pt x="1266444" y="4060698"/>
                </a:lnTo>
                <a:lnTo>
                  <a:pt x="1266444" y="4080510"/>
                </a:lnTo>
                <a:lnTo>
                  <a:pt x="1286256" y="4080510"/>
                </a:lnTo>
                <a:lnTo>
                  <a:pt x="1286256" y="4060698"/>
                </a:lnTo>
                <a:close/>
              </a:path>
              <a:path w="8521065" h="4109085">
                <a:moveTo>
                  <a:pt x="1325880" y="4060698"/>
                </a:moveTo>
                <a:lnTo>
                  <a:pt x="1306068" y="4060698"/>
                </a:lnTo>
                <a:lnTo>
                  <a:pt x="1306068" y="4080510"/>
                </a:lnTo>
                <a:lnTo>
                  <a:pt x="1325880" y="4080510"/>
                </a:lnTo>
                <a:lnTo>
                  <a:pt x="1325880" y="4060698"/>
                </a:lnTo>
                <a:close/>
              </a:path>
              <a:path w="8521065" h="4109085">
                <a:moveTo>
                  <a:pt x="1365504" y="4060698"/>
                </a:moveTo>
                <a:lnTo>
                  <a:pt x="1345692" y="4060698"/>
                </a:lnTo>
                <a:lnTo>
                  <a:pt x="1345692" y="4080510"/>
                </a:lnTo>
                <a:lnTo>
                  <a:pt x="1365504" y="4080510"/>
                </a:lnTo>
                <a:lnTo>
                  <a:pt x="1365504" y="4060698"/>
                </a:lnTo>
                <a:close/>
              </a:path>
              <a:path w="8521065" h="4109085">
                <a:moveTo>
                  <a:pt x="1405128" y="4060698"/>
                </a:moveTo>
                <a:lnTo>
                  <a:pt x="1385316" y="4060698"/>
                </a:lnTo>
                <a:lnTo>
                  <a:pt x="1385316" y="4080510"/>
                </a:lnTo>
                <a:lnTo>
                  <a:pt x="1405128" y="4080510"/>
                </a:lnTo>
                <a:lnTo>
                  <a:pt x="1405128" y="4060698"/>
                </a:lnTo>
                <a:close/>
              </a:path>
              <a:path w="8521065" h="4109085">
                <a:moveTo>
                  <a:pt x="1444752" y="4060698"/>
                </a:moveTo>
                <a:lnTo>
                  <a:pt x="1424940" y="4060698"/>
                </a:lnTo>
                <a:lnTo>
                  <a:pt x="1424940" y="4080510"/>
                </a:lnTo>
                <a:lnTo>
                  <a:pt x="1444752" y="4080510"/>
                </a:lnTo>
                <a:lnTo>
                  <a:pt x="1444752" y="4060698"/>
                </a:lnTo>
                <a:close/>
              </a:path>
              <a:path w="8521065" h="4109085">
                <a:moveTo>
                  <a:pt x="1484376" y="4060698"/>
                </a:moveTo>
                <a:lnTo>
                  <a:pt x="1464564" y="4060698"/>
                </a:lnTo>
                <a:lnTo>
                  <a:pt x="1464564" y="4080510"/>
                </a:lnTo>
                <a:lnTo>
                  <a:pt x="1484376" y="4080510"/>
                </a:lnTo>
                <a:lnTo>
                  <a:pt x="1484376" y="4060698"/>
                </a:lnTo>
                <a:close/>
              </a:path>
              <a:path w="8521065" h="4109085">
                <a:moveTo>
                  <a:pt x="1524000" y="4060698"/>
                </a:moveTo>
                <a:lnTo>
                  <a:pt x="1504188" y="4060698"/>
                </a:lnTo>
                <a:lnTo>
                  <a:pt x="1504188" y="4080510"/>
                </a:lnTo>
                <a:lnTo>
                  <a:pt x="1524000" y="4080510"/>
                </a:lnTo>
                <a:lnTo>
                  <a:pt x="1524000" y="4060698"/>
                </a:lnTo>
                <a:close/>
              </a:path>
              <a:path w="8521065" h="4109085">
                <a:moveTo>
                  <a:pt x="1563624" y="4060698"/>
                </a:moveTo>
                <a:lnTo>
                  <a:pt x="1543812" y="4060698"/>
                </a:lnTo>
                <a:lnTo>
                  <a:pt x="1543812" y="4080510"/>
                </a:lnTo>
                <a:lnTo>
                  <a:pt x="1563624" y="4080510"/>
                </a:lnTo>
                <a:lnTo>
                  <a:pt x="1563624" y="4060698"/>
                </a:lnTo>
                <a:close/>
              </a:path>
              <a:path w="8521065" h="4109085">
                <a:moveTo>
                  <a:pt x="1603248" y="4060698"/>
                </a:moveTo>
                <a:lnTo>
                  <a:pt x="1583436" y="4060698"/>
                </a:lnTo>
                <a:lnTo>
                  <a:pt x="1583436" y="4080510"/>
                </a:lnTo>
                <a:lnTo>
                  <a:pt x="1603248" y="4080510"/>
                </a:lnTo>
                <a:lnTo>
                  <a:pt x="1603248" y="4060698"/>
                </a:lnTo>
                <a:close/>
              </a:path>
              <a:path w="8521065" h="4109085">
                <a:moveTo>
                  <a:pt x="1642872" y="4060698"/>
                </a:moveTo>
                <a:lnTo>
                  <a:pt x="1623060" y="4060698"/>
                </a:lnTo>
                <a:lnTo>
                  <a:pt x="1623060" y="4080510"/>
                </a:lnTo>
                <a:lnTo>
                  <a:pt x="1642872" y="4080510"/>
                </a:lnTo>
                <a:lnTo>
                  <a:pt x="1642872" y="4060698"/>
                </a:lnTo>
                <a:close/>
              </a:path>
              <a:path w="8521065" h="4109085">
                <a:moveTo>
                  <a:pt x="1682496" y="4060698"/>
                </a:moveTo>
                <a:lnTo>
                  <a:pt x="1662684" y="4060698"/>
                </a:lnTo>
                <a:lnTo>
                  <a:pt x="1662684" y="4080510"/>
                </a:lnTo>
                <a:lnTo>
                  <a:pt x="1682496" y="4080510"/>
                </a:lnTo>
                <a:lnTo>
                  <a:pt x="1682496" y="4060698"/>
                </a:lnTo>
                <a:close/>
              </a:path>
              <a:path w="8521065" h="4109085">
                <a:moveTo>
                  <a:pt x="1722120" y="4060698"/>
                </a:moveTo>
                <a:lnTo>
                  <a:pt x="1702308" y="4060698"/>
                </a:lnTo>
                <a:lnTo>
                  <a:pt x="1702308" y="4080510"/>
                </a:lnTo>
                <a:lnTo>
                  <a:pt x="1722120" y="4080510"/>
                </a:lnTo>
                <a:lnTo>
                  <a:pt x="1722120" y="4060698"/>
                </a:lnTo>
                <a:close/>
              </a:path>
              <a:path w="8521065" h="4109085">
                <a:moveTo>
                  <a:pt x="1761744" y="4060698"/>
                </a:moveTo>
                <a:lnTo>
                  <a:pt x="1741932" y="4060698"/>
                </a:lnTo>
                <a:lnTo>
                  <a:pt x="1741932" y="4080510"/>
                </a:lnTo>
                <a:lnTo>
                  <a:pt x="1761744" y="4080510"/>
                </a:lnTo>
                <a:lnTo>
                  <a:pt x="1761744" y="4060698"/>
                </a:lnTo>
                <a:close/>
              </a:path>
              <a:path w="8521065" h="4109085">
                <a:moveTo>
                  <a:pt x="1801368" y="4060698"/>
                </a:moveTo>
                <a:lnTo>
                  <a:pt x="1781556" y="4060698"/>
                </a:lnTo>
                <a:lnTo>
                  <a:pt x="1781556" y="4080510"/>
                </a:lnTo>
                <a:lnTo>
                  <a:pt x="1801368" y="4080510"/>
                </a:lnTo>
                <a:lnTo>
                  <a:pt x="1801368" y="4060698"/>
                </a:lnTo>
                <a:close/>
              </a:path>
              <a:path w="8521065" h="4109085">
                <a:moveTo>
                  <a:pt x="1840992" y="4060698"/>
                </a:moveTo>
                <a:lnTo>
                  <a:pt x="1821180" y="4060698"/>
                </a:lnTo>
                <a:lnTo>
                  <a:pt x="1821180" y="4080510"/>
                </a:lnTo>
                <a:lnTo>
                  <a:pt x="1840992" y="4080510"/>
                </a:lnTo>
                <a:lnTo>
                  <a:pt x="1840992" y="4060698"/>
                </a:lnTo>
                <a:close/>
              </a:path>
              <a:path w="8521065" h="4109085">
                <a:moveTo>
                  <a:pt x="1880616" y="4060698"/>
                </a:moveTo>
                <a:lnTo>
                  <a:pt x="1860804" y="4060698"/>
                </a:lnTo>
                <a:lnTo>
                  <a:pt x="1860804" y="4080510"/>
                </a:lnTo>
                <a:lnTo>
                  <a:pt x="1880616" y="4080510"/>
                </a:lnTo>
                <a:lnTo>
                  <a:pt x="1880616" y="4060698"/>
                </a:lnTo>
                <a:close/>
              </a:path>
              <a:path w="8521065" h="4109085">
                <a:moveTo>
                  <a:pt x="1920240" y="4060698"/>
                </a:moveTo>
                <a:lnTo>
                  <a:pt x="1900428" y="4060698"/>
                </a:lnTo>
                <a:lnTo>
                  <a:pt x="1900428" y="4080510"/>
                </a:lnTo>
                <a:lnTo>
                  <a:pt x="1920240" y="4080510"/>
                </a:lnTo>
                <a:lnTo>
                  <a:pt x="1920240" y="4060698"/>
                </a:lnTo>
                <a:close/>
              </a:path>
              <a:path w="8521065" h="4109085">
                <a:moveTo>
                  <a:pt x="1959864" y="4060698"/>
                </a:moveTo>
                <a:lnTo>
                  <a:pt x="1940052" y="4060698"/>
                </a:lnTo>
                <a:lnTo>
                  <a:pt x="1940052" y="4080510"/>
                </a:lnTo>
                <a:lnTo>
                  <a:pt x="1959864" y="4080510"/>
                </a:lnTo>
                <a:lnTo>
                  <a:pt x="1959864" y="4060698"/>
                </a:lnTo>
                <a:close/>
              </a:path>
              <a:path w="8521065" h="4109085">
                <a:moveTo>
                  <a:pt x="1999488" y="4060698"/>
                </a:moveTo>
                <a:lnTo>
                  <a:pt x="1979676" y="4060698"/>
                </a:lnTo>
                <a:lnTo>
                  <a:pt x="1979676" y="4080510"/>
                </a:lnTo>
                <a:lnTo>
                  <a:pt x="1999488" y="4080510"/>
                </a:lnTo>
                <a:lnTo>
                  <a:pt x="1999488" y="4060698"/>
                </a:lnTo>
                <a:close/>
              </a:path>
              <a:path w="8521065" h="4109085">
                <a:moveTo>
                  <a:pt x="2039112" y="4060698"/>
                </a:moveTo>
                <a:lnTo>
                  <a:pt x="2019300" y="4060698"/>
                </a:lnTo>
                <a:lnTo>
                  <a:pt x="2019300" y="4080510"/>
                </a:lnTo>
                <a:lnTo>
                  <a:pt x="2039112" y="4080510"/>
                </a:lnTo>
                <a:lnTo>
                  <a:pt x="2039112" y="4060698"/>
                </a:lnTo>
                <a:close/>
              </a:path>
              <a:path w="8521065" h="4109085">
                <a:moveTo>
                  <a:pt x="2078736" y="4060698"/>
                </a:moveTo>
                <a:lnTo>
                  <a:pt x="2058924" y="4060698"/>
                </a:lnTo>
                <a:lnTo>
                  <a:pt x="2058924" y="4080510"/>
                </a:lnTo>
                <a:lnTo>
                  <a:pt x="2078736" y="4080510"/>
                </a:lnTo>
                <a:lnTo>
                  <a:pt x="2078736" y="4060698"/>
                </a:lnTo>
                <a:close/>
              </a:path>
              <a:path w="8521065" h="4109085">
                <a:moveTo>
                  <a:pt x="2118360" y="4060698"/>
                </a:moveTo>
                <a:lnTo>
                  <a:pt x="2098548" y="4060698"/>
                </a:lnTo>
                <a:lnTo>
                  <a:pt x="2098548" y="4080510"/>
                </a:lnTo>
                <a:lnTo>
                  <a:pt x="2118360" y="4080510"/>
                </a:lnTo>
                <a:lnTo>
                  <a:pt x="2118360" y="4060698"/>
                </a:lnTo>
                <a:close/>
              </a:path>
              <a:path w="8521065" h="4109085">
                <a:moveTo>
                  <a:pt x="2157984" y="4060698"/>
                </a:moveTo>
                <a:lnTo>
                  <a:pt x="2138172" y="4060698"/>
                </a:lnTo>
                <a:lnTo>
                  <a:pt x="2138172" y="4080510"/>
                </a:lnTo>
                <a:lnTo>
                  <a:pt x="2157984" y="4080510"/>
                </a:lnTo>
                <a:lnTo>
                  <a:pt x="2157984" y="4060698"/>
                </a:lnTo>
                <a:close/>
              </a:path>
              <a:path w="8521065" h="4109085">
                <a:moveTo>
                  <a:pt x="2197608" y="4060698"/>
                </a:moveTo>
                <a:lnTo>
                  <a:pt x="2177796" y="4060698"/>
                </a:lnTo>
                <a:lnTo>
                  <a:pt x="2177796" y="4080510"/>
                </a:lnTo>
                <a:lnTo>
                  <a:pt x="2197608" y="4080510"/>
                </a:lnTo>
                <a:lnTo>
                  <a:pt x="2197608" y="4060698"/>
                </a:lnTo>
                <a:close/>
              </a:path>
              <a:path w="8521065" h="4109085">
                <a:moveTo>
                  <a:pt x="2237232" y="4060698"/>
                </a:moveTo>
                <a:lnTo>
                  <a:pt x="2217420" y="4060698"/>
                </a:lnTo>
                <a:lnTo>
                  <a:pt x="2217420" y="4080510"/>
                </a:lnTo>
                <a:lnTo>
                  <a:pt x="2237232" y="4080510"/>
                </a:lnTo>
                <a:lnTo>
                  <a:pt x="2237232" y="4060698"/>
                </a:lnTo>
                <a:close/>
              </a:path>
              <a:path w="8521065" h="4109085">
                <a:moveTo>
                  <a:pt x="2276856" y="4060698"/>
                </a:moveTo>
                <a:lnTo>
                  <a:pt x="2257044" y="4060698"/>
                </a:lnTo>
                <a:lnTo>
                  <a:pt x="2257044" y="4080510"/>
                </a:lnTo>
                <a:lnTo>
                  <a:pt x="2276856" y="4080510"/>
                </a:lnTo>
                <a:lnTo>
                  <a:pt x="2276856" y="4060698"/>
                </a:lnTo>
                <a:close/>
              </a:path>
              <a:path w="8521065" h="4109085">
                <a:moveTo>
                  <a:pt x="2316480" y="4060698"/>
                </a:moveTo>
                <a:lnTo>
                  <a:pt x="2296668" y="4060698"/>
                </a:lnTo>
                <a:lnTo>
                  <a:pt x="2296668" y="4080510"/>
                </a:lnTo>
                <a:lnTo>
                  <a:pt x="2316480" y="4080510"/>
                </a:lnTo>
                <a:lnTo>
                  <a:pt x="2316480" y="4060698"/>
                </a:lnTo>
                <a:close/>
              </a:path>
              <a:path w="8521065" h="4109085">
                <a:moveTo>
                  <a:pt x="2356104" y="4060698"/>
                </a:moveTo>
                <a:lnTo>
                  <a:pt x="2336292" y="4060698"/>
                </a:lnTo>
                <a:lnTo>
                  <a:pt x="2336292" y="4080510"/>
                </a:lnTo>
                <a:lnTo>
                  <a:pt x="2356104" y="4080510"/>
                </a:lnTo>
                <a:lnTo>
                  <a:pt x="2356104" y="4060698"/>
                </a:lnTo>
                <a:close/>
              </a:path>
              <a:path w="8521065" h="4109085">
                <a:moveTo>
                  <a:pt x="2395728" y="4060698"/>
                </a:moveTo>
                <a:lnTo>
                  <a:pt x="2375916" y="4060698"/>
                </a:lnTo>
                <a:lnTo>
                  <a:pt x="2375916" y="4080510"/>
                </a:lnTo>
                <a:lnTo>
                  <a:pt x="2395728" y="4080510"/>
                </a:lnTo>
                <a:lnTo>
                  <a:pt x="2395728" y="4060698"/>
                </a:lnTo>
                <a:close/>
              </a:path>
              <a:path w="8521065" h="4109085">
                <a:moveTo>
                  <a:pt x="2435352" y="4060698"/>
                </a:moveTo>
                <a:lnTo>
                  <a:pt x="2415540" y="4060698"/>
                </a:lnTo>
                <a:lnTo>
                  <a:pt x="2415540" y="4080510"/>
                </a:lnTo>
                <a:lnTo>
                  <a:pt x="2435352" y="4080510"/>
                </a:lnTo>
                <a:lnTo>
                  <a:pt x="2435352" y="4060698"/>
                </a:lnTo>
                <a:close/>
              </a:path>
              <a:path w="8521065" h="4109085">
                <a:moveTo>
                  <a:pt x="2474976" y="4060698"/>
                </a:moveTo>
                <a:lnTo>
                  <a:pt x="2455164" y="4060698"/>
                </a:lnTo>
                <a:lnTo>
                  <a:pt x="2455164" y="4080510"/>
                </a:lnTo>
                <a:lnTo>
                  <a:pt x="2474976" y="4080510"/>
                </a:lnTo>
                <a:lnTo>
                  <a:pt x="2474976" y="4060698"/>
                </a:lnTo>
                <a:close/>
              </a:path>
              <a:path w="8521065" h="4109085">
                <a:moveTo>
                  <a:pt x="2514600" y="4060698"/>
                </a:moveTo>
                <a:lnTo>
                  <a:pt x="2494788" y="4060698"/>
                </a:lnTo>
                <a:lnTo>
                  <a:pt x="2494788" y="4080510"/>
                </a:lnTo>
                <a:lnTo>
                  <a:pt x="2514600" y="4080510"/>
                </a:lnTo>
                <a:lnTo>
                  <a:pt x="2514600" y="4060698"/>
                </a:lnTo>
                <a:close/>
              </a:path>
              <a:path w="8521065" h="4109085">
                <a:moveTo>
                  <a:pt x="2554224" y="4060698"/>
                </a:moveTo>
                <a:lnTo>
                  <a:pt x="2534412" y="4060698"/>
                </a:lnTo>
                <a:lnTo>
                  <a:pt x="2534412" y="4080510"/>
                </a:lnTo>
                <a:lnTo>
                  <a:pt x="2554224" y="4080510"/>
                </a:lnTo>
                <a:lnTo>
                  <a:pt x="2554224" y="4060698"/>
                </a:lnTo>
                <a:close/>
              </a:path>
              <a:path w="8521065" h="4109085">
                <a:moveTo>
                  <a:pt x="2593848" y="4060698"/>
                </a:moveTo>
                <a:lnTo>
                  <a:pt x="2574036" y="4060698"/>
                </a:lnTo>
                <a:lnTo>
                  <a:pt x="2574036" y="4080510"/>
                </a:lnTo>
                <a:lnTo>
                  <a:pt x="2593848" y="4080510"/>
                </a:lnTo>
                <a:lnTo>
                  <a:pt x="2593848" y="4060698"/>
                </a:lnTo>
                <a:close/>
              </a:path>
              <a:path w="8521065" h="4109085">
                <a:moveTo>
                  <a:pt x="2633472" y="4060698"/>
                </a:moveTo>
                <a:lnTo>
                  <a:pt x="2613660" y="4060698"/>
                </a:lnTo>
                <a:lnTo>
                  <a:pt x="2613660" y="4080510"/>
                </a:lnTo>
                <a:lnTo>
                  <a:pt x="2633472" y="4080510"/>
                </a:lnTo>
                <a:lnTo>
                  <a:pt x="2633472" y="4060698"/>
                </a:lnTo>
                <a:close/>
              </a:path>
              <a:path w="8521065" h="4109085">
                <a:moveTo>
                  <a:pt x="2673096" y="4060698"/>
                </a:moveTo>
                <a:lnTo>
                  <a:pt x="2653284" y="4060698"/>
                </a:lnTo>
                <a:lnTo>
                  <a:pt x="2653284" y="4080510"/>
                </a:lnTo>
                <a:lnTo>
                  <a:pt x="2673096" y="4080510"/>
                </a:lnTo>
                <a:lnTo>
                  <a:pt x="2673096" y="4060698"/>
                </a:lnTo>
                <a:close/>
              </a:path>
              <a:path w="8521065" h="4109085">
                <a:moveTo>
                  <a:pt x="2712720" y="4060698"/>
                </a:moveTo>
                <a:lnTo>
                  <a:pt x="2692908" y="4060698"/>
                </a:lnTo>
                <a:lnTo>
                  <a:pt x="2692908" y="4080510"/>
                </a:lnTo>
                <a:lnTo>
                  <a:pt x="2712720" y="4080510"/>
                </a:lnTo>
                <a:lnTo>
                  <a:pt x="2712720" y="4060698"/>
                </a:lnTo>
                <a:close/>
              </a:path>
              <a:path w="8521065" h="4109085">
                <a:moveTo>
                  <a:pt x="2752344" y="4060698"/>
                </a:moveTo>
                <a:lnTo>
                  <a:pt x="2732532" y="4060698"/>
                </a:lnTo>
                <a:lnTo>
                  <a:pt x="2732532" y="4080510"/>
                </a:lnTo>
                <a:lnTo>
                  <a:pt x="2752344" y="4080510"/>
                </a:lnTo>
                <a:lnTo>
                  <a:pt x="2752344" y="4060698"/>
                </a:lnTo>
                <a:close/>
              </a:path>
              <a:path w="8521065" h="4109085">
                <a:moveTo>
                  <a:pt x="2791968" y="4060698"/>
                </a:moveTo>
                <a:lnTo>
                  <a:pt x="2772156" y="4060698"/>
                </a:lnTo>
                <a:lnTo>
                  <a:pt x="2772156" y="4080510"/>
                </a:lnTo>
                <a:lnTo>
                  <a:pt x="2791968" y="4080510"/>
                </a:lnTo>
                <a:lnTo>
                  <a:pt x="2791968" y="4060698"/>
                </a:lnTo>
                <a:close/>
              </a:path>
              <a:path w="8521065" h="4109085">
                <a:moveTo>
                  <a:pt x="2831592" y="4060698"/>
                </a:moveTo>
                <a:lnTo>
                  <a:pt x="2811780" y="4060698"/>
                </a:lnTo>
                <a:lnTo>
                  <a:pt x="2811780" y="4080510"/>
                </a:lnTo>
                <a:lnTo>
                  <a:pt x="2831592" y="4080510"/>
                </a:lnTo>
                <a:lnTo>
                  <a:pt x="2831592" y="4060698"/>
                </a:lnTo>
                <a:close/>
              </a:path>
              <a:path w="8521065" h="4109085">
                <a:moveTo>
                  <a:pt x="2871216" y="4060698"/>
                </a:moveTo>
                <a:lnTo>
                  <a:pt x="2851404" y="4060698"/>
                </a:lnTo>
                <a:lnTo>
                  <a:pt x="2851404" y="4080510"/>
                </a:lnTo>
                <a:lnTo>
                  <a:pt x="2871216" y="4080510"/>
                </a:lnTo>
                <a:lnTo>
                  <a:pt x="2871216" y="4060698"/>
                </a:lnTo>
                <a:close/>
              </a:path>
              <a:path w="8521065" h="4109085">
                <a:moveTo>
                  <a:pt x="2910840" y="4060698"/>
                </a:moveTo>
                <a:lnTo>
                  <a:pt x="2891028" y="4060698"/>
                </a:lnTo>
                <a:lnTo>
                  <a:pt x="2891028" y="4080510"/>
                </a:lnTo>
                <a:lnTo>
                  <a:pt x="2910840" y="4080510"/>
                </a:lnTo>
                <a:lnTo>
                  <a:pt x="2910840" y="4060698"/>
                </a:lnTo>
                <a:close/>
              </a:path>
              <a:path w="8521065" h="4109085">
                <a:moveTo>
                  <a:pt x="2950464" y="4060698"/>
                </a:moveTo>
                <a:lnTo>
                  <a:pt x="2930652" y="4060698"/>
                </a:lnTo>
                <a:lnTo>
                  <a:pt x="2930652" y="4080510"/>
                </a:lnTo>
                <a:lnTo>
                  <a:pt x="2950464" y="4080510"/>
                </a:lnTo>
                <a:lnTo>
                  <a:pt x="2950464" y="4060698"/>
                </a:lnTo>
                <a:close/>
              </a:path>
              <a:path w="8521065" h="4109085">
                <a:moveTo>
                  <a:pt x="2990088" y="4060698"/>
                </a:moveTo>
                <a:lnTo>
                  <a:pt x="2970276" y="4060698"/>
                </a:lnTo>
                <a:lnTo>
                  <a:pt x="2970276" y="4080510"/>
                </a:lnTo>
                <a:lnTo>
                  <a:pt x="2990088" y="4080510"/>
                </a:lnTo>
                <a:lnTo>
                  <a:pt x="2990088" y="4060698"/>
                </a:lnTo>
                <a:close/>
              </a:path>
              <a:path w="8521065" h="4109085">
                <a:moveTo>
                  <a:pt x="3029712" y="4060698"/>
                </a:moveTo>
                <a:lnTo>
                  <a:pt x="3009900" y="4060698"/>
                </a:lnTo>
                <a:lnTo>
                  <a:pt x="3009900" y="4080510"/>
                </a:lnTo>
                <a:lnTo>
                  <a:pt x="3029712" y="4080510"/>
                </a:lnTo>
                <a:lnTo>
                  <a:pt x="3029712" y="4060698"/>
                </a:lnTo>
                <a:close/>
              </a:path>
              <a:path w="8521065" h="4109085">
                <a:moveTo>
                  <a:pt x="3069336" y="4060698"/>
                </a:moveTo>
                <a:lnTo>
                  <a:pt x="3049524" y="4060698"/>
                </a:lnTo>
                <a:lnTo>
                  <a:pt x="3049524" y="4080510"/>
                </a:lnTo>
                <a:lnTo>
                  <a:pt x="3069336" y="4080510"/>
                </a:lnTo>
                <a:lnTo>
                  <a:pt x="3069336" y="4060698"/>
                </a:lnTo>
                <a:close/>
              </a:path>
              <a:path w="8521065" h="4109085">
                <a:moveTo>
                  <a:pt x="3108960" y="4060698"/>
                </a:moveTo>
                <a:lnTo>
                  <a:pt x="3089148" y="4060698"/>
                </a:lnTo>
                <a:lnTo>
                  <a:pt x="3089148" y="4080510"/>
                </a:lnTo>
                <a:lnTo>
                  <a:pt x="3108960" y="4080510"/>
                </a:lnTo>
                <a:lnTo>
                  <a:pt x="3108960" y="4060698"/>
                </a:lnTo>
                <a:close/>
              </a:path>
              <a:path w="8521065" h="4109085">
                <a:moveTo>
                  <a:pt x="3148584" y="4060698"/>
                </a:moveTo>
                <a:lnTo>
                  <a:pt x="3128772" y="4060698"/>
                </a:lnTo>
                <a:lnTo>
                  <a:pt x="3128772" y="4080510"/>
                </a:lnTo>
                <a:lnTo>
                  <a:pt x="3148584" y="4080510"/>
                </a:lnTo>
                <a:lnTo>
                  <a:pt x="3148584" y="4060698"/>
                </a:lnTo>
                <a:close/>
              </a:path>
              <a:path w="8521065" h="4109085">
                <a:moveTo>
                  <a:pt x="3188208" y="4060698"/>
                </a:moveTo>
                <a:lnTo>
                  <a:pt x="3168396" y="4060698"/>
                </a:lnTo>
                <a:lnTo>
                  <a:pt x="3168396" y="4080510"/>
                </a:lnTo>
                <a:lnTo>
                  <a:pt x="3188208" y="4080510"/>
                </a:lnTo>
                <a:lnTo>
                  <a:pt x="3188208" y="4060698"/>
                </a:lnTo>
                <a:close/>
              </a:path>
              <a:path w="8521065" h="4109085">
                <a:moveTo>
                  <a:pt x="3227832" y="4060698"/>
                </a:moveTo>
                <a:lnTo>
                  <a:pt x="3208020" y="4060698"/>
                </a:lnTo>
                <a:lnTo>
                  <a:pt x="3208020" y="4080510"/>
                </a:lnTo>
                <a:lnTo>
                  <a:pt x="3227832" y="4080510"/>
                </a:lnTo>
                <a:lnTo>
                  <a:pt x="3227832" y="4060698"/>
                </a:lnTo>
                <a:close/>
              </a:path>
              <a:path w="8521065" h="4109085">
                <a:moveTo>
                  <a:pt x="3267456" y="4060698"/>
                </a:moveTo>
                <a:lnTo>
                  <a:pt x="3247644" y="4060698"/>
                </a:lnTo>
                <a:lnTo>
                  <a:pt x="3247644" y="4080510"/>
                </a:lnTo>
                <a:lnTo>
                  <a:pt x="3267456" y="4080510"/>
                </a:lnTo>
                <a:lnTo>
                  <a:pt x="3267456" y="4060698"/>
                </a:lnTo>
                <a:close/>
              </a:path>
              <a:path w="8521065" h="4109085">
                <a:moveTo>
                  <a:pt x="3307080" y="4060698"/>
                </a:moveTo>
                <a:lnTo>
                  <a:pt x="3287268" y="4060698"/>
                </a:lnTo>
                <a:lnTo>
                  <a:pt x="3287268" y="4080510"/>
                </a:lnTo>
                <a:lnTo>
                  <a:pt x="3307080" y="4080510"/>
                </a:lnTo>
                <a:lnTo>
                  <a:pt x="3307080" y="4060698"/>
                </a:lnTo>
                <a:close/>
              </a:path>
              <a:path w="8521065" h="4109085">
                <a:moveTo>
                  <a:pt x="3346704" y="4060698"/>
                </a:moveTo>
                <a:lnTo>
                  <a:pt x="3326892" y="4060698"/>
                </a:lnTo>
                <a:lnTo>
                  <a:pt x="3326892" y="4080510"/>
                </a:lnTo>
                <a:lnTo>
                  <a:pt x="3346704" y="4080510"/>
                </a:lnTo>
                <a:lnTo>
                  <a:pt x="3346704" y="4060698"/>
                </a:lnTo>
                <a:close/>
              </a:path>
              <a:path w="8521065" h="4109085">
                <a:moveTo>
                  <a:pt x="3386328" y="4060698"/>
                </a:moveTo>
                <a:lnTo>
                  <a:pt x="3366516" y="4060698"/>
                </a:lnTo>
                <a:lnTo>
                  <a:pt x="3366516" y="4080510"/>
                </a:lnTo>
                <a:lnTo>
                  <a:pt x="3386328" y="4080510"/>
                </a:lnTo>
                <a:lnTo>
                  <a:pt x="3386328" y="4060698"/>
                </a:lnTo>
                <a:close/>
              </a:path>
              <a:path w="8521065" h="4109085">
                <a:moveTo>
                  <a:pt x="3425952" y="4060698"/>
                </a:moveTo>
                <a:lnTo>
                  <a:pt x="3406140" y="4060698"/>
                </a:lnTo>
                <a:lnTo>
                  <a:pt x="3406140" y="4080510"/>
                </a:lnTo>
                <a:lnTo>
                  <a:pt x="3425952" y="4080510"/>
                </a:lnTo>
                <a:lnTo>
                  <a:pt x="3425952" y="4060698"/>
                </a:lnTo>
                <a:close/>
              </a:path>
              <a:path w="8521065" h="4109085">
                <a:moveTo>
                  <a:pt x="3465576" y="4060698"/>
                </a:moveTo>
                <a:lnTo>
                  <a:pt x="3445764" y="4060698"/>
                </a:lnTo>
                <a:lnTo>
                  <a:pt x="3445764" y="4080510"/>
                </a:lnTo>
                <a:lnTo>
                  <a:pt x="3465576" y="4080510"/>
                </a:lnTo>
                <a:lnTo>
                  <a:pt x="3465576" y="4060698"/>
                </a:lnTo>
                <a:close/>
              </a:path>
              <a:path w="8521065" h="4109085">
                <a:moveTo>
                  <a:pt x="3505200" y="4060698"/>
                </a:moveTo>
                <a:lnTo>
                  <a:pt x="3485388" y="4060698"/>
                </a:lnTo>
                <a:lnTo>
                  <a:pt x="3485388" y="4080510"/>
                </a:lnTo>
                <a:lnTo>
                  <a:pt x="3505200" y="4080510"/>
                </a:lnTo>
                <a:lnTo>
                  <a:pt x="3505200" y="4060698"/>
                </a:lnTo>
                <a:close/>
              </a:path>
              <a:path w="8521065" h="4109085">
                <a:moveTo>
                  <a:pt x="3544824" y="4060698"/>
                </a:moveTo>
                <a:lnTo>
                  <a:pt x="3525012" y="4060698"/>
                </a:lnTo>
                <a:lnTo>
                  <a:pt x="3525012" y="4080510"/>
                </a:lnTo>
                <a:lnTo>
                  <a:pt x="3544824" y="4080510"/>
                </a:lnTo>
                <a:lnTo>
                  <a:pt x="3544824" y="4060698"/>
                </a:lnTo>
                <a:close/>
              </a:path>
              <a:path w="8521065" h="4109085">
                <a:moveTo>
                  <a:pt x="3584448" y="4060698"/>
                </a:moveTo>
                <a:lnTo>
                  <a:pt x="3564636" y="4060698"/>
                </a:lnTo>
                <a:lnTo>
                  <a:pt x="3564636" y="4080510"/>
                </a:lnTo>
                <a:lnTo>
                  <a:pt x="3584448" y="4080510"/>
                </a:lnTo>
                <a:lnTo>
                  <a:pt x="3584448" y="4060698"/>
                </a:lnTo>
                <a:close/>
              </a:path>
              <a:path w="8521065" h="4109085">
                <a:moveTo>
                  <a:pt x="3624072" y="4060698"/>
                </a:moveTo>
                <a:lnTo>
                  <a:pt x="3604260" y="4060698"/>
                </a:lnTo>
                <a:lnTo>
                  <a:pt x="3604260" y="4080510"/>
                </a:lnTo>
                <a:lnTo>
                  <a:pt x="3624072" y="4080510"/>
                </a:lnTo>
                <a:lnTo>
                  <a:pt x="3624072" y="4060698"/>
                </a:lnTo>
                <a:close/>
              </a:path>
              <a:path w="8521065" h="4109085">
                <a:moveTo>
                  <a:pt x="3663696" y="4060698"/>
                </a:moveTo>
                <a:lnTo>
                  <a:pt x="3643884" y="4060698"/>
                </a:lnTo>
                <a:lnTo>
                  <a:pt x="3643884" y="4080510"/>
                </a:lnTo>
                <a:lnTo>
                  <a:pt x="3663696" y="4080510"/>
                </a:lnTo>
                <a:lnTo>
                  <a:pt x="3663696" y="4060698"/>
                </a:lnTo>
                <a:close/>
              </a:path>
              <a:path w="8521065" h="4109085">
                <a:moveTo>
                  <a:pt x="3703320" y="4060698"/>
                </a:moveTo>
                <a:lnTo>
                  <a:pt x="3683508" y="4060698"/>
                </a:lnTo>
                <a:lnTo>
                  <a:pt x="3683508" y="4080510"/>
                </a:lnTo>
                <a:lnTo>
                  <a:pt x="3703320" y="4080510"/>
                </a:lnTo>
                <a:lnTo>
                  <a:pt x="3703320" y="4060698"/>
                </a:lnTo>
                <a:close/>
              </a:path>
              <a:path w="8521065" h="4109085">
                <a:moveTo>
                  <a:pt x="3742944" y="4060698"/>
                </a:moveTo>
                <a:lnTo>
                  <a:pt x="3723132" y="4060698"/>
                </a:lnTo>
                <a:lnTo>
                  <a:pt x="3723132" y="4080510"/>
                </a:lnTo>
                <a:lnTo>
                  <a:pt x="3742944" y="4080510"/>
                </a:lnTo>
                <a:lnTo>
                  <a:pt x="3742944" y="4060698"/>
                </a:lnTo>
                <a:close/>
              </a:path>
              <a:path w="8521065" h="4109085">
                <a:moveTo>
                  <a:pt x="3782568" y="4060698"/>
                </a:moveTo>
                <a:lnTo>
                  <a:pt x="3762756" y="4060698"/>
                </a:lnTo>
                <a:lnTo>
                  <a:pt x="3762756" y="4080510"/>
                </a:lnTo>
                <a:lnTo>
                  <a:pt x="3782568" y="4080510"/>
                </a:lnTo>
                <a:lnTo>
                  <a:pt x="3782568" y="4060698"/>
                </a:lnTo>
                <a:close/>
              </a:path>
              <a:path w="8521065" h="4109085">
                <a:moveTo>
                  <a:pt x="3822192" y="4060698"/>
                </a:moveTo>
                <a:lnTo>
                  <a:pt x="3802380" y="4060698"/>
                </a:lnTo>
                <a:lnTo>
                  <a:pt x="3802380" y="4080510"/>
                </a:lnTo>
                <a:lnTo>
                  <a:pt x="3822192" y="4080510"/>
                </a:lnTo>
                <a:lnTo>
                  <a:pt x="3822192" y="4060698"/>
                </a:lnTo>
                <a:close/>
              </a:path>
              <a:path w="8521065" h="4109085">
                <a:moveTo>
                  <a:pt x="3861816" y="4060698"/>
                </a:moveTo>
                <a:lnTo>
                  <a:pt x="3842004" y="4060698"/>
                </a:lnTo>
                <a:lnTo>
                  <a:pt x="3842004" y="4080510"/>
                </a:lnTo>
                <a:lnTo>
                  <a:pt x="3861816" y="4080510"/>
                </a:lnTo>
                <a:lnTo>
                  <a:pt x="3861816" y="4060698"/>
                </a:lnTo>
                <a:close/>
              </a:path>
              <a:path w="8521065" h="4109085">
                <a:moveTo>
                  <a:pt x="3901440" y="4060698"/>
                </a:moveTo>
                <a:lnTo>
                  <a:pt x="3881628" y="4060698"/>
                </a:lnTo>
                <a:lnTo>
                  <a:pt x="3881628" y="4080510"/>
                </a:lnTo>
                <a:lnTo>
                  <a:pt x="3901440" y="4080510"/>
                </a:lnTo>
                <a:lnTo>
                  <a:pt x="3901440" y="4060698"/>
                </a:lnTo>
                <a:close/>
              </a:path>
              <a:path w="8521065" h="4109085">
                <a:moveTo>
                  <a:pt x="3941064" y="4060698"/>
                </a:moveTo>
                <a:lnTo>
                  <a:pt x="3921252" y="4060698"/>
                </a:lnTo>
                <a:lnTo>
                  <a:pt x="3921252" y="4080510"/>
                </a:lnTo>
                <a:lnTo>
                  <a:pt x="3941064" y="4080510"/>
                </a:lnTo>
                <a:lnTo>
                  <a:pt x="3941064" y="4060698"/>
                </a:lnTo>
                <a:close/>
              </a:path>
              <a:path w="8521065" h="4109085">
                <a:moveTo>
                  <a:pt x="3980688" y="4060698"/>
                </a:moveTo>
                <a:lnTo>
                  <a:pt x="3960876" y="4060698"/>
                </a:lnTo>
                <a:lnTo>
                  <a:pt x="3960876" y="4080510"/>
                </a:lnTo>
                <a:lnTo>
                  <a:pt x="3980688" y="4080510"/>
                </a:lnTo>
                <a:lnTo>
                  <a:pt x="3980688" y="4060698"/>
                </a:lnTo>
                <a:close/>
              </a:path>
              <a:path w="8521065" h="4109085">
                <a:moveTo>
                  <a:pt x="4020312" y="4060698"/>
                </a:moveTo>
                <a:lnTo>
                  <a:pt x="4000500" y="4060698"/>
                </a:lnTo>
                <a:lnTo>
                  <a:pt x="4000500" y="4080510"/>
                </a:lnTo>
                <a:lnTo>
                  <a:pt x="4020312" y="4080510"/>
                </a:lnTo>
                <a:lnTo>
                  <a:pt x="4020312" y="4060698"/>
                </a:lnTo>
                <a:close/>
              </a:path>
              <a:path w="8521065" h="4109085">
                <a:moveTo>
                  <a:pt x="4059936" y="4060698"/>
                </a:moveTo>
                <a:lnTo>
                  <a:pt x="4040124" y="4060698"/>
                </a:lnTo>
                <a:lnTo>
                  <a:pt x="4040124" y="4080510"/>
                </a:lnTo>
                <a:lnTo>
                  <a:pt x="4059936" y="4080510"/>
                </a:lnTo>
                <a:lnTo>
                  <a:pt x="4059936" y="4060698"/>
                </a:lnTo>
                <a:close/>
              </a:path>
              <a:path w="8521065" h="4109085">
                <a:moveTo>
                  <a:pt x="4099560" y="4060698"/>
                </a:moveTo>
                <a:lnTo>
                  <a:pt x="4079748" y="4060698"/>
                </a:lnTo>
                <a:lnTo>
                  <a:pt x="4079748" y="4080510"/>
                </a:lnTo>
                <a:lnTo>
                  <a:pt x="4099560" y="4080510"/>
                </a:lnTo>
                <a:lnTo>
                  <a:pt x="4099560" y="4060698"/>
                </a:lnTo>
                <a:close/>
              </a:path>
              <a:path w="8521065" h="4109085">
                <a:moveTo>
                  <a:pt x="4139184" y="4060698"/>
                </a:moveTo>
                <a:lnTo>
                  <a:pt x="4119372" y="4060698"/>
                </a:lnTo>
                <a:lnTo>
                  <a:pt x="4119372" y="4080510"/>
                </a:lnTo>
                <a:lnTo>
                  <a:pt x="4139184" y="4080510"/>
                </a:lnTo>
                <a:lnTo>
                  <a:pt x="4139184" y="4060698"/>
                </a:lnTo>
                <a:close/>
              </a:path>
              <a:path w="8521065" h="4109085">
                <a:moveTo>
                  <a:pt x="4178808" y="4060698"/>
                </a:moveTo>
                <a:lnTo>
                  <a:pt x="4158996" y="4060698"/>
                </a:lnTo>
                <a:lnTo>
                  <a:pt x="4158996" y="4080510"/>
                </a:lnTo>
                <a:lnTo>
                  <a:pt x="4178808" y="4080510"/>
                </a:lnTo>
                <a:lnTo>
                  <a:pt x="4178808" y="4060698"/>
                </a:lnTo>
                <a:close/>
              </a:path>
              <a:path w="8521065" h="4109085">
                <a:moveTo>
                  <a:pt x="4218432" y="4060698"/>
                </a:moveTo>
                <a:lnTo>
                  <a:pt x="4198620" y="4060698"/>
                </a:lnTo>
                <a:lnTo>
                  <a:pt x="4198620" y="4080510"/>
                </a:lnTo>
                <a:lnTo>
                  <a:pt x="4218432" y="4080510"/>
                </a:lnTo>
                <a:lnTo>
                  <a:pt x="4218432" y="4060698"/>
                </a:lnTo>
                <a:close/>
              </a:path>
              <a:path w="8521065" h="4109085">
                <a:moveTo>
                  <a:pt x="4258056" y="4060698"/>
                </a:moveTo>
                <a:lnTo>
                  <a:pt x="4238244" y="4060698"/>
                </a:lnTo>
                <a:lnTo>
                  <a:pt x="4238244" y="4080510"/>
                </a:lnTo>
                <a:lnTo>
                  <a:pt x="4258056" y="4080510"/>
                </a:lnTo>
                <a:lnTo>
                  <a:pt x="4258056" y="4060698"/>
                </a:lnTo>
                <a:close/>
              </a:path>
              <a:path w="8521065" h="4109085">
                <a:moveTo>
                  <a:pt x="4297680" y="4060698"/>
                </a:moveTo>
                <a:lnTo>
                  <a:pt x="4277868" y="4060698"/>
                </a:lnTo>
                <a:lnTo>
                  <a:pt x="4277868" y="4080510"/>
                </a:lnTo>
                <a:lnTo>
                  <a:pt x="4297680" y="4080510"/>
                </a:lnTo>
                <a:lnTo>
                  <a:pt x="4297680" y="4060698"/>
                </a:lnTo>
                <a:close/>
              </a:path>
              <a:path w="8521065" h="4109085">
                <a:moveTo>
                  <a:pt x="4337304" y="4060698"/>
                </a:moveTo>
                <a:lnTo>
                  <a:pt x="4317492" y="4060698"/>
                </a:lnTo>
                <a:lnTo>
                  <a:pt x="4317492" y="4080510"/>
                </a:lnTo>
                <a:lnTo>
                  <a:pt x="4337304" y="4080510"/>
                </a:lnTo>
                <a:lnTo>
                  <a:pt x="4337304" y="4060698"/>
                </a:lnTo>
                <a:close/>
              </a:path>
              <a:path w="8521065" h="4109085">
                <a:moveTo>
                  <a:pt x="4376928" y="4060698"/>
                </a:moveTo>
                <a:lnTo>
                  <a:pt x="4357116" y="4060698"/>
                </a:lnTo>
                <a:lnTo>
                  <a:pt x="4357116" y="4080510"/>
                </a:lnTo>
                <a:lnTo>
                  <a:pt x="4376928" y="4080510"/>
                </a:lnTo>
                <a:lnTo>
                  <a:pt x="4376928" y="4060698"/>
                </a:lnTo>
                <a:close/>
              </a:path>
              <a:path w="8521065" h="4109085">
                <a:moveTo>
                  <a:pt x="4416552" y="4060698"/>
                </a:moveTo>
                <a:lnTo>
                  <a:pt x="4396740" y="4060698"/>
                </a:lnTo>
                <a:lnTo>
                  <a:pt x="4396740" y="4080510"/>
                </a:lnTo>
                <a:lnTo>
                  <a:pt x="4416552" y="4080510"/>
                </a:lnTo>
                <a:lnTo>
                  <a:pt x="4416552" y="4060698"/>
                </a:lnTo>
                <a:close/>
              </a:path>
              <a:path w="8521065" h="4109085">
                <a:moveTo>
                  <a:pt x="4456176" y="4060698"/>
                </a:moveTo>
                <a:lnTo>
                  <a:pt x="4436364" y="4060698"/>
                </a:lnTo>
                <a:lnTo>
                  <a:pt x="4436364" y="4080510"/>
                </a:lnTo>
                <a:lnTo>
                  <a:pt x="4456176" y="4080510"/>
                </a:lnTo>
                <a:lnTo>
                  <a:pt x="4456176" y="4060698"/>
                </a:lnTo>
                <a:close/>
              </a:path>
              <a:path w="8521065" h="4109085">
                <a:moveTo>
                  <a:pt x="4495800" y="4060698"/>
                </a:moveTo>
                <a:lnTo>
                  <a:pt x="4475988" y="4060698"/>
                </a:lnTo>
                <a:lnTo>
                  <a:pt x="4475988" y="4080510"/>
                </a:lnTo>
                <a:lnTo>
                  <a:pt x="4495800" y="4080510"/>
                </a:lnTo>
                <a:lnTo>
                  <a:pt x="4495800" y="4060698"/>
                </a:lnTo>
                <a:close/>
              </a:path>
              <a:path w="8521065" h="4109085">
                <a:moveTo>
                  <a:pt x="4535424" y="4060698"/>
                </a:moveTo>
                <a:lnTo>
                  <a:pt x="4515612" y="4060698"/>
                </a:lnTo>
                <a:lnTo>
                  <a:pt x="4515612" y="4080510"/>
                </a:lnTo>
                <a:lnTo>
                  <a:pt x="4535424" y="4080510"/>
                </a:lnTo>
                <a:lnTo>
                  <a:pt x="4535424" y="4060698"/>
                </a:lnTo>
                <a:close/>
              </a:path>
              <a:path w="8521065" h="4109085">
                <a:moveTo>
                  <a:pt x="4575048" y="4060698"/>
                </a:moveTo>
                <a:lnTo>
                  <a:pt x="4555236" y="4060698"/>
                </a:lnTo>
                <a:lnTo>
                  <a:pt x="4555236" y="4080510"/>
                </a:lnTo>
                <a:lnTo>
                  <a:pt x="4575048" y="4080510"/>
                </a:lnTo>
                <a:lnTo>
                  <a:pt x="4575048" y="4060698"/>
                </a:lnTo>
                <a:close/>
              </a:path>
              <a:path w="8521065" h="4109085">
                <a:moveTo>
                  <a:pt x="4614672" y="4060698"/>
                </a:moveTo>
                <a:lnTo>
                  <a:pt x="4594860" y="4060698"/>
                </a:lnTo>
                <a:lnTo>
                  <a:pt x="4594860" y="4080510"/>
                </a:lnTo>
                <a:lnTo>
                  <a:pt x="4614672" y="4080510"/>
                </a:lnTo>
                <a:lnTo>
                  <a:pt x="4614672" y="4060698"/>
                </a:lnTo>
                <a:close/>
              </a:path>
              <a:path w="8521065" h="4109085">
                <a:moveTo>
                  <a:pt x="4654296" y="4060698"/>
                </a:moveTo>
                <a:lnTo>
                  <a:pt x="4634484" y="4060698"/>
                </a:lnTo>
                <a:lnTo>
                  <a:pt x="4634484" y="4080510"/>
                </a:lnTo>
                <a:lnTo>
                  <a:pt x="4654296" y="4080510"/>
                </a:lnTo>
                <a:lnTo>
                  <a:pt x="4654296" y="4060698"/>
                </a:lnTo>
                <a:close/>
              </a:path>
              <a:path w="8521065" h="4109085">
                <a:moveTo>
                  <a:pt x="4693920" y="4060698"/>
                </a:moveTo>
                <a:lnTo>
                  <a:pt x="4674108" y="4060698"/>
                </a:lnTo>
                <a:lnTo>
                  <a:pt x="4674108" y="4080510"/>
                </a:lnTo>
                <a:lnTo>
                  <a:pt x="4693920" y="4080510"/>
                </a:lnTo>
                <a:lnTo>
                  <a:pt x="4693920" y="4060698"/>
                </a:lnTo>
                <a:close/>
              </a:path>
              <a:path w="8521065" h="4109085">
                <a:moveTo>
                  <a:pt x="4733544" y="4060698"/>
                </a:moveTo>
                <a:lnTo>
                  <a:pt x="4713732" y="4060698"/>
                </a:lnTo>
                <a:lnTo>
                  <a:pt x="4713732" y="4080510"/>
                </a:lnTo>
                <a:lnTo>
                  <a:pt x="4733544" y="4080510"/>
                </a:lnTo>
                <a:lnTo>
                  <a:pt x="4733544" y="4060698"/>
                </a:lnTo>
                <a:close/>
              </a:path>
              <a:path w="8521065" h="4109085">
                <a:moveTo>
                  <a:pt x="4773168" y="4060698"/>
                </a:moveTo>
                <a:lnTo>
                  <a:pt x="4753356" y="4060698"/>
                </a:lnTo>
                <a:lnTo>
                  <a:pt x="4753356" y="4080510"/>
                </a:lnTo>
                <a:lnTo>
                  <a:pt x="4773168" y="4080510"/>
                </a:lnTo>
                <a:lnTo>
                  <a:pt x="4773168" y="4060698"/>
                </a:lnTo>
                <a:close/>
              </a:path>
              <a:path w="8521065" h="4109085">
                <a:moveTo>
                  <a:pt x="4812792" y="4060698"/>
                </a:moveTo>
                <a:lnTo>
                  <a:pt x="4792980" y="4060698"/>
                </a:lnTo>
                <a:lnTo>
                  <a:pt x="4792980" y="4080510"/>
                </a:lnTo>
                <a:lnTo>
                  <a:pt x="4812792" y="4080510"/>
                </a:lnTo>
                <a:lnTo>
                  <a:pt x="4812792" y="4060698"/>
                </a:lnTo>
                <a:close/>
              </a:path>
              <a:path w="8521065" h="4109085">
                <a:moveTo>
                  <a:pt x="4852416" y="4060698"/>
                </a:moveTo>
                <a:lnTo>
                  <a:pt x="4832604" y="4060698"/>
                </a:lnTo>
                <a:lnTo>
                  <a:pt x="4832604" y="4080510"/>
                </a:lnTo>
                <a:lnTo>
                  <a:pt x="4852416" y="4080510"/>
                </a:lnTo>
                <a:lnTo>
                  <a:pt x="4852416" y="4060698"/>
                </a:lnTo>
                <a:close/>
              </a:path>
              <a:path w="8521065" h="4109085">
                <a:moveTo>
                  <a:pt x="4892040" y="4060698"/>
                </a:moveTo>
                <a:lnTo>
                  <a:pt x="4872228" y="4060698"/>
                </a:lnTo>
                <a:lnTo>
                  <a:pt x="4872228" y="4080510"/>
                </a:lnTo>
                <a:lnTo>
                  <a:pt x="4892040" y="4080510"/>
                </a:lnTo>
                <a:lnTo>
                  <a:pt x="4892040" y="4060698"/>
                </a:lnTo>
                <a:close/>
              </a:path>
              <a:path w="8521065" h="4109085">
                <a:moveTo>
                  <a:pt x="4931664" y="4060698"/>
                </a:moveTo>
                <a:lnTo>
                  <a:pt x="4911852" y="4060698"/>
                </a:lnTo>
                <a:lnTo>
                  <a:pt x="4911852" y="4080510"/>
                </a:lnTo>
                <a:lnTo>
                  <a:pt x="4931664" y="4080510"/>
                </a:lnTo>
                <a:lnTo>
                  <a:pt x="4931664" y="4060698"/>
                </a:lnTo>
                <a:close/>
              </a:path>
              <a:path w="8521065" h="4109085">
                <a:moveTo>
                  <a:pt x="4971288" y="4060698"/>
                </a:moveTo>
                <a:lnTo>
                  <a:pt x="4951476" y="4060698"/>
                </a:lnTo>
                <a:lnTo>
                  <a:pt x="4951476" y="4080510"/>
                </a:lnTo>
                <a:lnTo>
                  <a:pt x="4971288" y="4080510"/>
                </a:lnTo>
                <a:lnTo>
                  <a:pt x="4971288" y="4060698"/>
                </a:lnTo>
                <a:close/>
              </a:path>
              <a:path w="8521065" h="4109085">
                <a:moveTo>
                  <a:pt x="5010912" y="4060698"/>
                </a:moveTo>
                <a:lnTo>
                  <a:pt x="4991100" y="4060698"/>
                </a:lnTo>
                <a:lnTo>
                  <a:pt x="4991100" y="4080510"/>
                </a:lnTo>
                <a:lnTo>
                  <a:pt x="5010912" y="4080510"/>
                </a:lnTo>
                <a:lnTo>
                  <a:pt x="5010912" y="4060698"/>
                </a:lnTo>
                <a:close/>
              </a:path>
              <a:path w="8521065" h="4109085">
                <a:moveTo>
                  <a:pt x="5050536" y="4060698"/>
                </a:moveTo>
                <a:lnTo>
                  <a:pt x="5030724" y="4060698"/>
                </a:lnTo>
                <a:lnTo>
                  <a:pt x="5030724" y="4080510"/>
                </a:lnTo>
                <a:lnTo>
                  <a:pt x="5050536" y="4080510"/>
                </a:lnTo>
                <a:lnTo>
                  <a:pt x="5050536" y="4060698"/>
                </a:lnTo>
                <a:close/>
              </a:path>
              <a:path w="8521065" h="4109085">
                <a:moveTo>
                  <a:pt x="5090160" y="4060698"/>
                </a:moveTo>
                <a:lnTo>
                  <a:pt x="5070348" y="4060698"/>
                </a:lnTo>
                <a:lnTo>
                  <a:pt x="5070348" y="4080510"/>
                </a:lnTo>
                <a:lnTo>
                  <a:pt x="5090160" y="4080510"/>
                </a:lnTo>
                <a:lnTo>
                  <a:pt x="5090160" y="4060698"/>
                </a:lnTo>
                <a:close/>
              </a:path>
              <a:path w="8521065" h="4109085">
                <a:moveTo>
                  <a:pt x="5129784" y="4060698"/>
                </a:moveTo>
                <a:lnTo>
                  <a:pt x="5109972" y="4060698"/>
                </a:lnTo>
                <a:lnTo>
                  <a:pt x="5109972" y="4080510"/>
                </a:lnTo>
                <a:lnTo>
                  <a:pt x="5129784" y="4080510"/>
                </a:lnTo>
                <a:lnTo>
                  <a:pt x="5129784" y="4060698"/>
                </a:lnTo>
                <a:close/>
              </a:path>
              <a:path w="8521065" h="4109085">
                <a:moveTo>
                  <a:pt x="5169408" y="4060698"/>
                </a:moveTo>
                <a:lnTo>
                  <a:pt x="5149596" y="4060698"/>
                </a:lnTo>
                <a:lnTo>
                  <a:pt x="5149596" y="4080510"/>
                </a:lnTo>
                <a:lnTo>
                  <a:pt x="5169408" y="4080510"/>
                </a:lnTo>
                <a:lnTo>
                  <a:pt x="5169408" y="4060698"/>
                </a:lnTo>
                <a:close/>
              </a:path>
              <a:path w="8521065" h="4109085">
                <a:moveTo>
                  <a:pt x="5209032" y="4060698"/>
                </a:moveTo>
                <a:lnTo>
                  <a:pt x="5189220" y="4060698"/>
                </a:lnTo>
                <a:lnTo>
                  <a:pt x="5189220" y="4080510"/>
                </a:lnTo>
                <a:lnTo>
                  <a:pt x="5209032" y="4080510"/>
                </a:lnTo>
                <a:lnTo>
                  <a:pt x="5209032" y="4060698"/>
                </a:lnTo>
                <a:close/>
              </a:path>
              <a:path w="8521065" h="4109085">
                <a:moveTo>
                  <a:pt x="5248656" y="4060698"/>
                </a:moveTo>
                <a:lnTo>
                  <a:pt x="5228844" y="4060698"/>
                </a:lnTo>
                <a:lnTo>
                  <a:pt x="5228844" y="4080510"/>
                </a:lnTo>
                <a:lnTo>
                  <a:pt x="5248656" y="4080510"/>
                </a:lnTo>
                <a:lnTo>
                  <a:pt x="5248656" y="4060698"/>
                </a:lnTo>
                <a:close/>
              </a:path>
              <a:path w="8521065" h="4109085">
                <a:moveTo>
                  <a:pt x="5288280" y="4060698"/>
                </a:moveTo>
                <a:lnTo>
                  <a:pt x="5268468" y="4060698"/>
                </a:lnTo>
                <a:lnTo>
                  <a:pt x="5268468" y="4080510"/>
                </a:lnTo>
                <a:lnTo>
                  <a:pt x="5288280" y="4080510"/>
                </a:lnTo>
                <a:lnTo>
                  <a:pt x="5288280" y="4060698"/>
                </a:lnTo>
                <a:close/>
              </a:path>
              <a:path w="8521065" h="4109085">
                <a:moveTo>
                  <a:pt x="5327904" y="4060698"/>
                </a:moveTo>
                <a:lnTo>
                  <a:pt x="5308092" y="4060698"/>
                </a:lnTo>
                <a:lnTo>
                  <a:pt x="5308092" y="4080510"/>
                </a:lnTo>
                <a:lnTo>
                  <a:pt x="5327904" y="4080510"/>
                </a:lnTo>
                <a:lnTo>
                  <a:pt x="5327904" y="4060698"/>
                </a:lnTo>
                <a:close/>
              </a:path>
              <a:path w="8521065" h="4109085">
                <a:moveTo>
                  <a:pt x="5367528" y="4060698"/>
                </a:moveTo>
                <a:lnTo>
                  <a:pt x="5347716" y="4060698"/>
                </a:lnTo>
                <a:lnTo>
                  <a:pt x="5347716" y="4080510"/>
                </a:lnTo>
                <a:lnTo>
                  <a:pt x="5367528" y="4080510"/>
                </a:lnTo>
                <a:lnTo>
                  <a:pt x="5367528" y="4060698"/>
                </a:lnTo>
                <a:close/>
              </a:path>
              <a:path w="8521065" h="4109085">
                <a:moveTo>
                  <a:pt x="5407152" y="4060698"/>
                </a:moveTo>
                <a:lnTo>
                  <a:pt x="5387340" y="4060698"/>
                </a:lnTo>
                <a:lnTo>
                  <a:pt x="5387340" y="4080510"/>
                </a:lnTo>
                <a:lnTo>
                  <a:pt x="5407152" y="4080510"/>
                </a:lnTo>
                <a:lnTo>
                  <a:pt x="5407152" y="4060698"/>
                </a:lnTo>
                <a:close/>
              </a:path>
              <a:path w="8521065" h="4109085">
                <a:moveTo>
                  <a:pt x="5446776" y="4060698"/>
                </a:moveTo>
                <a:lnTo>
                  <a:pt x="5426964" y="4060698"/>
                </a:lnTo>
                <a:lnTo>
                  <a:pt x="5426964" y="4080510"/>
                </a:lnTo>
                <a:lnTo>
                  <a:pt x="5446776" y="4080510"/>
                </a:lnTo>
                <a:lnTo>
                  <a:pt x="5446776" y="4060698"/>
                </a:lnTo>
                <a:close/>
              </a:path>
              <a:path w="8521065" h="4109085">
                <a:moveTo>
                  <a:pt x="5486400" y="4060698"/>
                </a:moveTo>
                <a:lnTo>
                  <a:pt x="5466588" y="4060698"/>
                </a:lnTo>
                <a:lnTo>
                  <a:pt x="5466588" y="4080510"/>
                </a:lnTo>
                <a:lnTo>
                  <a:pt x="5486400" y="4080510"/>
                </a:lnTo>
                <a:lnTo>
                  <a:pt x="5486400" y="4060698"/>
                </a:lnTo>
                <a:close/>
              </a:path>
              <a:path w="8521065" h="4109085">
                <a:moveTo>
                  <a:pt x="5526024" y="4060698"/>
                </a:moveTo>
                <a:lnTo>
                  <a:pt x="5506212" y="4060698"/>
                </a:lnTo>
                <a:lnTo>
                  <a:pt x="5506212" y="4080510"/>
                </a:lnTo>
                <a:lnTo>
                  <a:pt x="5526024" y="4080510"/>
                </a:lnTo>
                <a:lnTo>
                  <a:pt x="5526024" y="4060698"/>
                </a:lnTo>
                <a:close/>
              </a:path>
              <a:path w="8521065" h="4109085">
                <a:moveTo>
                  <a:pt x="5565648" y="4060698"/>
                </a:moveTo>
                <a:lnTo>
                  <a:pt x="5545836" y="4060698"/>
                </a:lnTo>
                <a:lnTo>
                  <a:pt x="5545836" y="4080510"/>
                </a:lnTo>
                <a:lnTo>
                  <a:pt x="5565648" y="4080510"/>
                </a:lnTo>
                <a:lnTo>
                  <a:pt x="5565648" y="4060698"/>
                </a:lnTo>
                <a:close/>
              </a:path>
              <a:path w="8521065" h="4109085">
                <a:moveTo>
                  <a:pt x="5605272" y="4060698"/>
                </a:moveTo>
                <a:lnTo>
                  <a:pt x="5585460" y="4060698"/>
                </a:lnTo>
                <a:lnTo>
                  <a:pt x="5585460" y="4080510"/>
                </a:lnTo>
                <a:lnTo>
                  <a:pt x="5605272" y="4080510"/>
                </a:lnTo>
                <a:lnTo>
                  <a:pt x="5605272" y="4060698"/>
                </a:lnTo>
                <a:close/>
              </a:path>
              <a:path w="8521065" h="4109085">
                <a:moveTo>
                  <a:pt x="5644896" y="4060698"/>
                </a:moveTo>
                <a:lnTo>
                  <a:pt x="5625084" y="4060698"/>
                </a:lnTo>
                <a:lnTo>
                  <a:pt x="5625084" y="4080510"/>
                </a:lnTo>
                <a:lnTo>
                  <a:pt x="5644896" y="4080510"/>
                </a:lnTo>
                <a:lnTo>
                  <a:pt x="5644896" y="4060698"/>
                </a:lnTo>
                <a:close/>
              </a:path>
              <a:path w="8521065" h="4109085">
                <a:moveTo>
                  <a:pt x="5684520" y="4060698"/>
                </a:moveTo>
                <a:lnTo>
                  <a:pt x="5664708" y="4060698"/>
                </a:lnTo>
                <a:lnTo>
                  <a:pt x="5664708" y="4080510"/>
                </a:lnTo>
                <a:lnTo>
                  <a:pt x="5684520" y="4080510"/>
                </a:lnTo>
                <a:lnTo>
                  <a:pt x="5684520" y="4060698"/>
                </a:lnTo>
                <a:close/>
              </a:path>
              <a:path w="8521065" h="4109085">
                <a:moveTo>
                  <a:pt x="5724144" y="4060698"/>
                </a:moveTo>
                <a:lnTo>
                  <a:pt x="5704332" y="4060698"/>
                </a:lnTo>
                <a:lnTo>
                  <a:pt x="5704332" y="4080510"/>
                </a:lnTo>
                <a:lnTo>
                  <a:pt x="5724144" y="4080510"/>
                </a:lnTo>
                <a:lnTo>
                  <a:pt x="5724144" y="4060698"/>
                </a:lnTo>
                <a:close/>
              </a:path>
              <a:path w="8521065" h="4109085">
                <a:moveTo>
                  <a:pt x="5763768" y="4060698"/>
                </a:moveTo>
                <a:lnTo>
                  <a:pt x="5743956" y="4060698"/>
                </a:lnTo>
                <a:lnTo>
                  <a:pt x="5743956" y="4080510"/>
                </a:lnTo>
                <a:lnTo>
                  <a:pt x="5763768" y="4080510"/>
                </a:lnTo>
                <a:lnTo>
                  <a:pt x="5763768" y="4060698"/>
                </a:lnTo>
                <a:close/>
              </a:path>
              <a:path w="8521065" h="4109085">
                <a:moveTo>
                  <a:pt x="5803392" y="4060698"/>
                </a:moveTo>
                <a:lnTo>
                  <a:pt x="5783580" y="4060698"/>
                </a:lnTo>
                <a:lnTo>
                  <a:pt x="5783580" y="4080510"/>
                </a:lnTo>
                <a:lnTo>
                  <a:pt x="5803392" y="4080510"/>
                </a:lnTo>
                <a:lnTo>
                  <a:pt x="5803392" y="4060698"/>
                </a:lnTo>
                <a:close/>
              </a:path>
              <a:path w="8521065" h="4109085">
                <a:moveTo>
                  <a:pt x="5843016" y="4060698"/>
                </a:moveTo>
                <a:lnTo>
                  <a:pt x="5823204" y="4060698"/>
                </a:lnTo>
                <a:lnTo>
                  <a:pt x="5823204" y="4080510"/>
                </a:lnTo>
                <a:lnTo>
                  <a:pt x="5843016" y="4080510"/>
                </a:lnTo>
                <a:lnTo>
                  <a:pt x="5843016" y="4060698"/>
                </a:lnTo>
                <a:close/>
              </a:path>
              <a:path w="8521065" h="4109085">
                <a:moveTo>
                  <a:pt x="5882640" y="4060698"/>
                </a:moveTo>
                <a:lnTo>
                  <a:pt x="5862828" y="4060698"/>
                </a:lnTo>
                <a:lnTo>
                  <a:pt x="5862828" y="4080510"/>
                </a:lnTo>
                <a:lnTo>
                  <a:pt x="5882640" y="4080510"/>
                </a:lnTo>
                <a:lnTo>
                  <a:pt x="5882640" y="4060698"/>
                </a:lnTo>
                <a:close/>
              </a:path>
              <a:path w="8521065" h="4109085">
                <a:moveTo>
                  <a:pt x="5922264" y="4060698"/>
                </a:moveTo>
                <a:lnTo>
                  <a:pt x="5902452" y="4060698"/>
                </a:lnTo>
                <a:lnTo>
                  <a:pt x="5902452" y="4080510"/>
                </a:lnTo>
                <a:lnTo>
                  <a:pt x="5922264" y="4080510"/>
                </a:lnTo>
                <a:lnTo>
                  <a:pt x="5922264" y="4060698"/>
                </a:lnTo>
                <a:close/>
              </a:path>
              <a:path w="8521065" h="4109085">
                <a:moveTo>
                  <a:pt x="5961888" y="4060698"/>
                </a:moveTo>
                <a:lnTo>
                  <a:pt x="5942076" y="4060698"/>
                </a:lnTo>
                <a:lnTo>
                  <a:pt x="5942076" y="4080510"/>
                </a:lnTo>
                <a:lnTo>
                  <a:pt x="5961888" y="4080510"/>
                </a:lnTo>
                <a:lnTo>
                  <a:pt x="5961888" y="4060698"/>
                </a:lnTo>
                <a:close/>
              </a:path>
              <a:path w="8521065" h="4109085">
                <a:moveTo>
                  <a:pt x="6001512" y="4060698"/>
                </a:moveTo>
                <a:lnTo>
                  <a:pt x="5981700" y="4060698"/>
                </a:lnTo>
                <a:lnTo>
                  <a:pt x="5981700" y="4080510"/>
                </a:lnTo>
                <a:lnTo>
                  <a:pt x="6001512" y="4080510"/>
                </a:lnTo>
                <a:lnTo>
                  <a:pt x="6001512" y="4060698"/>
                </a:lnTo>
                <a:close/>
              </a:path>
              <a:path w="8521065" h="4109085">
                <a:moveTo>
                  <a:pt x="6041136" y="4060698"/>
                </a:moveTo>
                <a:lnTo>
                  <a:pt x="6021324" y="4060698"/>
                </a:lnTo>
                <a:lnTo>
                  <a:pt x="6021324" y="4080510"/>
                </a:lnTo>
                <a:lnTo>
                  <a:pt x="6041136" y="4080510"/>
                </a:lnTo>
                <a:lnTo>
                  <a:pt x="6041136" y="4060698"/>
                </a:lnTo>
                <a:close/>
              </a:path>
              <a:path w="8521065" h="4109085">
                <a:moveTo>
                  <a:pt x="6080760" y="4060698"/>
                </a:moveTo>
                <a:lnTo>
                  <a:pt x="6060948" y="4060698"/>
                </a:lnTo>
                <a:lnTo>
                  <a:pt x="6060948" y="4080510"/>
                </a:lnTo>
                <a:lnTo>
                  <a:pt x="6080760" y="4080510"/>
                </a:lnTo>
                <a:lnTo>
                  <a:pt x="6080760" y="4060698"/>
                </a:lnTo>
                <a:close/>
              </a:path>
              <a:path w="8521065" h="4109085">
                <a:moveTo>
                  <a:pt x="6120384" y="4060698"/>
                </a:moveTo>
                <a:lnTo>
                  <a:pt x="6100572" y="4060698"/>
                </a:lnTo>
                <a:lnTo>
                  <a:pt x="6100572" y="4080510"/>
                </a:lnTo>
                <a:lnTo>
                  <a:pt x="6120384" y="4080510"/>
                </a:lnTo>
                <a:lnTo>
                  <a:pt x="6120384" y="4060698"/>
                </a:lnTo>
                <a:close/>
              </a:path>
              <a:path w="8521065" h="4109085">
                <a:moveTo>
                  <a:pt x="6160008" y="4060698"/>
                </a:moveTo>
                <a:lnTo>
                  <a:pt x="6140196" y="4060698"/>
                </a:lnTo>
                <a:lnTo>
                  <a:pt x="6140196" y="4080510"/>
                </a:lnTo>
                <a:lnTo>
                  <a:pt x="6160008" y="4080510"/>
                </a:lnTo>
                <a:lnTo>
                  <a:pt x="6160008" y="4060698"/>
                </a:lnTo>
                <a:close/>
              </a:path>
              <a:path w="8521065" h="4109085">
                <a:moveTo>
                  <a:pt x="6199632" y="4060698"/>
                </a:moveTo>
                <a:lnTo>
                  <a:pt x="6179820" y="4060698"/>
                </a:lnTo>
                <a:lnTo>
                  <a:pt x="6179820" y="4080510"/>
                </a:lnTo>
                <a:lnTo>
                  <a:pt x="6199632" y="4080510"/>
                </a:lnTo>
                <a:lnTo>
                  <a:pt x="6199632" y="4060698"/>
                </a:lnTo>
                <a:close/>
              </a:path>
              <a:path w="8521065" h="4109085">
                <a:moveTo>
                  <a:pt x="6239256" y="4060698"/>
                </a:moveTo>
                <a:lnTo>
                  <a:pt x="6219444" y="4060698"/>
                </a:lnTo>
                <a:lnTo>
                  <a:pt x="6219444" y="4080510"/>
                </a:lnTo>
                <a:lnTo>
                  <a:pt x="6239256" y="4080510"/>
                </a:lnTo>
                <a:lnTo>
                  <a:pt x="6239256" y="4060698"/>
                </a:lnTo>
                <a:close/>
              </a:path>
              <a:path w="8521065" h="4109085">
                <a:moveTo>
                  <a:pt x="6278880" y="4060698"/>
                </a:moveTo>
                <a:lnTo>
                  <a:pt x="6259068" y="4060698"/>
                </a:lnTo>
                <a:lnTo>
                  <a:pt x="6259068" y="4080510"/>
                </a:lnTo>
                <a:lnTo>
                  <a:pt x="6278880" y="4080510"/>
                </a:lnTo>
                <a:lnTo>
                  <a:pt x="6278880" y="4060698"/>
                </a:lnTo>
                <a:close/>
              </a:path>
              <a:path w="8521065" h="4109085">
                <a:moveTo>
                  <a:pt x="6318504" y="4060698"/>
                </a:moveTo>
                <a:lnTo>
                  <a:pt x="6298692" y="4060698"/>
                </a:lnTo>
                <a:lnTo>
                  <a:pt x="6298692" y="4080510"/>
                </a:lnTo>
                <a:lnTo>
                  <a:pt x="6318504" y="4080510"/>
                </a:lnTo>
                <a:lnTo>
                  <a:pt x="6318504" y="4060698"/>
                </a:lnTo>
                <a:close/>
              </a:path>
              <a:path w="8521065" h="4109085">
                <a:moveTo>
                  <a:pt x="6358128" y="4060698"/>
                </a:moveTo>
                <a:lnTo>
                  <a:pt x="6338316" y="4060698"/>
                </a:lnTo>
                <a:lnTo>
                  <a:pt x="6338316" y="4080510"/>
                </a:lnTo>
                <a:lnTo>
                  <a:pt x="6358128" y="4080510"/>
                </a:lnTo>
                <a:lnTo>
                  <a:pt x="6358128" y="4060698"/>
                </a:lnTo>
                <a:close/>
              </a:path>
              <a:path w="8521065" h="4109085">
                <a:moveTo>
                  <a:pt x="6397752" y="4060698"/>
                </a:moveTo>
                <a:lnTo>
                  <a:pt x="6377940" y="4060698"/>
                </a:lnTo>
                <a:lnTo>
                  <a:pt x="6377940" y="4080510"/>
                </a:lnTo>
                <a:lnTo>
                  <a:pt x="6397752" y="4080510"/>
                </a:lnTo>
                <a:lnTo>
                  <a:pt x="6397752" y="4060698"/>
                </a:lnTo>
                <a:close/>
              </a:path>
              <a:path w="8521065" h="4109085">
                <a:moveTo>
                  <a:pt x="6437376" y="4060698"/>
                </a:moveTo>
                <a:lnTo>
                  <a:pt x="6417564" y="4060698"/>
                </a:lnTo>
                <a:lnTo>
                  <a:pt x="6417564" y="4080510"/>
                </a:lnTo>
                <a:lnTo>
                  <a:pt x="6437376" y="4080510"/>
                </a:lnTo>
                <a:lnTo>
                  <a:pt x="6437376" y="4060698"/>
                </a:lnTo>
                <a:close/>
              </a:path>
              <a:path w="8521065" h="4109085">
                <a:moveTo>
                  <a:pt x="6477000" y="4060698"/>
                </a:moveTo>
                <a:lnTo>
                  <a:pt x="6457188" y="4060698"/>
                </a:lnTo>
                <a:lnTo>
                  <a:pt x="6457188" y="4080510"/>
                </a:lnTo>
                <a:lnTo>
                  <a:pt x="6477000" y="4080510"/>
                </a:lnTo>
                <a:lnTo>
                  <a:pt x="6477000" y="4060698"/>
                </a:lnTo>
                <a:close/>
              </a:path>
              <a:path w="8521065" h="4109085">
                <a:moveTo>
                  <a:pt x="6516624" y="4060698"/>
                </a:moveTo>
                <a:lnTo>
                  <a:pt x="6496812" y="4060698"/>
                </a:lnTo>
                <a:lnTo>
                  <a:pt x="6496812" y="4080510"/>
                </a:lnTo>
                <a:lnTo>
                  <a:pt x="6516624" y="4080510"/>
                </a:lnTo>
                <a:lnTo>
                  <a:pt x="6516624" y="4060698"/>
                </a:lnTo>
                <a:close/>
              </a:path>
              <a:path w="8521065" h="4109085">
                <a:moveTo>
                  <a:pt x="6556248" y="4060698"/>
                </a:moveTo>
                <a:lnTo>
                  <a:pt x="6536436" y="4060698"/>
                </a:lnTo>
                <a:lnTo>
                  <a:pt x="6536436" y="4080510"/>
                </a:lnTo>
                <a:lnTo>
                  <a:pt x="6556248" y="4080510"/>
                </a:lnTo>
                <a:lnTo>
                  <a:pt x="6556248" y="4060698"/>
                </a:lnTo>
                <a:close/>
              </a:path>
              <a:path w="8521065" h="4109085">
                <a:moveTo>
                  <a:pt x="6595872" y="4060698"/>
                </a:moveTo>
                <a:lnTo>
                  <a:pt x="6576060" y="4060698"/>
                </a:lnTo>
                <a:lnTo>
                  <a:pt x="6576060" y="4080510"/>
                </a:lnTo>
                <a:lnTo>
                  <a:pt x="6595872" y="4080510"/>
                </a:lnTo>
                <a:lnTo>
                  <a:pt x="6595872" y="4060698"/>
                </a:lnTo>
                <a:close/>
              </a:path>
              <a:path w="8521065" h="4109085">
                <a:moveTo>
                  <a:pt x="6635496" y="4060698"/>
                </a:moveTo>
                <a:lnTo>
                  <a:pt x="6615684" y="4060698"/>
                </a:lnTo>
                <a:lnTo>
                  <a:pt x="6615684" y="4080510"/>
                </a:lnTo>
                <a:lnTo>
                  <a:pt x="6635496" y="4080510"/>
                </a:lnTo>
                <a:lnTo>
                  <a:pt x="6635496" y="4060698"/>
                </a:lnTo>
                <a:close/>
              </a:path>
              <a:path w="8521065" h="4109085">
                <a:moveTo>
                  <a:pt x="6675120" y="4060698"/>
                </a:moveTo>
                <a:lnTo>
                  <a:pt x="6655308" y="4060698"/>
                </a:lnTo>
                <a:lnTo>
                  <a:pt x="6655308" y="4080510"/>
                </a:lnTo>
                <a:lnTo>
                  <a:pt x="6675120" y="4080510"/>
                </a:lnTo>
                <a:lnTo>
                  <a:pt x="6675120" y="4060698"/>
                </a:lnTo>
                <a:close/>
              </a:path>
              <a:path w="8521065" h="4109085">
                <a:moveTo>
                  <a:pt x="6714744" y="4060698"/>
                </a:moveTo>
                <a:lnTo>
                  <a:pt x="6694932" y="4060698"/>
                </a:lnTo>
                <a:lnTo>
                  <a:pt x="6694932" y="4080510"/>
                </a:lnTo>
                <a:lnTo>
                  <a:pt x="6714744" y="4080510"/>
                </a:lnTo>
                <a:lnTo>
                  <a:pt x="6714744" y="4060698"/>
                </a:lnTo>
                <a:close/>
              </a:path>
              <a:path w="8521065" h="4109085">
                <a:moveTo>
                  <a:pt x="6754368" y="4060698"/>
                </a:moveTo>
                <a:lnTo>
                  <a:pt x="6734556" y="4060698"/>
                </a:lnTo>
                <a:lnTo>
                  <a:pt x="6734556" y="4080510"/>
                </a:lnTo>
                <a:lnTo>
                  <a:pt x="6754368" y="4080510"/>
                </a:lnTo>
                <a:lnTo>
                  <a:pt x="6754368" y="4060698"/>
                </a:lnTo>
                <a:close/>
              </a:path>
              <a:path w="8521065" h="4109085">
                <a:moveTo>
                  <a:pt x="6793992" y="4060698"/>
                </a:moveTo>
                <a:lnTo>
                  <a:pt x="6774180" y="4060698"/>
                </a:lnTo>
                <a:lnTo>
                  <a:pt x="6774180" y="4080510"/>
                </a:lnTo>
                <a:lnTo>
                  <a:pt x="6793992" y="4080510"/>
                </a:lnTo>
                <a:lnTo>
                  <a:pt x="6793992" y="4060698"/>
                </a:lnTo>
                <a:close/>
              </a:path>
              <a:path w="8521065" h="4109085">
                <a:moveTo>
                  <a:pt x="6833616" y="4060698"/>
                </a:moveTo>
                <a:lnTo>
                  <a:pt x="6813804" y="4060698"/>
                </a:lnTo>
                <a:lnTo>
                  <a:pt x="6813804" y="4080510"/>
                </a:lnTo>
                <a:lnTo>
                  <a:pt x="6833616" y="4080510"/>
                </a:lnTo>
                <a:lnTo>
                  <a:pt x="6833616" y="4060698"/>
                </a:lnTo>
                <a:close/>
              </a:path>
              <a:path w="8521065" h="4109085">
                <a:moveTo>
                  <a:pt x="6873240" y="4060698"/>
                </a:moveTo>
                <a:lnTo>
                  <a:pt x="6853428" y="4060698"/>
                </a:lnTo>
                <a:lnTo>
                  <a:pt x="6853428" y="4080510"/>
                </a:lnTo>
                <a:lnTo>
                  <a:pt x="6873240" y="4080510"/>
                </a:lnTo>
                <a:lnTo>
                  <a:pt x="6873240" y="4060698"/>
                </a:lnTo>
                <a:close/>
              </a:path>
              <a:path w="8521065" h="4109085">
                <a:moveTo>
                  <a:pt x="6912864" y="4060698"/>
                </a:moveTo>
                <a:lnTo>
                  <a:pt x="6893052" y="4060698"/>
                </a:lnTo>
                <a:lnTo>
                  <a:pt x="6893052" y="4080510"/>
                </a:lnTo>
                <a:lnTo>
                  <a:pt x="6912864" y="4080510"/>
                </a:lnTo>
                <a:lnTo>
                  <a:pt x="6912864" y="4060698"/>
                </a:lnTo>
                <a:close/>
              </a:path>
              <a:path w="8521065" h="4109085">
                <a:moveTo>
                  <a:pt x="6952488" y="4060698"/>
                </a:moveTo>
                <a:lnTo>
                  <a:pt x="6932676" y="4060698"/>
                </a:lnTo>
                <a:lnTo>
                  <a:pt x="6932676" y="4080510"/>
                </a:lnTo>
                <a:lnTo>
                  <a:pt x="6952488" y="4080510"/>
                </a:lnTo>
                <a:lnTo>
                  <a:pt x="6952488" y="4060698"/>
                </a:lnTo>
                <a:close/>
              </a:path>
              <a:path w="8521065" h="4109085">
                <a:moveTo>
                  <a:pt x="6992112" y="4060698"/>
                </a:moveTo>
                <a:lnTo>
                  <a:pt x="6972300" y="4060698"/>
                </a:lnTo>
                <a:lnTo>
                  <a:pt x="6972300" y="4080510"/>
                </a:lnTo>
                <a:lnTo>
                  <a:pt x="6992112" y="4080510"/>
                </a:lnTo>
                <a:lnTo>
                  <a:pt x="6992112" y="4060698"/>
                </a:lnTo>
                <a:close/>
              </a:path>
              <a:path w="8521065" h="4109085">
                <a:moveTo>
                  <a:pt x="7031736" y="4060698"/>
                </a:moveTo>
                <a:lnTo>
                  <a:pt x="7011924" y="4060698"/>
                </a:lnTo>
                <a:lnTo>
                  <a:pt x="7011924" y="4080510"/>
                </a:lnTo>
                <a:lnTo>
                  <a:pt x="7031736" y="4080510"/>
                </a:lnTo>
                <a:lnTo>
                  <a:pt x="7031736" y="4060698"/>
                </a:lnTo>
                <a:close/>
              </a:path>
              <a:path w="8521065" h="4109085">
                <a:moveTo>
                  <a:pt x="7071360" y="4060698"/>
                </a:moveTo>
                <a:lnTo>
                  <a:pt x="7051548" y="4060698"/>
                </a:lnTo>
                <a:lnTo>
                  <a:pt x="7051548" y="4080510"/>
                </a:lnTo>
                <a:lnTo>
                  <a:pt x="7071360" y="4080510"/>
                </a:lnTo>
                <a:lnTo>
                  <a:pt x="7071360" y="4060698"/>
                </a:lnTo>
                <a:close/>
              </a:path>
              <a:path w="8521065" h="4109085">
                <a:moveTo>
                  <a:pt x="7110984" y="4060698"/>
                </a:moveTo>
                <a:lnTo>
                  <a:pt x="7091172" y="4060698"/>
                </a:lnTo>
                <a:lnTo>
                  <a:pt x="7091172" y="4080510"/>
                </a:lnTo>
                <a:lnTo>
                  <a:pt x="7110984" y="4080510"/>
                </a:lnTo>
                <a:lnTo>
                  <a:pt x="7110984" y="4060698"/>
                </a:lnTo>
                <a:close/>
              </a:path>
              <a:path w="8521065" h="4109085">
                <a:moveTo>
                  <a:pt x="7150608" y="4060698"/>
                </a:moveTo>
                <a:lnTo>
                  <a:pt x="7130796" y="4060698"/>
                </a:lnTo>
                <a:lnTo>
                  <a:pt x="7130796" y="4080510"/>
                </a:lnTo>
                <a:lnTo>
                  <a:pt x="7150608" y="4080510"/>
                </a:lnTo>
                <a:lnTo>
                  <a:pt x="7150608" y="4060698"/>
                </a:lnTo>
                <a:close/>
              </a:path>
              <a:path w="8521065" h="4109085">
                <a:moveTo>
                  <a:pt x="7190232" y="4060698"/>
                </a:moveTo>
                <a:lnTo>
                  <a:pt x="7170420" y="4060698"/>
                </a:lnTo>
                <a:lnTo>
                  <a:pt x="7170420" y="4080510"/>
                </a:lnTo>
                <a:lnTo>
                  <a:pt x="7190232" y="4080510"/>
                </a:lnTo>
                <a:lnTo>
                  <a:pt x="7190232" y="4060698"/>
                </a:lnTo>
                <a:close/>
              </a:path>
              <a:path w="8521065" h="4109085">
                <a:moveTo>
                  <a:pt x="7229856" y="4060698"/>
                </a:moveTo>
                <a:lnTo>
                  <a:pt x="7210044" y="4060698"/>
                </a:lnTo>
                <a:lnTo>
                  <a:pt x="7210044" y="4080510"/>
                </a:lnTo>
                <a:lnTo>
                  <a:pt x="7229856" y="4080510"/>
                </a:lnTo>
                <a:lnTo>
                  <a:pt x="7229856" y="4060698"/>
                </a:lnTo>
                <a:close/>
              </a:path>
              <a:path w="8521065" h="4109085">
                <a:moveTo>
                  <a:pt x="7269480" y="4060698"/>
                </a:moveTo>
                <a:lnTo>
                  <a:pt x="7249668" y="4060698"/>
                </a:lnTo>
                <a:lnTo>
                  <a:pt x="7249668" y="4080510"/>
                </a:lnTo>
                <a:lnTo>
                  <a:pt x="7269480" y="4080510"/>
                </a:lnTo>
                <a:lnTo>
                  <a:pt x="7269480" y="4060698"/>
                </a:lnTo>
                <a:close/>
              </a:path>
              <a:path w="8521065" h="4109085">
                <a:moveTo>
                  <a:pt x="7309104" y="4060698"/>
                </a:moveTo>
                <a:lnTo>
                  <a:pt x="7289292" y="4060698"/>
                </a:lnTo>
                <a:lnTo>
                  <a:pt x="7289292" y="4080510"/>
                </a:lnTo>
                <a:lnTo>
                  <a:pt x="7309104" y="4080510"/>
                </a:lnTo>
                <a:lnTo>
                  <a:pt x="7309104" y="4060698"/>
                </a:lnTo>
                <a:close/>
              </a:path>
              <a:path w="8521065" h="4109085">
                <a:moveTo>
                  <a:pt x="7348728" y="4060698"/>
                </a:moveTo>
                <a:lnTo>
                  <a:pt x="7328916" y="4060698"/>
                </a:lnTo>
                <a:lnTo>
                  <a:pt x="7328916" y="4080510"/>
                </a:lnTo>
                <a:lnTo>
                  <a:pt x="7348728" y="4080510"/>
                </a:lnTo>
                <a:lnTo>
                  <a:pt x="7348728" y="4060698"/>
                </a:lnTo>
                <a:close/>
              </a:path>
              <a:path w="8521065" h="4109085">
                <a:moveTo>
                  <a:pt x="7388352" y="4060698"/>
                </a:moveTo>
                <a:lnTo>
                  <a:pt x="7368540" y="4060698"/>
                </a:lnTo>
                <a:lnTo>
                  <a:pt x="7368540" y="4080510"/>
                </a:lnTo>
                <a:lnTo>
                  <a:pt x="7388352" y="4080510"/>
                </a:lnTo>
                <a:lnTo>
                  <a:pt x="7388352" y="4060698"/>
                </a:lnTo>
                <a:close/>
              </a:path>
              <a:path w="8521065" h="4109085">
                <a:moveTo>
                  <a:pt x="7427976" y="4060698"/>
                </a:moveTo>
                <a:lnTo>
                  <a:pt x="7408164" y="4060698"/>
                </a:lnTo>
                <a:lnTo>
                  <a:pt x="7408164" y="4080510"/>
                </a:lnTo>
                <a:lnTo>
                  <a:pt x="7427976" y="4080510"/>
                </a:lnTo>
                <a:lnTo>
                  <a:pt x="7427976" y="4060698"/>
                </a:lnTo>
                <a:close/>
              </a:path>
              <a:path w="8521065" h="4109085">
                <a:moveTo>
                  <a:pt x="7467600" y="4060698"/>
                </a:moveTo>
                <a:lnTo>
                  <a:pt x="7447788" y="4060698"/>
                </a:lnTo>
                <a:lnTo>
                  <a:pt x="7447788" y="4080510"/>
                </a:lnTo>
                <a:lnTo>
                  <a:pt x="7467600" y="4080510"/>
                </a:lnTo>
                <a:lnTo>
                  <a:pt x="7467600" y="4060698"/>
                </a:lnTo>
                <a:close/>
              </a:path>
              <a:path w="8521065" h="4109085">
                <a:moveTo>
                  <a:pt x="7507224" y="4060698"/>
                </a:moveTo>
                <a:lnTo>
                  <a:pt x="7487412" y="4060698"/>
                </a:lnTo>
                <a:lnTo>
                  <a:pt x="7487412" y="4080510"/>
                </a:lnTo>
                <a:lnTo>
                  <a:pt x="7507224" y="4080510"/>
                </a:lnTo>
                <a:lnTo>
                  <a:pt x="7507224" y="4060698"/>
                </a:lnTo>
                <a:close/>
              </a:path>
              <a:path w="8521065" h="4109085">
                <a:moveTo>
                  <a:pt x="7546848" y="4060698"/>
                </a:moveTo>
                <a:lnTo>
                  <a:pt x="7527036" y="4060698"/>
                </a:lnTo>
                <a:lnTo>
                  <a:pt x="7527036" y="4080510"/>
                </a:lnTo>
                <a:lnTo>
                  <a:pt x="7546848" y="4080510"/>
                </a:lnTo>
                <a:lnTo>
                  <a:pt x="7546848" y="4060698"/>
                </a:lnTo>
                <a:close/>
              </a:path>
              <a:path w="8521065" h="4109085">
                <a:moveTo>
                  <a:pt x="7586472" y="4060698"/>
                </a:moveTo>
                <a:lnTo>
                  <a:pt x="7566660" y="4060698"/>
                </a:lnTo>
                <a:lnTo>
                  <a:pt x="7566660" y="4080510"/>
                </a:lnTo>
                <a:lnTo>
                  <a:pt x="7586472" y="4080510"/>
                </a:lnTo>
                <a:lnTo>
                  <a:pt x="7586472" y="4060698"/>
                </a:lnTo>
                <a:close/>
              </a:path>
              <a:path w="8521065" h="4109085">
                <a:moveTo>
                  <a:pt x="7626096" y="4060698"/>
                </a:moveTo>
                <a:lnTo>
                  <a:pt x="7606284" y="4060698"/>
                </a:lnTo>
                <a:lnTo>
                  <a:pt x="7606284" y="4080510"/>
                </a:lnTo>
                <a:lnTo>
                  <a:pt x="7626096" y="4080510"/>
                </a:lnTo>
                <a:lnTo>
                  <a:pt x="7626096" y="4060698"/>
                </a:lnTo>
                <a:close/>
              </a:path>
              <a:path w="8521065" h="4109085">
                <a:moveTo>
                  <a:pt x="7665720" y="4060698"/>
                </a:moveTo>
                <a:lnTo>
                  <a:pt x="7645908" y="4060698"/>
                </a:lnTo>
                <a:lnTo>
                  <a:pt x="7645908" y="4080510"/>
                </a:lnTo>
                <a:lnTo>
                  <a:pt x="7665720" y="4080510"/>
                </a:lnTo>
                <a:lnTo>
                  <a:pt x="7665720" y="4060698"/>
                </a:lnTo>
                <a:close/>
              </a:path>
              <a:path w="8521065" h="4109085">
                <a:moveTo>
                  <a:pt x="7705344" y="4060698"/>
                </a:moveTo>
                <a:lnTo>
                  <a:pt x="7685532" y="4060698"/>
                </a:lnTo>
                <a:lnTo>
                  <a:pt x="7685532" y="4080510"/>
                </a:lnTo>
                <a:lnTo>
                  <a:pt x="7705344" y="4080510"/>
                </a:lnTo>
                <a:lnTo>
                  <a:pt x="7705344" y="4060698"/>
                </a:lnTo>
                <a:close/>
              </a:path>
              <a:path w="8521065" h="4109085">
                <a:moveTo>
                  <a:pt x="7744968" y="4060698"/>
                </a:moveTo>
                <a:lnTo>
                  <a:pt x="7725156" y="4060698"/>
                </a:lnTo>
                <a:lnTo>
                  <a:pt x="7725156" y="4080510"/>
                </a:lnTo>
                <a:lnTo>
                  <a:pt x="7744968" y="4080510"/>
                </a:lnTo>
                <a:lnTo>
                  <a:pt x="7744968" y="4060698"/>
                </a:lnTo>
                <a:close/>
              </a:path>
              <a:path w="8521065" h="4109085">
                <a:moveTo>
                  <a:pt x="7784592" y="4060698"/>
                </a:moveTo>
                <a:lnTo>
                  <a:pt x="7764780" y="4060698"/>
                </a:lnTo>
                <a:lnTo>
                  <a:pt x="7764780" y="4080510"/>
                </a:lnTo>
                <a:lnTo>
                  <a:pt x="7784592" y="4080510"/>
                </a:lnTo>
                <a:lnTo>
                  <a:pt x="7784592" y="4060698"/>
                </a:lnTo>
                <a:close/>
              </a:path>
              <a:path w="8521065" h="4109085">
                <a:moveTo>
                  <a:pt x="7824216" y="4060698"/>
                </a:moveTo>
                <a:lnTo>
                  <a:pt x="7804404" y="4060698"/>
                </a:lnTo>
                <a:lnTo>
                  <a:pt x="7804404" y="4080510"/>
                </a:lnTo>
                <a:lnTo>
                  <a:pt x="7824216" y="4080510"/>
                </a:lnTo>
                <a:lnTo>
                  <a:pt x="7824216" y="4060698"/>
                </a:lnTo>
                <a:close/>
              </a:path>
              <a:path w="8521065" h="4109085">
                <a:moveTo>
                  <a:pt x="7863840" y="4060698"/>
                </a:moveTo>
                <a:lnTo>
                  <a:pt x="7844028" y="4060698"/>
                </a:lnTo>
                <a:lnTo>
                  <a:pt x="7844028" y="4080510"/>
                </a:lnTo>
                <a:lnTo>
                  <a:pt x="7863840" y="4080510"/>
                </a:lnTo>
                <a:lnTo>
                  <a:pt x="7863840" y="4060698"/>
                </a:lnTo>
                <a:close/>
              </a:path>
              <a:path w="8521065" h="4109085">
                <a:moveTo>
                  <a:pt x="7903464" y="4060698"/>
                </a:moveTo>
                <a:lnTo>
                  <a:pt x="7883652" y="4060698"/>
                </a:lnTo>
                <a:lnTo>
                  <a:pt x="7883652" y="4080510"/>
                </a:lnTo>
                <a:lnTo>
                  <a:pt x="7903464" y="4080510"/>
                </a:lnTo>
                <a:lnTo>
                  <a:pt x="7903464" y="4060698"/>
                </a:lnTo>
                <a:close/>
              </a:path>
              <a:path w="8521065" h="4109085">
                <a:moveTo>
                  <a:pt x="7943088" y="4060698"/>
                </a:moveTo>
                <a:lnTo>
                  <a:pt x="7923276" y="4060698"/>
                </a:lnTo>
                <a:lnTo>
                  <a:pt x="7923276" y="4080510"/>
                </a:lnTo>
                <a:lnTo>
                  <a:pt x="7943088" y="4080510"/>
                </a:lnTo>
                <a:lnTo>
                  <a:pt x="7943088" y="4060698"/>
                </a:lnTo>
                <a:close/>
              </a:path>
              <a:path w="8521065" h="4109085">
                <a:moveTo>
                  <a:pt x="7982712" y="4060698"/>
                </a:moveTo>
                <a:lnTo>
                  <a:pt x="7962900" y="4060698"/>
                </a:lnTo>
                <a:lnTo>
                  <a:pt x="7962900" y="4080510"/>
                </a:lnTo>
                <a:lnTo>
                  <a:pt x="7982712" y="4080510"/>
                </a:lnTo>
                <a:lnTo>
                  <a:pt x="7982712" y="4060698"/>
                </a:lnTo>
                <a:close/>
              </a:path>
              <a:path w="8521065" h="4109085">
                <a:moveTo>
                  <a:pt x="8022336" y="4060698"/>
                </a:moveTo>
                <a:lnTo>
                  <a:pt x="8002524" y="4060698"/>
                </a:lnTo>
                <a:lnTo>
                  <a:pt x="8002524" y="4080510"/>
                </a:lnTo>
                <a:lnTo>
                  <a:pt x="8022336" y="4080510"/>
                </a:lnTo>
                <a:lnTo>
                  <a:pt x="8022336" y="4060698"/>
                </a:lnTo>
                <a:close/>
              </a:path>
              <a:path w="8521065" h="4109085">
                <a:moveTo>
                  <a:pt x="8061960" y="4060698"/>
                </a:moveTo>
                <a:lnTo>
                  <a:pt x="8042148" y="4060698"/>
                </a:lnTo>
                <a:lnTo>
                  <a:pt x="8042148" y="4080510"/>
                </a:lnTo>
                <a:lnTo>
                  <a:pt x="8061960" y="4080510"/>
                </a:lnTo>
                <a:lnTo>
                  <a:pt x="8061960" y="4060698"/>
                </a:lnTo>
                <a:close/>
              </a:path>
              <a:path w="8521065" h="4109085">
                <a:moveTo>
                  <a:pt x="8101584" y="4060698"/>
                </a:moveTo>
                <a:lnTo>
                  <a:pt x="8081772" y="4060698"/>
                </a:lnTo>
                <a:lnTo>
                  <a:pt x="8081772" y="4080510"/>
                </a:lnTo>
                <a:lnTo>
                  <a:pt x="8101584" y="4080510"/>
                </a:lnTo>
                <a:lnTo>
                  <a:pt x="8101584" y="4060698"/>
                </a:lnTo>
                <a:close/>
              </a:path>
              <a:path w="8521065" h="4109085">
                <a:moveTo>
                  <a:pt x="8141208" y="4060698"/>
                </a:moveTo>
                <a:lnTo>
                  <a:pt x="8121396" y="4060698"/>
                </a:lnTo>
                <a:lnTo>
                  <a:pt x="8121396" y="4080510"/>
                </a:lnTo>
                <a:lnTo>
                  <a:pt x="8141208" y="4080510"/>
                </a:lnTo>
                <a:lnTo>
                  <a:pt x="8141208" y="4060698"/>
                </a:lnTo>
                <a:close/>
              </a:path>
              <a:path w="8521065" h="4109085">
                <a:moveTo>
                  <a:pt x="8180832" y="4060698"/>
                </a:moveTo>
                <a:lnTo>
                  <a:pt x="8161020" y="4060698"/>
                </a:lnTo>
                <a:lnTo>
                  <a:pt x="8161020" y="4080510"/>
                </a:lnTo>
                <a:lnTo>
                  <a:pt x="8180832" y="4080510"/>
                </a:lnTo>
                <a:lnTo>
                  <a:pt x="8180832" y="4060698"/>
                </a:lnTo>
                <a:close/>
              </a:path>
              <a:path w="8521065" h="4109085">
                <a:moveTo>
                  <a:pt x="8220456" y="4060698"/>
                </a:moveTo>
                <a:lnTo>
                  <a:pt x="8200644" y="4060698"/>
                </a:lnTo>
                <a:lnTo>
                  <a:pt x="8200644" y="4080510"/>
                </a:lnTo>
                <a:lnTo>
                  <a:pt x="8220456" y="4080510"/>
                </a:lnTo>
                <a:lnTo>
                  <a:pt x="8220456" y="4060698"/>
                </a:lnTo>
                <a:close/>
              </a:path>
              <a:path w="8521065" h="4109085">
                <a:moveTo>
                  <a:pt x="8260080" y="4060698"/>
                </a:moveTo>
                <a:lnTo>
                  <a:pt x="8240268" y="4060698"/>
                </a:lnTo>
                <a:lnTo>
                  <a:pt x="8240268" y="4080510"/>
                </a:lnTo>
                <a:lnTo>
                  <a:pt x="8260080" y="4080510"/>
                </a:lnTo>
                <a:lnTo>
                  <a:pt x="8260080" y="4060698"/>
                </a:lnTo>
                <a:close/>
              </a:path>
              <a:path w="8521065" h="4109085">
                <a:moveTo>
                  <a:pt x="8299704" y="4060698"/>
                </a:moveTo>
                <a:lnTo>
                  <a:pt x="8279892" y="4060698"/>
                </a:lnTo>
                <a:lnTo>
                  <a:pt x="8279892" y="4080510"/>
                </a:lnTo>
                <a:lnTo>
                  <a:pt x="8299704" y="4080510"/>
                </a:lnTo>
                <a:lnTo>
                  <a:pt x="8299704" y="4060698"/>
                </a:lnTo>
                <a:close/>
              </a:path>
              <a:path w="8521065" h="4109085">
                <a:moveTo>
                  <a:pt x="8339328" y="4060698"/>
                </a:moveTo>
                <a:lnTo>
                  <a:pt x="8319516" y="4060698"/>
                </a:lnTo>
                <a:lnTo>
                  <a:pt x="8319516" y="4080510"/>
                </a:lnTo>
                <a:lnTo>
                  <a:pt x="8339328" y="4080510"/>
                </a:lnTo>
                <a:lnTo>
                  <a:pt x="8339328" y="4060698"/>
                </a:lnTo>
                <a:close/>
              </a:path>
              <a:path w="8521065" h="4109085">
                <a:moveTo>
                  <a:pt x="8378952" y="4060698"/>
                </a:moveTo>
                <a:lnTo>
                  <a:pt x="8359140" y="4060698"/>
                </a:lnTo>
                <a:lnTo>
                  <a:pt x="8359140" y="4080510"/>
                </a:lnTo>
                <a:lnTo>
                  <a:pt x="8378952" y="4080510"/>
                </a:lnTo>
                <a:lnTo>
                  <a:pt x="8378952" y="4060698"/>
                </a:lnTo>
                <a:close/>
              </a:path>
              <a:path w="8521065" h="4109085">
                <a:moveTo>
                  <a:pt x="8418576" y="4060698"/>
                </a:moveTo>
                <a:lnTo>
                  <a:pt x="8398764" y="4060698"/>
                </a:lnTo>
                <a:lnTo>
                  <a:pt x="8398764" y="4080510"/>
                </a:lnTo>
                <a:lnTo>
                  <a:pt x="8418576" y="4080510"/>
                </a:lnTo>
                <a:lnTo>
                  <a:pt x="8418576" y="4060698"/>
                </a:lnTo>
                <a:close/>
              </a:path>
              <a:path w="8521065" h="4109085">
                <a:moveTo>
                  <a:pt x="8520938" y="4070604"/>
                </a:moveTo>
                <a:lnTo>
                  <a:pt x="8501113" y="4060698"/>
                </a:lnTo>
                <a:lnTo>
                  <a:pt x="8444738" y="4032504"/>
                </a:lnTo>
                <a:lnTo>
                  <a:pt x="8444738" y="4060698"/>
                </a:lnTo>
                <a:lnTo>
                  <a:pt x="8438388" y="4060698"/>
                </a:lnTo>
                <a:lnTo>
                  <a:pt x="8438388" y="4080510"/>
                </a:lnTo>
                <a:lnTo>
                  <a:pt x="8444738" y="4080510"/>
                </a:lnTo>
                <a:lnTo>
                  <a:pt x="8444738" y="4108704"/>
                </a:lnTo>
                <a:lnTo>
                  <a:pt x="8501126" y="4080510"/>
                </a:lnTo>
                <a:lnTo>
                  <a:pt x="8520938" y="4070604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299954" y="5748629"/>
            <a:ext cx="485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A3838"/>
                </a:solidFill>
                <a:latin typeface="Calibri"/>
                <a:cs typeface="Calibri"/>
              </a:rPr>
              <a:t>T</a:t>
            </a:r>
            <a:r>
              <a:rPr dirty="0" sz="1800" spc="-10">
                <a:solidFill>
                  <a:srgbClr val="3A3838"/>
                </a:solidFill>
                <a:latin typeface="Calibri"/>
                <a:cs typeface="Calibri"/>
              </a:rPr>
              <a:t>i</a:t>
            </a:r>
            <a:r>
              <a:rPr dirty="0" sz="1800">
                <a:solidFill>
                  <a:srgbClr val="3A3838"/>
                </a:solidFill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0" name="object 30"/>
          <p:cNvSpPr txBox="1"/>
          <p:nvPr/>
        </p:nvSpPr>
        <p:spPr>
          <a:xfrm>
            <a:off x="1031849" y="1708784"/>
            <a:ext cx="538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solidFill>
                  <a:srgbClr val="3A3838"/>
                </a:solidFill>
                <a:latin typeface="Calibri"/>
                <a:cs typeface="Calibri"/>
              </a:rPr>
              <a:t>V</a:t>
            </a:r>
            <a:r>
              <a:rPr dirty="0" sz="1800">
                <a:solidFill>
                  <a:srgbClr val="3A3838"/>
                </a:solidFill>
                <a:latin typeface="Calibri"/>
                <a:cs typeface="Calibri"/>
              </a:rPr>
              <a:t>alue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285"/>
              <a:t> </a:t>
            </a:r>
            <a:r>
              <a:rPr dirty="0" spc="-45"/>
              <a:t>Project</a:t>
            </a:r>
            <a:r>
              <a:rPr dirty="0" spc="-85"/>
              <a:t> </a:t>
            </a:r>
            <a:r>
              <a:rPr dirty="0" spc="-50"/>
              <a:t>Management</a:t>
            </a:r>
            <a:r>
              <a:rPr dirty="0" spc="-80"/>
              <a:t> </a:t>
            </a:r>
            <a:r>
              <a:rPr dirty="0" spc="-35"/>
              <a:t>Institute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algn="just" marL="241300" marR="5080" indent="-229235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-10"/>
              <a:t>The </a:t>
            </a:r>
            <a:r>
              <a:rPr dirty="0" spc="-10" b="1">
                <a:latin typeface="Calibri"/>
                <a:cs typeface="Calibri"/>
              </a:rPr>
              <a:t>Project </a:t>
            </a:r>
            <a:r>
              <a:rPr dirty="0" spc="-15" b="1">
                <a:latin typeface="Calibri"/>
                <a:cs typeface="Calibri"/>
              </a:rPr>
              <a:t>Management </a:t>
            </a:r>
            <a:r>
              <a:rPr dirty="0" spc="-10" b="1">
                <a:latin typeface="Calibri"/>
                <a:cs typeface="Calibri"/>
              </a:rPr>
              <a:t>Institute </a:t>
            </a:r>
            <a:r>
              <a:rPr dirty="0" b="1">
                <a:latin typeface="Calibri"/>
                <a:cs typeface="Calibri"/>
              </a:rPr>
              <a:t>(PMI) </a:t>
            </a:r>
            <a:r>
              <a:rPr dirty="0" spc="-10"/>
              <a:t>is </a:t>
            </a:r>
            <a:r>
              <a:rPr dirty="0" spc="-5"/>
              <a:t>an </a:t>
            </a:r>
            <a:r>
              <a:rPr dirty="0" spc="-20"/>
              <a:t>organization </a:t>
            </a:r>
            <a:r>
              <a:rPr dirty="0" spc="-10"/>
              <a:t>that </a:t>
            </a:r>
            <a:r>
              <a:rPr dirty="0" spc="-15"/>
              <a:t>was </a:t>
            </a:r>
            <a:r>
              <a:rPr dirty="0" spc="-10"/>
              <a:t> </a:t>
            </a:r>
            <a:r>
              <a:rPr dirty="0" spc="-15"/>
              <a:t>founded</a:t>
            </a:r>
            <a:r>
              <a:rPr dirty="0" spc="20"/>
              <a:t> </a:t>
            </a:r>
            <a:r>
              <a:rPr dirty="0" spc="-10"/>
              <a:t>in</a:t>
            </a:r>
            <a:r>
              <a:rPr dirty="0" spc="5"/>
              <a:t> </a:t>
            </a:r>
            <a:r>
              <a:rPr dirty="0" spc="-5"/>
              <a:t>1969.</a:t>
            </a:r>
          </a:p>
          <a:p>
            <a:pPr algn="just" marL="241300" marR="6985" indent="-229235">
              <a:lnSpc>
                <a:spcPts val="2690"/>
              </a:lnSpc>
              <a:spcBef>
                <a:spcPts val="220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-5"/>
              <a:t>Global</a:t>
            </a:r>
            <a:r>
              <a:rPr dirty="0"/>
              <a:t> </a:t>
            </a:r>
            <a:r>
              <a:rPr dirty="0" spc="-10"/>
              <a:t>nonprofit</a:t>
            </a:r>
            <a:r>
              <a:rPr dirty="0" spc="-5"/>
              <a:t> </a:t>
            </a:r>
            <a:r>
              <a:rPr dirty="0" spc="-15"/>
              <a:t>professional</a:t>
            </a:r>
            <a:r>
              <a:rPr dirty="0" spc="-10"/>
              <a:t> </a:t>
            </a:r>
            <a:r>
              <a:rPr dirty="0" spc="-5"/>
              <a:t>association</a:t>
            </a:r>
            <a:r>
              <a:rPr dirty="0"/>
              <a:t> in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15"/>
              <a:t>area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15"/>
              <a:t>project </a:t>
            </a:r>
            <a:r>
              <a:rPr dirty="0" spc="-10"/>
              <a:t> management.</a:t>
            </a:r>
          </a:p>
          <a:p>
            <a:pPr algn="just" marL="241300" marR="5080" indent="-229235">
              <a:lnSpc>
                <a:spcPts val="2690"/>
              </a:lnSpc>
              <a:spcBef>
                <a:spcPts val="220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-5"/>
              <a:t>PMI </a:t>
            </a:r>
            <a:r>
              <a:rPr dirty="0" spc="-10"/>
              <a:t>establishes </a:t>
            </a:r>
            <a:r>
              <a:rPr dirty="0" spc="-15"/>
              <a:t>many project </a:t>
            </a:r>
            <a:r>
              <a:rPr dirty="0" spc="-10"/>
              <a:t>management </a:t>
            </a:r>
            <a:r>
              <a:rPr dirty="0" spc="-15"/>
              <a:t>standards </a:t>
            </a:r>
            <a:r>
              <a:rPr dirty="0"/>
              <a:t>and </a:t>
            </a:r>
            <a:r>
              <a:rPr dirty="0" spc="-15"/>
              <a:t>provides </a:t>
            </a:r>
            <a:r>
              <a:rPr dirty="0" spc="-10"/>
              <a:t> </a:t>
            </a:r>
            <a:r>
              <a:rPr dirty="0" spc="-15"/>
              <a:t>seminars, </a:t>
            </a:r>
            <a:r>
              <a:rPr dirty="0" spc="-10"/>
              <a:t>educational </a:t>
            </a:r>
            <a:r>
              <a:rPr dirty="0" spc="-20"/>
              <a:t>programs, </a:t>
            </a:r>
            <a:r>
              <a:rPr dirty="0"/>
              <a:t>and </a:t>
            </a:r>
            <a:r>
              <a:rPr dirty="0" spc="-15"/>
              <a:t>professional </a:t>
            </a:r>
            <a:r>
              <a:rPr dirty="0" spc="-10"/>
              <a:t>certifications that </a:t>
            </a:r>
            <a:r>
              <a:rPr dirty="0" spc="-5"/>
              <a:t> </a:t>
            </a:r>
            <a:r>
              <a:rPr dirty="0" spc="-20"/>
              <a:t>are</a:t>
            </a:r>
            <a:r>
              <a:rPr dirty="0" spc="-15"/>
              <a:t> </a:t>
            </a:r>
            <a:r>
              <a:rPr dirty="0" spc="-20"/>
              <a:t>recognized</a:t>
            </a:r>
            <a:r>
              <a:rPr dirty="0" spc="15"/>
              <a:t> </a:t>
            </a:r>
            <a:r>
              <a:rPr dirty="0" spc="-25"/>
              <a:t>globally.</a:t>
            </a:r>
          </a:p>
          <a:p>
            <a:pPr algn="just" marL="241300" marR="5080" indent="-229235">
              <a:lnSpc>
                <a:spcPts val="2690"/>
              </a:lnSpc>
              <a:spcBef>
                <a:spcPts val="21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-5"/>
              <a:t>It</a:t>
            </a:r>
            <a:r>
              <a:rPr dirty="0"/>
              <a:t> </a:t>
            </a:r>
            <a:r>
              <a:rPr dirty="0" spc="-5"/>
              <a:t>also</a:t>
            </a:r>
            <a:r>
              <a:rPr dirty="0"/>
              <a:t> </a:t>
            </a:r>
            <a:r>
              <a:rPr dirty="0" spc="-10"/>
              <a:t>maintains</a:t>
            </a:r>
            <a:r>
              <a:rPr dirty="0" spc="-5"/>
              <a:t> the</a:t>
            </a:r>
            <a:r>
              <a:rPr dirty="0"/>
              <a:t> </a:t>
            </a:r>
            <a:r>
              <a:rPr dirty="0" spc="-5"/>
              <a:t>Guide</a:t>
            </a:r>
            <a:r>
              <a:rPr dirty="0"/>
              <a:t> </a:t>
            </a:r>
            <a:r>
              <a:rPr dirty="0" spc="-20"/>
              <a:t>to</a:t>
            </a:r>
            <a:r>
              <a:rPr dirty="0" spc="-15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10" b="1">
                <a:latin typeface="Calibri"/>
                <a:cs typeface="Calibri"/>
              </a:rPr>
              <a:t>Project</a:t>
            </a:r>
            <a:r>
              <a:rPr dirty="0" spc="-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Management</a:t>
            </a:r>
            <a:r>
              <a:rPr dirty="0" spc="-5" b="1">
                <a:latin typeface="Calibri"/>
                <a:cs typeface="Calibri"/>
              </a:rPr>
              <a:t> Body</a:t>
            </a:r>
            <a:r>
              <a:rPr dirty="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of </a:t>
            </a:r>
            <a:r>
              <a:rPr dirty="0" spc="-5" b="1">
                <a:latin typeface="Calibri"/>
                <a:cs typeface="Calibri"/>
              </a:rPr>
              <a:t> </a:t>
            </a:r>
            <a:r>
              <a:rPr dirty="0" spc="-15" b="1">
                <a:latin typeface="Calibri"/>
                <a:cs typeface="Calibri"/>
              </a:rPr>
              <a:t>Knowledge</a:t>
            </a:r>
            <a:r>
              <a:rPr dirty="0" spc="10" b="1">
                <a:latin typeface="Calibri"/>
                <a:cs typeface="Calibri"/>
              </a:rPr>
              <a:t> </a:t>
            </a:r>
            <a:r>
              <a:rPr dirty="0" spc="-5"/>
              <a:t>(</a:t>
            </a:r>
            <a:r>
              <a:rPr dirty="0" spc="-5" b="1">
                <a:latin typeface="Calibri"/>
                <a:cs typeface="Calibri"/>
              </a:rPr>
              <a:t>PMBOK©</a:t>
            </a:r>
            <a:r>
              <a:rPr dirty="0" spc="1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Guide</a:t>
            </a:r>
            <a:r>
              <a:rPr dirty="0" spc="-10"/>
              <a:t>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10528935" algn="l"/>
              </a:tabLst>
            </a:pPr>
            <a:r>
              <a:rPr dirty="0" spc="-390" b="1">
                <a:latin typeface="Times New Roman"/>
                <a:cs typeface="Times New Roman"/>
              </a:rPr>
              <a:t> </a:t>
            </a:r>
            <a:r>
              <a:rPr dirty="0" spc="-40"/>
              <a:t>PMBOK©</a:t>
            </a:r>
            <a:r>
              <a:rPr dirty="0" spc="-160"/>
              <a:t> </a:t>
            </a:r>
            <a:r>
              <a:rPr dirty="0" spc="-30"/>
              <a:t>Guide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5099685" cy="3421379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241300" marR="5080" indent="-229235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document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available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from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Project</a:t>
            </a:r>
            <a:r>
              <a:rPr dirty="0" sz="2800" spc="-10">
                <a:latin typeface="Calibri"/>
                <a:cs typeface="Calibri"/>
              </a:rPr>
              <a:t> Management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Institute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(PMI®).</a:t>
            </a:r>
            <a:endParaRPr sz="2800">
              <a:latin typeface="Calibri"/>
              <a:cs typeface="Calibri"/>
            </a:endParaRPr>
          </a:p>
          <a:p>
            <a:pPr algn="just" marL="241300" marR="5080" indent="-229235">
              <a:lnSpc>
                <a:spcPct val="90000"/>
              </a:lnSpc>
              <a:spcBef>
                <a:spcPts val="22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includes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proven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traditional 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practices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15">
                <a:latin typeface="Calibri"/>
                <a:cs typeface="Calibri"/>
              </a:rPr>
              <a:t>are </a:t>
            </a:r>
            <a:r>
              <a:rPr dirty="0" sz="2800" spc="-10">
                <a:latin typeface="Calibri"/>
                <a:cs typeface="Calibri"/>
              </a:rPr>
              <a:t>widely </a:t>
            </a:r>
            <a:r>
              <a:rPr dirty="0" sz="2800" spc="-5">
                <a:latin typeface="Calibri"/>
                <a:cs typeface="Calibri"/>
              </a:rPr>
              <a:t>applied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well</a:t>
            </a:r>
            <a:r>
              <a:rPr dirty="0" sz="2800" spc="-5">
                <a:latin typeface="Calibri"/>
                <a:cs typeface="Calibri"/>
              </a:rPr>
              <a:t> as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innovative</a:t>
            </a:r>
            <a:r>
              <a:rPr dirty="0" sz="2800" spc="-10" b="1">
                <a:latin typeface="Calibri"/>
                <a:cs typeface="Calibri"/>
              </a:rPr>
              <a:t> practices 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emerging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profession.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5219" y="1825751"/>
            <a:ext cx="3124200" cy="40858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SDEV</a:t>
            </a:r>
            <a:r>
              <a:rPr dirty="0" spc="-25"/>
              <a:t> </a:t>
            </a:r>
            <a:r>
              <a:rPr dirty="0"/>
              <a:t>3303 - </a:t>
            </a:r>
            <a:r>
              <a:rPr dirty="0" spc="-5"/>
              <a:t>Software</a:t>
            </a:r>
            <a:r>
              <a:rPr dirty="0" spc="-25"/>
              <a:t> </a:t>
            </a:r>
            <a:r>
              <a:rPr dirty="0" spc="-5"/>
              <a:t>Projects Management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Tamer Madi</dc:creator>
  <dc:title>Course Syllabus</dc:title>
  <dcterms:created xsi:type="dcterms:W3CDTF">2022-09-12T05:27:17Z</dcterms:created>
  <dcterms:modified xsi:type="dcterms:W3CDTF">2022-09-12T05:27:17Z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2022-09-12T00:00:00Z</vt:filetime>
  </property>
</Properties>
</file>