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6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3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27A39B7-C4A5-4B4F-818C-BBE87FAD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2" y="1012059"/>
            <a:ext cx="4580642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sz="3500" b="1" dirty="0">
                <a:latin typeface="Book Antiqua" panose="02040602050305030304" pitchFamily="18" charset="0"/>
              </a:rPr>
              <a:t>Online Shoppers Intention Analysis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AB9AEC-8055-4B90-BCFA-A56042699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682338"/>
            <a:ext cx="5372100" cy="35778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1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0ECA09-B7BB-45F6-A6EC-B16F5D68FAFB}"/>
              </a:ext>
            </a:extLst>
          </p:cNvPr>
          <p:cNvSpPr txBox="1"/>
          <p:nvPr/>
        </p:nvSpPr>
        <p:spPr>
          <a:xfrm>
            <a:off x="7321739" y="3571068"/>
            <a:ext cx="36089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4292F"/>
                </a:solidFill>
                <a:effectLst/>
                <a:latin typeface="Book Antiqua" panose="02040602050305030304" pitchFamily="18" charset="0"/>
              </a:rPr>
              <a:t>By: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200" b="1" i="0" u="none" strike="noStrike" dirty="0">
              <a:solidFill>
                <a:srgbClr val="24292F"/>
              </a:solidFill>
              <a:effectLst/>
              <a:latin typeface="Book Antiqua" panose="020406020503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Book Antiqua" panose="02040602050305030304" pitchFamily="18" charset="0"/>
              </a:rPr>
              <a:t>Abeer Mohammed Alghamdi</a:t>
            </a:r>
            <a:endParaRPr lang="en-US" sz="2000" b="0" dirty="0">
              <a:effectLst/>
              <a:latin typeface="Book Antiqua" panose="0204060205030503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BE8C-3D4B-4B97-ACD2-E8A40CF4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90" baseline="0" dirty="0">
                <a:solidFill>
                  <a:schemeClr val="tx2"/>
                </a:solidFill>
                <a:latin typeface="Book Antiqua" panose="02040602050305030304" pitchFamily="18" charset="0"/>
              </a:rPr>
              <a:t>Thanks For Listening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8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B1A9-AFE5-4832-8B36-800F4837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Project Purpose: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9B821D-BE9B-4FC8-9664-4CBCB1BD90B5}"/>
              </a:ext>
            </a:extLst>
          </p:cNvPr>
          <p:cNvSpPr txBox="1"/>
          <p:nvPr/>
        </p:nvSpPr>
        <p:spPr>
          <a:xfrm>
            <a:off x="2787524" y="2772379"/>
            <a:ext cx="6780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Analyze the Customer's Intentions based on the transactions, duration made online in a year.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Create a model that can predict the purchasing intentions of customers.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536B-A272-477D-9E94-A39DF42B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24292F"/>
                </a:solidFill>
                <a:effectLst/>
                <a:latin typeface="Book Antiqua" panose="02040602050305030304" pitchFamily="18" charset="0"/>
              </a:rPr>
              <a:t>Data: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2C05A-12F2-4D87-88E9-2E7BC94AD495}"/>
              </a:ext>
            </a:extLst>
          </p:cNvPr>
          <p:cNvSpPr txBox="1"/>
          <p:nvPr/>
        </p:nvSpPr>
        <p:spPr>
          <a:xfrm>
            <a:off x="2966936" y="2840476"/>
            <a:ext cx="6896911" cy="212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The dataset obtained from Kaggle website.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12121"/>
                </a:solidFill>
                <a:latin typeface="Book Antiqua" panose="02040602050305030304" pitchFamily="18" charset="0"/>
              </a:rPr>
              <a:t>D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ata set consists of 18 features belonging to 12,330 shopping sessions.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The 'Revenue' attribute is the target feature.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There are no missing values.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B7A4C-553A-43EC-AA6B-D7C963F1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A Quick Look Of Dataset Features: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2FC7D9-E2B4-441B-840D-812E306A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4" y="3429000"/>
            <a:ext cx="1130923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6A9D-ADE0-4EC5-8448-37E60282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74" y="723901"/>
            <a:ext cx="5836920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Key EDA Results: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1C7B8-37CE-4EE7-A210-83EF05C0887E}"/>
              </a:ext>
            </a:extLst>
          </p:cNvPr>
          <p:cNvSpPr txBox="1"/>
          <p:nvPr/>
        </p:nvSpPr>
        <p:spPr>
          <a:xfrm>
            <a:off x="760690" y="2586634"/>
            <a:ext cx="5384169" cy="60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Revenue Feature:</a:t>
            </a:r>
          </a:p>
          <a:p>
            <a:pPr marL="342900" indent="-342900" algn="ctr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7AB2-891F-4161-A988-9AF59643910F}"/>
              </a:ext>
            </a:extLst>
          </p:cNvPr>
          <p:cNvSpPr txBox="1"/>
          <p:nvPr/>
        </p:nvSpPr>
        <p:spPr>
          <a:xfrm>
            <a:off x="687074" y="3419966"/>
            <a:ext cx="5516148" cy="1868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15.6 %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transactions turned into sales.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84.4%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the transactions did not turn into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sales.</a:t>
            </a:r>
            <a:endParaRPr 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778D269-2623-415E-B95E-2E0A6992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128588"/>
            <a:ext cx="6256297" cy="3365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76928-97ED-4ADF-989B-AACE3250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54" y="4490933"/>
            <a:ext cx="2800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1C7B8-37CE-4EE7-A210-83EF05C0887E}"/>
              </a:ext>
            </a:extLst>
          </p:cNvPr>
          <p:cNvSpPr txBox="1"/>
          <p:nvPr/>
        </p:nvSpPr>
        <p:spPr>
          <a:xfrm>
            <a:off x="760690" y="2586634"/>
            <a:ext cx="5384169" cy="60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2.  Month Feature:</a:t>
            </a:r>
          </a:p>
          <a:p>
            <a:pPr marL="342900" indent="-342900" algn="ctr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7AB2-891F-4161-A988-9AF59643910F}"/>
              </a:ext>
            </a:extLst>
          </p:cNvPr>
          <p:cNvSpPr txBox="1"/>
          <p:nvPr/>
        </p:nvSpPr>
        <p:spPr>
          <a:xfrm>
            <a:off x="687074" y="3419966"/>
            <a:ext cx="5516148" cy="1868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Beyond than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80%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transactions made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on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Mar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May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,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Nov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and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Dec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months.</a:t>
            </a:r>
            <a:endParaRPr 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F75086-337B-4BA8-B327-F108AE99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26" y="741755"/>
            <a:ext cx="6579447" cy="3749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18AA0-23F5-4375-9922-81C933D4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11" y="4545788"/>
            <a:ext cx="1998335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1C7B8-37CE-4EE7-A210-83EF05C0887E}"/>
              </a:ext>
            </a:extLst>
          </p:cNvPr>
          <p:cNvSpPr txBox="1"/>
          <p:nvPr/>
        </p:nvSpPr>
        <p:spPr>
          <a:xfrm>
            <a:off x="760690" y="2586634"/>
            <a:ext cx="5384169" cy="60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12121"/>
                </a:solidFill>
                <a:latin typeface="Book Antiqua" panose="02040602050305030304" pitchFamily="18" charset="0"/>
              </a:rPr>
              <a:t>3. Visitor Type Feature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342900" indent="-342900" algn="ctr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7AB2-891F-4161-A988-9AF59643910F}"/>
              </a:ext>
            </a:extLst>
          </p:cNvPr>
          <p:cNvSpPr txBox="1"/>
          <p:nvPr/>
        </p:nvSpPr>
        <p:spPr>
          <a:xfrm>
            <a:off x="687074" y="3419966"/>
            <a:ext cx="5013334" cy="225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85%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customers are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Returning visitors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,</a:t>
            </a:r>
          </a:p>
          <a:p>
            <a:pPr algn="just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which is a good indicator that may mean</a:t>
            </a:r>
          </a:p>
          <a:p>
            <a:pPr algn="just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our customers are satisfied with our products.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13.74%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customers are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new customers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.</a:t>
            </a:r>
            <a:endParaRPr 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0B7EC5B1-E2CC-4914-B6FC-364CEBB9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2555"/>
            <a:ext cx="6293796" cy="363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4A06D-E9CA-40D0-B295-D3432E37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94" y="4784183"/>
            <a:ext cx="244996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1C7B8-37CE-4EE7-A210-83EF05C0887E}"/>
              </a:ext>
            </a:extLst>
          </p:cNvPr>
          <p:cNvSpPr txBox="1"/>
          <p:nvPr/>
        </p:nvSpPr>
        <p:spPr>
          <a:xfrm>
            <a:off x="760690" y="2586634"/>
            <a:ext cx="5384169" cy="60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12121"/>
                </a:solidFill>
                <a:latin typeface="Book Antiqua" panose="02040602050305030304" pitchFamily="18" charset="0"/>
              </a:rPr>
              <a:t>4. Weekend Feature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342900" indent="-342900" algn="ctr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7AB2-891F-4161-A988-9AF59643910F}"/>
              </a:ext>
            </a:extLst>
          </p:cNvPr>
          <p:cNvSpPr txBox="1"/>
          <p:nvPr/>
        </p:nvSpPr>
        <p:spPr>
          <a:xfrm>
            <a:off x="687074" y="3419966"/>
            <a:ext cx="5013334" cy="225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Around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77%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of visitors visit our site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during weekdays rather than weekends.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212121"/>
              </a:solidFill>
              <a:effectLst/>
              <a:latin typeface="Book Antiqua" panose="0204060205030503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49D5B29-AF6E-4DA8-BE3C-9815A26C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2" y="1346310"/>
            <a:ext cx="6837056" cy="347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B1BF9-831D-46DB-A3F0-9F12C568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63990"/>
            <a:ext cx="27391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1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3B7A4C-553A-43EC-AA6B-D7C963F1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Models Used: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3353E92-780C-451E-8B80-34E964CA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11" y="1052007"/>
            <a:ext cx="6926496" cy="2449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A503B-861D-4506-94EE-6572B7849BB2}"/>
              </a:ext>
            </a:extLst>
          </p:cNvPr>
          <p:cNvSpPr txBox="1"/>
          <p:nvPr/>
        </p:nvSpPr>
        <p:spPr>
          <a:xfrm>
            <a:off x="5778230" y="3449236"/>
            <a:ext cx="5385070" cy="27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Result:</a:t>
            </a:r>
            <a:endParaRPr lang="en-US" sz="1000" b="0" dirty="0">
              <a:effectLst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Random Forest Classifier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has 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91%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 accuracy score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Book Antiqua" panose="02040602050305030304" pitchFamily="18" charset="0"/>
              </a:rPr>
              <a:t>with and without hyperparameter optimization which is the highest accuracy score over all other models.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8728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224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Bembo</vt:lpstr>
      <vt:lpstr>Book Antiqua</vt:lpstr>
      <vt:lpstr>AdornVTI</vt:lpstr>
      <vt:lpstr>Online Shoppers Intention Analysis</vt:lpstr>
      <vt:lpstr>Project Purpose:</vt:lpstr>
      <vt:lpstr>Data:</vt:lpstr>
      <vt:lpstr>A Quick Look Of Dataset Features:</vt:lpstr>
      <vt:lpstr>The Key EDA Results:</vt:lpstr>
      <vt:lpstr>PowerPoint Presentation</vt:lpstr>
      <vt:lpstr>PowerPoint Presentation</vt:lpstr>
      <vt:lpstr>PowerPoint Presentation</vt:lpstr>
      <vt:lpstr>Models Used: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 Analysis</dc:title>
  <dc:creator>عبير</dc:creator>
  <cp:lastModifiedBy>عبير</cp:lastModifiedBy>
  <cp:revision>1</cp:revision>
  <dcterms:created xsi:type="dcterms:W3CDTF">2021-11-17T23:07:00Z</dcterms:created>
  <dcterms:modified xsi:type="dcterms:W3CDTF">2021-11-18T05:40:54Z</dcterms:modified>
</cp:coreProperties>
</file>