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4952-9BCC-47C9-A9AC-E45E1D32B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9DA87-973B-45E3-8CBC-4BF20F8AB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C67E8-7621-494D-8B87-8836ED8E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329E-C79F-4FAE-BCD0-E30FFA2CC5F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D21D3-0D9F-4ACD-982B-69C3E412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24D8-2EC0-4F4F-922E-EF9A2A9B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8C2-ED48-4B04-A3BB-7527CCA7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2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FDB6-4DFC-48CE-A53A-FAEA8FB7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499BC-4A26-47F6-A8EB-44A343151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7FBB-3719-4A61-BE99-8C2D8D9A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329E-C79F-4FAE-BCD0-E30FFA2CC5F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5BFD5-6B50-4D46-8EC9-248348D1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0DA33-7ADD-4115-A084-694A35AE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8C2-ED48-4B04-A3BB-7527CCA7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3BA95-C0C8-42D6-81FB-82F5C247D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E32CD-1C50-4CAD-B0EE-B759C0601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287D-4B7B-4327-8AF1-184FC954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329E-C79F-4FAE-BCD0-E30FFA2CC5F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37019-1D76-4DAE-A10C-6DB86DF0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D936-7389-4520-8DD7-9C3C16DD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8C2-ED48-4B04-A3BB-7527CCA7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7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A98E-C4F7-4EC9-955F-E6BEAD2A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68AF-4052-4975-B43B-D56A9C66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2383-CA7B-4921-A542-5030507A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329E-C79F-4FAE-BCD0-E30FFA2CC5F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9A8D-639E-4156-A260-6EFC08C4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45372-D25C-4F1D-AE9C-FB7F40EA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8C2-ED48-4B04-A3BB-7527CCA7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677E-D416-4A19-8CF4-C5FA57DF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23FA1-AEA9-4FA6-A42B-CBA06C2F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9F8F0-521B-45F2-9C67-86728DEA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329E-C79F-4FAE-BCD0-E30FFA2CC5F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A4E3-EC90-44B2-AB72-9CDAE509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443D-008D-406C-B32D-19519243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8C2-ED48-4B04-A3BB-7527CCA7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9128-1F0B-4190-91AA-1D3AFAC6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95D0-A7EC-4FAB-A1E7-7CC1595AF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3291C-7C50-4315-AC77-FD45154C5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A11AD-CFB8-4DA8-A5B6-1763274E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329E-C79F-4FAE-BCD0-E30FFA2CC5F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BEAD5-5FE6-4180-8575-CE61D9EB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A6405-91C5-4ABB-9BA7-DD2E1D3B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8C2-ED48-4B04-A3BB-7527CCA7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307D-F2CA-419A-97C6-D74B47BF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54C5B-9336-4D96-9BA8-DD1CFD37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81CCC-A8D5-410B-A2E6-93A4EB02B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44D9A-663F-41F5-B190-EBC465E54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FAA8C-41DA-4CE0-A2D9-84E431918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B2EEF-3838-493D-811B-1AF3FADB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329E-C79F-4FAE-BCD0-E30FFA2CC5F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F47E3-6DE2-4917-A1C4-B2E9FCD7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70BEF-5A9F-4C87-B1CC-ADD28AC8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8C2-ED48-4B04-A3BB-7527CCA7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3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4470-2467-4B22-9D5F-0C9071E8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A0ED8-90C1-45A5-8139-4EB05F32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329E-C79F-4FAE-BCD0-E30FFA2CC5F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64CF9-901D-4C3C-9258-705BEE66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31D86-52C1-43CA-8A1B-15FC83C6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8C2-ED48-4B04-A3BB-7527CCA7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8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365E-85EA-46F3-A191-D8FA5BDB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329E-C79F-4FAE-BCD0-E30FFA2CC5F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1B3DD-FC22-4D5A-9D0E-29D58CFB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61E08-EC8A-49F4-8115-19E86A2F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8C2-ED48-4B04-A3BB-7527CCA7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9612-0FD3-415D-9D60-ED9939BE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7A68-D72E-48A0-8BA6-44B65D72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2F04C-8364-4106-8541-FE38FA300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454E5-A507-4961-96A2-34EE8DB0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329E-C79F-4FAE-BCD0-E30FFA2CC5F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107BA-6B2C-45B0-846C-ED7F1B3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F8D74-016C-42A0-A3CE-1F5A7853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8C2-ED48-4B04-A3BB-7527CCA7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1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C365-BA06-4C53-BE89-06FE1461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76E-5CE3-479B-A160-67B38978B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585EB-6FC3-434C-9877-9174CD8C7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4ACD5-C54A-4CF5-83CC-9353A6F2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329E-C79F-4FAE-BCD0-E30FFA2CC5F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A1C56-C362-4971-9789-63BFD2DB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76DE9-EBEB-49EA-B214-1988599E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8C2-ED48-4B04-A3BB-7527CCA7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9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05E45-3C2F-442A-AA67-6DF8A372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F5A7E-CA67-4D55-B021-24D43C10A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F0DC-A68D-48B0-9A08-91DF14874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1329E-C79F-4FAE-BCD0-E30FFA2CC5F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F868-5D80-4844-94C4-41CA88916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034E-CD7A-40D9-A3B5-747FB7CB0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AF8C2-ED48-4B04-A3BB-7527CCA7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6A2D0-716D-46FA-9F37-2504E4CD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14"/>
          <a:stretch/>
        </p:blipFill>
        <p:spPr>
          <a:xfrm>
            <a:off x="-1523" y="4108583"/>
            <a:ext cx="12191999" cy="2736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CFAE48-FB93-4BAC-83C9-5AAD8F246517}"/>
              </a:ext>
            </a:extLst>
          </p:cNvPr>
          <p:cNvSpPr txBox="1"/>
          <p:nvPr/>
        </p:nvSpPr>
        <p:spPr>
          <a:xfrm>
            <a:off x="1283325" y="649569"/>
            <a:ext cx="9622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Employee Turnover Prediction</a:t>
            </a:r>
            <a:endParaRPr lang="en-US" sz="5400" dirty="0">
              <a:solidFill>
                <a:schemeClr val="bg2">
                  <a:lumMod val="25000"/>
                </a:schemeClr>
              </a:solidFill>
              <a:latin typeface="Bell MT" panose="02020503060305020303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196C1-3E76-42F9-AB43-0B111D78E5CA}"/>
              </a:ext>
            </a:extLst>
          </p:cNvPr>
          <p:cNvSpPr txBox="1"/>
          <p:nvPr/>
        </p:nvSpPr>
        <p:spPr>
          <a:xfrm>
            <a:off x="4082796" y="1849898"/>
            <a:ext cx="40233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Present by: 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Abeer Alghamdi</a:t>
            </a:r>
          </a:p>
          <a:p>
            <a:pPr algn="ctr"/>
            <a:endParaRPr lang="en-US" sz="2000" dirty="0">
              <a:solidFill>
                <a:schemeClr val="bg2">
                  <a:lumMod val="25000"/>
                </a:schemeClr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Supervisors: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Winston Robson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Mikio Harman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709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768FD5-DD7A-43C7-8DEA-1F5DB3CB5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73498-93C8-43AB-96B7-255D28F80351}"/>
              </a:ext>
            </a:extLst>
          </p:cNvPr>
          <p:cNvSpPr/>
          <p:nvPr/>
        </p:nvSpPr>
        <p:spPr>
          <a:xfrm>
            <a:off x="1205946" y="3703977"/>
            <a:ext cx="6003235" cy="239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What is The Employee Turnover Rate?</a:t>
            </a:r>
          </a:p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Why it’s important?</a:t>
            </a:r>
          </a:p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Objectives:</a:t>
            </a:r>
          </a:p>
        </p:txBody>
      </p:sp>
      <p:pic>
        <p:nvPicPr>
          <p:cNvPr id="7" name="Picture 6" descr="A picture containing text, device, control panel&#10;&#10;Description automatically generated">
            <a:extLst>
              <a:ext uri="{FF2B5EF4-FFF2-40B4-BE49-F238E27FC236}">
                <a16:creationId xmlns:a16="http://schemas.microsoft.com/office/drawing/2014/main" id="{6B092E9F-A92E-48B3-953A-EE6FD5909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50"/>
          <a:stretch/>
        </p:blipFill>
        <p:spPr>
          <a:xfrm>
            <a:off x="-1" y="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678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, control panel&#10;&#10;Description automatically generated">
            <a:extLst>
              <a:ext uri="{FF2B5EF4-FFF2-40B4-BE49-F238E27FC236}">
                <a16:creationId xmlns:a16="http://schemas.microsoft.com/office/drawing/2014/main" id="{2686A702-A489-45D6-95F4-B09072A7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791"/>
            <a:ext cx="12192000" cy="1498209"/>
          </a:xfrm>
          <a:prstGeom prst="rect">
            <a:avLst/>
          </a:prstGeom>
        </p:spPr>
      </p:pic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1CF03A7B-8240-4AA4-829E-18AB35AA0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65" y="582895"/>
            <a:ext cx="5157216" cy="4297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A1FCF8-160B-4BCF-9BDE-E0325BDF3E56}"/>
              </a:ext>
            </a:extLst>
          </p:cNvPr>
          <p:cNvSpPr/>
          <p:nvPr/>
        </p:nvSpPr>
        <p:spPr>
          <a:xfrm>
            <a:off x="447263" y="1270348"/>
            <a:ext cx="5777949" cy="2531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Exploratory Data Analysis (EDA):</a:t>
            </a:r>
          </a:p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Approximately</a:t>
            </a:r>
            <a:r>
              <a:rPr lang="ar-SA" sz="2000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17% of employees left the company.</a:t>
            </a:r>
          </a:p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The most influential factor was employee satisfaction  which had a score of (-35%) .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3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, control panel&#10;&#10;Description automatically generated">
            <a:extLst>
              <a:ext uri="{FF2B5EF4-FFF2-40B4-BE49-F238E27FC236}">
                <a16:creationId xmlns:a16="http://schemas.microsoft.com/office/drawing/2014/main" id="{2686A702-A489-45D6-95F4-B09072A7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791"/>
            <a:ext cx="12192000" cy="14982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6BF59C-F3EE-4D49-A861-73B80DE75A0E}"/>
              </a:ext>
            </a:extLst>
          </p:cNvPr>
          <p:cNvSpPr/>
          <p:nvPr/>
        </p:nvSpPr>
        <p:spPr>
          <a:xfrm>
            <a:off x="4082431" y="421300"/>
            <a:ext cx="3962400" cy="689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Models and Results: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39B833D-D873-4F51-836D-05211025B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12" y="1270348"/>
            <a:ext cx="5471731" cy="34747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3842C2-DE05-4050-A256-56B5A29C8C22}"/>
              </a:ext>
            </a:extLst>
          </p:cNvPr>
          <p:cNvSpPr/>
          <p:nvPr/>
        </p:nvSpPr>
        <p:spPr>
          <a:xfrm>
            <a:off x="285682" y="1391479"/>
            <a:ext cx="5777949" cy="310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Baseline Model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had a score of 83%.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Logistic Regression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had a score of 83%.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KNeighbors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 Classifier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had a score of  94%.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Random Forest Classifier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got the highest accuracy scores of 98.03%  before tuning, and 98.29% after tuning with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GridSearchCV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 and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RandomizedSearchCV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849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, control panel&#10;&#10;Description automatically generated">
            <a:extLst>
              <a:ext uri="{FF2B5EF4-FFF2-40B4-BE49-F238E27FC236}">
                <a16:creationId xmlns:a16="http://schemas.microsoft.com/office/drawing/2014/main" id="{2686A702-A489-45D6-95F4-B09072A79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50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0E2B3B-E17B-475E-821E-A4C487402161}"/>
              </a:ext>
            </a:extLst>
          </p:cNvPr>
          <p:cNvSpPr/>
          <p:nvPr/>
        </p:nvSpPr>
        <p:spPr>
          <a:xfrm>
            <a:off x="1448773" y="3975657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The End:</a:t>
            </a:r>
          </a:p>
          <a:p>
            <a:pPr lvl="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chemeClr val="bg2">
                  <a:lumMod val="25000"/>
                </a:schemeClr>
              </a:solidFill>
              <a:latin typeface="Bell MT" panose="02020503060305020303" pitchFamily="18" charset="0"/>
            </a:endParaRPr>
          </a:p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ell MT" panose="02020503060305020303" pitchFamily="18" charset="0"/>
              </a:rPr>
              <a:t>Thank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61425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Abeer Alghamdi</dc:creator>
  <cp:lastModifiedBy>Abeer Alghamdi</cp:lastModifiedBy>
  <cp:revision>9</cp:revision>
  <dcterms:created xsi:type="dcterms:W3CDTF">2021-02-25T07:19:08Z</dcterms:created>
  <dcterms:modified xsi:type="dcterms:W3CDTF">2021-02-25T09:55:33Z</dcterms:modified>
</cp:coreProperties>
</file>