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65F3B-4891-46E5-84CE-12AF0556C0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B6198AD-4251-45E0-A59C-14E606229617}">
      <dgm:prSet custT="1"/>
      <dgm:spPr/>
      <dgm:t>
        <a:bodyPr/>
        <a:lstStyle/>
        <a:p>
          <a:pPr>
            <a:buNone/>
          </a:pPr>
          <a:r>
            <a:rPr lang="en-GB" sz="1400" b="1" dirty="0"/>
            <a:t>Programming Languages</a:t>
          </a:r>
          <a:r>
            <a:rPr lang="en-GB" sz="1000" dirty="0"/>
            <a:t>:</a:t>
          </a:r>
          <a:br>
            <a:rPr lang="en-GB" sz="1400" dirty="0"/>
          </a:br>
          <a:r>
            <a:rPr lang="en-GB" sz="1000" dirty="0"/>
            <a:t>Python (main analysis), SQL (data extraction)</a:t>
          </a:r>
        </a:p>
      </dgm:t>
    </dgm:pt>
    <dgm:pt modelId="{7E2BCE63-42C3-434B-AF3C-7E1C4BC1560C}" type="parTrans" cxnId="{02AAD414-BAB3-4015-99E5-249C5C4F5AAA}">
      <dgm:prSet/>
      <dgm:spPr/>
      <dgm:t>
        <a:bodyPr/>
        <a:lstStyle/>
        <a:p>
          <a:endParaRPr lang="en-GB"/>
        </a:p>
      </dgm:t>
    </dgm:pt>
    <dgm:pt modelId="{9887556A-3ACD-4BF2-B1F5-9DA2278C7917}" type="sibTrans" cxnId="{02AAD414-BAB3-4015-99E5-249C5C4F5AAA}">
      <dgm:prSet/>
      <dgm:spPr/>
      <dgm:t>
        <a:bodyPr/>
        <a:lstStyle/>
        <a:p>
          <a:endParaRPr lang="en-GB"/>
        </a:p>
      </dgm:t>
    </dgm:pt>
    <dgm:pt modelId="{C89C61A4-B784-4F20-BBC6-8851491D6644}">
      <dgm:prSet/>
      <dgm:spPr/>
      <dgm:t>
        <a:bodyPr/>
        <a:lstStyle/>
        <a:p>
          <a:pPr>
            <a:buNone/>
          </a:pPr>
          <a:r>
            <a:rPr lang="en-GB" b="1" dirty="0"/>
            <a:t>Machine Learning Libraries</a:t>
          </a:r>
          <a:r>
            <a:rPr lang="en-GB" dirty="0"/>
            <a:t>:</a:t>
          </a:r>
        </a:p>
      </dgm:t>
    </dgm:pt>
    <dgm:pt modelId="{7717802A-7DF1-4A05-9F21-D9AE6B4BB175}" type="parTrans" cxnId="{460F4C49-2513-42C6-B4DB-DC6902020076}">
      <dgm:prSet/>
      <dgm:spPr/>
      <dgm:t>
        <a:bodyPr/>
        <a:lstStyle/>
        <a:p>
          <a:endParaRPr lang="en-GB"/>
        </a:p>
      </dgm:t>
    </dgm:pt>
    <dgm:pt modelId="{9E7B884A-F96A-4F38-9841-289281AAD5F9}" type="sibTrans" cxnId="{460F4C49-2513-42C6-B4DB-DC6902020076}">
      <dgm:prSet/>
      <dgm:spPr/>
      <dgm:t>
        <a:bodyPr/>
        <a:lstStyle/>
        <a:p>
          <a:endParaRPr lang="en-GB"/>
        </a:p>
      </dgm:t>
    </dgm:pt>
    <dgm:pt modelId="{F15D44A6-F545-49A5-AAA3-8EB57BEFBFA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/>
            <a:t>TensorFlow / Keras</a:t>
          </a:r>
          <a:r>
            <a:rPr lang="en-GB"/>
            <a:t> – LSTM forecasting</a:t>
          </a:r>
        </a:p>
      </dgm:t>
    </dgm:pt>
    <dgm:pt modelId="{60225664-793A-4E8D-B4CF-006F23DC8858}" type="parTrans" cxnId="{FA64D41F-EC3B-43A1-85CF-F869AA1C1CBE}">
      <dgm:prSet/>
      <dgm:spPr/>
      <dgm:t>
        <a:bodyPr/>
        <a:lstStyle/>
        <a:p>
          <a:endParaRPr lang="en-GB"/>
        </a:p>
      </dgm:t>
    </dgm:pt>
    <dgm:pt modelId="{98D5A4D0-529B-46BC-A5BA-792603FE229E}" type="sibTrans" cxnId="{FA64D41F-EC3B-43A1-85CF-F869AA1C1CBE}">
      <dgm:prSet/>
      <dgm:spPr/>
      <dgm:t>
        <a:bodyPr/>
        <a:lstStyle/>
        <a:p>
          <a:endParaRPr lang="en-GB"/>
        </a:p>
      </dgm:t>
    </dgm:pt>
    <dgm:pt modelId="{6D8A39A2-D4FC-48B6-A2ED-7200403B5CA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/>
            <a:t>XGBoost</a:t>
          </a:r>
          <a:r>
            <a:rPr lang="en-GB"/>
            <a:t> – Regression for inventory prediction</a:t>
          </a:r>
        </a:p>
      </dgm:t>
    </dgm:pt>
    <dgm:pt modelId="{04DED7B3-9E06-4F35-9F5A-58F176D741C8}" type="parTrans" cxnId="{474C9529-6D01-45AF-9A52-5D4A6BC1092C}">
      <dgm:prSet/>
      <dgm:spPr/>
      <dgm:t>
        <a:bodyPr/>
        <a:lstStyle/>
        <a:p>
          <a:endParaRPr lang="en-GB"/>
        </a:p>
      </dgm:t>
    </dgm:pt>
    <dgm:pt modelId="{31A3B3DA-74D8-4596-A00A-345F05B1AFF2}" type="sibTrans" cxnId="{474C9529-6D01-45AF-9A52-5D4A6BC1092C}">
      <dgm:prSet/>
      <dgm:spPr/>
      <dgm:t>
        <a:bodyPr/>
        <a:lstStyle/>
        <a:p>
          <a:endParaRPr lang="en-GB"/>
        </a:p>
      </dgm:t>
    </dgm:pt>
    <dgm:pt modelId="{9557CD55-0A42-43D0-8FA5-E4BFE727AD3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/>
            <a:t>Scikit-learn</a:t>
          </a:r>
          <a:r>
            <a:rPr lang="en-GB"/>
            <a:t> – Preprocessing, clustering, evaluation</a:t>
          </a:r>
        </a:p>
      </dgm:t>
    </dgm:pt>
    <dgm:pt modelId="{941A5E09-3C23-4192-B44B-DDBA1657C71F}" type="parTrans" cxnId="{9EA815D0-41B6-46BC-8F8A-4FB686DD3EF9}">
      <dgm:prSet/>
      <dgm:spPr/>
      <dgm:t>
        <a:bodyPr/>
        <a:lstStyle/>
        <a:p>
          <a:endParaRPr lang="en-GB"/>
        </a:p>
      </dgm:t>
    </dgm:pt>
    <dgm:pt modelId="{52356D03-E8DF-4D22-8A82-8F0887051AAF}" type="sibTrans" cxnId="{9EA815D0-41B6-46BC-8F8A-4FB686DD3EF9}">
      <dgm:prSet/>
      <dgm:spPr/>
      <dgm:t>
        <a:bodyPr/>
        <a:lstStyle/>
        <a:p>
          <a:endParaRPr lang="en-GB"/>
        </a:p>
      </dgm:t>
    </dgm:pt>
    <dgm:pt modelId="{97198227-52B5-44F7-9FA8-F885BFA28FD3}">
      <dgm:prSet/>
      <dgm:spPr/>
      <dgm:t>
        <a:bodyPr/>
        <a:lstStyle/>
        <a:p>
          <a:pPr>
            <a:buNone/>
          </a:pPr>
          <a:r>
            <a:rPr lang="en-GB" b="1"/>
            <a:t>Time Series &amp; Forecasting Tools</a:t>
          </a:r>
          <a:r>
            <a:rPr lang="en-GB"/>
            <a:t>:</a:t>
          </a:r>
        </a:p>
      </dgm:t>
    </dgm:pt>
    <dgm:pt modelId="{B2C7828C-C925-4B6A-9B00-D18C1651371D}" type="parTrans" cxnId="{E246443C-A3A3-4229-843E-1EE811347B78}">
      <dgm:prSet/>
      <dgm:spPr/>
      <dgm:t>
        <a:bodyPr/>
        <a:lstStyle/>
        <a:p>
          <a:endParaRPr lang="en-GB"/>
        </a:p>
      </dgm:t>
    </dgm:pt>
    <dgm:pt modelId="{51189F42-F007-417B-A311-2056CAE5DEEA}" type="sibTrans" cxnId="{E246443C-A3A3-4229-843E-1EE811347B78}">
      <dgm:prSet/>
      <dgm:spPr/>
      <dgm:t>
        <a:bodyPr/>
        <a:lstStyle/>
        <a:p>
          <a:endParaRPr lang="en-GB"/>
        </a:p>
      </dgm:t>
    </dgm:pt>
    <dgm:pt modelId="{C421663B-7BC8-4B2E-A82E-4E2B40A4A3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/>
            <a:t>Facebook Prophet</a:t>
          </a:r>
          <a:r>
            <a:rPr lang="en-GB"/>
            <a:t> – Trend forecasting and seasonality analysis</a:t>
          </a:r>
        </a:p>
      </dgm:t>
    </dgm:pt>
    <dgm:pt modelId="{FD3443C9-E5F5-4A06-8F6D-DBF1CB75EBF2}" type="parTrans" cxnId="{2C7412D3-04B3-470B-9647-8B652E6FBEB2}">
      <dgm:prSet/>
      <dgm:spPr/>
      <dgm:t>
        <a:bodyPr/>
        <a:lstStyle/>
        <a:p>
          <a:endParaRPr lang="en-GB"/>
        </a:p>
      </dgm:t>
    </dgm:pt>
    <dgm:pt modelId="{07884532-1530-42E3-8890-C997808B17F6}" type="sibTrans" cxnId="{2C7412D3-04B3-470B-9647-8B652E6FBEB2}">
      <dgm:prSet/>
      <dgm:spPr/>
      <dgm:t>
        <a:bodyPr/>
        <a:lstStyle/>
        <a:p>
          <a:endParaRPr lang="en-GB"/>
        </a:p>
      </dgm:t>
    </dgm:pt>
    <dgm:pt modelId="{464662C7-549C-464F-9C5A-CB4A4BE6D9D6}">
      <dgm:prSet/>
      <dgm:spPr/>
      <dgm:t>
        <a:bodyPr/>
        <a:lstStyle/>
        <a:p>
          <a:pPr>
            <a:buNone/>
          </a:pPr>
          <a:r>
            <a:rPr lang="en-GB" b="1"/>
            <a:t>Visualisation Tools</a:t>
          </a:r>
          <a:r>
            <a:rPr lang="en-GB"/>
            <a:t>:</a:t>
          </a:r>
        </a:p>
      </dgm:t>
    </dgm:pt>
    <dgm:pt modelId="{EB0429B3-2B4B-4067-8BC8-8A7B8D5C1138}" type="parTrans" cxnId="{212DFD91-4AA1-4C75-ACF0-2A6DA3FC0D7E}">
      <dgm:prSet/>
      <dgm:spPr/>
      <dgm:t>
        <a:bodyPr/>
        <a:lstStyle/>
        <a:p>
          <a:endParaRPr lang="en-GB"/>
        </a:p>
      </dgm:t>
    </dgm:pt>
    <dgm:pt modelId="{F0B34F0A-CF8D-44E6-A3ED-916B3641DE77}" type="sibTrans" cxnId="{212DFD91-4AA1-4C75-ACF0-2A6DA3FC0D7E}">
      <dgm:prSet/>
      <dgm:spPr/>
      <dgm:t>
        <a:bodyPr/>
        <a:lstStyle/>
        <a:p>
          <a:endParaRPr lang="en-GB"/>
        </a:p>
      </dgm:t>
    </dgm:pt>
    <dgm:pt modelId="{E2C28E43-5D98-4B1C-8776-8A16983C57D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dirty="0"/>
            <a:t>Matplotlib</a:t>
          </a:r>
          <a:r>
            <a:rPr lang="en-GB" dirty="0"/>
            <a:t>, </a:t>
          </a:r>
          <a:r>
            <a:rPr lang="en-GB" b="1" dirty="0"/>
            <a:t>Seaborn</a:t>
          </a:r>
          <a:r>
            <a:rPr lang="en-GB" dirty="0"/>
            <a:t> ,</a:t>
          </a:r>
          <a:r>
            <a:rPr kumimoji="0" lang="en-US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rPr>
            <a:t> </a:t>
          </a:r>
          <a:r>
            <a:rPr kumimoji="0" lang="en-US" altLang="en-US" b="1" i="0" u="none" strike="noStrike" cap="none" normalizeH="0" baseline="0" dirty="0" err="1">
              <a:ln>
                <a:noFill/>
              </a:ln>
              <a:effectLst/>
              <a:latin typeface="+mj-lt"/>
            </a:rPr>
            <a:t>Plotly</a:t>
          </a:r>
          <a:r>
            <a:rPr lang="en-GB" dirty="0"/>
            <a:t>– Data exploration and charts</a:t>
          </a:r>
        </a:p>
      </dgm:t>
    </dgm:pt>
    <dgm:pt modelId="{27C197EE-21BF-4A64-ABA8-6E33D2A5C2A6}" type="parTrans" cxnId="{F5E86A21-2622-4D6B-8317-B0DBE8C4BCEC}">
      <dgm:prSet/>
      <dgm:spPr/>
      <dgm:t>
        <a:bodyPr/>
        <a:lstStyle/>
        <a:p>
          <a:endParaRPr lang="en-GB"/>
        </a:p>
      </dgm:t>
    </dgm:pt>
    <dgm:pt modelId="{FE6BA1D1-4478-494F-8692-D1DBEEC95FC5}" type="sibTrans" cxnId="{F5E86A21-2622-4D6B-8317-B0DBE8C4BCEC}">
      <dgm:prSet/>
      <dgm:spPr/>
      <dgm:t>
        <a:bodyPr/>
        <a:lstStyle/>
        <a:p>
          <a:endParaRPr lang="en-GB"/>
        </a:p>
      </dgm:t>
    </dgm:pt>
    <dgm:pt modelId="{3E318DA9-2E1D-46FB-8F87-9357EEACD71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/>
            <a:t>Plotly</a:t>
          </a:r>
          <a:r>
            <a:rPr lang="en-GB"/>
            <a:t> – Interactive dashboards</a:t>
          </a:r>
        </a:p>
      </dgm:t>
    </dgm:pt>
    <dgm:pt modelId="{F2F75341-8663-4A64-9B3D-287DA46C58AA}" type="parTrans" cxnId="{1D17B7B7-B4DA-45AC-9849-2D7F65E26331}">
      <dgm:prSet/>
      <dgm:spPr/>
      <dgm:t>
        <a:bodyPr/>
        <a:lstStyle/>
        <a:p>
          <a:endParaRPr lang="en-GB"/>
        </a:p>
      </dgm:t>
    </dgm:pt>
    <dgm:pt modelId="{06C4390D-E1D1-4113-8370-01BC4045686B}" type="sibTrans" cxnId="{1D17B7B7-B4DA-45AC-9849-2D7F65E26331}">
      <dgm:prSet/>
      <dgm:spPr/>
      <dgm:t>
        <a:bodyPr/>
        <a:lstStyle/>
        <a:p>
          <a:endParaRPr lang="en-GB"/>
        </a:p>
      </dgm:t>
    </dgm:pt>
    <dgm:pt modelId="{C0CB9930-DEE0-48BD-BCEE-8D45EBAACC6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/>
            <a:t>PCA plots</a:t>
          </a:r>
          <a:r>
            <a:rPr lang="en-GB"/>
            <a:t>, confusion matrices from </a:t>
          </a:r>
          <a:r>
            <a:rPr lang="en-GB" b="1"/>
            <a:t>Scikit-learn</a:t>
          </a:r>
          <a:endParaRPr lang="en-GB"/>
        </a:p>
      </dgm:t>
    </dgm:pt>
    <dgm:pt modelId="{1F809B7C-C18E-4C9B-8F05-6B5492E0D188}" type="parTrans" cxnId="{505DF554-E17C-49E6-BB8D-FBD86D7AD769}">
      <dgm:prSet/>
      <dgm:spPr/>
      <dgm:t>
        <a:bodyPr/>
        <a:lstStyle/>
        <a:p>
          <a:endParaRPr lang="en-GB"/>
        </a:p>
      </dgm:t>
    </dgm:pt>
    <dgm:pt modelId="{C27616FB-C049-462C-9D24-8E862B7834C7}" type="sibTrans" cxnId="{505DF554-E17C-49E6-BB8D-FBD86D7AD769}">
      <dgm:prSet/>
      <dgm:spPr/>
      <dgm:t>
        <a:bodyPr/>
        <a:lstStyle/>
        <a:p>
          <a:endParaRPr lang="en-GB"/>
        </a:p>
      </dgm:t>
    </dgm:pt>
    <dgm:pt modelId="{36CC69FA-E355-40C6-8E94-CC4DF12E200B}">
      <dgm:prSet/>
      <dgm:spPr/>
      <dgm:t>
        <a:bodyPr/>
        <a:lstStyle/>
        <a:p>
          <a:pPr>
            <a:buNone/>
          </a:pPr>
          <a:r>
            <a:rPr lang="en-GB" b="1"/>
            <a:t>Methodology Framework</a:t>
          </a:r>
          <a:r>
            <a:rPr lang="en-GB"/>
            <a:t>:</a:t>
          </a:r>
        </a:p>
      </dgm:t>
    </dgm:pt>
    <dgm:pt modelId="{856EC175-F917-4E4C-8EE3-F2ED96B54A54}" type="parTrans" cxnId="{CB95558B-3F5F-4489-8225-050574C12D6D}">
      <dgm:prSet/>
      <dgm:spPr/>
      <dgm:t>
        <a:bodyPr/>
        <a:lstStyle/>
        <a:p>
          <a:endParaRPr lang="en-GB"/>
        </a:p>
      </dgm:t>
    </dgm:pt>
    <dgm:pt modelId="{600F2516-DC9F-43C3-B5FE-4E92D5B5FF91}" type="sibTrans" cxnId="{CB95558B-3F5F-4489-8225-050574C12D6D}">
      <dgm:prSet/>
      <dgm:spPr/>
      <dgm:t>
        <a:bodyPr/>
        <a:lstStyle/>
        <a:p>
          <a:endParaRPr lang="en-GB"/>
        </a:p>
      </dgm:t>
    </dgm:pt>
    <dgm:pt modelId="{FFBC2C51-710C-44EC-8B87-81B1141916A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/>
            <a:t>CRISP-DM</a:t>
          </a:r>
          <a:r>
            <a:rPr lang="en-GB"/>
            <a:t> – Structured analytics workflow</a:t>
          </a:r>
        </a:p>
      </dgm:t>
    </dgm:pt>
    <dgm:pt modelId="{024C80D9-21CA-4DF5-B242-756AE620F2FE}" type="parTrans" cxnId="{58CFD802-466F-411F-9146-71109EF12253}">
      <dgm:prSet/>
      <dgm:spPr/>
      <dgm:t>
        <a:bodyPr/>
        <a:lstStyle/>
        <a:p>
          <a:endParaRPr lang="en-GB"/>
        </a:p>
      </dgm:t>
    </dgm:pt>
    <dgm:pt modelId="{4F6124A0-D437-4640-ADDA-2370FE882CF0}" type="sibTrans" cxnId="{58CFD802-466F-411F-9146-71109EF12253}">
      <dgm:prSet/>
      <dgm:spPr/>
      <dgm:t>
        <a:bodyPr/>
        <a:lstStyle/>
        <a:p>
          <a:endParaRPr lang="en-GB"/>
        </a:p>
      </dgm:t>
    </dgm:pt>
    <dgm:pt modelId="{D6800838-E82B-49E9-A7AB-476330413D7B}">
      <dgm:prSet/>
      <dgm:spPr/>
      <dgm:t>
        <a:bodyPr/>
        <a:lstStyle/>
        <a:p>
          <a:pPr>
            <a:buNone/>
          </a:pPr>
          <a:r>
            <a:rPr lang="en-GB" b="1"/>
            <a:t>Data Sources</a:t>
          </a:r>
          <a:r>
            <a:rPr lang="en-GB"/>
            <a:t>:</a:t>
          </a:r>
        </a:p>
      </dgm:t>
    </dgm:pt>
    <dgm:pt modelId="{1BD454D7-A8CC-4F40-9128-5B2BF6C0B819}" type="parTrans" cxnId="{729EB0F1-7CFB-466F-B696-9B41C1254647}">
      <dgm:prSet/>
      <dgm:spPr/>
      <dgm:t>
        <a:bodyPr/>
        <a:lstStyle/>
        <a:p>
          <a:endParaRPr lang="en-GB"/>
        </a:p>
      </dgm:t>
    </dgm:pt>
    <dgm:pt modelId="{32834FE6-1914-4E0B-BC56-E8327D75FA41}" type="sibTrans" cxnId="{729EB0F1-7CFB-466F-B696-9B41C1254647}">
      <dgm:prSet/>
      <dgm:spPr/>
      <dgm:t>
        <a:bodyPr/>
        <a:lstStyle/>
        <a:p>
          <a:endParaRPr lang="en-GB"/>
        </a:p>
      </dgm:t>
    </dgm:pt>
    <dgm:pt modelId="{CE5A9E2A-96C7-4A2F-AD73-BA86D762B58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/>
            <a:t>Open-source retail datasets (sales, inventory, customers)</a:t>
          </a:r>
        </a:p>
      </dgm:t>
    </dgm:pt>
    <dgm:pt modelId="{0132D1EA-D810-4553-A94B-AAD01AE15865}" type="parTrans" cxnId="{5DBD7A19-352E-4BA3-9E33-53A921301290}">
      <dgm:prSet/>
      <dgm:spPr/>
      <dgm:t>
        <a:bodyPr/>
        <a:lstStyle/>
        <a:p>
          <a:endParaRPr lang="en-GB"/>
        </a:p>
      </dgm:t>
    </dgm:pt>
    <dgm:pt modelId="{93E8505E-D519-4B69-99AF-816EF2DF4191}" type="sibTrans" cxnId="{5DBD7A19-352E-4BA3-9E33-53A921301290}">
      <dgm:prSet/>
      <dgm:spPr/>
      <dgm:t>
        <a:bodyPr/>
        <a:lstStyle/>
        <a:p>
          <a:endParaRPr lang="en-GB"/>
        </a:p>
      </dgm:t>
    </dgm:pt>
    <dgm:pt modelId="{317EA89D-490E-470B-8254-0642D2D1A651}" type="pres">
      <dgm:prSet presAssocID="{F8065F3B-4891-46E5-84CE-12AF0556C02B}" presName="vert0" presStyleCnt="0">
        <dgm:presLayoutVars>
          <dgm:dir/>
          <dgm:animOne val="branch"/>
          <dgm:animLvl val="lvl"/>
        </dgm:presLayoutVars>
      </dgm:prSet>
      <dgm:spPr/>
    </dgm:pt>
    <dgm:pt modelId="{C7DB2A37-03AA-4408-B50E-28CFC9C13750}" type="pres">
      <dgm:prSet presAssocID="{7B6198AD-4251-45E0-A59C-14E606229617}" presName="thickLine" presStyleLbl="alignNode1" presStyleIdx="0" presStyleCnt="15"/>
      <dgm:spPr/>
    </dgm:pt>
    <dgm:pt modelId="{FB08DEFD-3807-458D-A647-5E0EE9FFCD01}" type="pres">
      <dgm:prSet presAssocID="{7B6198AD-4251-45E0-A59C-14E606229617}" presName="horz1" presStyleCnt="0"/>
      <dgm:spPr/>
    </dgm:pt>
    <dgm:pt modelId="{5D658B07-1862-47A6-8FFC-8A76F8975EEF}" type="pres">
      <dgm:prSet presAssocID="{7B6198AD-4251-45E0-A59C-14E606229617}" presName="tx1" presStyleLbl="revTx" presStyleIdx="0" presStyleCnt="15"/>
      <dgm:spPr/>
    </dgm:pt>
    <dgm:pt modelId="{8B85FB05-AF88-414A-8BE4-45C905215D5D}" type="pres">
      <dgm:prSet presAssocID="{7B6198AD-4251-45E0-A59C-14E606229617}" presName="vert1" presStyleCnt="0"/>
      <dgm:spPr/>
    </dgm:pt>
    <dgm:pt modelId="{6DE7C634-8EE0-4CE1-BF1C-816063353345}" type="pres">
      <dgm:prSet presAssocID="{C89C61A4-B784-4F20-BBC6-8851491D6644}" presName="thickLine" presStyleLbl="alignNode1" presStyleIdx="1" presStyleCnt="15" custLinFactNeighborY="27692"/>
      <dgm:spPr/>
    </dgm:pt>
    <dgm:pt modelId="{35D000AC-D596-439D-B775-AF5D892CF7B9}" type="pres">
      <dgm:prSet presAssocID="{C89C61A4-B784-4F20-BBC6-8851491D6644}" presName="horz1" presStyleCnt="0"/>
      <dgm:spPr/>
    </dgm:pt>
    <dgm:pt modelId="{AABDFB9D-3253-4BFD-A59C-D6B94C513EE3}" type="pres">
      <dgm:prSet presAssocID="{C89C61A4-B784-4F20-BBC6-8851491D6644}" presName="tx1" presStyleLbl="revTx" presStyleIdx="1" presStyleCnt="15"/>
      <dgm:spPr/>
    </dgm:pt>
    <dgm:pt modelId="{4E812153-A9F2-4705-B2D6-BE5E932EAF68}" type="pres">
      <dgm:prSet presAssocID="{C89C61A4-B784-4F20-BBC6-8851491D6644}" presName="vert1" presStyleCnt="0"/>
      <dgm:spPr/>
    </dgm:pt>
    <dgm:pt modelId="{F2945D44-2058-4796-9410-46A8B499787E}" type="pres">
      <dgm:prSet presAssocID="{F15D44A6-F545-49A5-AAA3-8EB57BEFBFA5}" presName="thickLine" presStyleLbl="alignNode1" presStyleIdx="2" presStyleCnt="15"/>
      <dgm:spPr/>
    </dgm:pt>
    <dgm:pt modelId="{7145ADBB-DB12-4479-B755-79E020FE98B3}" type="pres">
      <dgm:prSet presAssocID="{F15D44A6-F545-49A5-AAA3-8EB57BEFBFA5}" presName="horz1" presStyleCnt="0"/>
      <dgm:spPr/>
    </dgm:pt>
    <dgm:pt modelId="{649984C8-75D5-47CF-A101-87F46CE9579D}" type="pres">
      <dgm:prSet presAssocID="{F15D44A6-F545-49A5-AAA3-8EB57BEFBFA5}" presName="tx1" presStyleLbl="revTx" presStyleIdx="2" presStyleCnt="15"/>
      <dgm:spPr/>
    </dgm:pt>
    <dgm:pt modelId="{EA3B21B8-606F-41A7-9593-910EFCB3CA01}" type="pres">
      <dgm:prSet presAssocID="{F15D44A6-F545-49A5-AAA3-8EB57BEFBFA5}" presName="vert1" presStyleCnt="0"/>
      <dgm:spPr/>
    </dgm:pt>
    <dgm:pt modelId="{1CE9E872-49BC-4A47-B692-0304F4ACD60B}" type="pres">
      <dgm:prSet presAssocID="{6D8A39A2-D4FC-48B6-A2ED-7200403B5CA9}" presName="thickLine" presStyleLbl="alignNode1" presStyleIdx="3" presStyleCnt="15"/>
      <dgm:spPr/>
    </dgm:pt>
    <dgm:pt modelId="{546F7450-984D-40E1-8398-1C1D87800015}" type="pres">
      <dgm:prSet presAssocID="{6D8A39A2-D4FC-48B6-A2ED-7200403B5CA9}" presName="horz1" presStyleCnt="0"/>
      <dgm:spPr/>
    </dgm:pt>
    <dgm:pt modelId="{828230C7-D286-4340-8D9B-8DD9117A1995}" type="pres">
      <dgm:prSet presAssocID="{6D8A39A2-D4FC-48B6-A2ED-7200403B5CA9}" presName="tx1" presStyleLbl="revTx" presStyleIdx="3" presStyleCnt="15"/>
      <dgm:spPr/>
    </dgm:pt>
    <dgm:pt modelId="{09981787-0B68-4101-85D7-E0B02DB8461A}" type="pres">
      <dgm:prSet presAssocID="{6D8A39A2-D4FC-48B6-A2ED-7200403B5CA9}" presName="vert1" presStyleCnt="0"/>
      <dgm:spPr/>
    </dgm:pt>
    <dgm:pt modelId="{7E9FFFF5-3756-42B3-A1F2-37B1EAD70145}" type="pres">
      <dgm:prSet presAssocID="{9557CD55-0A42-43D0-8FA5-E4BFE727AD34}" presName="thickLine" presStyleLbl="alignNode1" presStyleIdx="4" presStyleCnt="15"/>
      <dgm:spPr/>
    </dgm:pt>
    <dgm:pt modelId="{B2FDC359-7843-4DFA-B9E9-1E22F9AAB23F}" type="pres">
      <dgm:prSet presAssocID="{9557CD55-0A42-43D0-8FA5-E4BFE727AD34}" presName="horz1" presStyleCnt="0"/>
      <dgm:spPr/>
    </dgm:pt>
    <dgm:pt modelId="{49D6619A-F17A-4833-AFBD-0B25E7A07AEB}" type="pres">
      <dgm:prSet presAssocID="{9557CD55-0A42-43D0-8FA5-E4BFE727AD34}" presName="tx1" presStyleLbl="revTx" presStyleIdx="4" presStyleCnt="15"/>
      <dgm:spPr/>
    </dgm:pt>
    <dgm:pt modelId="{F05F0014-29C1-4D47-ACCA-452E7C7C73B4}" type="pres">
      <dgm:prSet presAssocID="{9557CD55-0A42-43D0-8FA5-E4BFE727AD34}" presName="vert1" presStyleCnt="0"/>
      <dgm:spPr/>
    </dgm:pt>
    <dgm:pt modelId="{C5965173-78AE-4AA8-AEE6-68B25604D5E7}" type="pres">
      <dgm:prSet presAssocID="{97198227-52B5-44F7-9FA8-F885BFA28FD3}" presName="thickLine" presStyleLbl="alignNode1" presStyleIdx="5" presStyleCnt="15"/>
      <dgm:spPr/>
    </dgm:pt>
    <dgm:pt modelId="{98427B99-9E35-41CD-B585-B76DE567980F}" type="pres">
      <dgm:prSet presAssocID="{97198227-52B5-44F7-9FA8-F885BFA28FD3}" presName="horz1" presStyleCnt="0"/>
      <dgm:spPr/>
    </dgm:pt>
    <dgm:pt modelId="{8B76A807-F396-448C-ABFD-954AF997FD93}" type="pres">
      <dgm:prSet presAssocID="{97198227-52B5-44F7-9FA8-F885BFA28FD3}" presName="tx1" presStyleLbl="revTx" presStyleIdx="5" presStyleCnt="15"/>
      <dgm:spPr/>
    </dgm:pt>
    <dgm:pt modelId="{835CB3AE-938C-48A6-BAB2-8C84E16DFB6F}" type="pres">
      <dgm:prSet presAssocID="{97198227-52B5-44F7-9FA8-F885BFA28FD3}" presName="vert1" presStyleCnt="0"/>
      <dgm:spPr/>
    </dgm:pt>
    <dgm:pt modelId="{816F9490-0E48-4FE4-8CCC-1DEDC1A12954}" type="pres">
      <dgm:prSet presAssocID="{C421663B-7BC8-4B2E-A82E-4E2B40A4A3BB}" presName="thickLine" presStyleLbl="alignNode1" presStyleIdx="6" presStyleCnt="15"/>
      <dgm:spPr/>
    </dgm:pt>
    <dgm:pt modelId="{AB2F11A4-0D86-43ED-8B45-D98CD70051C6}" type="pres">
      <dgm:prSet presAssocID="{C421663B-7BC8-4B2E-A82E-4E2B40A4A3BB}" presName="horz1" presStyleCnt="0"/>
      <dgm:spPr/>
    </dgm:pt>
    <dgm:pt modelId="{925D0DCB-4C95-4B95-9281-2EA494BFB707}" type="pres">
      <dgm:prSet presAssocID="{C421663B-7BC8-4B2E-A82E-4E2B40A4A3BB}" presName="tx1" presStyleLbl="revTx" presStyleIdx="6" presStyleCnt="15"/>
      <dgm:spPr/>
    </dgm:pt>
    <dgm:pt modelId="{A6200E83-CC57-453D-A870-FD3491304CCF}" type="pres">
      <dgm:prSet presAssocID="{C421663B-7BC8-4B2E-A82E-4E2B40A4A3BB}" presName="vert1" presStyleCnt="0"/>
      <dgm:spPr/>
    </dgm:pt>
    <dgm:pt modelId="{21AF66C6-D138-4932-9CA4-93125A971822}" type="pres">
      <dgm:prSet presAssocID="{464662C7-549C-464F-9C5A-CB4A4BE6D9D6}" presName="thickLine" presStyleLbl="alignNode1" presStyleIdx="7" presStyleCnt="15"/>
      <dgm:spPr/>
    </dgm:pt>
    <dgm:pt modelId="{203672E9-0139-49A7-8A66-24357659BD88}" type="pres">
      <dgm:prSet presAssocID="{464662C7-549C-464F-9C5A-CB4A4BE6D9D6}" presName="horz1" presStyleCnt="0"/>
      <dgm:spPr/>
    </dgm:pt>
    <dgm:pt modelId="{53CF87C1-5C98-4ED6-B214-8F1B3C6E5B1B}" type="pres">
      <dgm:prSet presAssocID="{464662C7-549C-464F-9C5A-CB4A4BE6D9D6}" presName="tx1" presStyleLbl="revTx" presStyleIdx="7" presStyleCnt="15"/>
      <dgm:spPr/>
    </dgm:pt>
    <dgm:pt modelId="{85FF8F72-0E81-4B91-B08D-0AE92318D908}" type="pres">
      <dgm:prSet presAssocID="{464662C7-549C-464F-9C5A-CB4A4BE6D9D6}" presName="vert1" presStyleCnt="0"/>
      <dgm:spPr/>
    </dgm:pt>
    <dgm:pt modelId="{4C24A0CD-59C9-47C6-B7CA-C4EAAFC2BBF9}" type="pres">
      <dgm:prSet presAssocID="{E2C28E43-5D98-4B1C-8776-8A16983C57DD}" presName="thickLine" presStyleLbl="alignNode1" presStyleIdx="8" presStyleCnt="15"/>
      <dgm:spPr/>
    </dgm:pt>
    <dgm:pt modelId="{9FAAAF9B-3999-4441-B5DC-3430F0A48468}" type="pres">
      <dgm:prSet presAssocID="{E2C28E43-5D98-4B1C-8776-8A16983C57DD}" presName="horz1" presStyleCnt="0"/>
      <dgm:spPr/>
    </dgm:pt>
    <dgm:pt modelId="{542898C2-9D4F-404A-A305-C5E6847789AB}" type="pres">
      <dgm:prSet presAssocID="{E2C28E43-5D98-4B1C-8776-8A16983C57DD}" presName="tx1" presStyleLbl="revTx" presStyleIdx="8" presStyleCnt="15"/>
      <dgm:spPr/>
    </dgm:pt>
    <dgm:pt modelId="{E4B373BC-B272-4232-91BD-C67CC76D1444}" type="pres">
      <dgm:prSet presAssocID="{E2C28E43-5D98-4B1C-8776-8A16983C57DD}" presName="vert1" presStyleCnt="0"/>
      <dgm:spPr/>
    </dgm:pt>
    <dgm:pt modelId="{DA0F987A-F4E4-40E7-8A86-B3320A89245E}" type="pres">
      <dgm:prSet presAssocID="{3E318DA9-2E1D-46FB-8F87-9357EEACD71C}" presName="thickLine" presStyleLbl="alignNode1" presStyleIdx="9" presStyleCnt="15"/>
      <dgm:spPr/>
    </dgm:pt>
    <dgm:pt modelId="{34F2203D-B2D7-429B-8CE3-193F2F26F083}" type="pres">
      <dgm:prSet presAssocID="{3E318DA9-2E1D-46FB-8F87-9357EEACD71C}" presName="horz1" presStyleCnt="0"/>
      <dgm:spPr/>
    </dgm:pt>
    <dgm:pt modelId="{77A01010-0B15-4C6E-8638-904B2A09663E}" type="pres">
      <dgm:prSet presAssocID="{3E318DA9-2E1D-46FB-8F87-9357EEACD71C}" presName="tx1" presStyleLbl="revTx" presStyleIdx="9" presStyleCnt="15"/>
      <dgm:spPr/>
    </dgm:pt>
    <dgm:pt modelId="{65A3E8E6-6731-45A6-BE03-9E8E5CC50791}" type="pres">
      <dgm:prSet presAssocID="{3E318DA9-2E1D-46FB-8F87-9357EEACD71C}" presName="vert1" presStyleCnt="0"/>
      <dgm:spPr/>
    </dgm:pt>
    <dgm:pt modelId="{8CBC814B-BDEE-43B6-BDA4-AB874A094A50}" type="pres">
      <dgm:prSet presAssocID="{C0CB9930-DEE0-48BD-BCEE-8D45EBAACC60}" presName="thickLine" presStyleLbl="alignNode1" presStyleIdx="10" presStyleCnt="15"/>
      <dgm:spPr/>
    </dgm:pt>
    <dgm:pt modelId="{9ABEFD78-1852-40A1-B6CB-1F419667CAF5}" type="pres">
      <dgm:prSet presAssocID="{C0CB9930-DEE0-48BD-BCEE-8D45EBAACC60}" presName="horz1" presStyleCnt="0"/>
      <dgm:spPr/>
    </dgm:pt>
    <dgm:pt modelId="{4FD5024E-AF06-4A1F-9EF1-35916FA8895C}" type="pres">
      <dgm:prSet presAssocID="{C0CB9930-DEE0-48BD-BCEE-8D45EBAACC60}" presName="tx1" presStyleLbl="revTx" presStyleIdx="10" presStyleCnt="15"/>
      <dgm:spPr/>
    </dgm:pt>
    <dgm:pt modelId="{B8674248-EEDD-4DE1-8E9C-0B336A8969F7}" type="pres">
      <dgm:prSet presAssocID="{C0CB9930-DEE0-48BD-BCEE-8D45EBAACC60}" presName="vert1" presStyleCnt="0"/>
      <dgm:spPr/>
    </dgm:pt>
    <dgm:pt modelId="{EDE5255C-28D5-4AC2-8342-A1F4826F9443}" type="pres">
      <dgm:prSet presAssocID="{36CC69FA-E355-40C6-8E94-CC4DF12E200B}" presName="thickLine" presStyleLbl="alignNode1" presStyleIdx="11" presStyleCnt="15"/>
      <dgm:spPr/>
    </dgm:pt>
    <dgm:pt modelId="{80DF55C9-884C-416D-AB02-96C0FD39AD0F}" type="pres">
      <dgm:prSet presAssocID="{36CC69FA-E355-40C6-8E94-CC4DF12E200B}" presName="horz1" presStyleCnt="0"/>
      <dgm:spPr/>
    </dgm:pt>
    <dgm:pt modelId="{7F999D87-98A6-4FB1-8919-A7FF5F7FCF4E}" type="pres">
      <dgm:prSet presAssocID="{36CC69FA-E355-40C6-8E94-CC4DF12E200B}" presName="tx1" presStyleLbl="revTx" presStyleIdx="11" presStyleCnt="15"/>
      <dgm:spPr/>
    </dgm:pt>
    <dgm:pt modelId="{D25BA430-7FB3-43FE-9707-1BFAC100A9F5}" type="pres">
      <dgm:prSet presAssocID="{36CC69FA-E355-40C6-8E94-CC4DF12E200B}" presName="vert1" presStyleCnt="0"/>
      <dgm:spPr/>
    </dgm:pt>
    <dgm:pt modelId="{D2CBF3A0-3548-4977-AAF0-99273D5EF2A7}" type="pres">
      <dgm:prSet presAssocID="{FFBC2C51-710C-44EC-8B87-81B1141916A4}" presName="thickLine" presStyleLbl="alignNode1" presStyleIdx="12" presStyleCnt="15"/>
      <dgm:spPr/>
    </dgm:pt>
    <dgm:pt modelId="{AFD44256-B786-4168-A5DB-E593F9B0803F}" type="pres">
      <dgm:prSet presAssocID="{FFBC2C51-710C-44EC-8B87-81B1141916A4}" presName="horz1" presStyleCnt="0"/>
      <dgm:spPr/>
    </dgm:pt>
    <dgm:pt modelId="{48083976-B0F6-4BA2-89C8-D9A5E6058ADC}" type="pres">
      <dgm:prSet presAssocID="{FFBC2C51-710C-44EC-8B87-81B1141916A4}" presName="tx1" presStyleLbl="revTx" presStyleIdx="12" presStyleCnt="15"/>
      <dgm:spPr/>
    </dgm:pt>
    <dgm:pt modelId="{31DA5891-04F1-45A5-9CF4-01511993A76F}" type="pres">
      <dgm:prSet presAssocID="{FFBC2C51-710C-44EC-8B87-81B1141916A4}" presName="vert1" presStyleCnt="0"/>
      <dgm:spPr/>
    </dgm:pt>
    <dgm:pt modelId="{974ECFDE-4EA3-41F2-A145-58A21FCF6C63}" type="pres">
      <dgm:prSet presAssocID="{D6800838-E82B-49E9-A7AB-476330413D7B}" presName="thickLine" presStyleLbl="alignNode1" presStyleIdx="13" presStyleCnt="15"/>
      <dgm:spPr/>
    </dgm:pt>
    <dgm:pt modelId="{FDC533B3-7361-437E-A03C-D976A1E94D26}" type="pres">
      <dgm:prSet presAssocID="{D6800838-E82B-49E9-A7AB-476330413D7B}" presName="horz1" presStyleCnt="0"/>
      <dgm:spPr/>
    </dgm:pt>
    <dgm:pt modelId="{68433A8A-76D7-4504-A1B4-D8C11B2FFBDB}" type="pres">
      <dgm:prSet presAssocID="{D6800838-E82B-49E9-A7AB-476330413D7B}" presName="tx1" presStyleLbl="revTx" presStyleIdx="13" presStyleCnt="15"/>
      <dgm:spPr/>
    </dgm:pt>
    <dgm:pt modelId="{561D0DAF-E5C7-4E4A-8473-6CFBE61D5316}" type="pres">
      <dgm:prSet presAssocID="{D6800838-E82B-49E9-A7AB-476330413D7B}" presName="vert1" presStyleCnt="0"/>
      <dgm:spPr/>
    </dgm:pt>
    <dgm:pt modelId="{1260B1DF-4904-4A2F-93A0-FFEDB3439854}" type="pres">
      <dgm:prSet presAssocID="{CE5A9E2A-96C7-4A2F-AD73-BA86D762B589}" presName="thickLine" presStyleLbl="alignNode1" presStyleIdx="14" presStyleCnt="15"/>
      <dgm:spPr/>
    </dgm:pt>
    <dgm:pt modelId="{9F1B8B94-F6E4-4FCF-9191-181346DD213E}" type="pres">
      <dgm:prSet presAssocID="{CE5A9E2A-96C7-4A2F-AD73-BA86D762B589}" presName="horz1" presStyleCnt="0"/>
      <dgm:spPr/>
    </dgm:pt>
    <dgm:pt modelId="{6F1F82A4-E186-462C-8337-CAD2877BE258}" type="pres">
      <dgm:prSet presAssocID="{CE5A9E2A-96C7-4A2F-AD73-BA86D762B589}" presName="tx1" presStyleLbl="revTx" presStyleIdx="14" presStyleCnt="15"/>
      <dgm:spPr/>
    </dgm:pt>
    <dgm:pt modelId="{88344107-3533-4595-8937-458CE32DFA9F}" type="pres">
      <dgm:prSet presAssocID="{CE5A9E2A-96C7-4A2F-AD73-BA86D762B589}" presName="vert1" presStyleCnt="0"/>
      <dgm:spPr/>
    </dgm:pt>
  </dgm:ptLst>
  <dgm:cxnLst>
    <dgm:cxn modelId="{58CFD802-466F-411F-9146-71109EF12253}" srcId="{F8065F3B-4891-46E5-84CE-12AF0556C02B}" destId="{FFBC2C51-710C-44EC-8B87-81B1141916A4}" srcOrd="12" destOrd="0" parTransId="{024C80D9-21CA-4DF5-B242-756AE620F2FE}" sibTransId="{4F6124A0-D437-4640-ADDA-2370FE882CF0}"/>
    <dgm:cxn modelId="{02AAD414-BAB3-4015-99E5-249C5C4F5AAA}" srcId="{F8065F3B-4891-46E5-84CE-12AF0556C02B}" destId="{7B6198AD-4251-45E0-A59C-14E606229617}" srcOrd="0" destOrd="0" parTransId="{7E2BCE63-42C3-434B-AF3C-7E1C4BC1560C}" sibTransId="{9887556A-3ACD-4BF2-B1F5-9DA2278C7917}"/>
    <dgm:cxn modelId="{5DBD7A19-352E-4BA3-9E33-53A921301290}" srcId="{F8065F3B-4891-46E5-84CE-12AF0556C02B}" destId="{CE5A9E2A-96C7-4A2F-AD73-BA86D762B589}" srcOrd="14" destOrd="0" parTransId="{0132D1EA-D810-4553-A94B-AAD01AE15865}" sibTransId="{93E8505E-D519-4B69-99AF-816EF2DF4191}"/>
    <dgm:cxn modelId="{D275C119-E945-45EB-85C2-D09E9927AE8B}" type="presOf" srcId="{CE5A9E2A-96C7-4A2F-AD73-BA86D762B589}" destId="{6F1F82A4-E186-462C-8337-CAD2877BE258}" srcOrd="0" destOrd="0" presId="urn:microsoft.com/office/officeart/2008/layout/LinedList"/>
    <dgm:cxn modelId="{FA64D41F-EC3B-43A1-85CF-F869AA1C1CBE}" srcId="{F8065F3B-4891-46E5-84CE-12AF0556C02B}" destId="{F15D44A6-F545-49A5-AAA3-8EB57BEFBFA5}" srcOrd="2" destOrd="0" parTransId="{60225664-793A-4E8D-B4CF-006F23DC8858}" sibTransId="{98D5A4D0-529B-46BC-A5BA-792603FE229E}"/>
    <dgm:cxn modelId="{F5E86A21-2622-4D6B-8317-B0DBE8C4BCEC}" srcId="{F8065F3B-4891-46E5-84CE-12AF0556C02B}" destId="{E2C28E43-5D98-4B1C-8776-8A16983C57DD}" srcOrd="8" destOrd="0" parTransId="{27C197EE-21BF-4A64-ABA8-6E33D2A5C2A6}" sibTransId="{FE6BA1D1-4478-494F-8692-D1DBEEC95FC5}"/>
    <dgm:cxn modelId="{1E214A23-4A7F-4306-A3D8-1637BA928F62}" type="presOf" srcId="{3E318DA9-2E1D-46FB-8F87-9357EEACD71C}" destId="{77A01010-0B15-4C6E-8638-904B2A09663E}" srcOrd="0" destOrd="0" presId="urn:microsoft.com/office/officeart/2008/layout/LinedList"/>
    <dgm:cxn modelId="{474C9529-6D01-45AF-9A52-5D4A6BC1092C}" srcId="{F8065F3B-4891-46E5-84CE-12AF0556C02B}" destId="{6D8A39A2-D4FC-48B6-A2ED-7200403B5CA9}" srcOrd="3" destOrd="0" parTransId="{04DED7B3-9E06-4F35-9F5A-58F176D741C8}" sibTransId="{31A3B3DA-74D8-4596-A00A-345F05B1AFF2}"/>
    <dgm:cxn modelId="{E246443C-A3A3-4229-843E-1EE811347B78}" srcId="{F8065F3B-4891-46E5-84CE-12AF0556C02B}" destId="{97198227-52B5-44F7-9FA8-F885BFA28FD3}" srcOrd="5" destOrd="0" parTransId="{B2C7828C-C925-4B6A-9B00-D18C1651371D}" sibTransId="{51189F42-F007-417B-A311-2056CAE5DEEA}"/>
    <dgm:cxn modelId="{460F4C49-2513-42C6-B4DB-DC6902020076}" srcId="{F8065F3B-4891-46E5-84CE-12AF0556C02B}" destId="{C89C61A4-B784-4F20-BBC6-8851491D6644}" srcOrd="1" destOrd="0" parTransId="{7717802A-7DF1-4A05-9F21-D9AE6B4BB175}" sibTransId="{9E7B884A-F96A-4F38-9841-289281AAD5F9}"/>
    <dgm:cxn modelId="{505DF554-E17C-49E6-BB8D-FBD86D7AD769}" srcId="{F8065F3B-4891-46E5-84CE-12AF0556C02B}" destId="{C0CB9930-DEE0-48BD-BCEE-8D45EBAACC60}" srcOrd="10" destOrd="0" parTransId="{1F809B7C-C18E-4C9B-8F05-6B5492E0D188}" sibTransId="{C27616FB-C049-462C-9D24-8E862B7834C7}"/>
    <dgm:cxn modelId="{4651F05A-3077-4CDA-B002-9AD39718FFA3}" type="presOf" srcId="{464662C7-549C-464F-9C5A-CB4A4BE6D9D6}" destId="{53CF87C1-5C98-4ED6-B214-8F1B3C6E5B1B}" srcOrd="0" destOrd="0" presId="urn:microsoft.com/office/officeart/2008/layout/LinedList"/>
    <dgm:cxn modelId="{CB95558B-3F5F-4489-8225-050574C12D6D}" srcId="{F8065F3B-4891-46E5-84CE-12AF0556C02B}" destId="{36CC69FA-E355-40C6-8E94-CC4DF12E200B}" srcOrd="11" destOrd="0" parTransId="{856EC175-F917-4E4C-8EE3-F2ED96B54A54}" sibTransId="{600F2516-DC9F-43C3-B5FE-4E92D5B5FF91}"/>
    <dgm:cxn modelId="{212DFD91-4AA1-4C75-ACF0-2A6DA3FC0D7E}" srcId="{F8065F3B-4891-46E5-84CE-12AF0556C02B}" destId="{464662C7-549C-464F-9C5A-CB4A4BE6D9D6}" srcOrd="7" destOrd="0" parTransId="{EB0429B3-2B4B-4067-8BC8-8A7B8D5C1138}" sibTransId="{F0B34F0A-CF8D-44E6-A3ED-916B3641DE77}"/>
    <dgm:cxn modelId="{B6965F97-3944-4F44-97EC-8614CB02ED6D}" type="presOf" srcId="{FFBC2C51-710C-44EC-8B87-81B1141916A4}" destId="{48083976-B0F6-4BA2-89C8-D9A5E6058ADC}" srcOrd="0" destOrd="0" presId="urn:microsoft.com/office/officeart/2008/layout/LinedList"/>
    <dgm:cxn modelId="{7215A597-7B91-42C2-BB83-E5CF2A59EEDB}" type="presOf" srcId="{7B6198AD-4251-45E0-A59C-14E606229617}" destId="{5D658B07-1862-47A6-8FFC-8A76F8975EEF}" srcOrd="0" destOrd="0" presId="urn:microsoft.com/office/officeart/2008/layout/LinedList"/>
    <dgm:cxn modelId="{3C131FAE-27B1-4BFF-AD2A-6728F00DD5B0}" type="presOf" srcId="{36CC69FA-E355-40C6-8E94-CC4DF12E200B}" destId="{7F999D87-98A6-4FB1-8919-A7FF5F7FCF4E}" srcOrd="0" destOrd="0" presId="urn:microsoft.com/office/officeart/2008/layout/LinedList"/>
    <dgm:cxn modelId="{816FC3B5-3058-4587-9B72-E03AB475CE84}" type="presOf" srcId="{9557CD55-0A42-43D0-8FA5-E4BFE727AD34}" destId="{49D6619A-F17A-4833-AFBD-0B25E7A07AEB}" srcOrd="0" destOrd="0" presId="urn:microsoft.com/office/officeart/2008/layout/LinedList"/>
    <dgm:cxn modelId="{D4CD80B7-C215-4460-92CB-795FF2B3AD76}" type="presOf" srcId="{E2C28E43-5D98-4B1C-8776-8A16983C57DD}" destId="{542898C2-9D4F-404A-A305-C5E6847789AB}" srcOrd="0" destOrd="0" presId="urn:microsoft.com/office/officeart/2008/layout/LinedList"/>
    <dgm:cxn modelId="{1D17B7B7-B4DA-45AC-9849-2D7F65E26331}" srcId="{F8065F3B-4891-46E5-84CE-12AF0556C02B}" destId="{3E318DA9-2E1D-46FB-8F87-9357EEACD71C}" srcOrd="9" destOrd="0" parTransId="{F2F75341-8663-4A64-9B3D-287DA46C58AA}" sibTransId="{06C4390D-E1D1-4113-8370-01BC4045686B}"/>
    <dgm:cxn modelId="{EAD7D7B8-F331-4A83-9075-169D7FC105F9}" type="presOf" srcId="{6D8A39A2-D4FC-48B6-A2ED-7200403B5CA9}" destId="{828230C7-D286-4340-8D9B-8DD9117A1995}" srcOrd="0" destOrd="0" presId="urn:microsoft.com/office/officeart/2008/layout/LinedList"/>
    <dgm:cxn modelId="{2994F7B8-5BD2-4A76-85FE-4AA94666D4A7}" type="presOf" srcId="{C0CB9930-DEE0-48BD-BCEE-8D45EBAACC60}" destId="{4FD5024E-AF06-4A1F-9EF1-35916FA8895C}" srcOrd="0" destOrd="0" presId="urn:microsoft.com/office/officeart/2008/layout/LinedList"/>
    <dgm:cxn modelId="{B9132CCD-EC3F-4A83-9415-42B32DCB3F38}" type="presOf" srcId="{F15D44A6-F545-49A5-AAA3-8EB57BEFBFA5}" destId="{649984C8-75D5-47CF-A101-87F46CE9579D}" srcOrd="0" destOrd="0" presId="urn:microsoft.com/office/officeart/2008/layout/LinedList"/>
    <dgm:cxn modelId="{9EA815D0-41B6-46BC-8F8A-4FB686DD3EF9}" srcId="{F8065F3B-4891-46E5-84CE-12AF0556C02B}" destId="{9557CD55-0A42-43D0-8FA5-E4BFE727AD34}" srcOrd="4" destOrd="0" parTransId="{941A5E09-3C23-4192-B44B-DDBA1657C71F}" sibTransId="{52356D03-E8DF-4D22-8A82-8F0887051AAF}"/>
    <dgm:cxn modelId="{2C7412D3-04B3-470B-9647-8B652E6FBEB2}" srcId="{F8065F3B-4891-46E5-84CE-12AF0556C02B}" destId="{C421663B-7BC8-4B2E-A82E-4E2B40A4A3BB}" srcOrd="6" destOrd="0" parTransId="{FD3443C9-E5F5-4A06-8F6D-DBF1CB75EBF2}" sibTransId="{07884532-1530-42E3-8890-C997808B17F6}"/>
    <dgm:cxn modelId="{9522F6D9-A832-46D3-85A5-1227D92A9930}" type="presOf" srcId="{D6800838-E82B-49E9-A7AB-476330413D7B}" destId="{68433A8A-76D7-4504-A1B4-D8C11B2FFBDB}" srcOrd="0" destOrd="0" presId="urn:microsoft.com/office/officeart/2008/layout/LinedList"/>
    <dgm:cxn modelId="{A1F346E0-5925-4614-94E3-C465EE6751AC}" type="presOf" srcId="{C421663B-7BC8-4B2E-A82E-4E2B40A4A3BB}" destId="{925D0DCB-4C95-4B95-9281-2EA494BFB707}" srcOrd="0" destOrd="0" presId="urn:microsoft.com/office/officeart/2008/layout/LinedList"/>
    <dgm:cxn modelId="{5B33A2E0-8AA7-4738-9ADA-28A6448D4618}" type="presOf" srcId="{F8065F3B-4891-46E5-84CE-12AF0556C02B}" destId="{317EA89D-490E-470B-8254-0642D2D1A651}" srcOrd="0" destOrd="0" presId="urn:microsoft.com/office/officeart/2008/layout/LinedList"/>
    <dgm:cxn modelId="{E9B633F0-1137-41C4-A91A-DFCE20FE5EE3}" type="presOf" srcId="{97198227-52B5-44F7-9FA8-F885BFA28FD3}" destId="{8B76A807-F396-448C-ABFD-954AF997FD93}" srcOrd="0" destOrd="0" presId="urn:microsoft.com/office/officeart/2008/layout/LinedList"/>
    <dgm:cxn modelId="{729EB0F1-7CFB-466F-B696-9B41C1254647}" srcId="{F8065F3B-4891-46E5-84CE-12AF0556C02B}" destId="{D6800838-E82B-49E9-A7AB-476330413D7B}" srcOrd="13" destOrd="0" parTransId="{1BD454D7-A8CC-4F40-9128-5B2BF6C0B819}" sibTransId="{32834FE6-1914-4E0B-BC56-E8327D75FA41}"/>
    <dgm:cxn modelId="{9F58A8FB-4123-4ACD-99D4-7C36DFB0E881}" type="presOf" srcId="{C89C61A4-B784-4F20-BBC6-8851491D6644}" destId="{AABDFB9D-3253-4BFD-A59C-D6B94C513EE3}" srcOrd="0" destOrd="0" presId="urn:microsoft.com/office/officeart/2008/layout/LinedList"/>
    <dgm:cxn modelId="{A9EBBAF4-9EF5-4888-8ECC-2F069677AC5E}" type="presParOf" srcId="{317EA89D-490E-470B-8254-0642D2D1A651}" destId="{C7DB2A37-03AA-4408-B50E-28CFC9C13750}" srcOrd="0" destOrd="0" presId="urn:microsoft.com/office/officeart/2008/layout/LinedList"/>
    <dgm:cxn modelId="{8E578001-C9E7-4D9A-A70A-2CDA935B867D}" type="presParOf" srcId="{317EA89D-490E-470B-8254-0642D2D1A651}" destId="{FB08DEFD-3807-458D-A647-5E0EE9FFCD01}" srcOrd="1" destOrd="0" presId="urn:microsoft.com/office/officeart/2008/layout/LinedList"/>
    <dgm:cxn modelId="{39FA8D39-9578-47B2-9A18-4ED2DCDD99C8}" type="presParOf" srcId="{FB08DEFD-3807-458D-A647-5E0EE9FFCD01}" destId="{5D658B07-1862-47A6-8FFC-8A76F8975EEF}" srcOrd="0" destOrd="0" presId="urn:microsoft.com/office/officeart/2008/layout/LinedList"/>
    <dgm:cxn modelId="{BF984B41-9BBA-4828-AD6C-9508B44CFD90}" type="presParOf" srcId="{FB08DEFD-3807-458D-A647-5E0EE9FFCD01}" destId="{8B85FB05-AF88-414A-8BE4-45C905215D5D}" srcOrd="1" destOrd="0" presId="urn:microsoft.com/office/officeart/2008/layout/LinedList"/>
    <dgm:cxn modelId="{5EFDE96D-C5C1-4A34-A8EF-6FB85E8D76DA}" type="presParOf" srcId="{317EA89D-490E-470B-8254-0642D2D1A651}" destId="{6DE7C634-8EE0-4CE1-BF1C-816063353345}" srcOrd="2" destOrd="0" presId="urn:microsoft.com/office/officeart/2008/layout/LinedList"/>
    <dgm:cxn modelId="{759096CC-8219-4744-8B0F-134674C72864}" type="presParOf" srcId="{317EA89D-490E-470B-8254-0642D2D1A651}" destId="{35D000AC-D596-439D-B775-AF5D892CF7B9}" srcOrd="3" destOrd="0" presId="urn:microsoft.com/office/officeart/2008/layout/LinedList"/>
    <dgm:cxn modelId="{A04F53BA-D337-4602-A0F2-14F5AC875F55}" type="presParOf" srcId="{35D000AC-D596-439D-B775-AF5D892CF7B9}" destId="{AABDFB9D-3253-4BFD-A59C-D6B94C513EE3}" srcOrd="0" destOrd="0" presId="urn:microsoft.com/office/officeart/2008/layout/LinedList"/>
    <dgm:cxn modelId="{9DD11699-BB87-437A-B24B-53AB4256CEEE}" type="presParOf" srcId="{35D000AC-D596-439D-B775-AF5D892CF7B9}" destId="{4E812153-A9F2-4705-B2D6-BE5E932EAF68}" srcOrd="1" destOrd="0" presId="urn:microsoft.com/office/officeart/2008/layout/LinedList"/>
    <dgm:cxn modelId="{4FE63F07-3CA7-4896-8A89-C0A8F09EAB4D}" type="presParOf" srcId="{317EA89D-490E-470B-8254-0642D2D1A651}" destId="{F2945D44-2058-4796-9410-46A8B499787E}" srcOrd="4" destOrd="0" presId="urn:microsoft.com/office/officeart/2008/layout/LinedList"/>
    <dgm:cxn modelId="{86269904-481D-4BBA-9DA3-9FF58FA65F1F}" type="presParOf" srcId="{317EA89D-490E-470B-8254-0642D2D1A651}" destId="{7145ADBB-DB12-4479-B755-79E020FE98B3}" srcOrd="5" destOrd="0" presId="urn:microsoft.com/office/officeart/2008/layout/LinedList"/>
    <dgm:cxn modelId="{438B9FD1-45D4-484F-92DC-3DD084DFA74D}" type="presParOf" srcId="{7145ADBB-DB12-4479-B755-79E020FE98B3}" destId="{649984C8-75D5-47CF-A101-87F46CE9579D}" srcOrd="0" destOrd="0" presId="urn:microsoft.com/office/officeart/2008/layout/LinedList"/>
    <dgm:cxn modelId="{CB296AF2-386D-4803-B2F3-820C50429C27}" type="presParOf" srcId="{7145ADBB-DB12-4479-B755-79E020FE98B3}" destId="{EA3B21B8-606F-41A7-9593-910EFCB3CA01}" srcOrd="1" destOrd="0" presId="urn:microsoft.com/office/officeart/2008/layout/LinedList"/>
    <dgm:cxn modelId="{BACB7062-77EC-46A6-B398-056ED8117FFA}" type="presParOf" srcId="{317EA89D-490E-470B-8254-0642D2D1A651}" destId="{1CE9E872-49BC-4A47-B692-0304F4ACD60B}" srcOrd="6" destOrd="0" presId="urn:microsoft.com/office/officeart/2008/layout/LinedList"/>
    <dgm:cxn modelId="{200BB7D3-E040-49E1-933E-E7FF6936FA94}" type="presParOf" srcId="{317EA89D-490E-470B-8254-0642D2D1A651}" destId="{546F7450-984D-40E1-8398-1C1D87800015}" srcOrd="7" destOrd="0" presId="urn:microsoft.com/office/officeart/2008/layout/LinedList"/>
    <dgm:cxn modelId="{71878A11-4592-4EDF-8984-5011D6484F61}" type="presParOf" srcId="{546F7450-984D-40E1-8398-1C1D87800015}" destId="{828230C7-D286-4340-8D9B-8DD9117A1995}" srcOrd="0" destOrd="0" presId="urn:microsoft.com/office/officeart/2008/layout/LinedList"/>
    <dgm:cxn modelId="{9A2C8AA0-E8F7-4D69-89D1-CBDD173766FA}" type="presParOf" srcId="{546F7450-984D-40E1-8398-1C1D87800015}" destId="{09981787-0B68-4101-85D7-E0B02DB8461A}" srcOrd="1" destOrd="0" presId="urn:microsoft.com/office/officeart/2008/layout/LinedList"/>
    <dgm:cxn modelId="{5ADB0BE3-91D6-43C1-B6D5-2F0E544593CF}" type="presParOf" srcId="{317EA89D-490E-470B-8254-0642D2D1A651}" destId="{7E9FFFF5-3756-42B3-A1F2-37B1EAD70145}" srcOrd="8" destOrd="0" presId="urn:microsoft.com/office/officeart/2008/layout/LinedList"/>
    <dgm:cxn modelId="{708F09E2-5470-4D99-89D8-A8F35D4DF660}" type="presParOf" srcId="{317EA89D-490E-470B-8254-0642D2D1A651}" destId="{B2FDC359-7843-4DFA-B9E9-1E22F9AAB23F}" srcOrd="9" destOrd="0" presId="urn:microsoft.com/office/officeart/2008/layout/LinedList"/>
    <dgm:cxn modelId="{1DF52C83-9EFB-481E-BA3F-DE60DD728FC0}" type="presParOf" srcId="{B2FDC359-7843-4DFA-B9E9-1E22F9AAB23F}" destId="{49D6619A-F17A-4833-AFBD-0B25E7A07AEB}" srcOrd="0" destOrd="0" presId="urn:microsoft.com/office/officeart/2008/layout/LinedList"/>
    <dgm:cxn modelId="{BF5AEC66-5758-4883-BE8A-49A2D45AEA2A}" type="presParOf" srcId="{B2FDC359-7843-4DFA-B9E9-1E22F9AAB23F}" destId="{F05F0014-29C1-4D47-ACCA-452E7C7C73B4}" srcOrd="1" destOrd="0" presId="urn:microsoft.com/office/officeart/2008/layout/LinedList"/>
    <dgm:cxn modelId="{6BEAC49B-69FE-43B2-802B-850FFBEFD933}" type="presParOf" srcId="{317EA89D-490E-470B-8254-0642D2D1A651}" destId="{C5965173-78AE-4AA8-AEE6-68B25604D5E7}" srcOrd="10" destOrd="0" presId="urn:microsoft.com/office/officeart/2008/layout/LinedList"/>
    <dgm:cxn modelId="{B62C2E94-C3ED-42D0-818B-70795ACFB668}" type="presParOf" srcId="{317EA89D-490E-470B-8254-0642D2D1A651}" destId="{98427B99-9E35-41CD-B585-B76DE567980F}" srcOrd="11" destOrd="0" presId="urn:microsoft.com/office/officeart/2008/layout/LinedList"/>
    <dgm:cxn modelId="{6B02A0C6-1E3F-4AF9-AC05-CDEC5D646DB3}" type="presParOf" srcId="{98427B99-9E35-41CD-B585-B76DE567980F}" destId="{8B76A807-F396-448C-ABFD-954AF997FD93}" srcOrd="0" destOrd="0" presId="urn:microsoft.com/office/officeart/2008/layout/LinedList"/>
    <dgm:cxn modelId="{0428EC93-8AD1-40C9-B216-DF2595C21A5E}" type="presParOf" srcId="{98427B99-9E35-41CD-B585-B76DE567980F}" destId="{835CB3AE-938C-48A6-BAB2-8C84E16DFB6F}" srcOrd="1" destOrd="0" presId="urn:microsoft.com/office/officeart/2008/layout/LinedList"/>
    <dgm:cxn modelId="{A7D81B87-8F6C-4FB1-84E0-E7655FBC868B}" type="presParOf" srcId="{317EA89D-490E-470B-8254-0642D2D1A651}" destId="{816F9490-0E48-4FE4-8CCC-1DEDC1A12954}" srcOrd="12" destOrd="0" presId="urn:microsoft.com/office/officeart/2008/layout/LinedList"/>
    <dgm:cxn modelId="{E4BDBD39-C74C-484B-8796-A7E687989FB8}" type="presParOf" srcId="{317EA89D-490E-470B-8254-0642D2D1A651}" destId="{AB2F11A4-0D86-43ED-8B45-D98CD70051C6}" srcOrd="13" destOrd="0" presId="urn:microsoft.com/office/officeart/2008/layout/LinedList"/>
    <dgm:cxn modelId="{20662C48-64AA-4607-B511-B4A7AE0EDA0B}" type="presParOf" srcId="{AB2F11A4-0D86-43ED-8B45-D98CD70051C6}" destId="{925D0DCB-4C95-4B95-9281-2EA494BFB707}" srcOrd="0" destOrd="0" presId="urn:microsoft.com/office/officeart/2008/layout/LinedList"/>
    <dgm:cxn modelId="{B2071000-4F79-4CCB-A595-3215D4241B20}" type="presParOf" srcId="{AB2F11A4-0D86-43ED-8B45-D98CD70051C6}" destId="{A6200E83-CC57-453D-A870-FD3491304CCF}" srcOrd="1" destOrd="0" presId="urn:microsoft.com/office/officeart/2008/layout/LinedList"/>
    <dgm:cxn modelId="{B4972C82-9866-4C04-9A96-433775F6F093}" type="presParOf" srcId="{317EA89D-490E-470B-8254-0642D2D1A651}" destId="{21AF66C6-D138-4932-9CA4-93125A971822}" srcOrd="14" destOrd="0" presId="urn:microsoft.com/office/officeart/2008/layout/LinedList"/>
    <dgm:cxn modelId="{D5651EF0-F88B-49E3-A7E3-18BCC90CE6BD}" type="presParOf" srcId="{317EA89D-490E-470B-8254-0642D2D1A651}" destId="{203672E9-0139-49A7-8A66-24357659BD88}" srcOrd="15" destOrd="0" presId="urn:microsoft.com/office/officeart/2008/layout/LinedList"/>
    <dgm:cxn modelId="{7AA6E151-21B0-4337-82C8-D636EFDCAE17}" type="presParOf" srcId="{203672E9-0139-49A7-8A66-24357659BD88}" destId="{53CF87C1-5C98-4ED6-B214-8F1B3C6E5B1B}" srcOrd="0" destOrd="0" presId="urn:microsoft.com/office/officeart/2008/layout/LinedList"/>
    <dgm:cxn modelId="{82F75297-10BC-4125-BFDB-8EA4F0113FEA}" type="presParOf" srcId="{203672E9-0139-49A7-8A66-24357659BD88}" destId="{85FF8F72-0E81-4B91-B08D-0AE92318D908}" srcOrd="1" destOrd="0" presId="urn:microsoft.com/office/officeart/2008/layout/LinedList"/>
    <dgm:cxn modelId="{2967497F-4F00-48F8-9153-6039447D7C3A}" type="presParOf" srcId="{317EA89D-490E-470B-8254-0642D2D1A651}" destId="{4C24A0CD-59C9-47C6-B7CA-C4EAAFC2BBF9}" srcOrd="16" destOrd="0" presId="urn:microsoft.com/office/officeart/2008/layout/LinedList"/>
    <dgm:cxn modelId="{D76F7E0C-01E8-44E2-A086-7A54FA111E39}" type="presParOf" srcId="{317EA89D-490E-470B-8254-0642D2D1A651}" destId="{9FAAAF9B-3999-4441-B5DC-3430F0A48468}" srcOrd="17" destOrd="0" presId="urn:microsoft.com/office/officeart/2008/layout/LinedList"/>
    <dgm:cxn modelId="{79F17072-03E6-4D0E-9AB6-33E8D327EA0B}" type="presParOf" srcId="{9FAAAF9B-3999-4441-B5DC-3430F0A48468}" destId="{542898C2-9D4F-404A-A305-C5E6847789AB}" srcOrd="0" destOrd="0" presId="urn:microsoft.com/office/officeart/2008/layout/LinedList"/>
    <dgm:cxn modelId="{6AD5B0C9-4585-46E0-8BCC-ED042A9E3867}" type="presParOf" srcId="{9FAAAF9B-3999-4441-B5DC-3430F0A48468}" destId="{E4B373BC-B272-4232-91BD-C67CC76D1444}" srcOrd="1" destOrd="0" presId="urn:microsoft.com/office/officeart/2008/layout/LinedList"/>
    <dgm:cxn modelId="{161EFBED-B022-4B0B-BF63-E4F1EAD6C1FB}" type="presParOf" srcId="{317EA89D-490E-470B-8254-0642D2D1A651}" destId="{DA0F987A-F4E4-40E7-8A86-B3320A89245E}" srcOrd="18" destOrd="0" presId="urn:microsoft.com/office/officeart/2008/layout/LinedList"/>
    <dgm:cxn modelId="{83EC419E-7A56-466E-9CCB-BDE559CD2676}" type="presParOf" srcId="{317EA89D-490E-470B-8254-0642D2D1A651}" destId="{34F2203D-B2D7-429B-8CE3-193F2F26F083}" srcOrd="19" destOrd="0" presId="urn:microsoft.com/office/officeart/2008/layout/LinedList"/>
    <dgm:cxn modelId="{78846D9F-3D5C-4C44-9901-D7EB32B8CE8F}" type="presParOf" srcId="{34F2203D-B2D7-429B-8CE3-193F2F26F083}" destId="{77A01010-0B15-4C6E-8638-904B2A09663E}" srcOrd="0" destOrd="0" presId="urn:microsoft.com/office/officeart/2008/layout/LinedList"/>
    <dgm:cxn modelId="{2DCDD366-046D-46D3-9F11-ABED320961E1}" type="presParOf" srcId="{34F2203D-B2D7-429B-8CE3-193F2F26F083}" destId="{65A3E8E6-6731-45A6-BE03-9E8E5CC50791}" srcOrd="1" destOrd="0" presId="urn:microsoft.com/office/officeart/2008/layout/LinedList"/>
    <dgm:cxn modelId="{7F0A895A-CDCC-4732-983D-BF968AC30607}" type="presParOf" srcId="{317EA89D-490E-470B-8254-0642D2D1A651}" destId="{8CBC814B-BDEE-43B6-BDA4-AB874A094A50}" srcOrd="20" destOrd="0" presId="urn:microsoft.com/office/officeart/2008/layout/LinedList"/>
    <dgm:cxn modelId="{873E531D-A7B7-4E9C-A3DA-18C6FB693838}" type="presParOf" srcId="{317EA89D-490E-470B-8254-0642D2D1A651}" destId="{9ABEFD78-1852-40A1-B6CB-1F419667CAF5}" srcOrd="21" destOrd="0" presId="urn:microsoft.com/office/officeart/2008/layout/LinedList"/>
    <dgm:cxn modelId="{9A823A65-8EED-4FEE-B23B-73EE5A4FC2DD}" type="presParOf" srcId="{9ABEFD78-1852-40A1-B6CB-1F419667CAF5}" destId="{4FD5024E-AF06-4A1F-9EF1-35916FA8895C}" srcOrd="0" destOrd="0" presId="urn:microsoft.com/office/officeart/2008/layout/LinedList"/>
    <dgm:cxn modelId="{A6721F40-01DC-4D4D-8B37-BA205007DB72}" type="presParOf" srcId="{9ABEFD78-1852-40A1-B6CB-1F419667CAF5}" destId="{B8674248-EEDD-4DE1-8E9C-0B336A8969F7}" srcOrd="1" destOrd="0" presId="urn:microsoft.com/office/officeart/2008/layout/LinedList"/>
    <dgm:cxn modelId="{49E14E80-885D-4096-B751-56C4B9B0F645}" type="presParOf" srcId="{317EA89D-490E-470B-8254-0642D2D1A651}" destId="{EDE5255C-28D5-4AC2-8342-A1F4826F9443}" srcOrd="22" destOrd="0" presId="urn:microsoft.com/office/officeart/2008/layout/LinedList"/>
    <dgm:cxn modelId="{4C38BF05-BD22-40CD-98A3-4BD32F00C1E7}" type="presParOf" srcId="{317EA89D-490E-470B-8254-0642D2D1A651}" destId="{80DF55C9-884C-416D-AB02-96C0FD39AD0F}" srcOrd="23" destOrd="0" presId="urn:microsoft.com/office/officeart/2008/layout/LinedList"/>
    <dgm:cxn modelId="{32A1AB01-5C85-47B4-8EF9-68B9CF269B7E}" type="presParOf" srcId="{80DF55C9-884C-416D-AB02-96C0FD39AD0F}" destId="{7F999D87-98A6-4FB1-8919-A7FF5F7FCF4E}" srcOrd="0" destOrd="0" presId="urn:microsoft.com/office/officeart/2008/layout/LinedList"/>
    <dgm:cxn modelId="{54AD040F-E167-46AE-AB0E-3315EB50DFED}" type="presParOf" srcId="{80DF55C9-884C-416D-AB02-96C0FD39AD0F}" destId="{D25BA430-7FB3-43FE-9707-1BFAC100A9F5}" srcOrd="1" destOrd="0" presId="urn:microsoft.com/office/officeart/2008/layout/LinedList"/>
    <dgm:cxn modelId="{B60B7F4F-99D5-4CFE-94B1-E32FA1A52D81}" type="presParOf" srcId="{317EA89D-490E-470B-8254-0642D2D1A651}" destId="{D2CBF3A0-3548-4977-AAF0-99273D5EF2A7}" srcOrd="24" destOrd="0" presId="urn:microsoft.com/office/officeart/2008/layout/LinedList"/>
    <dgm:cxn modelId="{560134C1-BBA0-402E-9E47-03024F9E88FD}" type="presParOf" srcId="{317EA89D-490E-470B-8254-0642D2D1A651}" destId="{AFD44256-B786-4168-A5DB-E593F9B0803F}" srcOrd="25" destOrd="0" presId="urn:microsoft.com/office/officeart/2008/layout/LinedList"/>
    <dgm:cxn modelId="{F68878E6-BECD-4B1B-9284-12C09C7AAAF1}" type="presParOf" srcId="{AFD44256-B786-4168-A5DB-E593F9B0803F}" destId="{48083976-B0F6-4BA2-89C8-D9A5E6058ADC}" srcOrd="0" destOrd="0" presId="urn:microsoft.com/office/officeart/2008/layout/LinedList"/>
    <dgm:cxn modelId="{07A40712-DBEE-402E-889F-D71742FD9C99}" type="presParOf" srcId="{AFD44256-B786-4168-A5DB-E593F9B0803F}" destId="{31DA5891-04F1-45A5-9CF4-01511993A76F}" srcOrd="1" destOrd="0" presId="urn:microsoft.com/office/officeart/2008/layout/LinedList"/>
    <dgm:cxn modelId="{934BBBAA-F144-488F-8209-9E55FF818337}" type="presParOf" srcId="{317EA89D-490E-470B-8254-0642D2D1A651}" destId="{974ECFDE-4EA3-41F2-A145-58A21FCF6C63}" srcOrd="26" destOrd="0" presId="urn:microsoft.com/office/officeart/2008/layout/LinedList"/>
    <dgm:cxn modelId="{D66B7146-33F5-48A3-A9CE-6E85649646FC}" type="presParOf" srcId="{317EA89D-490E-470B-8254-0642D2D1A651}" destId="{FDC533B3-7361-437E-A03C-D976A1E94D26}" srcOrd="27" destOrd="0" presId="urn:microsoft.com/office/officeart/2008/layout/LinedList"/>
    <dgm:cxn modelId="{0D6C6059-CAC2-4B05-B793-54FE8AC58912}" type="presParOf" srcId="{FDC533B3-7361-437E-A03C-D976A1E94D26}" destId="{68433A8A-76D7-4504-A1B4-D8C11B2FFBDB}" srcOrd="0" destOrd="0" presId="urn:microsoft.com/office/officeart/2008/layout/LinedList"/>
    <dgm:cxn modelId="{C6290348-2261-402C-8E2B-3498FA69256E}" type="presParOf" srcId="{FDC533B3-7361-437E-A03C-D976A1E94D26}" destId="{561D0DAF-E5C7-4E4A-8473-6CFBE61D5316}" srcOrd="1" destOrd="0" presId="urn:microsoft.com/office/officeart/2008/layout/LinedList"/>
    <dgm:cxn modelId="{F14E88AA-A462-4011-B963-86A52F1D664C}" type="presParOf" srcId="{317EA89D-490E-470B-8254-0642D2D1A651}" destId="{1260B1DF-4904-4A2F-93A0-FFEDB3439854}" srcOrd="28" destOrd="0" presId="urn:microsoft.com/office/officeart/2008/layout/LinedList"/>
    <dgm:cxn modelId="{C88E00BA-BEE3-4C27-BE93-DFBF1A94537D}" type="presParOf" srcId="{317EA89D-490E-470B-8254-0642D2D1A651}" destId="{9F1B8B94-F6E4-4FCF-9191-181346DD213E}" srcOrd="29" destOrd="0" presId="urn:microsoft.com/office/officeart/2008/layout/LinedList"/>
    <dgm:cxn modelId="{0F95EDFA-FC06-4072-B1B1-F716E6ABEE15}" type="presParOf" srcId="{9F1B8B94-F6E4-4FCF-9191-181346DD213E}" destId="{6F1F82A4-E186-462C-8337-CAD2877BE258}" srcOrd="0" destOrd="0" presId="urn:microsoft.com/office/officeart/2008/layout/LinedList"/>
    <dgm:cxn modelId="{C29EBC49-4E1E-443F-A2BE-5963D6E03542}" type="presParOf" srcId="{9F1B8B94-F6E4-4FCF-9191-181346DD213E}" destId="{88344107-3533-4595-8937-458CE32DFA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2CD6CD-D646-4CDA-A6B3-BE15EE3771D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6795CFD-EF97-4F8E-889C-C09DF016F3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 Improved forecast accuracy and planning</a:t>
          </a:r>
        </a:p>
      </dgm:t>
    </dgm:pt>
    <dgm:pt modelId="{CEAF3D9E-F63C-4701-A8C9-C729B792FC19}" type="parTrans" cxnId="{9166DE3E-AE92-4A01-BFC3-93F58906188B}">
      <dgm:prSet/>
      <dgm:spPr/>
      <dgm:t>
        <a:bodyPr/>
        <a:lstStyle/>
        <a:p>
          <a:endParaRPr lang="en-US"/>
        </a:p>
      </dgm:t>
    </dgm:pt>
    <dgm:pt modelId="{AB06F7A3-B923-4DAC-8FFF-733107CFAA1D}" type="sibTrans" cxnId="{9166DE3E-AE92-4A01-BFC3-93F58906188B}">
      <dgm:prSet/>
      <dgm:spPr/>
      <dgm:t>
        <a:bodyPr/>
        <a:lstStyle/>
        <a:p>
          <a:endParaRPr lang="en-US"/>
        </a:p>
      </dgm:t>
    </dgm:pt>
    <dgm:pt modelId="{6E6B6E1A-C853-49D9-8541-42B67EC2FD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 Delivered customer insights for marketing</a:t>
          </a:r>
        </a:p>
      </dgm:t>
    </dgm:pt>
    <dgm:pt modelId="{099F9FFC-B54F-4243-8EAA-BE81741F722E}" type="parTrans" cxnId="{9143AB01-080E-4165-B468-CA81BE716F12}">
      <dgm:prSet/>
      <dgm:spPr/>
      <dgm:t>
        <a:bodyPr/>
        <a:lstStyle/>
        <a:p>
          <a:endParaRPr lang="en-US"/>
        </a:p>
      </dgm:t>
    </dgm:pt>
    <dgm:pt modelId="{181752CF-F1C9-42C6-87DD-B3EF87F755BB}" type="sibTrans" cxnId="{9143AB01-080E-4165-B468-CA81BE716F12}">
      <dgm:prSet/>
      <dgm:spPr/>
      <dgm:t>
        <a:bodyPr/>
        <a:lstStyle/>
        <a:p>
          <a:endParaRPr lang="en-US"/>
        </a:p>
      </dgm:t>
    </dgm:pt>
    <dgm:pt modelId="{48B5F96B-2F21-48F3-9D20-C48952678B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 </a:t>
          </a:r>
          <a:r>
            <a:rPr lang="en-US" b="1" dirty="0" err="1"/>
            <a:t>Optimised</a:t>
          </a:r>
          <a:r>
            <a:rPr lang="en-US" b="1" dirty="0"/>
            <a:t> stock replenishment</a:t>
          </a:r>
        </a:p>
      </dgm:t>
    </dgm:pt>
    <dgm:pt modelId="{520A5FD9-6C5F-4DFE-B06B-E477B7294562}" type="parTrans" cxnId="{BD36A9EF-0A12-4129-AD1C-D606C119C5D3}">
      <dgm:prSet/>
      <dgm:spPr/>
      <dgm:t>
        <a:bodyPr/>
        <a:lstStyle/>
        <a:p>
          <a:endParaRPr lang="en-US"/>
        </a:p>
      </dgm:t>
    </dgm:pt>
    <dgm:pt modelId="{AC7E498A-3419-492D-AAA8-0E6FFAA2064B}" type="sibTrans" cxnId="{BD36A9EF-0A12-4129-AD1C-D606C119C5D3}">
      <dgm:prSet/>
      <dgm:spPr/>
      <dgm:t>
        <a:bodyPr/>
        <a:lstStyle/>
        <a:p>
          <a:endParaRPr lang="en-US"/>
        </a:p>
      </dgm:t>
    </dgm:pt>
    <dgm:pt modelId="{D1DD64B5-7708-4FD6-A8C3-E132038987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 Created flexible system for SMEs</a:t>
          </a:r>
        </a:p>
      </dgm:t>
    </dgm:pt>
    <dgm:pt modelId="{D1073C8F-8EB2-4885-937D-E3DF28E70B20}" type="parTrans" cxnId="{5553B338-80C0-420E-92DE-0E2FDCF48369}">
      <dgm:prSet/>
      <dgm:spPr/>
      <dgm:t>
        <a:bodyPr/>
        <a:lstStyle/>
        <a:p>
          <a:endParaRPr lang="en-US"/>
        </a:p>
      </dgm:t>
    </dgm:pt>
    <dgm:pt modelId="{D5043C6B-6E94-4C74-B4D2-2EE85436A1EF}" type="sibTrans" cxnId="{5553B338-80C0-420E-92DE-0E2FDCF48369}">
      <dgm:prSet/>
      <dgm:spPr/>
      <dgm:t>
        <a:bodyPr/>
        <a:lstStyle/>
        <a:p>
          <a:endParaRPr lang="en-US"/>
        </a:p>
      </dgm:t>
    </dgm:pt>
    <dgm:pt modelId="{E06D58AD-49E9-4A20-866A-E46FF5132FD8}" type="pres">
      <dgm:prSet presAssocID="{EC2CD6CD-D646-4CDA-A6B3-BE15EE3771D8}" presName="root" presStyleCnt="0">
        <dgm:presLayoutVars>
          <dgm:dir/>
          <dgm:resizeHandles val="exact"/>
        </dgm:presLayoutVars>
      </dgm:prSet>
      <dgm:spPr/>
    </dgm:pt>
    <dgm:pt modelId="{7F29BDF9-03C6-45CE-98A0-FEF52FD57B5B}" type="pres">
      <dgm:prSet presAssocID="{26795CFD-EF97-4F8E-889C-C09DF016F35B}" presName="compNode" presStyleCnt="0"/>
      <dgm:spPr/>
    </dgm:pt>
    <dgm:pt modelId="{59C283CA-9A89-4D5C-A119-961C82722447}" type="pres">
      <dgm:prSet presAssocID="{26795CFD-EF97-4F8E-889C-C09DF016F3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D089B3C-B793-482A-9C8A-D381F9445D03}" type="pres">
      <dgm:prSet presAssocID="{26795CFD-EF97-4F8E-889C-C09DF016F35B}" presName="spaceRect" presStyleCnt="0"/>
      <dgm:spPr/>
    </dgm:pt>
    <dgm:pt modelId="{8FAE2814-A17A-4182-9BD4-C9E4F9357DB6}" type="pres">
      <dgm:prSet presAssocID="{26795CFD-EF97-4F8E-889C-C09DF016F35B}" presName="textRect" presStyleLbl="revTx" presStyleIdx="0" presStyleCnt="4">
        <dgm:presLayoutVars>
          <dgm:chMax val="1"/>
          <dgm:chPref val="1"/>
        </dgm:presLayoutVars>
      </dgm:prSet>
      <dgm:spPr/>
    </dgm:pt>
    <dgm:pt modelId="{0A77353A-38A6-4ED3-A02D-755476E7F2A5}" type="pres">
      <dgm:prSet presAssocID="{AB06F7A3-B923-4DAC-8FFF-733107CFAA1D}" presName="sibTrans" presStyleCnt="0"/>
      <dgm:spPr/>
    </dgm:pt>
    <dgm:pt modelId="{77A64E39-F932-488D-BF49-E2397E49C3A5}" type="pres">
      <dgm:prSet presAssocID="{6E6B6E1A-C853-49D9-8541-42B67EC2FD43}" presName="compNode" presStyleCnt="0"/>
      <dgm:spPr/>
    </dgm:pt>
    <dgm:pt modelId="{9A823F50-E524-4318-A098-4FAB0141A3FC}" type="pres">
      <dgm:prSet presAssocID="{6E6B6E1A-C853-49D9-8541-42B67EC2FD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D5FC6232-BDE3-483F-96F2-E27A8BF24EFF}" type="pres">
      <dgm:prSet presAssocID="{6E6B6E1A-C853-49D9-8541-42B67EC2FD43}" presName="spaceRect" presStyleCnt="0"/>
      <dgm:spPr/>
    </dgm:pt>
    <dgm:pt modelId="{61A5720D-6B20-422A-83A6-56133A2BE692}" type="pres">
      <dgm:prSet presAssocID="{6E6B6E1A-C853-49D9-8541-42B67EC2FD43}" presName="textRect" presStyleLbl="revTx" presStyleIdx="1" presStyleCnt="4">
        <dgm:presLayoutVars>
          <dgm:chMax val="1"/>
          <dgm:chPref val="1"/>
        </dgm:presLayoutVars>
      </dgm:prSet>
      <dgm:spPr/>
    </dgm:pt>
    <dgm:pt modelId="{448F10A7-ED32-43A1-ADE9-D10F00AC6AE6}" type="pres">
      <dgm:prSet presAssocID="{181752CF-F1C9-42C6-87DD-B3EF87F755BB}" presName="sibTrans" presStyleCnt="0"/>
      <dgm:spPr/>
    </dgm:pt>
    <dgm:pt modelId="{C113EDA1-7EFC-4F08-8F97-DEEBDE3F8899}" type="pres">
      <dgm:prSet presAssocID="{48B5F96B-2F21-48F3-9D20-C48952678B7B}" presName="compNode" presStyleCnt="0"/>
      <dgm:spPr/>
    </dgm:pt>
    <dgm:pt modelId="{A5063098-94D4-43A1-AB47-CAAF28AC4668}" type="pres">
      <dgm:prSet presAssocID="{48B5F96B-2F21-48F3-9D20-C48952678B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CE4691C-8ABB-4FE4-907E-8DFD6DDEC0C6}" type="pres">
      <dgm:prSet presAssocID="{48B5F96B-2F21-48F3-9D20-C48952678B7B}" presName="spaceRect" presStyleCnt="0"/>
      <dgm:spPr/>
    </dgm:pt>
    <dgm:pt modelId="{6FBCD935-13C9-4468-8BD8-495987E5536C}" type="pres">
      <dgm:prSet presAssocID="{48B5F96B-2F21-48F3-9D20-C48952678B7B}" presName="textRect" presStyleLbl="revTx" presStyleIdx="2" presStyleCnt="4">
        <dgm:presLayoutVars>
          <dgm:chMax val="1"/>
          <dgm:chPref val="1"/>
        </dgm:presLayoutVars>
      </dgm:prSet>
      <dgm:spPr/>
    </dgm:pt>
    <dgm:pt modelId="{494CA382-9AD2-4F4D-81BA-6219E5E5A48B}" type="pres">
      <dgm:prSet presAssocID="{AC7E498A-3419-492D-AAA8-0E6FFAA2064B}" presName="sibTrans" presStyleCnt="0"/>
      <dgm:spPr/>
    </dgm:pt>
    <dgm:pt modelId="{BED9354C-FACD-4B08-A37B-B6FA782E45D1}" type="pres">
      <dgm:prSet presAssocID="{D1DD64B5-7708-4FD6-A8C3-E1320389870C}" presName="compNode" presStyleCnt="0"/>
      <dgm:spPr/>
    </dgm:pt>
    <dgm:pt modelId="{CA5DD0DF-C9EF-47BF-9105-E228063CBCFE}" type="pres">
      <dgm:prSet presAssocID="{D1DD64B5-7708-4FD6-A8C3-E132038987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CDF9660-4478-434E-BC72-1BD4B7029CA7}" type="pres">
      <dgm:prSet presAssocID="{D1DD64B5-7708-4FD6-A8C3-E1320389870C}" presName="spaceRect" presStyleCnt="0"/>
      <dgm:spPr/>
    </dgm:pt>
    <dgm:pt modelId="{E8C1B078-C350-4E98-B8BF-68B3600A66B6}" type="pres">
      <dgm:prSet presAssocID="{D1DD64B5-7708-4FD6-A8C3-E132038987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43AB01-080E-4165-B468-CA81BE716F12}" srcId="{EC2CD6CD-D646-4CDA-A6B3-BE15EE3771D8}" destId="{6E6B6E1A-C853-49D9-8541-42B67EC2FD43}" srcOrd="1" destOrd="0" parTransId="{099F9FFC-B54F-4243-8EAA-BE81741F722E}" sibTransId="{181752CF-F1C9-42C6-87DD-B3EF87F755BB}"/>
    <dgm:cxn modelId="{F143ED0E-B643-4096-B335-9B3F70BC3C21}" type="presOf" srcId="{26795CFD-EF97-4F8E-889C-C09DF016F35B}" destId="{8FAE2814-A17A-4182-9BD4-C9E4F9357DB6}" srcOrd="0" destOrd="0" presId="urn:microsoft.com/office/officeart/2018/2/layout/IconLabelList"/>
    <dgm:cxn modelId="{28DBDE12-AE84-43B2-9EB8-BBA38813ABFC}" type="presOf" srcId="{D1DD64B5-7708-4FD6-A8C3-E1320389870C}" destId="{E8C1B078-C350-4E98-B8BF-68B3600A66B6}" srcOrd="0" destOrd="0" presId="urn:microsoft.com/office/officeart/2018/2/layout/IconLabelList"/>
    <dgm:cxn modelId="{5553B338-80C0-420E-92DE-0E2FDCF48369}" srcId="{EC2CD6CD-D646-4CDA-A6B3-BE15EE3771D8}" destId="{D1DD64B5-7708-4FD6-A8C3-E1320389870C}" srcOrd="3" destOrd="0" parTransId="{D1073C8F-8EB2-4885-937D-E3DF28E70B20}" sibTransId="{D5043C6B-6E94-4C74-B4D2-2EE85436A1EF}"/>
    <dgm:cxn modelId="{9166DE3E-AE92-4A01-BFC3-93F58906188B}" srcId="{EC2CD6CD-D646-4CDA-A6B3-BE15EE3771D8}" destId="{26795CFD-EF97-4F8E-889C-C09DF016F35B}" srcOrd="0" destOrd="0" parTransId="{CEAF3D9E-F63C-4701-A8C9-C729B792FC19}" sibTransId="{AB06F7A3-B923-4DAC-8FFF-733107CFAA1D}"/>
    <dgm:cxn modelId="{48F90593-001D-461A-8049-989F77C0611B}" type="presOf" srcId="{EC2CD6CD-D646-4CDA-A6B3-BE15EE3771D8}" destId="{E06D58AD-49E9-4A20-866A-E46FF5132FD8}" srcOrd="0" destOrd="0" presId="urn:microsoft.com/office/officeart/2018/2/layout/IconLabelList"/>
    <dgm:cxn modelId="{0ACC73D5-D09D-4DF3-B6D5-5A6558BBA84A}" type="presOf" srcId="{6E6B6E1A-C853-49D9-8541-42B67EC2FD43}" destId="{61A5720D-6B20-422A-83A6-56133A2BE692}" srcOrd="0" destOrd="0" presId="urn:microsoft.com/office/officeart/2018/2/layout/IconLabelList"/>
    <dgm:cxn modelId="{EEBF12D6-8C3A-4593-86FA-1C54E58BD420}" type="presOf" srcId="{48B5F96B-2F21-48F3-9D20-C48952678B7B}" destId="{6FBCD935-13C9-4468-8BD8-495987E5536C}" srcOrd="0" destOrd="0" presId="urn:microsoft.com/office/officeart/2018/2/layout/IconLabelList"/>
    <dgm:cxn modelId="{BD36A9EF-0A12-4129-AD1C-D606C119C5D3}" srcId="{EC2CD6CD-D646-4CDA-A6B3-BE15EE3771D8}" destId="{48B5F96B-2F21-48F3-9D20-C48952678B7B}" srcOrd="2" destOrd="0" parTransId="{520A5FD9-6C5F-4DFE-B06B-E477B7294562}" sibTransId="{AC7E498A-3419-492D-AAA8-0E6FFAA2064B}"/>
    <dgm:cxn modelId="{9039F8B1-0C86-4E4F-8D1A-DD9D514F41AA}" type="presParOf" srcId="{E06D58AD-49E9-4A20-866A-E46FF5132FD8}" destId="{7F29BDF9-03C6-45CE-98A0-FEF52FD57B5B}" srcOrd="0" destOrd="0" presId="urn:microsoft.com/office/officeart/2018/2/layout/IconLabelList"/>
    <dgm:cxn modelId="{C77DD791-2B18-4C0B-8287-C3CF472AEDEA}" type="presParOf" srcId="{7F29BDF9-03C6-45CE-98A0-FEF52FD57B5B}" destId="{59C283CA-9A89-4D5C-A119-961C82722447}" srcOrd="0" destOrd="0" presId="urn:microsoft.com/office/officeart/2018/2/layout/IconLabelList"/>
    <dgm:cxn modelId="{C727A594-CBAA-4F41-84CA-E7E46318555E}" type="presParOf" srcId="{7F29BDF9-03C6-45CE-98A0-FEF52FD57B5B}" destId="{DD089B3C-B793-482A-9C8A-D381F9445D03}" srcOrd="1" destOrd="0" presId="urn:microsoft.com/office/officeart/2018/2/layout/IconLabelList"/>
    <dgm:cxn modelId="{A7739BF0-A753-4796-9441-F2DD5B26FA6C}" type="presParOf" srcId="{7F29BDF9-03C6-45CE-98A0-FEF52FD57B5B}" destId="{8FAE2814-A17A-4182-9BD4-C9E4F9357DB6}" srcOrd="2" destOrd="0" presId="urn:microsoft.com/office/officeart/2018/2/layout/IconLabelList"/>
    <dgm:cxn modelId="{EB65CA53-96DC-4EEA-A2AA-1B63519BCD28}" type="presParOf" srcId="{E06D58AD-49E9-4A20-866A-E46FF5132FD8}" destId="{0A77353A-38A6-4ED3-A02D-755476E7F2A5}" srcOrd="1" destOrd="0" presId="urn:microsoft.com/office/officeart/2018/2/layout/IconLabelList"/>
    <dgm:cxn modelId="{A93BD67E-EA33-46BF-A765-80AA30AC00F3}" type="presParOf" srcId="{E06D58AD-49E9-4A20-866A-E46FF5132FD8}" destId="{77A64E39-F932-488D-BF49-E2397E49C3A5}" srcOrd="2" destOrd="0" presId="urn:microsoft.com/office/officeart/2018/2/layout/IconLabelList"/>
    <dgm:cxn modelId="{01C4B120-3BF4-4A0C-9316-BF7350774F22}" type="presParOf" srcId="{77A64E39-F932-488D-BF49-E2397E49C3A5}" destId="{9A823F50-E524-4318-A098-4FAB0141A3FC}" srcOrd="0" destOrd="0" presId="urn:microsoft.com/office/officeart/2018/2/layout/IconLabelList"/>
    <dgm:cxn modelId="{21F2FC59-5E23-4412-8B09-001D28E32A06}" type="presParOf" srcId="{77A64E39-F932-488D-BF49-E2397E49C3A5}" destId="{D5FC6232-BDE3-483F-96F2-E27A8BF24EFF}" srcOrd="1" destOrd="0" presId="urn:microsoft.com/office/officeart/2018/2/layout/IconLabelList"/>
    <dgm:cxn modelId="{C7F70F7B-2C87-476F-8035-6E98C82D3F2F}" type="presParOf" srcId="{77A64E39-F932-488D-BF49-E2397E49C3A5}" destId="{61A5720D-6B20-422A-83A6-56133A2BE692}" srcOrd="2" destOrd="0" presId="urn:microsoft.com/office/officeart/2018/2/layout/IconLabelList"/>
    <dgm:cxn modelId="{B0EDC563-7264-4010-8BCC-A13614E357ED}" type="presParOf" srcId="{E06D58AD-49E9-4A20-866A-E46FF5132FD8}" destId="{448F10A7-ED32-43A1-ADE9-D10F00AC6AE6}" srcOrd="3" destOrd="0" presId="urn:microsoft.com/office/officeart/2018/2/layout/IconLabelList"/>
    <dgm:cxn modelId="{C43C1189-98E7-49C9-A36C-53DDB6DA38FC}" type="presParOf" srcId="{E06D58AD-49E9-4A20-866A-E46FF5132FD8}" destId="{C113EDA1-7EFC-4F08-8F97-DEEBDE3F8899}" srcOrd="4" destOrd="0" presId="urn:microsoft.com/office/officeart/2018/2/layout/IconLabelList"/>
    <dgm:cxn modelId="{B53C8A91-546C-4C3C-B9E7-093C17CAD400}" type="presParOf" srcId="{C113EDA1-7EFC-4F08-8F97-DEEBDE3F8899}" destId="{A5063098-94D4-43A1-AB47-CAAF28AC4668}" srcOrd="0" destOrd="0" presId="urn:microsoft.com/office/officeart/2018/2/layout/IconLabelList"/>
    <dgm:cxn modelId="{AECB392A-20B8-4537-B71D-A30B8B33CF3C}" type="presParOf" srcId="{C113EDA1-7EFC-4F08-8F97-DEEBDE3F8899}" destId="{3CE4691C-8ABB-4FE4-907E-8DFD6DDEC0C6}" srcOrd="1" destOrd="0" presId="urn:microsoft.com/office/officeart/2018/2/layout/IconLabelList"/>
    <dgm:cxn modelId="{BB208589-7F61-4278-9288-F5D0C04B3612}" type="presParOf" srcId="{C113EDA1-7EFC-4F08-8F97-DEEBDE3F8899}" destId="{6FBCD935-13C9-4468-8BD8-495987E5536C}" srcOrd="2" destOrd="0" presId="urn:microsoft.com/office/officeart/2018/2/layout/IconLabelList"/>
    <dgm:cxn modelId="{38DB4F6F-4EB1-473E-9C22-671C0EAEF841}" type="presParOf" srcId="{E06D58AD-49E9-4A20-866A-E46FF5132FD8}" destId="{494CA382-9AD2-4F4D-81BA-6219E5E5A48B}" srcOrd="5" destOrd="0" presId="urn:microsoft.com/office/officeart/2018/2/layout/IconLabelList"/>
    <dgm:cxn modelId="{846B44F4-01AD-42F3-B67B-53E80870F3BA}" type="presParOf" srcId="{E06D58AD-49E9-4A20-866A-E46FF5132FD8}" destId="{BED9354C-FACD-4B08-A37B-B6FA782E45D1}" srcOrd="6" destOrd="0" presId="urn:microsoft.com/office/officeart/2018/2/layout/IconLabelList"/>
    <dgm:cxn modelId="{4540623D-4B60-4C8E-9CDF-DB9574701CBE}" type="presParOf" srcId="{BED9354C-FACD-4B08-A37B-B6FA782E45D1}" destId="{CA5DD0DF-C9EF-47BF-9105-E228063CBCFE}" srcOrd="0" destOrd="0" presId="urn:microsoft.com/office/officeart/2018/2/layout/IconLabelList"/>
    <dgm:cxn modelId="{8C94C877-6718-4B89-816C-CA8A53B3E1FC}" type="presParOf" srcId="{BED9354C-FACD-4B08-A37B-B6FA782E45D1}" destId="{7CDF9660-4478-434E-BC72-1BD4B7029CA7}" srcOrd="1" destOrd="0" presId="urn:microsoft.com/office/officeart/2018/2/layout/IconLabelList"/>
    <dgm:cxn modelId="{3BDE4C08-DDB2-4882-9C8A-500E9088468B}" type="presParOf" srcId="{BED9354C-FACD-4B08-A37B-B6FA782E45D1}" destId="{E8C1B078-C350-4E98-B8BF-68B3600A66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1D1F74-FFAC-477F-8B31-0EAE341F9BD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A0252C-AB54-48DE-805C-7034B5407016}">
      <dgm:prSet/>
      <dgm:spPr/>
      <dgm:t>
        <a:bodyPr/>
        <a:lstStyle/>
        <a:p>
          <a:r>
            <a:rPr lang="en-US" dirty="0"/>
            <a:t> Predictive analytics enhances agility and decision-making in retail</a:t>
          </a:r>
        </a:p>
      </dgm:t>
    </dgm:pt>
    <dgm:pt modelId="{B1A88780-8456-4CBC-86B7-7607C4082DF3}" type="parTrans" cxnId="{EA817267-FB61-4741-A9CA-39DD9823A7FF}">
      <dgm:prSet/>
      <dgm:spPr/>
      <dgm:t>
        <a:bodyPr/>
        <a:lstStyle/>
        <a:p>
          <a:endParaRPr lang="en-US"/>
        </a:p>
      </dgm:t>
    </dgm:pt>
    <dgm:pt modelId="{774DB6EA-149D-4B76-849B-2A439A802D80}" type="sibTrans" cxnId="{EA817267-FB61-4741-A9CA-39DD9823A7FF}">
      <dgm:prSet/>
      <dgm:spPr/>
      <dgm:t>
        <a:bodyPr/>
        <a:lstStyle/>
        <a:p>
          <a:endParaRPr lang="en-US"/>
        </a:p>
      </dgm:t>
    </dgm:pt>
    <dgm:pt modelId="{2A28806A-B014-42EB-B912-2F4D0524CB2D}">
      <dgm:prSet/>
      <dgm:spPr/>
      <dgm:t>
        <a:bodyPr/>
        <a:lstStyle/>
        <a:p>
          <a:r>
            <a:rPr lang="en-US" dirty="0"/>
            <a:t> Future work: real-time analytics (Kafka), ethical AI (SHAP, LIME), </a:t>
          </a:r>
          <a:r>
            <a:rPr lang="en-US" dirty="0" err="1"/>
            <a:t>Streamlit</a:t>
          </a:r>
          <a:r>
            <a:rPr lang="en-US" dirty="0"/>
            <a:t> dashboards (Power BI)</a:t>
          </a:r>
        </a:p>
      </dgm:t>
    </dgm:pt>
    <dgm:pt modelId="{851B7371-0605-4DE2-955C-16CB2C4151AB}" type="parTrans" cxnId="{7D05836A-D59E-4070-9131-564A8E48457D}">
      <dgm:prSet/>
      <dgm:spPr/>
      <dgm:t>
        <a:bodyPr/>
        <a:lstStyle/>
        <a:p>
          <a:endParaRPr lang="en-US"/>
        </a:p>
      </dgm:t>
    </dgm:pt>
    <dgm:pt modelId="{36D3E781-EE80-4E28-9419-3A541F9CD9D9}" type="sibTrans" cxnId="{7D05836A-D59E-4070-9131-564A8E48457D}">
      <dgm:prSet/>
      <dgm:spPr/>
      <dgm:t>
        <a:bodyPr/>
        <a:lstStyle/>
        <a:p>
          <a:endParaRPr lang="en-US"/>
        </a:p>
      </dgm:t>
    </dgm:pt>
    <dgm:pt modelId="{52394FAC-1048-4238-8E7D-2C98CD9D0D15}">
      <dgm:prSet/>
      <dgm:spPr/>
      <dgm:t>
        <a:bodyPr/>
        <a:lstStyle/>
        <a:p>
          <a:r>
            <a:rPr lang="en-US" dirty="0"/>
            <a:t> Apply it in other area </a:t>
          </a:r>
        </a:p>
      </dgm:t>
    </dgm:pt>
    <dgm:pt modelId="{E7737031-95E1-4E4E-A51E-622576CA54A6}" type="parTrans" cxnId="{E4BE37EC-0D40-448B-9620-CABDD924258D}">
      <dgm:prSet/>
      <dgm:spPr/>
      <dgm:t>
        <a:bodyPr/>
        <a:lstStyle/>
        <a:p>
          <a:endParaRPr lang="en-US"/>
        </a:p>
      </dgm:t>
    </dgm:pt>
    <dgm:pt modelId="{FBFCAAB1-F6E6-47A0-899C-86A90238CA44}" type="sibTrans" cxnId="{E4BE37EC-0D40-448B-9620-CABDD924258D}">
      <dgm:prSet/>
      <dgm:spPr/>
      <dgm:t>
        <a:bodyPr/>
        <a:lstStyle/>
        <a:p>
          <a:endParaRPr lang="en-US"/>
        </a:p>
      </dgm:t>
    </dgm:pt>
    <dgm:pt modelId="{78A1D4CC-6687-47A2-A079-B5CAFAFEDE81}" type="pres">
      <dgm:prSet presAssocID="{C21D1F74-FFAC-477F-8B31-0EAE341F9BD1}" presName="vert0" presStyleCnt="0">
        <dgm:presLayoutVars>
          <dgm:dir/>
          <dgm:animOne val="branch"/>
          <dgm:animLvl val="lvl"/>
        </dgm:presLayoutVars>
      </dgm:prSet>
      <dgm:spPr/>
    </dgm:pt>
    <dgm:pt modelId="{7B469CDC-F590-49D9-BE84-2EA0A826D22C}" type="pres">
      <dgm:prSet presAssocID="{1DA0252C-AB54-48DE-805C-7034B5407016}" presName="thickLine" presStyleLbl="alignNode1" presStyleIdx="0" presStyleCnt="3"/>
      <dgm:spPr/>
    </dgm:pt>
    <dgm:pt modelId="{524F92E8-D6FC-4AB4-8924-5245F82422A8}" type="pres">
      <dgm:prSet presAssocID="{1DA0252C-AB54-48DE-805C-7034B5407016}" presName="horz1" presStyleCnt="0"/>
      <dgm:spPr/>
    </dgm:pt>
    <dgm:pt modelId="{0F1DB098-7EBA-44E9-A310-57CBC35FA1A8}" type="pres">
      <dgm:prSet presAssocID="{1DA0252C-AB54-48DE-805C-7034B5407016}" presName="tx1" presStyleLbl="revTx" presStyleIdx="0" presStyleCnt="3"/>
      <dgm:spPr/>
    </dgm:pt>
    <dgm:pt modelId="{8D4E1D0B-32B5-49E8-9530-F77B277334DE}" type="pres">
      <dgm:prSet presAssocID="{1DA0252C-AB54-48DE-805C-7034B5407016}" presName="vert1" presStyleCnt="0"/>
      <dgm:spPr/>
    </dgm:pt>
    <dgm:pt modelId="{864C9BC7-EF4F-49CB-86FD-B7D4A2D70FCA}" type="pres">
      <dgm:prSet presAssocID="{2A28806A-B014-42EB-B912-2F4D0524CB2D}" presName="thickLine" presStyleLbl="alignNode1" presStyleIdx="1" presStyleCnt="3"/>
      <dgm:spPr/>
    </dgm:pt>
    <dgm:pt modelId="{CC70E88A-7FF8-4EE2-8F92-4B09D8AD1628}" type="pres">
      <dgm:prSet presAssocID="{2A28806A-B014-42EB-B912-2F4D0524CB2D}" presName="horz1" presStyleCnt="0"/>
      <dgm:spPr/>
    </dgm:pt>
    <dgm:pt modelId="{0D37B50F-E833-4E67-98F2-F08E6CF329DF}" type="pres">
      <dgm:prSet presAssocID="{2A28806A-B014-42EB-B912-2F4D0524CB2D}" presName="tx1" presStyleLbl="revTx" presStyleIdx="1" presStyleCnt="3"/>
      <dgm:spPr/>
    </dgm:pt>
    <dgm:pt modelId="{FA6935AC-24A6-47AC-B050-B1765036AAE6}" type="pres">
      <dgm:prSet presAssocID="{2A28806A-B014-42EB-B912-2F4D0524CB2D}" presName="vert1" presStyleCnt="0"/>
      <dgm:spPr/>
    </dgm:pt>
    <dgm:pt modelId="{9B8C5479-DB76-4843-A51B-2B91DE6D32EA}" type="pres">
      <dgm:prSet presAssocID="{52394FAC-1048-4238-8E7D-2C98CD9D0D15}" presName="thickLine" presStyleLbl="alignNode1" presStyleIdx="2" presStyleCnt="3"/>
      <dgm:spPr/>
    </dgm:pt>
    <dgm:pt modelId="{B0BAFA95-97DD-468C-84F2-4BD36F506A01}" type="pres">
      <dgm:prSet presAssocID="{52394FAC-1048-4238-8E7D-2C98CD9D0D15}" presName="horz1" presStyleCnt="0"/>
      <dgm:spPr/>
    </dgm:pt>
    <dgm:pt modelId="{6604E4B2-EFA3-475A-B8A5-CC469EA4E130}" type="pres">
      <dgm:prSet presAssocID="{52394FAC-1048-4238-8E7D-2C98CD9D0D15}" presName="tx1" presStyleLbl="revTx" presStyleIdx="2" presStyleCnt="3"/>
      <dgm:spPr/>
    </dgm:pt>
    <dgm:pt modelId="{20EFCD82-9B06-4D3E-90B2-12F4A5CDCCD3}" type="pres">
      <dgm:prSet presAssocID="{52394FAC-1048-4238-8E7D-2C98CD9D0D15}" presName="vert1" presStyleCnt="0"/>
      <dgm:spPr/>
    </dgm:pt>
  </dgm:ptLst>
  <dgm:cxnLst>
    <dgm:cxn modelId="{7578BC17-75D6-4C8B-99E0-817F4101612B}" type="presOf" srcId="{52394FAC-1048-4238-8E7D-2C98CD9D0D15}" destId="{6604E4B2-EFA3-475A-B8A5-CC469EA4E130}" srcOrd="0" destOrd="0" presId="urn:microsoft.com/office/officeart/2008/layout/LinedList"/>
    <dgm:cxn modelId="{611F743D-C9AA-4FC5-9E96-F4F83C2EF2A0}" type="presOf" srcId="{2A28806A-B014-42EB-B912-2F4D0524CB2D}" destId="{0D37B50F-E833-4E67-98F2-F08E6CF329DF}" srcOrd="0" destOrd="0" presId="urn:microsoft.com/office/officeart/2008/layout/LinedList"/>
    <dgm:cxn modelId="{EA817267-FB61-4741-A9CA-39DD9823A7FF}" srcId="{C21D1F74-FFAC-477F-8B31-0EAE341F9BD1}" destId="{1DA0252C-AB54-48DE-805C-7034B5407016}" srcOrd="0" destOrd="0" parTransId="{B1A88780-8456-4CBC-86B7-7607C4082DF3}" sibTransId="{774DB6EA-149D-4B76-849B-2A439A802D80}"/>
    <dgm:cxn modelId="{F5244C4A-9E9E-4F2C-981A-376FE79C0090}" type="presOf" srcId="{C21D1F74-FFAC-477F-8B31-0EAE341F9BD1}" destId="{78A1D4CC-6687-47A2-A079-B5CAFAFEDE81}" srcOrd="0" destOrd="0" presId="urn:microsoft.com/office/officeart/2008/layout/LinedList"/>
    <dgm:cxn modelId="{7D05836A-D59E-4070-9131-564A8E48457D}" srcId="{C21D1F74-FFAC-477F-8B31-0EAE341F9BD1}" destId="{2A28806A-B014-42EB-B912-2F4D0524CB2D}" srcOrd="1" destOrd="0" parTransId="{851B7371-0605-4DE2-955C-16CB2C4151AB}" sibTransId="{36D3E781-EE80-4E28-9419-3A541F9CD9D9}"/>
    <dgm:cxn modelId="{E4BE37EC-0D40-448B-9620-CABDD924258D}" srcId="{C21D1F74-FFAC-477F-8B31-0EAE341F9BD1}" destId="{52394FAC-1048-4238-8E7D-2C98CD9D0D15}" srcOrd="2" destOrd="0" parTransId="{E7737031-95E1-4E4E-A51E-622576CA54A6}" sibTransId="{FBFCAAB1-F6E6-47A0-899C-86A90238CA44}"/>
    <dgm:cxn modelId="{572669ED-98D6-4121-A087-3B0CBF486896}" type="presOf" srcId="{1DA0252C-AB54-48DE-805C-7034B5407016}" destId="{0F1DB098-7EBA-44E9-A310-57CBC35FA1A8}" srcOrd="0" destOrd="0" presId="urn:microsoft.com/office/officeart/2008/layout/LinedList"/>
    <dgm:cxn modelId="{7EEA494C-2B40-4646-8839-80E88D59A86E}" type="presParOf" srcId="{78A1D4CC-6687-47A2-A079-B5CAFAFEDE81}" destId="{7B469CDC-F590-49D9-BE84-2EA0A826D22C}" srcOrd="0" destOrd="0" presId="urn:microsoft.com/office/officeart/2008/layout/LinedList"/>
    <dgm:cxn modelId="{69E45FD5-1130-4F23-8848-107727C1082F}" type="presParOf" srcId="{78A1D4CC-6687-47A2-A079-B5CAFAFEDE81}" destId="{524F92E8-D6FC-4AB4-8924-5245F82422A8}" srcOrd="1" destOrd="0" presId="urn:microsoft.com/office/officeart/2008/layout/LinedList"/>
    <dgm:cxn modelId="{DCEAFF62-8742-481E-9958-F4FC87AD80CF}" type="presParOf" srcId="{524F92E8-D6FC-4AB4-8924-5245F82422A8}" destId="{0F1DB098-7EBA-44E9-A310-57CBC35FA1A8}" srcOrd="0" destOrd="0" presId="urn:microsoft.com/office/officeart/2008/layout/LinedList"/>
    <dgm:cxn modelId="{0E545FF6-047A-4A64-AEF6-7CF0BF0295ED}" type="presParOf" srcId="{524F92E8-D6FC-4AB4-8924-5245F82422A8}" destId="{8D4E1D0B-32B5-49E8-9530-F77B277334DE}" srcOrd="1" destOrd="0" presId="urn:microsoft.com/office/officeart/2008/layout/LinedList"/>
    <dgm:cxn modelId="{A4A45667-602E-42B5-8206-43C00A4FD689}" type="presParOf" srcId="{78A1D4CC-6687-47A2-A079-B5CAFAFEDE81}" destId="{864C9BC7-EF4F-49CB-86FD-B7D4A2D70FCA}" srcOrd="2" destOrd="0" presId="urn:microsoft.com/office/officeart/2008/layout/LinedList"/>
    <dgm:cxn modelId="{9023CCF9-4D87-44C7-9C84-AB34F2B765A0}" type="presParOf" srcId="{78A1D4CC-6687-47A2-A079-B5CAFAFEDE81}" destId="{CC70E88A-7FF8-4EE2-8F92-4B09D8AD1628}" srcOrd="3" destOrd="0" presId="urn:microsoft.com/office/officeart/2008/layout/LinedList"/>
    <dgm:cxn modelId="{9BA94E50-1D31-4836-9D46-D6FD62CBB317}" type="presParOf" srcId="{CC70E88A-7FF8-4EE2-8F92-4B09D8AD1628}" destId="{0D37B50F-E833-4E67-98F2-F08E6CF329DF}" srcOrd="0" destOrd="0" presId="urn:microsoft.com/office/officeart/2008/layout/LinedList"/>
    <dgm:cxn modelId="{DB09937D-84C7-4EFC-B4C5-E13E6962577D}" type="presParOf" srcId="{CC70E88A-7FF8-4EE2-8F92-4B09D8AD1628}" destId="{FA6935AC-24A6-47AC-B050-B1765036AAE6}" srcOrd="1" destOrd="0" presId="urn:microsoft.com/office/officeart/2008/layout/LinedList"/>
    <dgm:cxn modelId="{07E6A92D-B982-4944-AAE7-44C2B0082C81}" type="presParOf" srcId="{78A1D4CC-6687-47A2-A079-B5CAFAFEDE81}" destId="{9B8C5479-DB76-4843-A51B-2B91DE6D32EA}" srcOrd="4" destOrd="0" presId="urn:microsoft.com/office/officeart/2008/layout/LinedList"/>
    <dgm:cxn modelId="{96A109D4-3979-4255-B211-EC60DA792E00}" type="presParOf" srcId="{78A1D4CC-6687-47A2-A079-B5CAFAFEDE81}" destId="{B0BAFA95-97DD-468C-84F2-4BD36F506A01}" srcOrd="5" destOrd="0" presId="urn:microsoft.com/office/officeart/2008/layout/LinedList"/>
    <dgm:cxn modelId="{FADCE8D4-FE85-4966-8EA0-64559622A86B}" type="presParOf" srcId="{B0BAFA95-97DD-468C-84F2-4BD36F506A01}" destId="{6604E4B2-EFA3-475A-B8A5-CC469EA4E130}" srcOrd="0" destOrd="0" presId="urn:microsoft.com/office/officeart/2008/layout/LinedList"/>
    <dgm:cxn modelId="{7743929F-708A-4B4D-8ECF-B7CFE198A599}" type="presParOf" srcId="{B0BAFA95-97DD-468C-84F2-4BD36F506A01}" destId="{20EFCD82-9B06-4D3E-90B2-12F4A5CDCC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B2A37-03AA-4408-B50E-28CFC9C13750}">
      <dsp:nvSpPr>
        <dsp:cNvPr id="0" name=""/>
        <dsp:cNvSpPr/>
      </dsp:nvSpPr>
      <dsp:spPr>
        <a:xfrm>
          <a:off x="0" y="671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58B07-1862-47A6-8FFC-8A76F8975EEF}">
      <dsp:nvSpPr>
        <dsp:cNvPr id="0" name=""/>
        <dsp:cNvSpPr/>
      </dsp:nvSpPr>
      <dsp:spPr>
        <a:xfrm>
          <a:off x="0" y="671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Programming Languages</a:t>
          </a:r>
          <a:r>
            <a:rPr lang="en-GB" sz="1000" kern="1200" dirty="0"/>
            <a:t>:</a:t>
          </a:r>
          <a:br>
            <a:rPr lang="en-GB" sz="1400" kern="1200" dirty="0"/>
          </a:br>
          <a:r>
            <a:rPr lang="en-GB" sz="1000" kern="1200" dirty="0"/>
            <a:t>Python (main analysis), SQL (data extraction)</a:t>
          </a:r>
        </a:p>
      </dsp:txBody>
      <dsp:txXfrm>
        <a:off x="0" y="671"/>
        <a:ext cx="4697730" cy="366889"/>
      </dsp:txXfrm>
    </dsp:sp>
    <dsp:sp modelId="{6DE7C634-8EE0-4CE1-BF1C-816063353345}">
      <dsp:nvSpPr>
        <dsp:cNvPr id="0" name=""/>
        <dsp:cNvSpPr/>
      </dsp:nvSpPr>
      <dsp:spPr>
        <a:xfrm>
          <a:off x="0" y="469160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DFB9D-3253-4BFD-A59C-D6B94C513EE3}">
      <dsp:nvSpPr>
        <dsp:cNvPr id="0" name=""/>
        <dsp:cNvSpPr/>
      </dsp:nvSpPr>
      <dsp:spPr>
        <a:xfrm>
          <a:off x="0" y="367561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Machine Learning Libraries</a:t>
          </a:r>
          <a:r>
            <a:rPr lang="en-GB" sz="1400" kern="1200" dirty="0"/>
            <a:t>:</a:t>
          </a:r>
        </a:p>
      </dsp:txBody>
      <dsp:txXfrm>
        <a:off x="0" y="367561"/>
        <a:ext cx="4697730" cy="366889"/>
      </dsp:txXfrm>
    </dsp:sp>
    <dsp:sp modelId="{F2945D44-2058-4796-9410-46A8B499787E}">
      <dsp:nvSpPr>
        <dsp:cNvPr id="0" name=""/>
        <dsp:cNvSpPr/>
      </dsp:nvSpPr>
      <dsp:spPr>
        <a:xfrm>
          <a:off x="0" y="734451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984C8-75D5-47CF-A101-87F46CE9579D}">
      <dsp:nvSpPr>
        <dsp:cNvPr id="0" name=""/>
        <dsp:cNvSpPr/>
      </dsp:nvSpPr>
      <dsp:spPr>
        <a:xfrm>
          <a:off x="0" y="734451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b="1" kern="1200"/>
            <a:t>TensorFlow / Keras</a:t>
          </a:r>
          <a:r>
            <a:rPr lang="en-GB" sz="1400" kern="1200"/>
            <a:t> – LSTM forecasting</a:t>
          </a:r>
        </a:p>
      </dsp:txBody>
      <dsp:txXfrm>
        <a:off x="0" y="734451"/>
        <a:ext cx="4697730" cy="366889"/>
      </dsp:txXfrm>
    </dsp:sp>
    <dsp:sp modelId="{1CE9E872-49BC-4A47-B692-0304F4ACD60B}">
      <dsp:nvSpPr>
        <dsp:cNvPr id="0" name=""/>
        <dsp:cNvSpPr/>
      </dsp:nvSpPr>
      <dsp:spPr>
        <a:xfrm>
          <a:off x="0" y="1101340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230C7-D286-4340-8D9B-8DD9117A1995}">
      <dsp:nvSpPr>
        <dsp:cNvPr id="0" name=""/>
        <dsp:cNvSpPr/>
      </dsp:nvSpPr>
      <dsp:spPr>
        <a:xfrm>
          <a:off x="0" y="1101340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b="1" kern="1200"/>
            <a:t>XGBoost</a:t>
          </a:r>
          <a:r>
            <a:rPr lang="en-GB" sz="1400" kern="1200"/>
            <a:t> – Regression for inventory prediction</a:t>
          </a:r>
        </a:p>
      </dsp:txBody>
      <dsp:txXfrm>
        <a:off x="0" y="1101340"/>
        <a:ext cx="4697730" cy="366889"/>
      </dsp:txXfrm>
    </dsp:sp>
    <dsp:sp modelId="{7E9FFFF5-3756-42B3-A1F2-37B1EAD70145}">
      <dsp:nvSpPr>
        <dsp:cNvPr id="0" name=""/>
        <dsp:cNvSpPr/>
      </dsp:nvSpPr>
      <dsp:spPr>
        <a:xfrm>
          <a:off x="0" y="1468230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6619A-F17A-4833-AFBD-0B25E7A07AEB}">
      <dsp:nvSpPr>
        <dsp:cNvPr id="0" name=""/>
        <dsp:cNvSpPr/>
      </dsp:nvSpPr>
      <dsp:spPr>
        <a:xfrm>
          <a:off x="0" y="1468230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b="1" kern="1200"/>
            <a:t>Scikit-learn</a:t>
          </a:r>
          <a:r>
            <a:rPr lang="en-GB" sz="1400" kern="1200"/>
            <a:t> – Preprocessing, clustering, evaluation</a:t>
          </a:r>
        </a:p>
      </dsp:txBody>
      <dsp:txXfrm>
        <a:off x="0" y="1468230"/>
        <a:ext cx="4697730" cy="366889"/>
      </dsp:txXfrm>
    </dsp:sp>
    <dsp:sp modelId="{C5965173-78AE-4AA8-AEE6-68B25604D5E7}">
      <dsp:nvSpPr>
        <dsp:cNvPr id="0" name=""/>
        <dsp:cNvSpPr/>
      </dsp:nvSpPr>
      <dsp:spPr>
        <a:xfrm>
          <a:off x="0" y="1835119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6A807-F396-448C-ABFD-954AF997FD93}">
      <dsp:nvSpPr>
        <dsp:cNvPr id="0" name=""/>
        <dsp:cNvSpPr/>
      </dsp:nvSpPr>
      <dsp:spPr>
        <a:xfrm>
          <a:off x="0" y="1835119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Time Series &amp; Forecasting Tools</a:t>
          </a:r>
          <a:r>
            <a:rPr lang="en-GB" sz="1400" kern="1200"/>
            <a:t>:</a:t>
          </a:r>
        </a:p>
      </dsp:txBody>
      <dsp:txXfrm>
        <a:off x="0" y="1835119"/>
        <a:ext cx="4697730" cy="366889"/>
      </dsp:txXfrm>
    </dsp:sp>
    <dsp:sp modelId="{816F9490-0E48-4FE4-8CCC-1DEDC1A12954}">
      <dsp:nvSpPr>
        <dsp:cNvPr id="0" name=""/>
        <dsp:cNvSpPr/>
      </dsp:nvSpPr>
      <dsp:spPr>
        <a:xfrm>
          <a:off x="0" y="2202009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D0DCB-4C95-4B95-9281-2EA494BFB707}">
      <dsp:nvSpPr>
        <dsp:cNvPr id="0" name=""/>
        <dsp:cNvSpPr/>
      </dsp:nvSpPr>
      <dsp:spPr>
        <a:xfrm>
          <a:off x="0" y="2202009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b="1" kern="1200"/>
            <a:t>Facebook Prophet</a:t>
          </a:r>
          <a:r>
            <a:rPr lang="en-GB" sz="1400" kern="1200"/>
            <a:t> – Trend forecasting and seasonality analysis</a:t>
          </a:r>
        </a:p>
      </dsp:txBody>
      <dsp:txXfrm>
        <a:off x="0" y="2202009"/>
        <a:ext cx="4697730" cy="366889"/>
      </dsp:txXfrm>
    </dsp:sp>
    <dsp:sp modelId="{21AF66C6-D138-4932-9CA4-93125A971822}">
      <dsp:nvSpPr>
        <dsp:cNvPr id="0" name=""/>
        <dsp:cNvSpPr/>
      </dsp:nvSpPr>
      <dsp:spPr>
        <a:xfrm>
          <a:off x="0" y="2568899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F87C1-5C98-4ED6-B214-8F1B3C6E5B1B}">
      <dsp:nvSpPr>
        <dsp:cNvPr id="0" name=""/>
        <dsp:cNvSpPr/>
      </dsp:nvSpPr>
      <dsp:spPr>
        <a:xfrm>
          <a:off x="0" y="2568899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Visualisation Tools</a:t>
          </a:r>
          <a:r>
            <a:rPr lang="en-GB" sz="1400" kern="1200"/>
            <a:t>:</a:t>
          </a:r>
        </a:p>
      </dsp:txBody>
      <dsp:txXfrm>
        <a:off x="0" y="2568899"/>
        <a:ext cx="4697730" cy="366889"/>
      </dsp:txXfrm>
    </dsp:sp>
    <dsp:sp modelId="{4C24A0CD-59C9-47C6-B7CA-C4EAAFC2BBF9}">
      <dsp:nvSpPr>
        <dsp:cNvPr id="0" name=""/>
        <dsp:cNvSpPr/>
      </dsp:nvSpPr>
      <dsp:spPr>
        <a:xfrm>
          <a:off x="0" y="2935788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898C2-9D4F-404A-A305-C5E6847789AB}">
      <dsp:nvSpPr>
        <dsp:cNvPr id="0" name=""/>
        <dsp:cNvSpPr/>
      </dsp:nvSpPr>
      <dsp:spPr>
        <a:xfrm>
          <a:off x="0" y="2935788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b="1" kern="1200" dirty="0"/>
            <a:t>Matplotlib</a:t>
          </a:r>
          <a:r>
            <a:rPr lang="en-GB" sz="1400" kern="1200" dirty="0"/>
            <a:t>, </a:t>
          </a:r>
          <a:r>
            <a:rPr lang="en-GB" sz="1400" b="1" kern="1200" dirty="0"/>
            <a:t>Seaborn</a:t>
          </a:r>
          <a:r>
            <a:rPr lang="en-GB" sz="1400" kern="1200" dirty="0"/>
            <a:t> ,</a:t>
          </a:r>
          <a:r>
            <a:rPr kumimoji="0" lang="en-US" altLang="en-US" sz="1400" b="1" i="0" u="none" strike="noStrike" kern="1200" cap="none" normalizeH="0" baseline="0" dirty="0">
              <a:ln>
                <a:noFill/>
              </a:ln>
              <a:effectLst/>
              <a:latin typeface="Arial" panose="020B0604020202020204" pitchFamily="34" charset="0"/>
            </a:rPr>
            <a:t> </a:t>
          </a:r>
          <a:r>
            <a:rPr kumimoji="0" lang="en-US" altLang="en-US" sz="1400" b="1" i="0" u="none" strike="noStrike" kern="1200" cap="none" normalizeH="0" baseline="0" dirty="0" err="1">
              <a:ln>
                <a:noFill/>
              </a:ln>
              <a:effectLst/>
              <a:latin typeface="+mj-lt"/>
            </a:rPr>
            <a:t>Plotly</a:t>
          </a:r>
          <a:r>
            <a:rPr lang="en-GB" sz="1400" kern="1200" dirty="0"/>
            <a:t>– Data exploration and charts</a:t>
          </a:r>
        </a:p>
      </dsp:txBody>
      <dsp:txXfrm>
        <a:off x="0" y="2935788"/>
        <a:ext cx="4697730" cy="366889"/>
      </dsp:txXfrm>
    </dsp:sp>
    <dsp:sp modelId="{DA0F987A-F4E4-40E7-8A86-B3320A89245E}">
      <dsp:nvSpPr>
        <dsp:cNvPr id="0" name=""/>
        <dsp:cNvSpPr/>
      </dsp:nvSpPr>
      <dsp:spPr>
        <a:xfrm>
          <a:off x="0" y="3302678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01010-0B15-4C6E-8638-904B2A09663E}">
      <dsp:nvSpPr>
        <dsp:cNvPr id="0" name=""/>
        <dsp:cNvSpPr/>
      </dsp:nvSpPr>
      <dsp:spPr>
        <a:xfrm>
          <a:off x="0" y="3302678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b="1" kern="1200"/>
            <a:t>Plotly</a:t>
          </a:r>
          <a:r>
            <a:rPr lang="en-GB" sz="1400" kern="1200"/>
            <a:t> – Interactive dashboards</a:t>
          </a:r>
        </a:p>
      </dsp:txBody>
      <dsp:txXfrm>
        <a:off x="0" y="3302678"/>
        <a:ext cx="4697730" cy="366889"/>
      </dsp:txXfrm>
    </dsp:sp>
    <dsp:sp modelId="{8CBC814B-BDEE-43B6-BDA4-AB874A094A50}">
      <dsp:nvSpPr>
        <dsp:cNvPr id="0" name=""/>
        <dsp:cNvSpPr/>
      </dsp:nvSpPr>
      <dsp:spPr>
        <a:xfrm>
          <a:off x="0" y="3669568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5024E-AF06-4A1F-9EF1-35916FA8895C}">
      <dsp:nvSpPr>
        <dsp:cNvPr id="0" name=""/>
        <dsp:cNvSpPr/>
      </dsp:nvSpPr>
      <dsp:spPr>
        <a:xfrm>
          <a:off x="0" y="3669568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b="1" kern="1200"/>
            <a:t>PCA plots</a:t>
          </a:r>
          <a:r>
            <a:rPr lang="en-GB" sz="1400" kern="1200"/>
            <a:t>, confusion matrices from </a:t>
          </a:r>
          <a:r>
            <a:rPr lang="en-GB" sz="1400" b="1" kern="1200"/>
            <a:t>Scikit-learn</a:t>
          </a:r>
          <a:endParaRPr lang="en-GB" sz="1400" kern="1200"/>
        </a:p>
      </dsp:txBody>
      <dsp:txXfrm>
        <a:off x="0" y="3669568"/>
        <a:ext cx="4697730" cy="366889"/>
      </dsp:txXfrm>
    </dsp:sp>
    <dsp:sp modelId="{EDE5255C-28D5-4AC2-8342-A1F4826F9443}">
      <dsp:nvSpPr>
        <dsp:cNvPr id="0" name=""/>
        <dsp:cNvSpPr/>
      </dsp:nvSpPr>
      <dsp:spPr>
        <a:xfrm>
          <a:off x="0" y="4036457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99D87-98A6-4FB1-8919-A7FF5F7FCF4E}">
      <dsp:nvSpPr>
        <dsp:cNvPr id="0" name=""/>
        <dsp:cNvSpPr/>
      </dsp:nvSpPr>
      <dsp:spPr>
        <a:xfrm>
          <a:off x="0" y="4036457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Methodology Framework</a:t>
          </a:r>
          <a:r>
            <a:rPr lang="en-GB" sz="1400" kern="1200"/>
            <a:t>:</a:t>
          </a:r>
        </a:p>
      </dsp:txBody>
      <dsp:txXfrm>
        <a:off x="0" y="4036457"/>
        <a:ext cx="4697730" cy="366889"/>
      </dsp:txXfrm>
    </dsp:sp>
    <dsp:sp modelId="{D2CBF3A0-3548-4977-AAF0-99273D5EF2A7}">
      <dsp:nvSpPr>
        <dsp:cNvPr id="0" name=""/>
        <dsp:cNvSpPr/>
      </dsp:nvSpPr>
      <dsp:spPr>
        <a:xfrm>
          <a:off x="0" y="4403347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83976-B0F6-4BA2-89C8-D9A5E6058ADC}">
      <dsp:nvSpPr>
        <dsp:cNvPr id="0" name=""/>
        <dsp:cNvSpPr/>
      </dsp:nvSpPr>
      <dsp:spPr>
        <a:xfrm>
          <a:off x="0" y="4403347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b="1" kern="1200"/>
            <a:t>CRISP-DM</a:t>
          </a:r>
          <a:r>
            <a:rPr lang="en-GB" sz="1400" kern="1200"/>
            <a:t> – Structured analytics workflow</a:t>
          </a:r>
        </a:p>
      </dsp:txBody>
      <dsp:txXfrm>
        <a:off x="0" y="4403347"/>
        <a:ext cx="4697730" cy="366889"/>
      </dsp:txXfrm>
    </dsp:sp>
    <dsp:sp modelId="{974ECFDE-4EA3-41F2-A145-58A21FCF6C63}">
      <dsp:nvSpPr>
        <dsp:cNvPr id="0" name=""/>
        <dsp:cNvSpPr/>
      </dsp:nvSpPr>
      <dsp:spPr>
        <a:xfrm>
          <a:off x="0" y="4770236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33A8A-76D7-4504-A1B4-D8C11B2FFBDB}">
      <dsp:nvSpPr>
        <dsp:cNvPr id="0" name=""/>
        <dsp:cNvSpPr/>
      </dsp:nvSpPr>
      <dsp:spPr>
        <a:xfrm>
          <a:off x="0" y="4770236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Data Sources</a:t>
          </a:r>
          <a:r>
            <a:rPr lang="en-GB" sz="1400" kern="1200"/>
            <a:t>:</a:t>
          </a:r>
        </a:p>
      </dsp:txBody>
      <dsp:txXfrm>
        <a:off x="0" y="4770236"/>
        <a:ext cx="4697730" cy="366889"/>
      </dsp:txXfrm>
    </dsp:sp>
    <dsp:sp modelId="{1260B1DF-4904-4A2F-93A0-FFEDB3439854}">
      <dsp:nvSpPr>
        <dsp:cNvPr id="0" name=""/>
        <dsp:cNvSpPr/>
      </dsp:nvSpPr>
      <dsp:spPr>
        <a:xfrm>
          <a:off x="0" y="5137126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F82A4-E186-462C-8337-CAD2877BE258}">
      <dsp:nvSpPr>
        <dsp:cNvPr id="0" name=""/>
        <dsp:cNvSpPr/>
      </dsp:nvSpPr>
      <dsp:spPr>
        <a:xfrm>
          <a:off x="0" y="5137126"/>
          <a:ext cx="4697730" cy="366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400" kern="1200"/>
            <a:t>Open-source retail datasets (sales, inventory, customers)</a:t>
          </a:r>
        </a:p>
      </dsp:txBody>
      <dsp:txXfrm>
        <a:off x="0" y="5137126"/>
        <a:ext cx="4697730" cy="366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283CA-9A89-4D5C-A119-961C82722447}">
      <dsp:nvSpPr>
        <dsp:cNvPr id="0" name=""/>
        <dsp:cNvSpPr/>
      </dsp:nvSpPr>
      <dsp:spPr>
        <a:xfrm>
          <a:off x="626515" y="19335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E2814-A17A-4182-9BD4-C9E4F9357DB6}">
      <dsp:nvSpPr>
        <dsp:cNvPr id="0" name=""/>
        <dsp:cNvSpPr/>
      </dsp:nvSpPr>
      <dsp:spPr>
        <a:xfrm>
          <a:off x="131515" y="12734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 Improved forecast accuracy and planning</a:t>
          </a:r>
        </a:p>
      </dsp:txBody>
      <dsp:txXfrm>
        <a:off x="131515" y="1273476"/>
        <a:ext cx="1800000" cy="720000"/>
      </dsp:txXfrm>
    </dsp:sp>
    <dsp:sp modelId="{9A823F50-E524-4318-A098-4FAB0141A3FC}">
      <dsp:nvSpPr>
        <dsp:cNvPr id="0" name=""/>
        <dsp:cNvSpPr/>
      </dsp:nvSpPr>
      <dsp:spPr>
        <a:xfrm>
          <a:off x="2741514" y="19335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5720D-6B20-422A-83A6-56133A2BE692}">
      <dsp:nvSpPr>
        <dsp:cNvPr id="0" name=""/>
        <dsp:cNvSpPr/>
      </dsp:nvSpPr>
      <dsp:spPr>
        <a:xfrm>
          <a:off x="2246515" y="12734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 Delivered customer insights for marketing</a:t>
          </a:r>
        </a:p>
      </dsp:txBody>
      <dsp:txXfrm>
        <a:off x="2246515" y="1273476"/>
        <a:ext cx="1800000" cy="720000"/>
      </dsp:txXfrm>
    </dsp:sp>
    <dsp:sp modelId="{A5063098-94D4-43A1-AB47-CAAF28AC4668}">
      <dsp:nvSpPr>
        <dsp:cNvPr id="0" name=""/>
        <dsp:cNvSpPr/>
      </dsp:nvSpPr>
      <dsp:spPr>
        <a:xfrm>
          <a:off x="626515" y="244347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CD935-13C9-4468-8BD8-495987E5536C}">
      <dsp:nvSpPr>
        <dsp:cNvPr id="0" name=""/>
        <dsp:cNvSpPr/>
      </dsp:nvSpPr>
      <dsp:spPr>
        <a:xfrm>
          <a:off x="131515" y="35235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 </a:t>
          </a:r>
          <a:r>
            <a:rPr lang="en-US" sz="1500" b="1" kern="1200" dirty="0" err="1"/>
            <a:t>Optimised</a:t>
          </a:r>
          <a:r>
            <a:rPr lang="en-US" sz="1500" b="1" kern="1200" dirty="0"/>
            <a:t> stock replenishment</a:t>
          </a:r>
        </a:p>
      </dsp:txBody>
      <dsp:txXfrm>
        <a:off x="131515" y="3523592"/>
        <a:ext cx="1800000" cy="720000"/>
      </dsp:txXfrm>
    </dsp:sp>
    <dsp:sp modelId="{CA5DD0DF-C9EF-47BF-9105-E228063CBCFE}">
      <dsp:nvSpPr>
        <dsp:cNvPr id="0" name=""/>
        <dsp:cNvSpPr/>
      </dsp:nvSpPr>
      <dsp:spPr>
        <a:xfrm>
          <a:off x="2741514" y="244347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1B078-C350-4E98-B8BF-68B3600A66B6}">
      <dsp:nvSpPr>
        <dsp:cNvPr id="0" name=""/>
        <dsp:cNvSpPr/>
      </dsp:nvSpPr>
      <dsp:spPr>
        <a:xfrm>
          <a:off x="2246515" y="35235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 Created flexible system for SMEs</a:t>
          </a:r>
        </a:p>
      </dsp:txBody>
      <dsp:txXfrm>
        <a:off x="2246515" y="352359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69CDC-F590-49D9-BE84-2EA0A826D22C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DB098-7EBA-44E9-A310-57CBC35FA1A8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Predictive analytics enhances agility and decision-making in retail</a:t>
          </a:r>
        </a:p>
      </dsp:txBody>
      <dsp:txXfrm>
        <a:off x="0" y="2663"/>
        <a:ext cx="5000124" cy="1816197"/>
      </dsp:txXfrm>
    </dsp:sp>
    <dsp:sp modelId="{864C9BC7-EF4F-49CB-86FD-B7D4A2D70FCA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37B50F-E833-4E67-98F2-F08E6CF329DF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Future work: real-time analytics (Kafka), ethical AI (SHAP, LIME), </a:t>
          </a:r>
          <a:r>
            <a:rPr lang="en-US" sz="2800" kern="1200" dirty="0" err="1"/>
            <a:t>Streamlit</a:t>
          </a:r>
          <a:r>
            <a:rPr lang="en-US" sz="2800" kern="1200" dirty="0"/>
            <a:t> dashboards (Power BI)</a:t>
          </a:r>
        </a:p>
      </dsp:txBody>
      <dsp:txXfrm>
        <a:off x="0" y="1818861"/>
        <a:ext cx="5000124" cy="1816197"/>
      </dsp:txXfrm>
    </dsp:sp>
    <dsp:sp modelId="{9B8C5479-DB76-4843-A51B-2B91DE6D32EA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4E4B2-EFA3-475A-B8A5-CC469EA4E130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Apply it in other area </a:t>
          </a:r>
        </a:p>
      </dsp:txBody>
      <dsp:txXfrm>
        <a:off x="0" y="3635058"/>
        <a:ext cx="5000124" cy="181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5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0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6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5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9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1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Predictive Analytics in Retail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3965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b="1" kern="1200" dirty="0">
                <a:latin typeface="+mn-lt"/>
                <a:ea typeface="+mn-ea"/>
                <a:cs typeface="+mn-cs"/>
              </a:rPr>
              <a:t>The Impact of Data Analysis and Predictive Analytics on the Performance and Growth of Retail Stores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243D45-718B-B41E-6D87-6CCB5904DE94}"/>
              </a:ext>
            </a:extLst>
          </p:cNvPr>
          <p:cNvSpPr txBox="1">
            <a:spLocks/>
          </p:cNvSpPr>
          <p:nvPr/>
        </p:nvSpPr>
        <p:spPr>
          <a:xfrm>
            <a:off x="3337895" y="4841758"/>
            <a:ext cx="2465924" cy="136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Abeer Kareem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EBC29-B11A-4BC6-D89D-DCCDF6332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70B54-AE3C-AC91-F9A0-C7A1B850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24" y="1146412"/>
            <a:ext cx="6760761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attention. </a:t>
            </a:r>
            <a:b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welcome your questions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3FD4AA-9FE3-AE2D-4F57-7D6D7DB247A5}"/>
              </a:ext>
            </a:extLst>
          </p:cNvPr>
          <p:cNvSpPr txBox="1">
            <a:spLocks/>
          </p:cNvSpPr>
          <p:nvPr/>
        </p:nvSpPr>
        <p:spPr>
          <a:xfrm>
            <a:off x="997323" y="4892722"/>
            <a:ext cx="4790367" cy="10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-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4877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ctr"/>
            <a:r>
              <a:rPr lang="en-GB" sz="3500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2400" dirty="0"/>
              <a:t>Dissertation: MSc in Computer Science with Data Science</a:t>
            </a:r>
          </a:p>
          <a:p>
            <a:r>
              <a:rPr lang="en-GB" sz="2400" dirty="0"/>
              <a:t>Goal: Demonstrate how predictive analytics enhances retail performance</a:t>
            </a:r>
          </a:p>
          <a:p>
            <a:r>
              <a:rPr lang="en-GB" sz="2400" dirty="0"/>
              <a:t>Solution: Developed a modular analytics artefact with ML, DL, and clustering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ctr"/>
            <a:r>
              <a:rPr lang="en-GB" sz="3500" dirty="0">
                <a:solidFill>
                  <a:srgbClr val="FFFFFF"/>
                </a:solidFill>
              </a:rP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Datasets: Retail Transactions, Sales, Inventory, Customers</a:t>
            </a:r>
          </a:p>
          <a:p>
            <a:r>
              <a:rPr lang="en-GB" sz="2000" dirty="0"/>
              <a:t> Cleaned nulls, encoded categories, scaled features</a:t>
            </a:r>
          </a:p>
          <a:p>
            <a:r>
              <a:rPr lang="en-GB" sz="2000" dirty="0"/>
              <a:t> Engineered RFM metrics and product diversity</a:t>
            </a:r>
          </a:p>
          <a:p>
            <a:r>
              <a:rPr lang="en-GB" sz="2000" dirty="0"/>
              <a:t> Resampled time-series data and applied PCA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375" y="489508"/>
            <a:ext cx="4316172" cy="1667569"/>
          </a:xfrm>
        </p:spPr>
        <p:txBody>
          <a:bodyPr anchor="b">
            <a:normAutofit/>
          </a:bodyPr>
          <a:lstStyle/>
          <a:p>
            <a:r>
              <a:rPr lang="en-GB" sz="3500" b="1"/>
              <a:t>Sales Forecasting with LSTM &amp; Prophet</a:t>
            </a:r>
          </a:p>
        </p:txBody>
      </p:sp>
      <p:pic>
        <p:nvPicPr>
          <p:cNvPr id="4" name="Picture 3" descr="lstm_forec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2" y="2242899"/>
            <a:ext cx="3473361" cy="23184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76" y="2405894"/>
            <a:ext cx="4316172" cy="3197464"/>
          </a:xfrm>
        </p:spPr>
        <p:txBody>
          <a:bodyPr anchor="t">
            <a:normAutofit/>
          </a:bodyPr>
          <a:lstStyle/>
          <a:p>
            <a:r>
              <a:rPr lang="en-GB" sz="2000" dirty="0"/>
              <a:t> LSTM RMSE = 1.84 (accurate for seasonal trends)</a:t>
            </a:r>
          </a:p>
          <a:p>
            <a:r>
              <a:rPr lang="en-GB" sz="2000" dirty="0"/>
              <a:t>Prophet MAE = 2.21 (interpretable forecasts)</a:t>
            </a:r>
          </a:p>
          <a:p>
            <a:r>
              <a:rPr lang="en-GB" sz="2000" dirty="0"/>
              <a:t>Tools: TensorFlow/</a:t>
            </a:r>
            <a:r>
              <a:rPr lang="en-GB" sz="2000" dirty="0" err="1"/>
              <a:t>Keras</a:t>
            </a:r>
            <a:r>
              <a:rPr lang="en-GB" sz="2000" dirty="0"/>
              <a:t> &amp; Prophet</a:t>
            </a:r>
          </a:p>
          <a:p>
            <a:r>
              <a:rPr lang="en-GB" sz="2000" dirty="0"/>
              <a:t> Guided stock planning around sales peaks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89508"/>
            <a:ext cx="3886198" cy="1655482"/>
          </a:xfrm>
        </p:spPr>
        <p:txBody>
          <a:bodyPr anchor="b">
            <a:normAutofit/>
          </a:bodyPr>
          <a:lstStyle/>
          <a:p>
            <a:pPr algn="r"/>
            <a:r>
              <a:rPr lang="en-GB" sz="3500" b="1"/>
              <a:t>Customer Segmentation with RFM &amp;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418408"/>
            <a:ext cx="3886199" cy="3409898"/>
          </a:xfrm>
        </p:spPr>
        <p:txBody>
          <a:bodyPr anchor="t">
            <a:normAutofit/>
          </a:bodyPr>
          <a:lstStyle/>
          <a:p>
            <a:r>
              <a:rPr lang="en-GB" sz="2000" dirty="0"/>
              <a:t>Used RFM scores with K-Means, DBSCAN, Hierarchical</a:t>
            </a:r>
          </a:p>
          <a:p>
            <a:r>
              <a:rPr lang="en-GB" sz="2000" dirty="0"/>
              <a:t>Identified High-Value, At-Risk, Frequent segments</a:t>
            </a:r>
          </a:p>
          <a:p>
            <a:r>
              <a:rPr lang="en-GB" sz="2000" dirty="0"/>
              <a:t>Silhouette Score: 0.61</a:t>
            </a:r>
          </a:p>
          <a:p>
            <a:r>
              <a:rPr lang="en-GB" sz="2000" dirty="0"/>
              <a:t>Enabled targeted campaigns</a:t>
            </a:r>
          </a:p>
        </p:txBody>
      </p:sp>
      <p:pic>
        <p:nvPicPr>
          <p:cNvPr id="4" name="Picture 3" descr="customer_segm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40" y="1995223"/>
            <a:ext cx="3718228" cy="24819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3719703" cy="1642969"/>
          </a:xfrm>
        </p:spPr>
        <p:txBody>
          <a:bodyPr anchor="b">
            <a:normAutofit/>
          </a:bodyPr>
          <a:lstStyle/>
          <a:p>
            <a:r>
              <a:rPr lang="en-GB" sz="3500" b="1"/>
              <a:t>Inventory Forecasting using XGBoost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418408"/>
            <a:ext cx="3719703" cy="3522569"/>
          </a:xfrm>
        </p:spPr>
        <p:txBody>
          <a:bodyPr anchor="t">
            <a:normAutofit/>
          </a:bodyPr>
          <a:lstStyle/>
          <a:p>
            <a:r>
              <a:rPr lang="en-GB" sz="2000" dirty="0"/>
              <a:t>Model: </a:t>
            </a:r>
            <a:r>
              <a:rPr lang="en-GB" sz="2000" dirty="0" err="1"/>
              <a:t>XGBoost</a:t>
            </a:r>
            <a:r>
              <a:rPr lang="en-GB" sz="2000" dirty="0"/>
              <a:t> Regression (R² = 0.87)</a:t>
            </a:r>
          </a:p>
          <a:p>
            <a:r>
              <a:rPr lang="en-GB" sz="2000" dirty="0"/>
              <a:t> Features: Item Type, Supplier, Retail Transfers</a:t>
            </a:r>
          </a:p>
          <a:p>
            <a:r>
              <a:rPr lang="en-GB" sz="2000" dirty="0"/>
              <a:t>Output: Forecasted stock needs, reduced waste</a:t>
            </a:r>
          </a:p>
          <a:p>
            <a:r>
              <a:rPr lang="en-GB" sz="2000" dirty="0"/>
              <a:t>Informed procurement and logistics</a:t>
            </a:r>
          </a:p>
        </p:txBody>
      </p:sp>
      <p:pic>
        <p:nvPicPr>
          <p:cNvPr id="4" name="Picture 3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331" y="1920241"/>
            <a:ext cx="3900767" cy="26037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E5FB2-02D9-7042-D81B-B4DB74A5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Tools Used in the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4ED73E-7FFC-57F6-1A7C-3EC87369BE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803847"/>
              </p:ext>
            </p:extLst>
          </p:nvPr>
        </p:nvGraphicFramePr>
        <p:xfrm>
          <a:off x="3819906" y="622717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11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040626" cy="1325563"/>
          </a:xfrm>
        </p:spPr>
        <p:txBody>
          <a:bodyPr>
            <a:normAutofit/>
          </a:bodyPr>
          <a:lstStyle/>
          <a:p>
            <a:r>
              <a:rPr lang="en-GB" sz="4100" b="1"/>
              <a:t>Impact &amp; Business Outcomes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2474A-C430-A804-ADCA-F7D2CC41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40" r="31725" b="2"/>
          <a:stretch>
            <a:fillRect/>
          </a:stretch>
        </p:blipFill>
        <p:spPr>
          <a:xfrm>
            <a:off x="4965970" y="1295416"/>
            <a:ext cx="4178030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2588" y="1656147"/>
            <a:ext cx="409575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054" y="587516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D154B-A585-9141-F22E-A9CB2CEC1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362468"/>
              </p:ext>
            </p:extLst>
          </p:nvPr>
        </p:nvGraphicFramePr>
        <p:xfrm>
          <a:off x="628650" y="1825625"/>
          <a:ext cx="4178030" cy="4436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r>
              <a:rPr lang="en-GB" sz="3600" b="1" dirty="0">
                <a:solidFill>
                  <a:srgbClr val="FFFFFF"/>
                </a:solidFill>
              </a:rPr>
              <a:t>Conclusion &amp; 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0AFC34-6EAF-9FE1-6F45-187D64A27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19949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378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2013 - 2022 Theme</vt:lpstr>
      <vt:lpstr>Predictive Analytics in Retail</vt:lpstr>
      <vt:lpstr>Project Overview</vt:lpstr>
      <vt:lpstr>Data Preparation</vt:lpstr>
      <vt:lpstr>Sales Forecasting with LSTM &amp; Prophet</vt:lpstr>
      <vt:lpstr>Customer Segmentation with RFM &amp; Clustering</vt:lpstr>
      <vt:lpstr>Inventory Forecasting using XGBoost</vt:lpstr>
      <vt:lpstr> Tools Used in the Research</vt:lpstr>
      <vt:lpstr>Impact &amp; Business Outcomes</vt:lpstr>
      <vt:lpstr>Conclusion &amp; Future Enhancements</vt:lpstr>
      <vt:lpstr>Thank you for your attention.  I welcome your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Zaid Hussein</dc:creator>
  <cp:keywords/>
  <dc:description>generated using python-pptx</dc:description>
  <cp:lastModifiedBy>Kareem, Abeer</cp:lastModifiedBy>
  <cp:revision>6</cp:revision>
  <dcterms:created xsi:type="dcterms:W3CDTF">2013-01-27T09:14:16Z</dcterms:created>
  <dcterms:modified xsi:type="dcterms:W3CDTF">2025-07-16T13:33:59Z</dcterms:modified>
  <cp:category/>
</cp:coreProperties>
</file>