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3"/>
  </p:notesMasterIdLst>
  <p:sldIdLst>
    <p:sldId id="256" r:id="rId2"/>
    <p:sldId id="257" r:id="rId3"/>
    <p:sldId id="261" r:id="rId4"/>
    <p:sldId id="262" r:id="rId5"/>
    <p:sldId id="260" r:id="rId6"/>
    <p:sldId id="265" r:id="rId7"/>
    <p:sldId id="270" r:id="rId8"/>
    <p:sldId id="263" r:id="rId9"/>
    <p:sldId id="266" r:id="rId10"/>
    <p:sldId id="267" r:id="rId11"/>
    <p:sldId id="268" r:id="rId12"/>
    <p:sldId id="269" r:id="rId13"/>
    <p:sldId id="277" r:id="rId14"/>
    <p:sldId id="271" r:id="rId15"/>
    <p:sldId id="272" r:id="rId16"/>
    <p:sldId id="273" r:id="rId17"/>
    <p:sldId id="274" r:id="rId18"/>
    <p:sldId id="275" r:id="rId19"/>
    <p:sldId id="279" r:id="rId20"/>
    <p:sldId id="278"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C8"/>
    <a:srgbClr val="0089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68" d="100"/>
          <a:sy n="68"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58622-5000-4A09-BCC2-4ACD9C0BE9FE}"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38B952B1-57C5-4051-9620-D88E14409A33}">
      <dgm:prSet/>
      <dgm:spPr/>
      <dgm:t>
        <a:bodyPr/>
        <a:lstStyle/>
        <a:p>
          <a:r>
            <a:rPr lang="en-US" b="0" i="0"/>
            <a:t>Vinay Malik</a:t>
          </a:r>
          <a:endParaRPr lang="en-US"/>
        </a:p>
      </dgm:t>
    </dgm:pt>
    <dgm:pt modelId="{CD68FADC-81CD-42F1-BDF9-F247CC76643B}" type="parTrans" cxnId="{9E590D36-787D-4039-ABD2-032CB3CD5B53}">
      <dgm:prSet/>
      <dgm:spPr/>
      <dgm:t>
        <a:bodyPr/>
        <a:lstStyle/>
        <a:p>
          <a:endParaRPr lang="en-US"/>
        </a:p>
      </dgm:t>
    </dgm:pt>
    <dgm:pt modelId="{E41394E7-5368-4812-BE1E-AE691BF61782}" type="sibTrans" cxnId="{9E590D36-787D-4039-ABD2-032CB3CD5B53}">
      <dgm:prSet/>
      <dgm:spPr/>
      <dgm:t>
        <a:bodyPr/>
        <a:lstStyle/>
        <a:p>
          <a:endParaRPr lang="en-US"/>
        </a:p>
      </dgm:t>
    </dgm:pt>
    <dgm:pt modelId="{BE1EB6D4-87AD-44F9-8035-AFCC3D8511A3}">
      <dgm:prSet/>
      <dgm:spPr/>
      <dgm:t>
        <a:bodyPr/>
        <a:lstStyle/>
        <a:p>
          <a:r>
            <a:rPr lang="en-US" b="0" i="0"/>
            <a:t>Vani </a:t>
          </a:r>
          <a:endParaRPr lang="en-US"/>
        </a:p>
      </dgm:t>
    </dgm:pt>
    <dgm:pt modelId="{67F4B695-CF67-4B1B-AAA7-F098A03A063E}" type="parTrans" cxnId="{37B55E8B-4B28-447C-8297-87A3AB6CCDB4}">
      <dgm:prSet/>
      <dgm:spPr/>
      <dgm:t>
        <a:bodyPr/>
        <a:lstStyle/>
        <a:p>
          <a:endParaRPr lang="en-US"/>
        </a:p>
      </dgm:t>
    </dgm:pt>
    <dgm:pt modelId="{E977AA06-4F5A-47F4-B9D3-38150EB108BC}" type="sibTrans" cxnId="{37B55E8B-4B28-447C-8297-87A3AB6CCDB4}">
      <dgm:prSet/>
      <dgm:spPr/>
      <dgm:t>
        <a:bodyPr/>
        <a:lstStyle/>
        <a:p>
          <a:endParaRPr lang="en-US"/>
        </a:p>
      </dgm:t>
    </dgm:pt>
    <dgm:pt modelId="{0A408DA7-2CC3-439E-8C37-B8688C16FB70}">
      <dgm:prSet/>
      <dgm:spPr/>
      <dgm:t>
        <a:bodyPr/>
        <a:lstStyle/>
        <a:p>
          <a:r>
            <a:rPr lang="en-US" b="0" i="0"/>
            <a:t>Vikash Raj</a:t>
          </a:r>
          <a:endParaRPr lang="en-US"/>
        </a:p>
      </dgm:t>
    </dgm:pt>
    <dgm:pt modelId="{91EE5FFB-F7AF-40BE-BE1B-89CEB22BC4D1}" type="parTrans" cxnId="{0CAA5779-5851-42DA-A0D0-9FD6F21C0C0F}">
      <dgm:prSet/>
      <dgm:spPr/>
      <dgm:t>
        <a:bodyPr/>
        <a:lstStyle/>
        <a:p>
          <a:endParaRPr lang="en-US"/>
        </a:p>
      </dgm:t>
    </dgm:pt>
    <dgm:pt modelId="{C73559B3-182F-4CB8-9B73-DB70F887D540}" type="sibTrans" cxnId="{0CAA5779-5851-42DA-A0D0-9FD6F21C0C0F}">
      <dgm:prSet/>
      <dgm:spPr/>
      <dgm:t>
        <a:bodyPr/>
        <a:lstStyle/>
        <a:p>
          <a:endParaRPr lang="en-US"/>
        </a:p>
      </dgm:t>
    </dgm:pt>
    <dgm:pt modelId="{DE36330C-E768-4597-8150-03D903027A2D}">
      <dgm:prSet/>
      <dgm:spPr/>
      <dgm:t>
        <a:bodyPr/>
        <a:lstStyle/>
        <a:p>
          <a:r>
            <a:rPr lang="en-US" b="0" i="0"/>
            <a:t>Abeesh Thampi</a:t>
          </a:r>
          <a:endParaRPr lang="en-US"/>
        </a:p>
      </dgm:t>
    </dgm:pt>
    <dgm:pt modelId="{8550C49E-A95E-4240-A044-D208E6891579}" type="parTrans" cxnId="{16E2378D-0C3E-48CA-AE13-6F9C7B61B735}">
      <dgm:prSet/>
      <dgm:spPr/>
      <dgm:t>
        <a:bodyPr/>
        <a:lstStyle/>
        <a:p>
          <a:endParaRPr lang="en-US"/>
        </a:p>
      </dgm:t>
    </dgm:pt>
    <dgm:pt modelId="{5CB1BAEA-5A50-475D-A6A0-7DE9B57D5A2F}" type="sibTrans" cxnId="{16E2378D-0C3E-48CA-AE13-6F9C7B61B735}">
      <dgm:prSet/>
      <dgm:spPr/>
      <dgm:t>
        <a:bodyPr/>
        <a:lstStyle/>
        <a:p>
          <a:endParaRPr lang="en-US"/>
        </a:p>
      </dgm:t>
    </dgm:pt>
    <dgm:pt modelId="{736D9950-9453-4461-BEDA-8DFE0FAA3A73}">
      <dgm:prSet/>
      <dgm:spPr/>
      <dgm:t>
        <a:bodyPr/>
        <a:lstStyle/>
        <a:p>
          <a:r>
            <a:rPr lang="en-US" b="0" i="0"/>
            <a:t>Javid Sadr</a:t>
          </a:r>
          <a:endParaRPr lang="en-US"/>
        </a:p>
      </dgm:t>
    </dgm:pt>
    <dgm:pt modelId="{C437E040-1991-4308-9225-AA62360C0907}" type="parTrans" cxnId="{6FEA4FFD-98AE-4BFB-931E-2170B88C37FF}">
      <dgm:prSet/>
      <dgm:spPr/>
      <dgm:t>
        <a:bodyPr/>
        <a:lstStyle/>
        <a:p>
          <a:endParaRPr lang="en-US"/>
        </a:p>
      </dgm:t>
    </dgm:pt>
    <dgm:pt modelId="{BB4C8556-4A31-4D36-B626-8E489C6344AF}" type="sibTrans" cxnId="{6FEA4FFD-98AE-4BFB-931E-2170B88C37FF}">
      <dgm:prSet/>
      <dgm:spPr/>
      <dgm:t>
        <a:bodyPr/>
        <a:lstStyle/>
        <a:p>
          <a:endParaRPr lang="en-US"/>
        </a:p>
      </dgm:t>
    </dgm:pt>
    <dgm:pt modelId="{70314CB8-A8DB-6E42-B53E-837BD109F0EA}" type="pres">
      <dgm:prSet presAssocID="{66E58622-5000-4A09-BCC2-4ACD9C0BE9FE}" presName="hierChild1" presStyleCnt="0">
        <dgm:presLayoutVars>
          <dgm:chPref val="1"/>
          <dgm:dir/>
          <dgm:animOne val="branch"/>
          <dgm:animLvl val="lvl"/>
          <dgm:resizeHandles/>
        </dgm:presLayoutVars>
      </dgm:prSet>
      <dgm:spPr/>
    </dgm:pt>
    <dgm:pt modelId="{050BBE95-8D65-644C-AC06-EF01E630F471}" type="pres">
      <dgm:prSet presAssocID="{38B952B1-57C5-4051-9620-D88E14409A33}" presName="hierRoot1" presStyleCnt="0"/>
      <dgm:spPr/>
    </dgm:pt>
    <dgm:pt modelId="{AEC10B71-4CAC-B244-BB4A-BC940509D013}" type="pres">
      <dgm:prSet presAssocID="{38B952B1-57C5-4051-9620-D88E14409A33}" presName="composite" presStyleCnt="0"/>
      <dgm:spPr/>
    </dgm:pt>
    <dgm:pt modelId="{F3270C08-F114-D949-9FC7-B911AEC8B356}" type="pres">
      <dgm:prSet presAssocID="{38B952B1-57C5-4051-9620-D88E14409A33}" presName="background" presStyleLbl="node0" presStyleIdx="0" presStyleCnt="5"/>
      <dgm:spPr/>
    </dgm:pt>
    <dgm:pt modelId="{0BA9CC5F-C77C-754E-BAA1-D902CD41056C}" type="pres">
      <dgm:prSet presAssocID="{38B952B1-57C5-4051-9620-D88E14409A33}" presName="text" presStyleLbl="fgAcc0" presStyleIdx="0" presStyleCnt="5">
        <dgm:presLayoutVars>
          <dgm:chPref val="3"/>
        </dgm:presLayoutVars>
      </dgm:prSet>
      <dgm:spPr/>
    </dgm:pt>
    <dgm:pt modelId="{36DE2596-2902-3A45-B27F-923C70116DE4}" type="pres">
      <dgm:prSet presAssocID="{38B952B1-57C5-4051-9620-D88E14409A33}" presName="hierChild2" presStyleCnt="0"/>
      <dgm:spPr/>
    </dgm:pt>
    <dgm:pt modelId="{9D6A293F-0F81-9A4D-BFC8-19BDC63EAFB5}" type="pres">
      <dgm:prSet presAssocID="{BE1EB6D4-87AD-44F9-8035-AFCC3D8511A3}" presName="hierRoot1" presStyleCnt="0"/>
      <dgm:spPr/>
    </dgm:pt>
    <dgm:pt modelId="{13DAAFE2-F455-4446-A3CA-2CDCE6B3CDBA}" type="pres">
      <dgm:prSet presAssocID="{BE1EB6D4-87AD-44F9-8035-AFCC3D8511A3}" presName="composite" presStyleCnt="0"/>
      <dgm:spPr/>
    </dgm:pt>
    <dgm:pt modelId="{A77CF971-4788-A340-91D4-E2EF12885024}" type="pres">
      <dgm:prSet presAssocID="{BE1EB6D4-87AD-44F9-8035-AFCC3D8511A3}" presName="background" presStyleLbl="node0" presStyleIdx="1" presStyleCnt="5"/>
      <dgm:spPr/>
    </dgm:pt>
    <dgm:pt modelId="{7A42B6D5-D5A4-464F-A80A-8F96135A970D}" type="pres">
      <dgm:prSet presAssocID="{BE1EB6D4-87AD-44F9-8035-AFCC3D8511A3}" presName="text" presStyleLbl="fgAcc0" presStyleIdx="1" presStyleCnt="5">
        <dgm:presLayoutVars>
          <dgm:chPref val="3"/>
        </dgm:presLayoutVars>
      </dgm:prSet>
      <dgm:spPr/>
    </dgm:pt>
    <dgm:pt modelId="{D8E7A318-4A36-4149-B930-7130F909DEB4}" type="pres">
      <dgm:prSet presAssocID="{BE1EB6D4-87AD-44F9-8035-AFCC3D8511A3}" presName="hierChild2" presStyleCnt="0"/>
      <dgm:spPr/>
    </dgm:pt>
    <dgm:pt modelId="{199C5B65-4B99-4C45-94B3-830FB55EBED7}" type="pres">
      <dgm:prSet presAssocID="{0A408DA7-2CC3-439E-8C37-B8688C16FB70}" presName="hierRoot1" presStyleCnt="0"/>
      <dgm:spPr/>
    </dgm:pt>
    <dgm:pt modelId="{7DF0D40A-C2CA-024A-8D84-E81B1442AB85}" type="pres">
      <dgm:prSet presAssocID="{0A408DA7-2CC3-439E-8C37-B8688C16FB70}" presName="composite" presStyleCnt="0"/>
      <dgm:spPr/>
    </dgm:pt>
    <dgm:pt modelId="{4B474528-74DC-BB4F-B21E-624757BAFF5B}" type="pres">
      <dgm:prSet presAssocID="{0A408DA7-2CC3-439E-8C37-B8688C16FB70}" presName="background" presStyleLbl="node0" presStyleIdx="2" presStyleCnt="5"/>
      <dgm:spPr/>
    </dgm:pt>
    <dgm:pt modelId="{BD4DA69A-EC05-604A-A0BB-3DF2B62B1D39}" type="pres">
      <dgm:prSet presAssocID="{0A408DA7-2CC3-439E-8C37-B8688C16FB70}" presName="text" presStyleLbl="fgAcc0" presStyleIdx="2" presStyleCnt="5">
        <dgm:presLayoutVars>
          <dgm:chPref val="3"/>
        </dgm:presLayoutVars>
      </dgm:prSet>
      <dgm:spPr/>
    </dgm:pt>
    <dgm:pt modelId="{A39448CA-314E-8A48-91EA-11AF68AF342E}" type="pres">
      <dgm:prSet presAssocID="{0A408DA7-2CC3-439E-8C37-B8688C16FB70}" presName="hierChild2" presStyleCnt="0"/>
      <dgm:spPr/>
    </dgm:pt>
    <dgm:pt modelId="{F7D1A864-C6A8-3E43-BF7D-0F87C8A9C403}" type="pres">
      <dgm:prSet presAssocID="{DE36330C-E768-4597-8150-03D903027A2D}" presName="hierRoot1" presStyleCnt="0"/>
      <dgm:spPr/>
    </dgm:pt>
    <dgm:pt modelId="{E1621F94-C6E7-8048-8C6B-047420825C12}" type="pres">
      <dgm:prSet presAssocID="{DE36330C-E768-4597-8150-03D903027A2D}" presName="composite" presStyleCnt="0"/>
      <dgm:spPr/>
    </dgm:pt>
    <dgm:pt modelId="{69713366-742D-DD4C-88BF-200BAAF2658F}" type="pres">
      <dgm:prSet presAssocID="{DE36330C-E768-4597-8150-03D903027A2D}" presName="background" presStyleLbl="node0" presStyleIdx="3" presStyleCnt="5"/>
      <dgm:spPr/>
    </dgm:pt>
    <dgm:pt modelId="{BBA29A8F-8D9A-3948-A8AF-B804CCAA68F2}" type="pres">
      <dgm:prSet presAssocID="{DE36330C-E768-4597-8150-03D903027A2D}" presName="text" presStyleLbl="fgAcc0" presStyleIdx="3" presStyleCnt="5">
        <dgm:presLayoutVars>
          <dgm:chPref val="3"/>
        </dgm:presLayoutVars>
      </dgm:prSet>
      <dgm:spPr/>
    </dgm:pt>
    <dgm:pt modelId="{0EFA5BF3-8A5D-0840-9F4B-FA3C16F94CEE}" type="pres">
      <dgm:prSet presAssocID="{DE36330C-E768-4597-8150-03D903027A2D}" presName="hierChild2" presStyleCnt="0"/>
      <dgm:spPr/>
    </dgm:pt>
    <dgm:pt modelId="{861E74C7-0B54-2B42-B5D7-7E127F7F5DF2}" type="pres">
      <dgm:prSet presAssocID="{736D9950-9453-4461-BEDA-8DFE0FAA3A73}" presName="hierRoot1" presStyleCnt="0"/>
      <dgm:spPr/>
    </dgm:pt>
    <dgm:pt modelId="{FE2808D4-6C86-DB4F-9BA5-6B87348A100C}" type="pres">
      <dgm:prSet presAssocID="{736D9950-9453-4461-BEDA-8DFE0FAA3A73}" presName="composite" presStyleCnt="0"/>
      <dgm:spPr/>
    </dgm:pt>
    <dgm:pt modelId="{06D9698A-AE7C-CF45-A942-28E513FDD2C6}" type="pres">
      <dgm:prSet presAssocID="{736D9950-9453-4461-BEDA-8DFE0FAA3A73}" presName="background" presStyleLbl="node0" presStyleIdx="4" presStyleCnt="5"/>
      <dgm:spPr/>
    </dgm:pt>
    <dgm:pt modelId="{282926A8-551A-B04A-BDE7-31081DA7DBFE}" type="pres">
      <dgm:prSet presAssocID="{736D9950-9453-4461-BEDA-8DFE0FAA3A73}" presName="text" presStyleLbl="fgAcc0" presStyleIdx="4" presStyleCnt="5">
        <dgm:presLayoutVars>
          <dgm:chPref val="3"/>
        </dgm:presLayoutVars>
      </dgm:prSet>
      <dgm:spPr/>
    </dgm:pt>
    <dgm:pt modelId="{71DBFA26-829C-0740-9876-8E632AC45CC8}" type="pres">
      <dgm:prSet presAssocID="{736D9950-9453-4461-BEDA-8DFE0FAA3A73}" presName="hierChild2" presStyleCnt="0"/>
      <dgm:spPr/>
    </dgm:pt>
  </dgm:ptLst>
  <dgm:cxnLst>
    <dgm:cxn modelId="{D58ACC10-EEC2-E842-A321-393D508FC9DC}" type="presOf" srcId="{BE1EB6D4-87AD-44F9-8035-AFCC3D8511A3}" destId="{7A42B6D5-D5A4-464F-A80A-8F96135A970D}" srcOrd="0" destOrd="0" presId="urn:microsoft.com/office/officeart/2005/8/layout/hierarchy1"/>
    <dgm:cxn modelId="{D68B8D25-D58E-924B-9720-D96DBC9A4EE0}" type="presOf" srcId="{38B952B1-57C5-4051-9620-D88E14409A33}" destId="{0BA9CC5F-C77C-754E-BAA1-D902CD41056C}" srcOrd="0" destOrd="0" presId="urn:microsoft.com/office/officeart/2005/8/layout/hierarchy1"/>
    <dgm:cxn modelId="{688E842F-4487-1543-BE4F-49A09E1877E7}" type="presOf" srcId="{DE36330C-E768-4597-8150-03D903027A2D}" destId="{BBA29A8F-8D9A-3948-A8AF-B804CCAA68F2}" srcOrd="0" destOrd="0" presId="urn:microsoft.com/office/officeart/2005/8/layout/hierarchy1"/>
    <dgm:cxn modelId="{9E590D36-787D-4039-ABD2-032CB3CD5B53}" srcId="{66E58622-5000-4A09-BCC2-4ACD9C0BE9FE}" destId="{38B952B1-57C5-4051-9620-D88E14409A33}" srcOrd="0" destOrd="0" parTransId="{CD68FADC-81CD-42F1-BDF9-F247CC76643B}" sibTransId="{E41394E7-5368-4812-BE1E-AE691BF61782}"/>
    <dgm:cxn modelId="{3362E361-2774-A946-B453-B27C62858A0E}" type="presOf" srcId="{66E58622-5000-4A09-BCC2-4ACD9C0BE9FE}" destId="{70314CB8-A8DB-6E42-B53E-837BD109F0EA}" srcOrd="0" destOrd="0" presId="urn:microsoft.com/office/officeart/2005/8/layout/hierarchy1"/>
    <dgm:cxn modelId="{0CAA5779-5851-42DA-A0D0-9FD6F21C0C0F}" srcId="{66E58622-5000-4A09-BCC2-4ACD9C0BE9FE}" destId="{0A408DA7-2CC3-439E-8C37-B8688C16FB70}" srcOrd="2" destOrd="0" parTransId="{91EE5FFB-F7AF-40BE-BE1B-89CEB22BC4D1}" sibTransId="{C73559B3-182F-4CB8-9B73-DB70F887D540}"/>
    <dgm:cxn modelId="{37B55E8B-4B28-447C-8297-87A3AB6CCDB4}" srcId="{66E58622-5000-4A09-BCC2-4ACD9C0BE9FE}" destId="{BE1EB6D4-87AD-44F9-8035-AFCC3D8511A3}" srcOrd="1" destOrd="0" parTransId="{67F4B695-CF67-4B1B-AAA7-F098A03A063E}" sibTransId="{E977AA06-4F5A-47F4-B9D3-38150EB108BC}"/>
    <dgm:cxn modelId="{16E2378D-0C3E-48CA-AE13-6F9C7B61B735}" srcId="{66E58622-5000-4A09-BCC2-4ACD9C0BE9FE}" destId="{DE36330C-E768-4597-8150-03D903027A2D}" srcOrd="3" destOrd="0" parTransId="{8550C49E-A95E-4240-A044-D208E6891579}" sibTransId="{5CB1BAEA-5A50-475D-A6A0-7DE9B57D5A2F}"/>
    <dgm:cxn modelId="{F6743BAD-C1BB-3B46-A118-CE550AD5AD79}" type="presOf" srcId="{736D9950-9453-4461-BEDA-8DFE0FAA3A73}" destId="{282926A8-551A-B04A-BDE7-31081DA7DBFE}" srcOrd="0" destOrd="0" presId="urn:microsoft.com/office/officeart/2005/8/layout/hierarchy1"/>
    <dgm:cxn modelId="{634C32AF-0588-904C-A3A7-CD68D193E0E2}" type="presOf" srcId="{0A408DA7-2CC3-439E-8C37-B8688C16FB70}" destId="{BD4DA69A-EC05-604A-A0BB-3DF2B62B1D39}" srcOrd="0" destOrd="0" presId="urn:microsoft.com/office/officeart/2005/8/layout/hierarchy1"/>
    <dgm:cxn modelId="{6FEA4FFD-98AE-4BFB-931E-2170B88C37FF}" srcId="{66E58622-5000-4A09-BCC2-4ACD9C0BE9FE}" destId="{736D9950-9453-4461-BEDA-8DFE0FAA3A73}" srcOrd="4" destOrd="0" parTransId="{C437E040-1991-4308-9225-AA62360C0907}" sibTransId="{BB4C8556-4A31-4D36-B626-8E489C6344AF}"/>
    <dgm:cxn modelId="{F7EE72BD-5B99-7945-BD36-E7DFB199B3A9}" type="presParOf" srcId="{70314CB8-A8DB-6E42-B53E-837BD109F0EA}" destId="{050BBE95-8D65-644C-AC06-EF01E630F471}" srcOrd="0" destOrd="0" presId="urn:microsoft.com/office/officeart/2005/8/layout/hierarchy1"/>
    <dgm:cxn modelId="{BFA298FE-07A5-8C40-8E6A-724AB7A623CC}" type="presParOf" srcId="{050BBE95-8D65-644C-AC06-EF01E630F471}" destId="{AEC10B71-4CAC-B244-BB4A-BC940509D013}" srcOrd="0" destOrd="0" presId="urn:microsoft.com/office/officeart/2005/8/layout/hierarchy1"/>
    <dgm:cxn modelId="{4AA32F9F-2F2E-8246-B642-539FD835D935}" type="presParOf" srcId="{AEC10B71-4CAC-B244-BB4A-BC940509D013}" destId="{F3270C08-F114-D949-9FC7-B911AEC8B356}" srcOrd="0" destOrd="0" presId="urn:microsoft.com/office/officeart/2005/8/layout/hierarchy1"/>
    <dgm:cxn modelId="{FBA012F6-6A9E-2148-B2A1-D268F45E885B}" type="presParOf" srcId="{AEC10B71-4CAC-B244-BB4A-BC940509D013}" destId="{0BA9CC5F-C77C-754E-BAA1-D902CD41056C}" srcOrd="1" destOrd="0" presId="urn:microsoft.com/office/officeart/2005/8/layout/hierarchy1"/>
    <dgm:cxn modelId="{7F83CCF5-6389-6B4E-A4AD-2C74B54AE81C}" type="presParOf" srcId="{050BBE95-8D65-644C-AC06-EF01E630F471}" destId="{36DE2596-2902-3A45-B27F-923C70116DE4}" srcOrd="1" destOrd="0" presId="urn:microsoft.com/office/officeart/2005/8/layout/hierarchy1"/>
    <dgm:cxn modelId="{FDFBCBBE-CCD6-1D48-B81B-FB4658A46F09}" type="presParOf" srcId="{70314CB8-A8DB-6E42-B53E-837BD109F0EA}" destId="{9D6A293F-0F81-9A4D-BFC8-19BDC63EAFB5}" srcOrd="1" destOrd="0" presId="urn:microsoft.com/office/officeart/2005/8/layout/hierarchy1"/>
    <dgm:cxn modelId="{6DBED560-C810-6E4D-9BC3-F57FB47AEAD7}" type="presParOf" srcId="{9D6A293F-0F81-9A4D-BFC8-19BDC63EAFB5}" destId="{13DAAFE2-F455-4446-A3CA-2CDCE6B3CDBA}" srcOrd="0" destOrd="0" presId="urn:microsoft.com/office/officeart/2005/8/layout/hierarchy1"/>
    <dgm:cxn modelId="{607B3FEF-FB00-6047-B5DB-C0EB57316043}" type="presParOf" srcId="{13DAAFE2-F455-4446-A3CA-2CDCE6B3CDBA}" destId="{A77CF971-4788-A340-91D4-E2EF12885024}" srcOrd="0" destOrd="0" presId="urn:microsoft.com/office/officeart/2005/8/layout/hierarchy1"/>
    <dgm:cxn modelId="{C6C363E3-FB56-AC4E-B3B7-C6A4D1D7406F}" type="presParOf" srcId="{13DAAFE2-F455-4446-A3CA-2CDCE6B3CDBA}" destId="{7A42B6D5-D5A4-464F-A80A-8F96135A970D}" srcOrd="1" destOrd="0" presId="urn:microsoft.com/office/officeart/2005/8/layout/hierarchy1"/>
    <dgm:cxn modelId="{AC76235E-AD23-3646-8ECE-0E3D9F89156A}" type="presParOf" srcId="{9D6A293F-0F81-9A4D-BFC8-19BDC63EAFB5}" destId="{D8E7A318-4A36-4149-B930-7130F909DEB4}" srcOrd="1" destOrd="0" presId="urn:microsoft.com/office/officeart/2005/8/layout/hierarchy1"/>
    <dgm:cxn modelId="{1F4F0993-88B0-964A-88B5-CC71DC4A4D90}" type="presParOf" srcId="{70314CB8-A8DB-6E42-B53E-837BD109F0EA}" destId="{199C5B65-4B99-4C45-94B3-830FB55EBED7}" srcOrd="2" destOrd="0" presId="urn:microsoft.com/office/officeart/2005/8/layout/hierarchy1"/>
    <dgm:cxn modelId="{40008477-2304-C841-A979-FCDAB3D77483}" type="presParOf" srcId="{199C5B65-4B99-4C45-94B3-830FB55EBED7}" destId="{7DF0D40A-C2CA-024A-8D84-E81B1442AB85}" srcOrd="0" destOrd="0" presId="urn:microsoft.com/office/officeart/2005/8/layout/hierarchy1"/>
    <dgm:cxn modelId="{BF565428-0430-2540-88CC-07A62BB903C5}" type="presParOf" srcId="{7DF0D40A-C2CA-024A-8D84-E81B1442AB85}" destId="{4B474528-74DC-BB4F-B21E-624757BAFF5B}" srcOrd="0" destOrd="0" presId="urn:microsoft.com/office/officeart/2005/8/layout/hierarchy1"/>
    <dgm:cxn modelId="{3B481CDC-378A-B346-8CD2-527F2ACB53B7}" type="presParOf" srcId="{7DF0D40A-C2CA-024A-8D84-E81B1442AB85}" destId="{BD4DA69A-EC05-604A-A0BB-3DF2B62B1D39}" srcOrd="1" destOrd="0" presId="urn:microsoft.com/office/officeart/2005/8/layout/hierarchy1"/>
    <dgm:cxn modelId="{FC8DED3B-91F4-E84A-9B90-DCC29A2796C2}" type="presParOf" srcId="{199C5B65-4B99-4C45-94B3-830FB55EBED7}" destId="{A39448CA-314E-8A48-91EA-11AF68AF342E}" srcOrd="1" destOrd="0" presId="urn:microsoft.com/office/officeart/2005/8/layout/hierarchy1"/>
    <dgm:cxn modelId="{3B6AD5EF-46F5-E746-B448-C2AE2BED1611}" type="presParOf" srcId="{70314CB8-A8DB-6E42-B53E-837BD109F0EA}" destId="{F7D1A864-C6A8-3E43-BF7D-0F87C8A9C403}" srcOrd="3" destOrd="0" presId="urn:microsoft.com/office/officeart/2005/8/layout/hierarchy1"/>
    <dgm:cxn modelId="{42C17C6C-B9AC-C24B-BBB5-2E87A1FC427E}" type="presParOf" srcId="{F7D1A864-C6A8-3E43-BF7D-0F87C8A9C403}" destId="{E1621F94-C6E7-8048-8C6B-047420825C12}" srcOrd="0" destOrd="0" presId="urn:microsoft.com/office/officeart/2005/8/layout/hierarchy1"/>
    <dgm:cxn modelId="{A02B6CD1-976E-8A4B-86C8-6E7FCA26C41D}" type="presParOf" srcId="{E1621F94-C6E7-8048-8C6B-047420825C12}" destId="{69713366-742D-DD4C-88BF-200BAAF2658F}" srcOrd="0" destOrd="0" presId="urn:microsoft.com/office/officeart/2005/8/layout/hierarchy1"/>
    <dgm:cxn modelId="{70034AEC-A363-D244-AE1F-E8C1EC22D4E0}" type="presParOf" srcId="{E1621F94-C6E7-8048-8C6B-047420825C12}" destId="{BBA29A8F-8D9A-3948-A8AF-B804CCAA68F2}" srcOrd="1" destOrd="0" presId="urn:microsoft.com/office/officeart/2005/8/layout/hierarchy1"/>
    <dgm:cxn modelId="{CFF1D22B-B9F8-9749-B3D5-C182A5354865}" type="presParOf" srcId="{F7D1A864-C6A8-3E43-BF7D-0F87C8A9C403}" destId="{0EFA5BF3-8A5D-0840-9F4B-FA3C16F94CEE}" srcOrd="1" destOrd="0" presId="urn:microsoft.com/office/officeart/2005/8/layout/hierarchy1"/>
    <dgm:cxn modelId="{CFAEEA01-508C-3341-8917-6A622015C5E8}" type="presParOf" srcId="{70314CB8-A8DB-6E42-B53E-837BD109F0EA}" destId="{861E74C7-0B54-2B42-B5D7-7E127F7F5DF2}" srcOrd="4" destOrd="0" presId="urn:microsoft.com/office/officeart/2005/8/layout/hierarchy1"/>
    <dgm:cxn modelId="{A2D84BF5-497C-A748-A5C4-F56860A39F64}" type="presParOf" srcId="{861E74C7-0B54-2B42-B5D7-7E127F7F5DF2}" destId="{FE2808D4-6C86-DB4F-9BA5-6B87348A100C}" srcOrd="0" destOrd="0" presId="urn:microsoft.com/office/officeart/2005/8/layout/hierarchy1"/>
    <dgm:cxn modelId="{808B3C49-423C-F040-AAEF-E9A3D2DB7637}" type="presParOf" srcId="{FE2808D4-6C86-DB4F-9BA5-6B87348A100C}" destId="{06D9698A-AE7C-CF45-A942-28E513FDD2C6}" srcOrd="0" destOrd="0" presId="urn:microsoft.com/office/officeart/2005/8/layout/hierarchy1"/>
    <dgm:cxn modelId="{BECC0D3D-35DF-404E-B241-8B586A748EDB}" type="presParOf" srcId="{FE2808D4-6C86-DB4F-9BA5-6B87348A100C}" destId="{282926A8-551A-B04A-BDE7-31081DA7DBFE}" srcOrd="1" destOrd="0" presId="urn:microsoft.com/office/officeart/2005/8/layout/hierarchy1"/>
    <dgm:cxn modelId="{170B5812-AE75-AD4E-93CD-7F949B07C4C0}" type="presParOf" srcId="{861E74C7-0B54-2B42-B5D7-7E127F7F5DF2}" destId="{71DBFA26-829C-0740-9876-8E632AC45C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B197A-22D4-1746-A533-0E119AA52EA1}"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BBC19B6B-F713-2149-8F6C-08004C10FE77}">
      <dgm:prSet phldrT="[Text]"/>
      <dgm:spPr/>
      <dgm:t>
        <a:bodyPr/>
        <a:lstStyle/>
        <a:p>
          <a:r>
            <a:rPr lang="en-US" dirty="0"/>
            <a:t>Loading the Dataset</a:t>
          </a:r>
        </a:p>
      </dgm:t>
    </dgm:pt>
    <dgm:pt modelId="{681FD3C6-C112-A141-BD54-A4A408B1B0E5}" type="parTrans" cxnId="{6F22D701-833B-274B-BF17-6FA15B789102}">
      <dgm:prSet/>
      <dgm:spPr/>
      <dgm:t>
        <a:bodyPr/>
        <a:lstStyle/>
        <a:p>
          <a:endParaRPr lang="en-US"/>
        </a:p>
      </dgm:t>
    </dgm:pt>
    <dgm:pt modelId="{DD198AE0-5CA9-A74C-95E0-AC21C0469F84}" type="sibTrans" cxnId="{6F22D701-833B-274B-BF17-6FA15B789102}">
      <dgm:prSet/>
      <dgm:spPr/>
      <dgm:t>
        <a:bodyPr/>
        <a:lstStyle/>
        <a:p>
          <a:endParaRPr lang="en-US"/>
        </a:p>
      </dgm:t>
    </dgm:pt>
    <dgm:pt modelId="{4E31B921-5A90-FE46-8AF7-80D7B66C129D}">
      <dgm:prSet phldrT="[Text]"/>
      <dgm:spPr/>
      <dgm:t>
        <a:bodyPr/>
        <a:lstStyle/>
        <a:p>
          <a:r>
            <a:rPr lang="en-US" dirty="0"/>
            <a:t>Reshaping the Data</a:t>
          </a:r>
        </a:p>
      </dgm:t>
    </dgm:pt>
    <dgm:pt modelId="{62C2E2C3-2B50-6049-AA1A-1EBCB0B14149}" type="parTrans" cxnId="{C7646992-622A-F44F-BDA2-2DFAB5985A63}">
      <dgm:prSet/>
      <dgm:spPr/>
      <dgm:t>
        <a:bodyPr/>
        <a:lstStyle/>
        <a:p>
          <a:endParaRPr lang="en-US"/>
        </a:p>
      </dgm:t>
    </dgm:pt>
    <dgm:pt modelId="{182A3E74-4A1A-2444-B376-4DF6856467EA}" type="sibTrans" cxnId="{C7646992-622A-F44F-BDA2-2DFAB5985A63}">
      <dgm:prSet/>
      <dgm:spPr/>
      <dgm:t>
        <a:bodyPr/>
        <a:lstStyle/>
        <a:p>
          <a:endParaRPr lang="en-US"/>
        </a:p>
      </dgm:t>
    </dgm:pt>
    <dgm:pt modelId="{E62EA94B-F6DC-6740-B7AE-0076C0C58C4D}">
      <dgm:prSet phldrT="[Text]" phldr="1"/>
      <dgm:spPr/>
      <dgm:t>
        <a:bodyPr/>
        <a:lstStyle/>
        <a:p>
          <a:endParaRPr lang="en-US" dirty="0">
            <a:solidFill>
              <a:schemeClr val="bg1"/>
            </a:solidFill>
          </a:endParaRPr>
        </a:p>
      </dgm:t>
    </dgm:pt>
    <dgm:pt modelId="{9BFBA5DA-F167-9549-BBB0-4474C54E8148}" type="parTrans" cxnId="{3086BAB0-DAB2-194F-A5E0-F771E69E7831}">
      <dgm:prSet/>
      <dgm:spPr/>
      <dgm:t>
        <a:bodyPr/>
        <a:lstStyle/>
        <a:p>
          <a:endParaRPr lang="en-US"/>
        </a:p>
      </dgm:t>
    </dgm:pt>
    <dgm:pt modelId="{04DE7C1E-DCF5-9747-BC10-E8FA5DD631DC}" type="sibTrans" cxnId="{3086BAB0-DAB2-194F-A5E0-F771E69E7831}">
      <dgm:prSet/>
      <dgm:spPr/>
      <dgm:t>
        <a:bodyPr/>
        <a:lstStyle/>
        <a:p>
          <a:endParaRPr lang="en-US"/>
        </a:p>
      </dgm:t>
    </dgm:pt>
    <dgm:pt modelId="{8BCEE060-69FE-894F-A359-3BC14DECDD1D}">
      <dgm:prSet phldrT="[Text]"/>
      <dgm:spPr/>
      <dgm:t>
        <a:bodyPr/>
        <a:lstStyle/>
        <a:p>
          <a:r>
            <a:rPr lang="en-US" dirty="0"/>
            <a:t>Normalizing the Data</a:t>
          </a:r>
        </a:p>
      </dgm:t>
    </dgm:pt>
    <dgm:pt modelId="{AF2A409F-D224-B54B-B12B-1748696AF34E}" type="parTrans" cxnId="{FAF27235-1156-F840-BDD5-9BF161639EF4}">
      <dgm:prSet/>
      <dgm:spPr/>
      <dgm:t>
        <a:bodyPr/>
        <a:lstStyle/>
        <a:p>
          <a:endParaRPr lang="en-US"/>
        </a:p>
      </dgm:t>
    </dgm:pt>
    <dgm:pt modelId="{581B304A-3670-8F47-A26E-24DC47BED272}" type="sibTrans" cxnId="{FAF27235-1156-F840-BDD5-9BF161639EF4}">
      <dgm:prSet/>
      <dgm:spPr/>
      <dgm:t>
        <a:bodyPr/>
        <a:lstStyle/>
        <a:p>
          <a:endParaRPr lang="en-US"/>
        </a:p>
      </dgm:t>
    </dgm:pt>
    <dgm:pt modelId="{5B008B15-9EEE-9B41-A4E2-865223238998}">
      <dgm:prSet phldrT="[Text]" phldr="1"/>
      <dgm:spPr/>
      <dgm:t>
        <a:bodyPr/>
        <a:lstStyle/>
        <a:p>
          <a:endParaRPr lang="en-US" dirty="0">
            <a:solidFill>
              <a:schemeClr val="bg1"/>
            </a:solidFill>
          </a:endParaRPr>
        </a:p>
      </dgm:t>
    </dgm:pt>
    <dgm:pt modelId="{C5425793-ADA4-0340-AECD-71EA304A9FE8}" type="parTrans" cxnId="{566003D2-F631-3844-B54B-BEA0D19B86E1}">
      <dgm:prSet/>
      <dgm:spPr/>
      <dgm:t>
        <a:bodyPr/>
        <a:lstStyle/>
        <a:p>
          <a:endParaRPr lang="en-US"/>
        </a:p>
      </dgm:t>
    </dgm:pt>
    <dgm:pt modelId="{A33D8E68-420D-0241-82E2-A8D5EC0FABB9}" type="sibTrans" cxnId="{566003D2-F631-3844-B54B-BEA0D19B86E1}">
      <dgm:prSet/>
      <dgm:spPr/>
      <dgm:t>
        <a:bodyPr/>
        <a:lstStyle/>
        <a:p>
          <a:endParaRPr lang="en-US"/>
        </a:p>
      </dgm:t>
    </dgm:pt>
    <dgm:pt modelId="{9689F91D-D259-7445-A31D-B74600DD49D9}" type="pres">
      <dgm:prSet presAssocID="{872B197A-22D4-1746-A533-0E119AA52EA1}" presName="rootnode" presStyleCnt="0">
        <dgm:presLayoutVars>
          <dgm:chMax/>
          <dgm:chPref/>
          <dgm:dir/>
          <dgm:animLvl val="lvl"/>
        </dgm:presLayoutVars>
      </dgm:prSet>
      <dgm:spPr/>
    </dgm:pt>
    <dgm:pt modelId="{09DA7474-A834-CD4C-A22E-1257F7F7C27B}" type="pres">
      <dgm:prSet presAssocID="{BBC19B6B-F713-2149-8F6C-08004C10FE77}" presName="composite" presStyleCnt="0"/>
      <dgm:spPr/>
    </dgm:pt>
    <dgm:pt modelId="{87AF63DB-061A-324A-927A-C3673A7ABCD6}" type="pres">
      <dgm:prSet presAssocID="{BBC19B6B-F713-2149-8F6C-08004C10FE77}" presName="bentUpArrow1" presStyleLbl="alignImgPlace1" presStyleIdx="0" presStyleCnt="2"/>
      <dgm:spPr/>
    </dgm:pt>
    <dgm:pt modelId="{E8A8BE92-37B8-F94F-BC63-319D3FC6BA41}" type="pres">
      <dgm:prSet presAssocID="{BBC19B6B-F713-2149-8F6C-08004C10FE77}" presName="ParentText" presStyleLbl="node1" presStyleIdx="0" presStyleCnt="3">
        <dgm:presLayoutVars>
          <dgm:chMax val="1"/>
          <dgm:chPref val="1"/>
          <dgm:bulletEnabled val="1"/>
        </dgm:presLayoutVars>
      </dgm:prSet>
      <dgm:spPr/>
    </dgm:pt>
    <dgm:pt modelId="{054E23B5-F72A-2647-B621-20AFF721BE4B}" type="pres">
      <dgm:prSet presAssocID="{BBC19B6B-F713-2149-8F6C-08004C10FE77}" presName="ChildText" presStyleLbl="revTx" presStyleIdx="0" presStyleCnt="3">
        <dgm:presLayoutVars>
          <dgm:chMax val="0"/>
          <dgm:chPref val="0"/>
          <dgm:bulletEnabled val="1"/>
        </dgm:presLayoutVars>
      </dgm:prSet>
      <dgm:spPr/>
    </dgm:pt>
    <dgm:pt modelId="{828948C2-DBC4-AC4C-89C3-88EA2B7D2551}" type="pres">
      <dgm:prSet presAssocID="{DD198AE0-5CA9-A74C-95E0-AC21C0469F84}" presName="sibTrans" presStyleCnt="0"/>
      <dgm:spPr/>
    </dgm:pt>
    <dgm:pt modelId="{F32F0C66-69D5-5345-8F26-38116F9EE07C}" type="pres">
      <dgm:prSet presAssocID="{4E31B921-5A90-FE46-8AF7-80D7B66C129D}" presName="composite" presStyleCnt="0"/>
      <dgm:spPr/>
    </dgm:pt>
    <dgm:pt modelId="{23433FD0-CFAE-6F47-A5EB-E93039EBEBA6}" type="pres">
      <dgm:prSet presAssocID="{4E31B921-5A90-FE46-8AF7-80D7B66C129D}" presName="bentUpArrow1" presStyleLbl="alignImgPlace1" presStyleIdx="1" presStyleCnt="2"/>
      <dgm:spPr/>
    </dgm:pt>
    <dgm:pt modelId="{51E1FF95-0A03-B647-83CE-7CC592BEA590}" type="pres">
      <dgm:prSet presAssocID="{4E31B921-5A90-FE46-8AF7-80D7B66C129D}" presName="ParentText" presStyleLbl="node1" presStyleIdx="1" presStyleCnt="3">
        <dgm:presLayoutVars>
          <dgm:chMax val="1"/>
          <dgm:chPref val="1"/>
          <dgm:bulletEnabled val="1"/>
        </dgm:presLayoutVars>
      </dgm:prSet>
      <dgm:spPr/>
    </dgm:pt>
    <dgm:pt modelId="{BAB21BF0-2B47-A04C-B243-F2AE08123141}" type="pres">
      <dgm:prSet presAssocID="{4E31B921-5A90-FE46-8AF7-80D7B66C129D}" presName="ChildText" presStyleLbl="revTx" presStyleIdx="1" presStyleCnt="3">
        <dgm:presLayoutVars>
          <dgm:chMax val="0"/>
          <dgm:chPref val="0"/>
          <dgm:bulletEnabled val="1"/>
        </dgm:presLayoutVars>
      </dgm:prSet>
      <dgm:spPr/>
    </dgm:pt>
    <dgm:pt modelId="{1245631E-BF7D-8045-9880-DF8EEFB887A5}" type="pres">
      <dgm:prSet presAssocID="{182A3E74-4A1A-2444-B376-4DF6856467EA}" presName="sibTrans" presStyleCnt="0"/>
      <dgm:spPr/>
    </dgm:pt>
    <dgm:pt modelId="{C7C62115-6227-F44D-8BC7-1755B7210EBF}" type="pres">
      <dgm:prSet presAssocID="{8BCEE060-69FE-894F-A359-3BC14DECDD1D}" presName="composite" presStyleCnt="0"/>
      <dgm:spPr/>
    </dgm:pt>
    <dgm:pt modelId="{08E1A986-7891-F147-9686-2D87D0CD8541}" type="pres">
      <dgm:prSet presAssocID="{8BCEE060-69FE-894F-A359-3BC14DECDD1D}" presName="ParentText" presStyleLbl="node1" presStyleIdx="2" presStyleCnt="3">
        <dgm:presLayoutVars>
          <dgm:chMax val="1"/>
          <dgm:chPref val="1"/>
          <dgm:bulletEnabled val="1"/>
        </dgm:presLayoutVars>
      </dgm:prSet>
      <dgm:spPr/>
    </dgm:pt>
    <dgm:pt modelId="{B3E2CC19-ED6F-104F-9D31-BB665A6ABACA}" type="pres">
      <dgm:prSet presAssocID="{8BCEE060-69FE-894F-A359-3BC14DECDD1D}" presName="FinalChildText" presStyleLbl="revTx" presStyleIdx="2" presStyleCnt="3">
        <dgm:presLayoutVars>
          <dgm:chMax val="0"/>
          <dgm:chPref val="0"/>
          <dgm:bulletEnabled val="1"/>
        </dgm:presLayoutVars>
      </dgm:prSet>
      <dgm:spPr/>
    </dgm:pt>
  </dgm:ptLst>
  <dgm:cxnLst>
    <dgm:cxn modelId="{6F22D701-833B-274B-BF17-6FA15B789102}" srcId="{872B197A-22D4-1746-A533-0E119AA52EA1}" destId="{BBC19B6B-F713-2149-8F6C-08004C10FE77}" srcOrd="0" destOrd="0" parTransId="{681FD3C6-C112-A141-BD54-A4A408B1B0E5}" sibTransId="{DD198AE0-5CA9-A74C-95E0-AC21C0469F84}"/>
    <dgm:cxn modelId="{FAF27235-1156-F840-BDD5-9BF161639EF4}" srcId="{872B197A-22D4-1746-A533-0E119AA52EA1}" destId="{8BCEE060-69FE-894F-A359-3BC14DECDD1D}" srcOrd="2" destOrd="0" parTransId="{AF2A409F-D224-B54B-B12B-1748696AF34E}" sibTransId="{581B304A-3670-8F47-A26E-24DC47BED272}"/>
    <dgm:cxn modelId="{FD4EC669-615B-4C45-AE3D-DC0BC4262285}" type="presOf" srcId="{4E31B921-5A90-FE46-8AF7-80D7B66C129D}" destId="{51E1FF95-0A03-B647-83CE-7CC592BEA590}" srcOrd="0" destOrd="0" presId="urn:microsoft.com/office/officeart/2005/8/layout/StepDownProcess"/>
    <dgm:cxn modelId="{0B3A667D-4485-5844-8750-4568E9B98952}" type="presOf" srcId="{872B197A-22D4-1746-A533-0E119AA52EA1}" destId="{9689F91D-D259-7445-A31D-B74600DD49D9}" srcOrd="0" destOrd="0" presId="urn:microsoft.com/office/officeart/2005/8/layout/StepDownProcess"/>
    <dgm:cxn modelId="{29A9C48D-5837-364B-81BA-199AB41B2B9B}" type="presOf" srcId="{BBC19B6B-F713-2149-8F6C-08004C10FE77}" destId="{E8A8BE92-37B8-F94F-BC63-319D3FC6BA41}" srcOrd="0" destOrd="0" presId="urn:microsoft.com/office/officeart/2005/8/layout/StepDownProcess"/>
    <dgm:cxn modelId="{C7646992-622A-F44F-BDA2-2DFAB5985A63}" srcId="{872B197A-22D4-1746-A533-0E119AA52EA1}" destId="{4E31B921-5A90-FE46-8AF7-80D7B66C129D}" srcOrd="1" destOrd="0" parTransId="{62C2E2C3-2B50-6049-AA1A-1EBCB0B14149}" sibTransId="{182A3E74-4A1A-2444-B376-4DF6856467EA}"/>
    <dgm:cxn modelId="{1E057FAC-A79B-DC4A-93DF-7C52EBE61791}" type="presOf" srcId="{E62EA94B-F6DC-6740-B7AE-0076C0C58C4D}" destId="{BAB21BF0-2B47-A04C-B243-F2AE08123141}" srcOrd="0" destOrd="0" presId="urn:microsoft.com/office/officeart/2005/8/layout/StepDownProcess"/>
    <dgm:cxn modelId="{3086BAB0-DAB2-194F-A5E0-F771E69E7831}" srcId="{4E31B921-5A90-FE46-8AF7-80D7B66C129D}" destId="{E62EA94B-F6DC-6740-B7AE-0076C0C58C4D}" srcOrd="0" destOrd="0" parTransId="{9BFBA5DA-F167-9549-BBB0-4474C54E8148}" sibTransId="{04DE7C1E-DCF5-9747-BC10-E8FA5DD631DC}"/>
    <dgm:cxn modelId="{928C88C1-F5A9-104A-B339-43422525BB12}" type="presOf" srcId="{8BCEE060-69FE-894F-A359-3BC14DECDD1D}" destId="{08E1A986-7891-F147-9686-2D87D0CD8541}" srcOrd="0" destOrd="0" presId="urn:microsoft.com/office/officeart/2005/8/layout/StepDownProcess"/>
    <dgm:cxn modelId="{566003D2-F631-3844-B54B-BEA0D19B86E1}" srcId="{8BCEE060-69FE-894F-A359-3BC14DECDD1D}" destId="{5B008B15-9EEE-9B41-A4E2-865223238998}" srcOrd="0" destOrd="0" parTransId="{C5425793-ADA4-0340-AECD-71EA304A9FE8}" sibTransId="{A33D8E68-420D-0241-82E2-A8D5EC0FABB9}"/>
    <dgm:cxn modelId="{68CA93F0-9743-3146-A74D-0AF046BA64B1}" type="presOf" srcId="{5B008B15-9EEE-9B41-A4E2-865223238998}" destId="{B3E2CC19-ED6F-104F-9D31-BB665A6ABACA}" srcOrd="0" destOrd="0" presId="urn:microsoft.com/office/officeart/2005/8/layout/StepDownProcess"/>
    <dgm:cxn modelId="{BE81D644-0A21-CF42-8466-CEF4BAAF5A21}" type="presParOf" srcId="{9689F91D-D259-7445-A31D-B74600DD49D9}" destId="{09DA7474-A834-CD4C-A22E-1257F7F7C27B}" srcOrd="0" destOrd="0" presId="urn:microsoft.com/office/officeart/2005/8/layout/StepDownProcess"/>
    <dgm:cxn modelId="{63A65DBE-2534-F042-B3E0-7A05BA0E85D4}" type="presParOf" srcId="{09DA7474-A834-CD4C-A22E-1257F7F7C27B}" destId="{87AF63DB-061A-324A-927A-C3673A7ABCD6}" srcOrd="0" destOrd="0" presId="urn:microsoft.com/office/officeart/2005/8/layout/StepDownProcess"/>
    <dgm:cxn modelId="{19E43F20-65F8-F740-A7B8-E952478316CF}" type="presParOf" srcId="{09DA7474-A834-CD4C-A22E-1257F7F7C27B}" destId="{E8A8BE92-37B8-F94F-BC63-319D3FC6BA41}" srcOrd="1" destOrd="0" presId="urn:microsoft.com/office/officeart/2005/8/layout/StepDownProcess"/>
    <dgm:cxn modelId="{03CFA7C6-DDEA-3E4A-86C5-E44E1BF1474D}" type="presParOf" srcId="{09DA7474-A834-CD4C-A22E-1257F7F7C27B}" destId="{054E23B5-F72A-2647-B621-20AFF721BE4B}" srcOrd="2" destOrd="0" presId="urn:microsoft.com/office/officeart/2005/8/layout/StepDownProcess"/>
    <dgm:cxn modelId="{A29CD029-0D1F-334D-B4BB-0A2899F370E8}" type="presParOf" srcId="{9689F91D-D259-7445-A31D-B74600DD49D9}" destId="{828948C2-DBC4-AC4C-89C3-88EA2B7D2551}" srcOrd="1" destOrd="0" presId="urn:microsoft.com/office/officeart/2005/8/layout/StepDownProcess"/>
    <dgm:cxn modelId="{B4EEA9FC-69B5-954B-9610-5062A25FE8E0}" type="presParOf" srcId="{9689F91D-D259-7445-A31D-B74600DD49D9}" destId="{F32F0C66-69D5-5345-8F26-38116F9EE07C}" srcOrd="2" destOrd="0" presId="urn:microsoft.com/office/officeart/2005/8/layout/StepDownProcess"/>
    <dgm:cxn modelId="{0F99A32F-5973-D441-B2B9-7FA01FA87994}" type="presParOf" srcId="{F32F0C66-69D5-5345-8F26-38116F9EE07C}" destId="{23433FD0-CFAE-6F47-A5EB-E93039EBEBA6}" srcOrd="0" destOrd="0" presId="urn:microsoft.com/office/officeart/2005/8/layout/StepDownProcess"/>
    <dgm:cxn modelId="{4B3636CC-CC8C-4744-A3AF-BDC94BF78005}" type="presParOf" srcId="{F32F0C66-69D5-5345-8F26-38116F9EE07C}" destId="{51E1FF95-0A03-B647-83CE-7CC592BEA590}" srcOrd="1" destOrd="0" presId="urn:microsoft.com/office/officeart/2005/8/layout/StepDownProcess"/>
    <dgm:cxn modelId="{1121562B-D26C-7643-B965-16AB95D563FE}" type="presParOf" srcId="{F32F0C66-69D5-5345-8F26-38116F9EE07C}" destId="{BAB21BF0-2B47-A04C-B243-F2AE08123141}" srcOrd="2" destOrd="0" presId="urn:microsoft.com/office/officeart/2005/8/layout/StepDownProcess"/>
    <dgm:cxn modelId="{34BE8CB8-5D07-6D4D-B1B9-F81E130E0C66}" type="presParOf" srcId="{9689F91D-D259-7445-A31D-B74600DD49D9}" destId="{1245631E-BF7D-8045-9880-DF8EEFB887A5}" srcOrd="3" destOrd="0" presId="urn:microsoft.com/office/officeart/2005/8/layout/StepDownProcess"/>
    <dgm:cxn modelId="{3DB907C6-0CFD-EE49-BBD9-A0F155462AAE}" type="presParOf" srcId="{9689F91D-D259-7445-A31D-B74600DD49D9}" destId="{C7C62115-6227-F44D-8BC7-1755B7210EBF}" srcOrd="4" destOrd="0" presId="urn:microsoft.com/office/officeart/2005/8/layout/StepDownProcess"/>
    <dgm:cxn modelId="{2DAAFED0-2FE9-1544-B08C-09673F757D93}" type="presParOf" srcId="{C7C62115-6227-F44D-8BC7-1755B7210EBF}" destId="{08E1A986-7891-F147-9686-2D87D0CD8541}" srcOrd="0" destOrd="0" presId="urn:microsoft.com/office/officeart/2005/8/layout/StepDownProcess"/>
    <dgm:cxn modelId="{3F854110-77D7-C84A-A3E2-E01B0410EAAA}" type="presParOf" srcId="{C7C62115-6227-F44D-8BC7-1755B7210EBF}" destId="{B3E2CC19-ED6F-104F-9D31-BB665A6ABAC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2B197A-22D4-1746-A533-0E119AA52EA1}"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BBC19B6B-F713-2149-8F6C-08004C10FE77}">
      <dgm:prSet phldrT="[Text]"/>
      <dgm:spPr/>
      <dgm:t>
        <a:bodyPr/>
        <a:lstStyle/>
        <a:p>
          <a:r>
            <a:rPr lang="en-US" dirty="0"/>
            <a:t>Building the Model</a:t>
          </a:r>
        </a:p>
      </dgm:t>
    </dgm:pt>
    <dgm:pt modelId="{681FD3C6-C112-A141-BD54-A4A408B1B0E5}" type="parTrans" cxnId="{6F22D701-833B-274B-BF17-6FA15B789102}">
      <dgm:prSet/>
      <dgm:spPr/>
      <dgm:t>
        <a:bodyPr/>
        <a:lstStyle/>
        <a:p>
          <a:endParaRPr lang="en-US"/>
        </a:p>
      </dgm:t>
    </dgm:pt>
    <dgm:pt modelId="{DD198AE0-5CA9-A74C-95E0-AC21C0469F84}" type="sibTrans" cxnId="{6F22D701-833B-274B-BF17-6FA15B789102}">
      <dgm:prSet/>
      <dgm:spPr/>
      <dgm:t>
        <a:bodyPr/>
        <a:lstStyle/>
        <a:p>
          <a:endParaRPr lang="en-US"/>
        </a:p>
      </dgm:t>
    </dgm:pt>
    <dgm:pt modelId="{EFE3C9A6-644B-334D-8AF0-C356800A5151}">
      <dgm:prSet phldrT="[Text]" phldr="1"/>
      <dgm:spPr/>
      <dgm:t>
        <a:bodyPr/>
        <a:lstStyle/>
        <a:p>
          <a:endParaRPr lang="en-US" dirty="0">
            <a:solidFill>
              <a:schemeClr val="bg1"/>
            </a:solidFill>
          </a:endParaRPr>
        </a:p>
      </dgm:t>
    </dgm:pt>
    <dgm:pt modelId="{F1F112C3-7040-F549-86F0-2503CEDB25B9}" type="parTrans" cxnId="{37AF9033-519A-C34A-BB43-AC999E81B8EA}">
      <dgm:prSet/>
      <dgm:spPr/>
      <dgm:t>
        <a:bodyPr/>
        <a:lstStyle/>
        <a:p>
          <a:endParaRPr lang="en-US"/>
        </a:p>
      </dgm:t>
    </dgm:pt>
    <dgm:pt modelId="{AF3FA273-234B-8C4A-A62B-EBF8A625036D}" type="sibTrans" cxnId="{37AF9033-519A-C34A-BB43-AC999E81B8EA}">
      <dgm:prSet/>
      <dgm:spPr/>
      <dgm:t>
        <a:bodyPr/>
        <a:lstStyle/>
        <a:p>
          <a:endParaRPr lang="en-US"/>
        </a:p>
      </dgm:t>
    </dgm:pt>
    <dgm:pt modelId="{4E31B921-5A90-FE46-8AF7-80D7B66C129D}">
      <dgm:prSet phldrT="[Text]"/>
      <dgm:spPr/>
      <dgm:t>
        <a:bodyPr/>
        <a:lstStyle/>
        <a:p>
          <a:r>
            <a:rPr lang="en-US" dirty="0"/>
            <a:t>Complying the Model</a:t>
          </a:r>
        </a:p>
      </dgm:t>
    </dgm:pt>
    <dgm:pt modelId="{62C2E2C3-2B50-6049-AA1A-1EBCB0B14149}" type="parTrans" cxnId="{C7646992-622A-F44F-BDA2-2DFAB5985A63}">
      <dgm:prSet/>
      <dgm:spPr/>
      <dgm:t>
        <a:bodyPr/>
        <a:lstStyle/>
        <a:p>
          <a:endParaRPr lang="en-US"/>
        </a:p>
      </dgm:t>
    </dgm:pt>
    <dgm:pt modelId="{182A3E74-4A1A-2444-B376-4DF6856467EA}" type="sibTrans" cxnId="{C7646992-622A-F44F-BDA2-2DFAB5985A63}">
      <dgm:prSet/>
      <dgm:spPr/>
      <dgm:t>
        <a:bodyPr/>
        <a:lstStyle/>
        <a:p>
          <a:endParaRPr lang="en-US"/>
        </a:p>
      </dgm:t>
    </dgm:pt>
    <dgm:pt modelId="{E62EA94B-F6DC-6740-B7AE-0076C0C58C4D}">
      <dgm:prSet phldrT="[Text]" phldr="1"/>
      <dgm:spPr/>
      <dgm:t>
        <a:bodyPr/>
        <a:lstStyle/>
        <a:p>
          <a:endParaRPr lang="en-US" dirty="0">
            <a:solidFill>
              <a:schemeClr val="bg1"/>
            </a:solidFill>
          </a:endParaRPr>
        </a:p>
      </dgm:t>
    </dgm:pt>
    <dgm:pt modelId="{9BFBA5DA-F167-9549-BBB0-4474C54E8148}" type="parTrans" cxnId="{3086BAB0-DAB2-194F-A5E0-F771E69E7831}">
      <dgm:prSet/>
      <dgm:spPr/>
      <dgm:t>
        <a:bodyPr/>
        <a:lstStyle/>
        <a:p>
          <a:endParaRPr lang="en-US"/>
        </a:p>
      </dgm:t>
    </dgm:pt>
    <dgm:pt modelId="{04DE7C1E-DCF5-9747-BC10-E8FA5DD631DC}" type="sibTrans" cxnId="{3086BAB0-DAB2-194F-A5E0-F771E69E7831}">
      <dgm:prSet/>
      <dgm:spPr/>
      <dgm:t>
        <a:bodyPr/>
        <a:lstStyle/>
        <a:p>
          <a:endParaRPr lang="en-US"/>
        </a:p>
      </dgm:t>
    </dgm:pt>
    <dgm:pt modelId="{8BCEE060-69FE-894F-A359-3BC14DECDD1D}">
      <dgm:prSet phldrT="[Text]"/>
      <dgm:spPr/>
      <dgm:t>
        <a:bodyPr/>
        <a:lstStyle/>
        <a:p>
          <a:r>
            <a:rPr lang="en-US" dirty="0"/>
            <a:t>Training The Model</a:t>
          </a:r>
        </a:p>
      </dgm:t>
    </dgm:pt>
    <dgm:pt modelId="{AF2A409F-D224-B54B-B12B-1748696AF34E}" type="parTrans" cxnId="{FAF27235-1156-F840-BDD5-9BF161639EF4}">
      <dgm:prSet/>
      <dgm:spPr/>
      <dgm:t>
        <a:bodyPr/>
        <a:lstStyle/>
        <a:p>
          <a:endParaRPr lang="en-US"/>
        </a:p>
      </dgm:t>
    </dgm:pt>
    <dgm:pt modelId="{581B304A-3670-8F47-A26E-24DC47BED272}" type="sibTrans" cxnId="{FAF27235-1156-F840-BDD5-9BF161639EF4}">
      <dgm:prSet/>
      <dgm:spPr/>
      <dgm:t>
        <a:bodyPr/>
        <a:lstStyle/>
        <a:p>
          <a:endParaRPr lang="en-US"/>
        </a:p>
      </dgm:t>
    </dgm:pt>
    <dgm:pt modelId="{5B008B15-9EEE-9B41-A4E2-865223238998}">
      <dgm:prSet phldrT="[Text]" phldr="1"/>
      <dgm:spPr/>
      <dgm:t>
        <a:bodyPr/>
        <a:lstStyle/>
        <a:p>
          <a:endParaRPr lang="en-US" dirty="0">
            <a:solidFill>
              <a:schemeClr val="bg1"/>
            </a:solidFill>
          </a:endParaRPr>
        </a:p>
      </dgm:t>
    </dgm:pt>
    <dgm:pt modelId="{C5425793-ADA4-0340-AECD-71EA304A9FE8}" type="parTrans" cxnId="{566003D2-F631-3844-B54B-BEA0D19B86E1}">
      <dgm:prSet/>
      <dgm:spPr/>
      <dgm:t>
        <a:bodyPr/>
        <a:lstStyle/>
        <a:p>
          <a:endParaRPr lang="en-US"/>
        </a:p>
      </dgm:t>
    </dgm:pt>
    <dgm:pt modelId="{A33D8E68-420D-0241-82E2-A8D5EC0FABB9}" type="sibTrans" cxnId="{566003D2-F631-3844-B54B-BEA0D19B86E1}">
      <dgm:prSet/>
      <dgm:spPr/>
      <dgm:t>
        <a:bodyPr/>
        <a:lstStyle/>
        <a:p>
          <a:endParaRPr lang="en-US"/>
        </a:p>
      </dgm:t>
    </dgm:pt>
    <dgm:pt modelId="{9689F91D-D259-7445-A31D-B74600DD49D9}" type="pres">
      <dgm:prSet presAssocID="{872B197A-22D4-1746-A533-0E119AA52EA1}" presName="rootnode" presStyleCnt="0">
        <dgm:presLayoutVars>
          <dgm:chMax/>
          <dgm:chPref/>
          <dgm:dir/>
          <dgm:animLvl val="lvl"/>
        </dgm:presLayoutVars>
      </dgm:prSet>
      <dgm:spPr/>
    </dgm:pt>
    <dgm:pt modelId="{09DA7474-A834-CD4C-A22E-1257F7F7C27B}" type="pres">
      <dgm:prSet presAssocID="{BBC19B6B-F713-2149-8F6C-08004C10FE77}" presName="composite" presStyleCnt="0"/>
      <dgm:spPr/>
    </dgm:pt>
    <dgm:pt modelId="{87AF63DB-061A-324A-927A-C3673A7ABCD6}" type="pres">
      <dgm:prSet presAssocID="{BBC19B6B-F713-2149-8F6C-08004C10FE77}" presName="bentUpArrow1" presStyleLbl="alignImgPlace1" presStyleIdx="0" presStyleCnt="2"/>
      <dgm:spPr/>
    </dgm:pt>
    <dgm:pt modelId="{E8A8BE92-37B8-F94F-BC63-319D3FC6BA41}" type="pres">
      <dgm:prSet presAssocID="{BBC19B6B-F713-2149-8F6C-08004C10FE77}" presName="ParentText" presStyleLbl="node1" presStyleIdx="0" presStyleCnt="3">
        <dgm:presLayoutVars>
          <dgm:chMax val="1"/>
          <dgm:chPref val="1"/>
          <dgm:bulletEnabled val="1"/>
        </dgm:presLayoutVars>
      </dgm:prSet>
      <dgm:spPr/>
    </dgm:pt>
    <dgm:pt modelId="{054E23B5-F72A-2647-B621-20AFF721BE4B}" type="pres">
      <dgm:prSet presAssocID="{BBC19B6B-F713-2149-8F6C-08004C10FE77}" presName="ChildText" presStyleLbl="revTx" presStyleIdx="0" presStyleCnt="3">
        <dgm:presLayoutVars>
          <dgm:chMax val="0"/>
          <dgm:chPref val="0"/>
          <dgm:bulletEnabled val="1"/>
        </dgm:presLayoutVars>
      </dgm:prSet>
      <dgm:spPr/>
    </dgm:pt>
    <dgm:pt modelId="{828948C2-DBC4-AC4C-89C3-88EA2B7D2551}" type="pres">
      <dgm:prSet presAssocID="{DD198AE0-5CA9-A74C-95E0-AC21C0469F84}" presName="sibTrans" presStyleCnt="0"/>
      <dgm:spPr/>
    </dgm:pt>
    <dgm:pt modelId="{F32F0C66-69D5-5345-8F26-38116F9EE07C}" type="pres">
      <dgm:prSet presAssocID="{4E31B921-5A90-FE46-8AF7-80D7B66C129D}" presName="composite" presStyleCnt="0"/>
      <dgm:spPr/>
    </dgm:pt>
    <dgm:pt modelId="{23433FD0-CFAE-6F47-A5EB-E93039EBEBA6}" type="pres">
      <dgm:prSet presAssocID="{4E31B921-5A90-FE46-8AF7-80D7B66C129D}" presName="bentUpArrow1" presStyleLbl="alignImgPlace1" presStyleIdx="1" presStyleCnt="2"/>
      <dgm:spPr/>
    </dgm:pt>
    <dgm:pt modelId="{51E1FF95-0A03-B647-83CE-7CC592BEA590}" type="pres">
      <dgm:prSet presAssocID="{4E31B921-5A90-FE46-8AF7-80D7B66C129D}" presName="ParentText" presStyleLbl="node1" presStyleIdx="1" presStyleCnt="3">
        <dgm:presLayoutVars>
          <dgm:chMax val="1"/>
          <dgm:chPref val="1"/>
          <dgm:bulletEnabled val="1"/>
        </dgm:presLayoutVars>
      </dgm:prSet>
      <dgm:spPr/>
    </dgm:pt>
    <dgm:pt modelId="{BAB21BF0-2B47-A04C-B243-F2AE08123141}" type="pres">
      <dgm:prSet presAssocID="{4E31B921-5A90-FE46-8AF7-80D7B66C129D}" presName="ChildText" presStyleLbl="revTx" presStyleIdx="1" presStyleCnt="3">
        <dgm:presLayoutVars>
          <dgm:chMax val="0"/>
          <dgm:chPref val="0"/>
          <dgm:bulletEnabled val="1"/>
        </dgm:presLayoutVars>
      </dgm:prSet>
      <dgm:spPr/>
    </dgm:pt>
    <dgm:pt modelId="{1245631E-BF7D-8045-9880-DF8EEFB887A5}" type="pres">
      <dgm:prSet presAssocID="{182A3E74-4A1A-2444-B376-4DF6856467EA}" presName="sibTrans" presStyleCnt="0"/>
      <dgm:spPr/>
    </dgm:pt>
    <dgm:pt modelId="{C7C62115-6227-F44D-8BC7-1755B7210EBF}" type="pres">
      <dgm:prSet presAssocID="{8BCEE060-69FE-894F-A359-3BC14DECDD1D}" presName="composite" presStyleCnt="0"/>
      <dgm:spPr/>
    </dgm:pt>
    <dgm:pt modelId="{08E1A986-7891-F147-9686-2D87D0CD8541}" type="pres">
      <dgm:prSet presAssocID="{8BCEE060-69FE-894F-A359-3BC14DECDD1D}" presName="ParentText" presStyleLbl="node1" presStyleIdx="2" presStyleCnt="3">
        <dgm:presLayoutVars>
          <dgm:chMax val="1"/>
          <dgm:chPref val="1"/>
          <dgm:bulletEnabled val="1"/>
        </dgm:presLayoutVars>
      </dgm:prSet>
      <dgm:spPr/>
    </dgm:pt>
    <dgm:pt modelId="{B3E2CC19-ED6F-104F-9D31-BB665A6ABACA}" type="pres">
      <dgm:prSet presAssocID="{8BCEE060-69FE-894F-A359-3BC14DECDD1D}" presName="FinalChildText" presStyleLbl="revTx" presStyleIdx="2" presStyleCnt="3">
        <dgm:presLayoutVars>
          <dgm:chMax val="0"/>
          <dgm:chPref val="0"/>
          <dgm:bulletEnabled val="1"/>
        </dgm:presLayoutVars>
      </dgm:prSet>
      <dgm:spPr/>
    </dgm:pt>
  </dgm:ptLst>
  <dgm:cxnLst>
    <dgm:cxn modelId="{6F22D701-833B-274B-BF17-6FA15B789102}" srcId="{872B197A-22D4-1746-A533-0E119AA52EA1}" destId="{BBC19B6B-F713-2149-8F6C-08004C10FE77}" srcOrd="0" destOrd="0" parTransId="{681FD3C6-C112-A141-BD54-A4A408B1B0E5}" sibTransId="{DD198AE0-5CA9-A74C-95E0-AC21C0469F84}"/>
    <dgm:cxn modelId="{37AF9033-519A-C34A-BB43-AC999E81B8EA}" srcId="{BBC19B6B-F713-2149-8F6C-08004C10FE77}" destId="{EFE3C9A6-644B-334D-8AF0-C356800A5151}" srcOrd="0" destOrd="0" parTransId="{F1F112C3-7040-F549-86F0-2503CEDB25B9}" sibTransId="{AF3FA273-234B-8C4A-A62B-EBF8A625036D}"/>
    <dgm:cxn modelId="{FAF27235-1156-F840-BDD5-9BF161639EF4}" srcId="{872B197A-22D4-1746-A533-0E119AA52EA1}" destId="{8BCEE060-69FE-894F-A359-3BC14DECDD1D}" srcOrd="2" destOrd="0" parTransId="{AF2A409F-D224-B54B-B12B-1748696AF34E}" sibTransId="{581B304A-3670-8F47-A26E-24DC47BED272}"/>
    <dgm:cxn modelId="{FD4EC669-615B-4C45-AE3D-DC0BC4262285}" type="presOf" srcId="{4E31B921-5A90-FE46-8AF7-80D7B66C129D}" destId="{51E1FF95-0A03-B647-83CE-7CC592BEA590}" srcOrd="0" destOrd="0" presId="urn:microsoft.com/office/officeart/2005/8/layout/StepDownProcess"/>
    <dgm:cxn modelId="{0B3A667D-4485-5844-8750-4568E9B98952}" type="presOf" srcId="{872B197A-22D4-1746-A533-0E119AA52EA1}" destId="{9689F91D-D259-7445-A31D-B74600DD49D9}" srcOrd="0" destOrd="0" presId="urn:microsoft.com/office/officeart/2005/8/layout/StepDownProcess"/>
    <dgm:cxn modelId="{29A9C48D-5837-364B-81BA-199AB41B2B9B}" type="presOf" srcId="{BBC19B6B-F713-2149-8F6C-08004C10FE77}" destId="{E8A8BE92-37B8-F94F-BC63-319D3FC6BA41}" srcOrd="0" destOrd="0" presId="urn:microsoft.com/office/officeart/2005/8/layout/StepDownProcess"/>
    <dgm:cxn modelId="{C7646992-622A-F44F-BDA2-2DFAB5985A63}" srcId="{872B197A-22D4-1746-A533-0E119AA52EA1}" destId="{4E31B921-5A90-FE46-8AF7-80D7B66C129D}" srcOrd="1" destOrd="0" parTransId="{62C2E2C3-2B50-6049-AA1A-1EBCB0B14149}" sibTransId="{182A3E74-4A1A-2444-B376-4DF6856467EA}"/>
    <dgm:cxn modelId="{1E057FAC-A79B-DC4A-93DF-7C52EBE61791}" type="presOf" srcId="{E62EA94B-F6DC-6740-B7AE-0076C0C58C4D}" destId="{BAB21BF0-2B47-A04C-B243-F2AE08123141}" srcOrd="0" destOrd="0" presId="urn:microsoft.com/office/officeart/2005/8/layout/StepDownProcess"/>
    <dgm:cxn modelId="{3086BAB0-DAB2-194F-A5E0-F771E69E7831}" srcId="{4E31B921-5A90-FE46-8AF7-80D7B66C129D}" destId="{E62EA94B-F6DC-6740-B7AE-0076C0C58C4D}" srcOrd="0" destOrd="0" parTransId="{9BFBA5DA-F167-9549-BBB0-4474C54E8148}" sibTransId="{04DE7C1E-DCF5-9747-BC10-E8FA5DD631DC}"/>
    <dgm:cxn modelId="{928C88C1-F5A9-104A-B339-43422525BB12}" type="presOf" srcId="{8BCEE060-69FE-894F-A359-3BC14DECDD1D}" destId="{08E1A986-7891-F147-9686-2D87D0CD8541}" srcOrd="0" destOrd="0" presId="urn:microsoft.com/office/officeart/2005/8/layout/StepDownProcess"/>
    <dgm:cxn modelId="{566003D2-F631-3844-B54B-BEA0D19B86E1}" srcId="{8BCEE060-69FE-894F-A359-3BC14DECDD1D}" destId="{5B008B15-9EEE-9B41-A4E2-865223238998}" srcOrd="0" destOrd="0" parTransId="{C5425793-ADA4-0340-AECD-71EA304A9FE8}" sibTransId="{A33D8E68-420D-0241-82E2-A8D5EC0FABB9}"/>
    <dgm:cxn modelId="{17C12BEC-309C-7241-AE4E-D4020FBF416A}" type="presOf" srcId="{EFE3C9A6-644B-334D-8AF0-C356800A5151}" destId="{054E23B5-F72A-2647-B621-20AFF721BE4B}" srcOrd="0" destOrd="0" presId="urn:microsoft.com/office/officeart/2005/8/layout/StepDownProcess"/>
    <dgm:cxn modelId="{68CA93F0-9743-3146-A74D-0AF046BA64B1}" type="presOf" srcId="{5B008B15-9EEE-9B41-A4E2-865223238998}" destId="{B3E2CC19-ED6F-104F-9D31-BB665A6ABACA}" srcOrd="0" destOrd="0" presId="urn:microsoft.com/office/officeart/2005/8/layout/StepDownProcess"/>
    <dgm:cxn modelId="{BE81D644-0A21-CF42-8466-CEF4BAAF5A21}" type="presParOf" srcId="{9689F91D-D259-7445-A31D-B74600DD49D9}" destId="{09DA7474-A834-CD4C-A22E-1257F7F7C27B}" srcOrd="0" destOrd="0" presId="urn:microsoft.com/office/officeart/2005/8/layout/StepDownProcess"/>
    <dgm:cxn modelId="{63A65DBE-2534-F042-B3E0-7A05BA0E85D4}" type="presParOf" srcId="{09DA7474-A834-CD4C-A22E-1257F7F7C27B}" destId="{87AF63DB-061A-324A-927A-C3673A7ABCD6}" srcOrd="0" destOrd="0" presId="urn:microsoft.com/office/officeart/2005/8/layout/StepDownProcess"/>
    <dgm:cxn modelId="{19E43F20-65F8-F740-A7B8-E952478316CF}" type="presParOf" srcId="{09DA7474-A834-CD4C-A22E-1257F7F7C27B}" destId="{E8A8BE92-37B8-F94F-BC63-319D3FC6BA41}" srcOrd="1" destOrd="0" presId="urn:microsoft.com/office/officeart/2005/8/layout/StepDownProcess"/>
    <dgm:cxn modelId="{03CFA7C6-DDEA-3E4A-86C5-E44E1BF1474D}" type="presParOf" srcId="{09DA7474-A834-CD4C-A22E-1257F7F7C27B}" destId="{054E23B5-F72A-2647-B621-20AFF721BE4B}" srcOrd="2" destOrd="0" presId="urn:microsoft.com/office/officeart/2005/8/layout/StepDownProcess"/>
    <dgm:cxn modelId="{A29CD029-0D1F-334D-B4BB-0A2899F370E8}" type="presParOf" srcId="{9689F91D-D259-7445-A31D-B74600DD49D9}" destId="{828948C2-DBC4-AC4C-89C3-88EA2B7D2551}" srcOrd="1" destOrd="0" presId="urn:microsoft.com/office/officeart/2005/8/layout/StepDownProcess"/>
    <dgm:cxn modelId="{B4EEA9FC-69B5-954B-9610-5062A25FE8E0}" type="presParOf" srcId="{9689F91D-D259-7445-A31D-B74600DD49D9}" destId="{F32F0C66-69D5-5345-8F26-38116F9EE07C}" srcOrd="2" destOrd="0" presId="urn:microsoft.com/office/officeart/2005/8/layout/StepDownProcess"/>
    <dgm:cxn modelId="{0F99A32F-5973-D441-B2B9-7FA01FA87994}" type="presParOf" srcId="{F32F0C66-69D5-5345-8F26-38116F9EE07C}" destId="{23433FD0-CFAE-6F47-A5EB-E93039EBEBA6}" srcOrd="0" destOrd="0" presId="urn:microsoft.com/office/officeart/2005/8/layout/StepDownProcess"/>
    <dgm:cxn modelId="{4B3636CC-CC8C-4744-A3AF-BDC94BF78005}" type="presParOf" srcId="{F32F0C66-69D5-5345-8F26-38116F9EE07C}" destId="{51E1FF95-0A03-B647-83CE-7CC592BEA590}" srcOrd="1" destOrd="0" presId="urn:microsoft.com/office/officeart/2005/8/layout/StepDownProcess"/>
    <dgm:cxn modelId="{1121562B-D26C-7643-B965-16AB95D563FE}" type="presParOf" srcId="{F32F0C66-69D5-5345-8F26-38116F9EE07C}" destId="{BAB21BF0-2B47-A04C-B243-F2AE08123141}" srcOrd="2" destOrd="0" presId="urn:microsoft.com/office/officeart/2005/8/layout/StepDownProcess"/>
    <dgm:cxn modelId="{34BE8CB8-5D07-6D4D-B1B9-F81E130E0C66}" type="presParOf" srcId="{9689F91D-D259-7445-A31D-B74600DD49D9}" destId="{1245631E-BF7D-8045-9880-DF8EEFB887A5}" srcOrd="3" destOrd="0" presId="urn:microsoft.com/office/officeart/2005/8/layout/StepDownProcess"/>
    <dgm:cxn modelId="{3DB907C6-0CFD-EE49-BBD9-A0F155462AAE}" type="presParOf" srcId="{9689F91D-D259-7445-A31D-B74600DD49D9}" destId="{C7C62115-6227-F44D-8BC7-1755B7210EBF}" srcOrd="4" destOrd="0" presId="urn:microsoft.com/office/officeart/2005/8/layout/StepDownProcess"/>
    <dgm:cxn modelId="{2DAAFED0-2FE9-1544-B08C-09673F757D93}" type="presParOf" srcId="{C7C62115-6227-F44D-8BC7-1755B7210EBF}" destId="{08E1A986-7891-F147-9686-2D87D0CD8541}" srcOrd="0" destOrd="0" presId="urn:microsoft.com/office/officeart/2005/8/layout/StepDownProcess"/>
    <dgm:cxn modelId="{3F854110-77D7-C84A-A3E2-E01B0410EAAA}" type="presParOf" srcId="{C7C62115-6227-F44D-8BC7-1755B7210EBF}" destId="{B3E2CC19-ED6F-104F-9D31-BB665A6ABACA}" srcOrd="1"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8A4989-2844-4B7E-8046-4C4BC21D9B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BCC39B-CD0F-48D3-8C28-C7D2E89A3E02}">
      <dgm:prSet/>
      <dgm:spPr/>
      <dgm:t>
        <a:bodyPr/>
        <a:lstStyle/>
        <a:p>
          <a:r>
            <a:rPr lang="en-CA" b="0" i="0"/>
            <a:t>Convolution or Conv2D Layer</a:t>
          </a:r>
          <a:endParaRPr lang="en-US"/>
        </a:p>
      </dgm:t>
    </dgm:pt>
    <dgm:pt modelId="{A8089657-EBF6-4752-9FE2-6EA0C4335948}" type="parTrans" cxnId="{75231C2B-EFB5-445F-82E1-5F1F24E4ADF5}">
      <dgm:prSet/>
      <dgm:spPr/>
      <dgm:t>
        <a:bodyPr/>
        <a:lstStyle/>
        <a:p>
          <a:endParaRPr lang="en-US"/>
        </a:p>
      </dgm:t>
    </dgm:pt>
    <dgm:pt modelId="{6F4C4AC5-EDE7-4FC6-BAB8-7321E251BEC3}" type="sibTrans" cxnId="{75231C2B-EFB5-445F-82E1-5F1F24E4ADF5}">
      <dgm:prSet/>
      <dgm:spPr/>
      <dgm:t>
        <a:bodyPr/>
        <a:lstStyle/>
        <a:p>
          <a:endParaRPr lang="en-US"/>
        </a:p>
      </dgm:t>
    </dgm:pt>
    <dgm:pt modelId="{8274052B-CE57-4A34-83AF-658ADCA6EC4E}">
      <dgm:prSet/>
      <dgm:spPr/>
      <dgm:t>
        <a:bodyPr/>
        <a:lstStyle/>
        <a:p>
          <a:r>
            <a:rPr lang="en-CA" b="0" i="0"/>
            <a:t>Pooling or MaxPooling2D Layer</a:t>
          </a:r>
          <a:endParaRPr lang="en-US"/>
        </a:p>
      </dgm:t>
    </dgm:pt>
    <dgm:pt modelId="{4616F1EA-307B-4C9C-A020-2E5053DE85FF}" type="parTrans" cxnId="{36615DD7-665F-433C-9C25-008BFC7D02AB}">
      <dgm:prSet/>
      <dgm:spPr/>
      <dgm:t>
        <a:bodyPr/>
        <a:lstStyle/>
        <a:p>
          <a:endParaRPr lang="en-US"/>
        </a:p>
      </dgm:t>
    </dgm:pt>
    <dgm:pt modelId="{24C7E80D-F129-40E2-BA39-78901F15C48B}" type="sibTrans" cxnId="{36615DD7-665F-433C-9C25-008BFC7D02AB}">
      <dgm:prSet/>
      <dgm:spPr/>
      <dgm:t>
        <a:bodyPr/>
        <a:lstStyle/>
        <a:p>
          <a:endParaRPr lang="en-US"/>
        </a:p>
      </dgm:t>
    </dgm:pt>
    <dgm:pt modelId="{1777D955-2429-4630-B4CB-DC72F5AC48C0}">
      <dgm:prSet/>
      <dgm:spPr/>
      <dgm:t>
        <a:bodyPr/>
        <a:lstStyle/>
        <a:p>
          <a:r>
            <a:rPr lang="en-CA" b="0" i="0"/>
            <a:t>Flatten Layer</a:t>
          </a:r>
          <a:endParaRPr lang="en-US"/>
        </a:p>
      </dgm:t>
    </dgm:pt>
    <dgm:pt modelId="{049E19FB-600A-4B8F-AB30-8A45B7EBE650}" type="parTrans" cxnId="{D4C88BA5-3E6F-425D-A8FA-5B83F07FF1DF}">
      <dgm:prSet/>
      <dgm:spPr/>
      <dgm:t>
        <a:bodyPr/>
        <a:lstStyle/>
        <a:p>
          <a:endParaRPr lang="en-US"/>
        </a:p>
      </dgm:t>
    </dgm:pt>
    <dgm:pt modelId="{46485505-E7D1-40B5-B3B7-446D11B8AD60}" type="sibTrans" cxnId="{D4C88BA5-3E6F-425D-A8FA-5B83F07FF1DF}">
      <dgm:prSet/>
      <dgm:spPr/>
      <dgm:t>
        <a:bodyPr/>
        <a:lstStyle/>
        <a:p>
          <a:endParaRPr lang="en-US"/>
        </a:p>
      </dgm:t>
    </dgm:pt>
    <dgm:pt modelId="{95AA05DC-B94C-4E9C-8AEB-CF23DEEAC57D}">
      <dgm:prSet/>
      <dgm:spPr/>
      <dgm:t>
        <a:bodyPr/>
        <a:lstStyle/>
        <a:p>
          <a:r>
            <a:rPr lang="en-CA" b="0" i="0"/>
            <a:t>Dense Layer</a:t>
          </a:r>
          <a:endParaRPr lang="en-US"/>
        </a:p>
      </dgm:t>
    </dgm:pt>
    <dgm:pt modelId="{C87DB5CB-936A-4590-B068-565E82728A90}" type="parTrans" cxnId="{E5D0E7F5-7F11-4BAC-8549-1404CD9349B7}">
      <dgm:prSet/>
      <dgm:spPr/>
      <dgm:t>
        <a:bodyPr/>
        <a:lstStyle/>
        <a:p>
          <a:endParaRPr lang="en-US"/>
        </a:p>
      </dgm:t>
    </dgm:pt>
    <dgm:pt modelId="{7AF52F8C-5AB2-4665-BCC8-57480578CB59}" type="sibTrans" cxnId="{E5D0E7F5-7F11-4BAC-8549-1404CD9349B7}">
      <dgm:prSet/>
      <dgm:spPr/>
      <dgm:t>
        <a:bodyPr/>
        <a:lstStyle/>
        <a:p>
          <a:endParaRPr lang="en-US"/>
        </a:p>
      </dgm:t>
    </dgm:pt>
    <dgm:pt modelId="{88D8832E-3070-3C44-84DC-8828598E643F}" type="pres">
      <dgm:prSet presAssocID="{C18A4989-2844-4B7E-8046-4C4BC21D9BA9}" presName="linear" presStyleCnt="0">
        <dgm:presLayoutVars>
          <dgm:animLvl val="lvl"/>
          <dgm:resizeHandles val="exact"/>
        </dgm:presLayoutVars>
      </dgm:prSet>
      <dgm:spPr/>
    </dgm:pt>
    <dgm:pt modelId="{377B13A6-79CC-B345-81DC-B747B252A795}" type="pres">
      <dgm:prSet presAssocID="{A4BCC39B-CD0F-48D3-8C28-C7D2E89A3E02}" presName="parentText" presStyleLbl="node1" presStyleIdx="0" presStyleCnt="4">
        <dgm:presLayoutVars>
          <dgm:chMax val="0"/>
          <dgm:bulletEnabled val="1"/>
        </dgm:presLayoutVars>
      </dgm:prSet>
      <dgm:spPr/>
    </dgm:pt>
    <dgm:pt modelId="{F21AB6A1-61E1-AF49-8A68-FDAC9723CD0C}" type="pres">
      <dgm:prSet presAssocID="{6F4C4AC5-EDE7-4FC6-BAB8-7321E251BEC3}" presName="spacer" presStyleCnt="0"/>
      <dgm:spPr/>
    </dgm:pt>
    <dgm:pt modelId="{F0C7BE31-2D2B-2C45-917B-2430B39486C2}" type="pres">
      <dgm:prSet presAssocID="{8274052B-CE57-4A34-83AF-658ADCA6EC4E}" presName="parentText" presStyleLbl="node1" presStyleIdx="1" presStyleCnt="4">
        <dgm:presLayoutVars>
          <dgm:chMax val="0"/>
          <dgm:bulletEnabled val="1"/>
        </dgm:presLayoutVars>
      </dgm:prSet>
      <dgm:spPr/>
    </dgm:pt>
    <dgm:pt modelId="{FB84C5B1-B86C-704E-BE4D-FD4EF60F20EE}" type="pres">
      <dgm:prSet presAssocID="{24C7E80D-F129-40E2-BA39-78901F15C48B}" presName="spacer" presStyleCnt="0"/>
      <dgm:spPr/>
    </dgm:pt>
    <dgm:pt modelId="{65259CF8-308E-7D4C-87F3-BBAEB26D63E6}" type="pres">
      <dgm:prSet presAssocID="{1777D955-2429-4630-B4CB-DC72F5AC48C0}" presName="parentText" presStyleLbl="node1" presStyleIdx="2" presStyleCnt="4">
        <dgm:presLayoutVars>
          <dgm:chMax val="0"/>
          <dgm:bulletEnabled val="1"/>
        </dgm:presLayoutVars>
      </dgm:prSet>
      <dgm:spPr/>
    </dgm:pt>
    <dgm:pt modelId="{47AF1056-9C12-1E4D-96A8-45FCBB487C6C}" type="pres">
      <dgm:prSet presAssocID="{46485505-E7D1-40B5-B3B7-446D11B8AD60}" presName="spacer" presStyleCnt="0"/>
      <dgm:spPr/>
    </dgm:pt>
    <dgm:pt modelId="{43208A75-B4B7-C648-8F3D-75F278A53949}" type="pres">
      <dgm:prSet presAssocID="{95AA05DC-B94C-4E9C-8AEB-CF23DEEAC57D}" presName="parentText" presStyleLbl="node1" presStyleIdx="3" presStyleCnt="4">
        <dgm:presLayoutVars>
          <dgm:chMax val="0"/>
          <dgm:bulletEnabled val="1"/>
        </dgm:presLayoutVars>
      </dgm:prSet>
      <dgm:spPr/>
    </dgm:pt>
  </dgm:ptLst>
  <dgm:cxnLst>
    <dgm:cxn modelId="{D627D524-E246-1D4B-8261-E87D5DB8B982}" type="presOf" srcId="{A4BCC39B-CD0F-48D3-8C28-C7D2E89A3E02}" destId="{377B13A6-79CC-B345-81DC-B747B252A795}" srcOrd="0" destOrd="0" presId="urn:microsoft.com/office/officeart/2005/8/layout/vList2"/>
    <dgm:cxn modelId="{75231C2B-EFB5-445F-82E1-5F1F24E4ADF5}" srcId="{C18A4989-2844-4B7E-8046-4C4BC21D9BA9}" destId="{A4BCC39B-CD0F-48D3-8C28-C7D2E89A3E02}" srcOrd="0" destOrd="0" parTransId="{A8089657-EBF6-4752-9FE2-6EA0C4335948}" sibTransId="{6F4C4AC5-EDE7-4FC6-BAB8-7321E251BEC3}"/>
    <dgm:cxn modelId="{53567A30-7248-8943-8DF9-FBC8E5D56249}" type="presOf" srcId="{1777D955-2429-4630-B4CB-DC72F5AC48C0}" destId="{65259CF8-308E-7D4C-87F3-BBAEB26D63E6}" srcOrd="0" destOrd="0" presId="urn:microsoft.com/office/officeart/2005/8/layout/vList2"/>
    <dgm:cxn modelId="{35385175-FD65-5D47-95EE-1D264299247B}" type="presOf" srcId="{8274052B-CE57-4A34-83AF-658ADCA6EC4E}" destId="{F0C7BE31-2D2B-2C45-917B-2430B39486C2}" srcOrd="0" destOrd="0" presId="urn:microsoft.com/office/officeart/2005/8/layout/vList2"/>
    <dgm:cxn modelId="{182BD484-995E-AB4A-94E5-8CCE0040C3F0}" type="presOf" srcId="{C18A4989-2844-4B7E-8046-4C4BC21D9BA9}" destId="{88D8832E-3070-3C44-84DC-8828598E643F}" srcOrd="0" destOrd="0" presId="urn:microsoft.com/office/officeart/2005/8/layout/vList2"/>
    <dgm:cxn modelId="{7E48FA95-0093-E34B-ADF8-9C5B180C6FDF}" type="presOf" srcId="{95AA05DC-B94C-4E9C-8AEB-CF23DEEAC57D}" destId="{43208A75-B4B7-C648-8F3D-75F278A53949}" srcOrd="0" destOrd="0" presId="urn:microsoft.com/office/officeart/2005/8/layout/vList2"/>
    <dgm:cxn modelId="{D4C88BA5-3E6F-425D-A8FA-5B83F07FF1DF}" srcId="{C18A4989-2844-4B7E-8046-4C4BC21D9BA9}" destId="{1777D955-2429-4630-B4CB-DC72F5AC48C0}" srcOrd="2" destOrd="0" parTransId="{049E19FB-600A-4B8F-AB30-8A45B7EBE650}" sibTransId="{46485505-E7D1-40B5-B3B7-446D11B8AD60}"/>
    <dgm:cxn modelId="{36615DD7-665F-433C-9C25-008BFC7D02AB}" srcId="{C18A4989-2844-4B7E-8046-4C4BC21D9BA9}" destId="{8274052B-CE57-4A34-83AF-658ADCA6EC4E}" srcOrd="1" destOrd="0" parTransId="{4616F1EA-307B-4C9C-A020-2E5053DE85FF}" sibTransId="{24C7E80D-F129-40E2-BA39-78901F15C48B}"/>
    <dgm:cxn modelId="{E5D0E7F5-7F11-4BAC-8549-1404CD9349B7}" srcId="{C18A4989-2844-4B7E-8046-4C4BC21D9BA9}" destId="{95AA05DC-B94C-4E9C-8AEB-CF23DEEAC57D}" srcOrd="3" destOrd="0" parTransId="{C87DB5CB-936A-4590-B068-565E82728A90}" sibTransId="{7AF52F8C-5AB2-4665-BCC8-57480578CB59}"/>
    <dgm:cxn modelId="{C3FFB639-FCA8-1145-95E2-3BB4A6DFB3FF}" type="presParOf" srcId="{88D8832E-3070-3C44-84DC-8828598E643F}" destId="{377B13A6-79CC-B345-81DC-B747B252A795}" srcOrd="0" destOrd="0" presId="urn:microsoft.com/office/officeart/2005/8/layout/vList2"/>
    <dgm:cxn modelId="{DDFEB209-BD16-3F40-8FD4-CBEAD0590C96}" type="presParOf" srcId="{88D8832E-3070-3C44-84DC-8828598E643F}" destId="{F21AB6A1-61E1-AF49-8A68-FDAC9723CD0C}" srcOrd="1" destOrd="0" presId="urn:microsoft.com/office/officeart/2005/8/layout/vList2"/>
    <dgm:cxn modelId="{DA81C4E9-5966-BA45-948F-61F7B759047B}" type="presParOf" srcId="{88D8832E-3070-3C44-84DC-8828598E643F}" destId="{F0C7BE31-2D2B-2C45-917B-2430B39486C2}" srcOrd="2" destOrd="0" presId="urn:microsoft.com/office/officeart/2005/8/layout/vList2"/>
    <dgm:cxn modelId="{0683D2AF-85F5-9341-B9E3-6A47915BC632}" type="presParOf" srcId="{88D8832E-3070-3C44-84DC-8828598E643F}" destId="{FB84C5B1-B86C-704E-BE4D-FD4EF60F20EE}" srcOrd="3" destOrd="0" presId="urn:microsoft.com/office/officeart/2005/8/layout/vList2"/>
    <dgm:cxn modelId="{60E42CFB-EC02-3942-8D61-1E6DE1C028D2}" type="presParOf" srcId="{88D8832E-3070-3C44-84DC-8828598E643F}" destId="{65259CF8-308E-7D4C-87F3-BBAEB26D63E6}" srcOrd="4" destOrd="0" presId="urn:microsoft.com/office/officeart/2005/8/layout/vList2"/>
    <dgm:cxn modelId="{A9925517-464F-874C-9371-7B374A0C463F}" type="presParOf" srcId="{88D8832E-3070-3C44-84DC-8828598E643F}" destId="{47AF1056-9C12-1E4D-96A8-45FCBB487C6C}" srcOrd="5" destOrd="0" presId="urn:microsoft.com/office/officeart/2005/8/layout/vList2"/>
    <dgm:cxn modelId="{4C30854F-19C6-E741-A5A9-92152E8C9C16}" type="presParOf" srcId="{88D8832E-3070-3C44-84DC-8828598E643F}" destId="{43208A75-B4B7-C648-8F3D-75F278A539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D374C9-2AAF-44C6-9351-8CED5E827B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2B189D-7110-492C-809D-B28FD6BCD0B7}">
      <dgm:prSet/>
      <dgm:spPr/>
      <dgm:t>
        <a:bodyPr/>
        <a:lstStyle/>
        <a:p>
          <a:pPr>
            <a:lnSpc>
              <a:spcPct val="100000"/>
            </a:lnSpc>
          </a:pPr>
          <a:r>
            <a:rPr lang="en-CA" b="0" i="0"/>
            <a:t>The function can be compiled using model.compile() function.</a:t>
          </a:r>
          <a:endParaRPr lang="en-US"/>
        </a:p>
      </dgm:t>
    </dgm:pt>
    <dgm:pt modelId="{9A6B80A9-5620-4832-9D2C-26506B97814E}" type="parTrans" cxnId="{AB90B077-A219-43C8-A3E6-47122B714C45}">
      <dgm:prSet/>
      <dgm:spPr/>
      <dgm:t>
        <a:bodyPr/>
        <a:lstStyle/>
        <a:p>
          <a:endParaRPr lang="en-US"/>
        </a:p>
      </dgm:t>
    </dgm:pt>
    <dgm:pt modelId="{E43F6DDE-0FC3-4B47-9EA4-4CE71B9C1535}" type="sibTrans" cxnId="{AB90B077-A219-43C8-A3E6-47122B714C45}">
      <dgm:prSet/>
      <dgm:spPr/>
      <dgm:t>
        <a:bodyPr/>
        <a:lstStyle/>
        <a:p>
          <a:endParaRPr lang="en-US"/>
        </a:p>
      </dgm:t>
    </dgm:pt>
    <dgm:pt modelId="{AC6258FF-6DB7-49A9-A76F-DF55BCE9C2BD}">
      <dgm:prSet/>
      <dgm:spPr/>
      <dgm:t>
        <a:bodyPr/>
        <a:lstStyle/>
        <a:p>
          <a:pPr>
            <a:lnSpc>
              <a:spcPct val="100000"/>
            </a:lnSpc>
          </a:pPr>
          <a:r>
            <a:rPr lang="en-CA" b="0" i="0"/>
            <a:t>Three parameters for compiling are: </a:t>
          </a:r>
          <a:endParaRPr lang="en-US"/>
        </a:p>
      </dgm:t>
    </dgm:pt>
    <dgm:pt modelId="{5927D4A4-BCA1-4823-AB98-162DB9C3BC41}" type="parTrans" cxnId="{0BCD265F-0EF1-4B33-B1C4-8B1F13AB9754}">
      <dgm:prSet/>
      <dgm:spPr/>
      <dgm:t>
        <a:bodyPr/>
        <a:lstStyle/>
        <a:p>
          <a:endParaRPr lang="en-US"/>
        </a:p>
      </dgm:t>
    </dgm:pt>
    <dgm:pt modelId="{64C11326-4B9D-46FF-AF2B-622E2C1EDEA5}" type="sibTrans" cxnId="{0BCD265F-0EF1-4B33-B1C4-8B1F13AB9754}">
      <dgm:prSet/>
      <dgm:spPr/>
      <dgm:t>
        <a:bodyPr/>
        <a:lstStyle/>
        <a:p>
          <a:endParaRPr lang="en-US"/>
        </a:p>
      </dgm:t>
    </dgm:pt>
    <dgm:pt modelId="{6F4C2018-45F4-4B91-ABF5-B6FD26529A1D}">
      <dgm:prSet custT="1"/>
      <dgm:spPr/>
      <dgm:t>
        <a:bodyPr/>
        <a:lstStyle/>
        <a:p>
          <a:pPr>
            <a:lnSpc>
              <a:spcPct val="100000"/>
            </a:lnSpc>
            <a:buFont typeface="Arial" panose="020B0604020202020204" pitchFamily="34" charset="0"/>
            <a:buChar char="•"/>
          </a:pPr>
          <a:r>
            <a:rPr lang="en-CA" sz="1600" b="0" i="0" dirty="0"/>
            <a:t>Loss function</a:t>
          </a:r>
          <a:endParaRPr lang="en-US" sz="1600" dirty="0"/>
        </a:p>
      </dgm:t>
    </dgm:pt>
    <dgm:pt modelId="{5C167F33-BBB7-4B78-8152-61D77F302721}" type="parTrans" cxnId="{D237B6BD-5340-429E-A35E-3E526ACD26D5}">
      <dgm:prSet/>
      <dgm:spPr/>
      <dgm:t>
        <a:bodyPr/>
        <a:lstStyle/>
        <a:p>
          <a:endParaRPr lang="en-US"/>
        </a:p>
      </dgm:t>
    </dgm:pt>
    <dgm:pt modelId="{08EB8FF4-21F1-48D5-BFBE-A228C275E427}" type="sibTrans" cxnId="{D237B6BD-5340-429E-A35E-3E526ACD26D5}">
      <dgm:prSet/>
      <dgm:spPr/>
      <dgm:t>
        <a:bodyPr/>
        <a:lstStyle/>
        <a:p>
          <a:endParaRPr lang="en-US"/>
        </a:p>
      </dgm:t>
    </dgm:pt>
    <dgm:pt modelId="{6272E2C3-2B55-4545-BA22-EF4FB950089D}">
      <dgm:prSet custT="1"/>
      <dgm:spPr/>
      <dgm:t>
        <a:bodyPr/>
        <a:lstStyle/>
        <a:p>
          <a:pPr>
            <a:lnSpc>
              <a:spcPct val="100000"/>
            </a:lnSpc>
            <a:buNone/>
          </a:pPr>
          <a:r>
            <a:rPr lang="en-CA" sz="1600" b="0" i="0" dirty="0"/>
            <a:t>Optimizer</a:t>
          </a:r>
          <a:endParaRPr lang="en-US" sz="1600" dirty="0"/>
        </a:p>
      </dgm:t>
    </dgm:pt>
    <dgm:pt modelId="{464C599A-0DB1-4DD4-ADB3-C369C52FF222}" type="parTrans" cxnId="{F0C674B1-35AB-46E7-B568-E44D750E4669}">
      <dgm:prSet/>
      <dgm:spPr/>
      <dgm:t>
        <a:bodyPr/>
        <a:lstStyle/>
        <a:p>
          <a:endParaRPr lang="en-US"/>
        </a:p>
      </dgm:t>
    </dgm:pt>
    <dgm:pt modelId="{8107DE08-0261-40B3-A72F-5CF08F3D48C8}" type="sibTrans" cxnId="{F0C674B1-35AB-46E7-B568-E44D750E4669}">
      <dgm:prSet/>
      <dgm:spPr/>
      <dgm:t>
        <a:bodyPr/>
        <a:lstStyle/>
        <a:p>
          <a:endParaRPr lang="en-US"/>
        </a:p>
      </dgm:t>
    </dgm:pt>
    <dgm:pt modelId="{68B33B9C-940A-4682-A157-F62DE39DB466}">
      <dgm:prSet custT="1"/>
      <dgm:spPr/>
      <dgm:t>
        <a:bodyPr/>
        <a:lstStyle/>
        <a:p>
          <a:pPr>
            <a:lnSpc>
              <a:spcPct val="100000"/>
            </a:lnSpc>
            <a:buNone/>
          </a:pPr>
          <a:r>
            <a:rPr lang="en-CA" sz="1600" b="0" i="0" dirty="0"/>
            <a:t>Metrics</a:t>
          </a:r>
          <a:endParaRPr lang="en-US" sz="1600" dirty="0"/>
        </a:p>
      </dgm:t>
    </dgm:pt>
    <dgm:pt modelId="{06CED432-22D5-429C-AE83-D0D78E318E16}" type="parTrans" cxnId="{A189A0A5-32B4-41E7-AE59-78F88F9CF9A1}">
      <dgm:prSet/>
      <dgm:spPr/>
      <dgm:t>
        <a:bodyPr/>
        <a:lstStyle/>
        <a:p>
          <a:endParaRPr lang="en-US"/>
        </a:p>
      </dgm:t>
    </dgm:pt>
    <dgm:pt modelId="{863A3B47-2972-4FC0-8818-4BE612632CA5}" type="sibTrans" cxnId="{A189A0A5-32B4-41E7-AE59-78F88F9CF9A1}">
      <dgm:prSet/>
      <dgm:spPr/>
      <dgm:t>
        <a:bodyPr/>
        <a:lstStyle/>
        <a:p>
          <a:endParaRPr lang="en-US"/>
        </a:p>
      </dgm:t>
    </dgm:pt>
    <dgm:pt modelId="{98A2566B-2208-4FF2-9010-AB56E8E8FD9B}" type="pres">
      <dgm:prSet presAssocID="{7ED374C9-2AAF-44C6-9351-8CED5E827BCF}" presName="root" presStyleCnt="0">
        <dgm:presLayoutVars>
          <dgm:dir/>
          <dgm:resizeHandles val="exact"/>
        </dgm:presLayoutVars>
      </dgm:prSet>
      <dgm:spPr/>
    </dgm:pt>
    <dgm:pt modelId="{979CFBD5-AE83-4F0D-827C-F9843163B464}" type="pres">
      <dgm:prSet presAssocID="{BC2B189D-7110-492C-809D-B28FD6BCD0B7}" presName="compNode" presStyleCnt="0"/>
      <dgm:spPr/>
    </dgm:pt>
    <dgm:pt modelId="{9C595ABB-44F3-4B44-A3BE-46116886AFE8}" type="pres">
      <dgm:prSet presAssocID="{BC2B189D-7110-492C-809D-B28FD6BCD0B7}" presName="bgRect" presStyleLbl="bgShp" presStyleIdx="0" presStyleCnt="2"/>
      <dgm:spPr/>
    </dgm:pt>
    <dgm:pt modelId="{AE3D02B2-B1CB-468A-B732-7D8D029619A0}" type="pres">
      <dgm:prSet presAssocID="{BC2B189D-7110-492C-809D-B28FD6BCD0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BDD16662-A081-44EC-A600-6BF9C199A08F}" type="pres">
      <dgm:prSet presAssocID="{BC2B189D-7110-492C-809D-B28FD6BCD0B7}" presName="spaceRect" presStyleCnt="0"/>
      <dgm:spPr/>
    </dgm:pt>
    <dgm:pt modelId="{69F8E12E-6552-4E40-894C-937E997B8375}" type="pres">
      <dgm:prSet presAssocID="{BC2B189D-7110-492C-809D-B28FD6BCD0B7}" presName="parTx" presStyleLbl="revTx" presStyleIdx="0" presStyleCnt="3">
        <dgm:presLayoutVars>
          <dgm:chMax val="0"/>
          <dgm:chPref val="0"/>
        </dgm:presLayoutVars>
      </dgm:prSet>
      <dgm:spPr/>
    </dgm:pt>
    <dgm:pt modelId="{8F897521-016B-46D0-BA08-683C6039F2BB}" type="pres">
      <dgm:prSet presAssocID="{E43F6DDE-0FC3-4B47-9EA4-4CE71B9C1535}" presName="sibTrans" presStyleCnt="0"/>
      <dgm:spPr/>
    </dgm:pt>
    <dgm:pt modelId="{1EDE4D0D-A4FA-4076-BB15-0CA079A959FC}" type="pres">
      <dgm:prSet presAssocID="{AC6258FF-6DB7-49A9-A76F-DF55BCE9C2BD}" presName="compNode" presStyleCnt="0"/>
      <dgm:spPr/>
    </dgm:pt>
    <dgm:pt modelId="{A6206601-C639-46CF-B64B-8FFEBD9E7881}" type="pres">
      <dgm:prSet presAssocID="{AC6258FF-6DB7-49A9-A76F-DF55BCE9C2BD}" presName="bgRect" presStyleLbl="bgShp" presStyleIdx="1" presStyleCnt="2"/>
      <dgm:spPr/>
    </dgm:pt>
    <dgm:pt modelId="{64ACE3E8-2A8B-48D8-87CC-3FEC16466797}" type="pres">
      <dgm:prSet presAssocID="{AC6258FF-6DB7-49A9-A76F-DF55BCE9C2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22AA5562-09DA-4CB0-BA1C-3BC7B111E78F}" type="pres">
      <dgm:prSet presAssocID="{AC6258FF-6DB7-49A9-A76F-DF55BCE9C2BD}" presName="spaceRect" presStyleCnt="0"/>
      <dgm:spPr/>
    </dgm:pt>
    <dgm:pt modelId="{F3713580-1276-47A6-AE31-479ABDBB02A1}" type="pres">
      <dgm:prSet presAssocID="{AC6258FF-6DB7-49A9-A76F-DF55BCE9C2BD}" presName="parTx" presStyleLbl="revTx" presStyleIdx="1" presStyleCnt="3">
        <dgm:presLayoutVars>
          <dgm:chMax val="0"/>
          <dgm:chPref val="0"/>
        </dgm:presLayoutVars>
      </dgm:prSet>
      <dgm:spPr/>
    </dgm:pt>
    <dgm:pt modelId="{1887DB1E-3F0D-4975-8B21-5B11EE3FDA88}" type="pres">
      <dgm:prSet presAssocID="{AC6258FF-6DB7-49A9-A76F-DF55BCE9C2BD}" presName="desTx" presStyleLbl="revTx" presStyleIdx="2" presStyleCnt="3">
        <dgm:presLayoutVars/>
      </dgm:prSet>
      <dgm:spPr/>
    </dgm:pt>
  </dgm:ptLst>
  <dgm:cxnLst>
    <dgm:cxn modelId="{0BCD265F-0EF1-4B33-B1C4-8B1F13AB9754}" srcId="{7ED374C9-2AAF-44C6-9351-8CED5E827BCF}" destId="{AC6258FF-6DB7-49A9-A76F-DF55BCE9C2BD}" srcOrd="1" destOrd="0" parTransId="{5927D4A4-BCA1-4823-AB98-162DB9C3BC41}" sibTransId="{64C11326-4B9D-46FF-AF2B-622E2C1EDEA5}"/>
    <dgm:cxn modelId="{3FCB7F4E-8E3B-499F-9885-856A9436BDB9}" type="presOf" srcId="{68B33B9C-940A-4682-A157-F62DE39DB466}" destId="{1887DB1E-3F0D-4975-8B21-5B11EE3FDA88}" srcOrd="0" destOrd="2" presId="urn:microsoft.com/office/officeart/2018/2/layout/IconVerticalSolidList"/>
    <dgm:cxn modelId="{33481A73-0234-48AA-8A86-E47C6AD66B54}" type="presOf" srcId="{7ED374C9-2AAF-44C6-9351-8CED5E827BCF}" destId="{98A2566B-2208-4FF2-9010-AB56E8E8FD9B}" srcOrd="0" destOrd="0" presId="urn:microsoft.com/office/officeart/2018/2/layout/IconVerticalSolidList"/>
    <dgm:cxn modelId="{AB90B077-A219-43C8-A3E6-47122B714C45}" srcId="{7ED374C9-2AAF-44C6-9351-8CED5E827BCF}" destId="{BC2B189D-7110-492C-809D-B28FD6BCD0B7}" srcOrd="0" destOrd="0" parTransId="{9A6B80A9-5620-4832-9D2C-26506B97814E}" sibTransId="{E43F6DDE-0FC3-4B47-9EA4-4CE71B9C1535}"/>
    <dgm:cxn modelId="{996C9592-C887-4264-99B3-E5B5CD9A3567}" type="presOf" srcId="{AC6258FF-6DB7-49A9-A76F-DF55BCE9C2BD}" destId="{F3713580-1276-47A6-AE31-479ABDBB02A1}" srcOrd="0" destOrd="0" presId="urn:microsoft.com/office/officeart/2018/2/layout/IconVerticalSolidList"/>
    <dgm:cxn modelId="{A189A0A5-32B4-41E7-AE59-78F88F9CF9A1}" srcId="{AC6258FF-6DB7-49A9-A76F-DF55BCE9C2BD}" destId="{68B33B9C-940A-4682-A157-F62DE39DB466}" srcOrd="2" destOrd="0" parTransId="{06CED432-22D5-429C-AE83-D0D78E318E16}" sibTransId="{863A3B47-2972-4FC0-8818-4BE612632CA5}"/>
    <dgm:cxn modelId="{F0C674B1-35AB-46E7-B568-E44D750E4669}" srcId="{AC6258FF-6DB7-49A9-A76F-DF55BCE9C2BD}" destId="{6272E2C3-2B55-4545-BA22-EF4FB950089D}" srcOrd="1" destOrd="0" parTransId="{464C599A-0DB1-4DD4-ADB3-C369C52FF222}" sibTransId="{8107DE08-0261-40B3-A72F-5CF08F3D48C8}"/>
    <dgm:cxn modelId="{D237B6BD-5340-429E-A35E-3E526ACD26D5}" srcId="{AC6258FF-6DB7-49A9-A76F-DF55BCE9C2BD}" destId="{6F4C2018-45F4-4B91-ABF5-B6FD26529A1D}" srcOrd="0" destOrd="0" parTransId="{5C167F33-BBB7-4B78-8152-61D77F302721}" sibTransId="{08EB8FF4-21F1-48D5-BFBE-A228C275E427}"/>
    <dgm:cxn modelId="{5A6228C4-67AA-4B21-8050-BBC85630C459}" type="presOf" srcId="{BC2B189D-7110-492C-809D-B28FD6BCD0B7}" destId="{69F8E12E-6552-4E40-894C-937E997B8375}" srcOrd="0" destOrd="0" presId="urn:microsoft.com/office/officeart/2018/2/layout/IconVerticalSolidList"/>
    <dgm:cxn modelId="{B62A60DB-B92C-43A1-8EA7-E82BE75C997F}" type="presOf" srcId="{6272E2C3-2B55-4545-BA22-EF4FB950089D}" destId="{1887DB1E-3F0D-4975-8B21-5B11EE3FDA88}" srcOrd="0" destOrd="1" presId="urn:microsoft.com/office/officeart/2018/2/layout/IconVerticalSolidList"/>
    <dgm:cxn modelId="{226886DD-E8B1-4875-B18E-6A11EAD32B24}" type="presOf" srcId="{6F4C2018-45F4-4B91-ABF5-B6FD26529A1D}" destId="{1887DB1E-3F0D-4975-8B21-5B11EE3FDA88}" srcOrd="0" destOrd="0" presId="urn:microsoft.com/office/officeart/2018/2/layout/IconVerticalSolidList"/>
    <dgm:cxn modelId="{C089E9B6-9225-4919-9704-063522A94F22}" type="presParOf" srcId="{98A2566B-2208-4FF2-9010-AB56E8E8FD9B}" destId="{979CFBD5-AE83-4F0D-827C-F9843163B464}" srcOrd="0" destOrd="0" presId="urn:microsoft.com/office/officeart/2018/2/layout/IconVerticalSolidList"/>
    <dgm:cxn modelId="{3DB0B468-5A41-425B-A3FF-F3722FC6C655}" type="presParOf" srcId="{979CFBD5-AE83-4F0D-827C-F9843163B464}" destId="{9C595ABB-44F3-4B44-A3BE-46116886AFE8}" srcOrd="0" destOrd="0" presId="urn:microsoft.com/office/officeart/2018/2/layout/IconVerticalSolidList"/>
    <dgm:cxn modelId="{3DC93FEB-C44D-44AA-8728-3D8B38F8B194}" type="presParOf" srcId="{979CFBD5-AE83-4F0D-827C-F9843163B464}" destId="{AE3D02B2-B1CB-468A-B732-7D8D029619A0}" srcOrd="1" destOrd="0" presId="urn:microsoft.com/office/officeart/2018/2/layout/IconVerticalSolidList"/>
    <dgm:cxn modelId="{69840374-F6CF-4AC1-AFF7-4C9F5F1D3553}" type="presParOf" srcId="{979CFBD5-AE83-4F0D-827C-F9843163B464}" destId="{BDD16662-A081-44EC-A600-6BF9C199A08F}" srcOrd="2" destOrd="0" presId="urn:microsoft.com/office/officeart/2018/2/layout/IconVerticalSolidList"/>
    <dgm:cxn modelId="{FD41AE1A-48EE-4D69-B0B6-FF904192F0BA}" type="presParOf" srcId="{979CFBD5-AE83-4F0D-827C-F9843163B464}" destId="{69F8E12E-6552-4E40-894C-937E997B8375}" srcOrd="3" destOrd="0" presId="urn:microsoft.com/office/officeart/2018/2/layout/IconVerticalSolidList"/>
    <dgm:cxn modelId="{01E08B98-1426-429D-B2D5-97BED0A4316E}" type="presParOf" srcId="{98A2566B-2208-4FF2-9010-AB56E8E8FD9B}" destId="{8F897521-016B-46D0-BA08-683C6039F2BB}" srcOrd="1" destOrd="0" presId="urn:microsoft.com/office/officeart/2018/2/layout/IconVerticalSolidList"/>
    <dgm:cxn modelId="{69FDAE1B-AEBB-4F35-8C8B-816A24461BC2}" type="presParOf" srcId="{98A2566B-2208-4FF2-9010-AB56E8E8FD9B}" destId="{1EDE4D0D-A4FA-4076-BB15-0CA079A959FC}" srcOrd="2" destOrd="0" presId="urn:microsoft.com/office/officeart/2018/2/layout/IconVerticalSolidList"/>
    <dgm:cxn modelId="{A453E58B-38CC-45A5-8814-1703A67FB4DE}" type="presParOf" srcId="{1EDE4D0D-A4FA-4076-BB15-0CA079A959FC}" destId="{A6206601-C639-46CF-B64B-8FFEBD9E7881}" srcOrd="0" destOrd="0" presId="urn:microsoft.com/office/officeart/2018/2/layout/IconVerticalSolidList"/>
    <dgm:cxn modelId="{047ABF9D-D848-4A22-ABDD-61521449E6E5}" type="presParOf" srcId="{1EDE4D0D-A4FA-4076-BB15-0CA079A959FC}" destId="{64ACE3E8-2A8B-48D8-87CC-3FEC16466797}" srcOrd="1" destOrd="0" presId="urn:microsoft.com/office/officeart/2018/2/layout/IconVerticalSolidList"/>
    <dgm:cxn modelId="{30D7B696-08B1-42C3-87A6-8B32EDA7D2F2}" type="presParOf" srcId="{1EDE4D0D-A4FA-4076-BB15-0CA079A959FC}" destId="{22AA5562-09DA-4CB0-BA1C-3BC7B111E78F}" srcOrd="2" destOrd="0" presId="urn:microsoft.com/office/officeart/2018/2/layout/IconVerticalSolidList"/>
    <dgm:cxn modelId="{E0B39D5D-3236-4B67-98C3-8F8D861D0361}" type="presParOf" srcId="{1EDE4D0D-A4FA-4076-BB15-0CA079A959FC}" destId="{F3713580-1276-47A6-AE31-479ABDBB02A1}" srcOrd="3" destOrd="0" presId="urn:microsoft.com/office/officeart/2018/2/layout/IconVerticalSolidList"/>
    <dgm:cxn modelId="{B3B3693A-B5AE-4D9D-9FD3-D476C11F1E48}" type="presParOf" srcId="{1EDE4D0D-A4FA-4076-BB15-0CA079A959FC}" destId="{1887DB1E-3F0D-4975-8B21-5B11EE3FDA8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70C08-F114-D949-9FC7-B911AEC8B356}">
      <dsp:nvSpPr>
        <dsp:cNvPr id="0" name=""/>
        <dsp:cNvSpPr/>
      </dsp:nvSpPr>
      <dsp:spPr>
        <a:xfrm>
          <a:off x="2507" y="1348199"/>
          <a:ext cx="1221803" cy="77584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BA9CC5F-C77C-754E-BAA1-D902CD41056C}">
      <dsp:nvSpPr>
        <dsp:cNvPr id="0" name=""/>
        <dsp:cNvSpPr/>
      </dsp:nvSpPr>
      <dsp:spPr>
        <a:xfrm>
          <a:off x="138263" y="1477167"/>
          <a:ext cx="1221803" cy="77584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Vinay Malik</a:t>
          </a:r>
          <a:endParaRPr lang="en-US" sz="2000" kern="1200"/>
        </a:p>
      </dsp:txBody>
      <dsp:txXfrm>
        <a:off x="160987" y="1499891"/>
        <a:ext cx="1176355" cy="730397"/>
      </dsp:txXfrm>
    </dsp:sp>
    <dsp:sp modelId="{A77CF971-4788-A340-91D4-E2EF12885024}">
      <dsp:nvSpPr>
        <dsp:cNvPr id="0" name=""/>
        <dsp:cNvSpPr/>
      </dsp:nvSpPr>
      <dsp:spPr>
        <a:xfrm>
          <a:off x="1495822" y="1348199"/>
          <a:ext cx="1221803" cy="77584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A42B6D5-D5A4-464F-A80A-8F96135A970D}">
      <dsp:nvSpPr>
        <dsp:cNvPr id="0" name=""/>
        <dsp:cNvSpPr/>
      </dsp:nvSpPr>
      <dsp:spPr>
        <a:xfrm>
          <a:off x="1631578" y="1477167"/>
          <a:ext cx="1221803" cy="77584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Vani </a:t>
          </a:r>
          <a:endParaRPr lang="en-US" sz="2000" kern="1200"/>
        </a:p>
      </dsp:txBody>
      <dsp:txXfrm>
        <a:off x="1654302" y="1499891"/>
        <a:ext cx="1176355" cy="730397"/>
      </dsp:txXfrm>
    </dsp:sp>
    <dsp:sp modelId="{4B474528-74DC-BB4F-B21E-624757BAFF5B}">
      <dsp:nvSpPr>
        <dsp:cNvPr id="0" name=""/>
        <dsp:cNvSpPr/>
      </dsp:nvSpPr>
      <dsp:spPr>
        <a:xfrm>
          <a:off x="2989137" y="1348199"/>
          <a:ext cx="1221803" cy="77584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D4DA69A-EC05-604A-A0BB-3DF2B62B1D39}">
      <dsp:nvSpPr>
        <dsp:cNvPr id="0" name=""/>
        <dsp:cNvSpPr/>
      </dsp:nvSpPr>
      <dsp:spPr>
        <a:xfrm>
          <a:off x="3124893" y="1477167"/>
          <a:ext cx="1221803" cy="77584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Vikash Raj</a:t>
          </a:r>
          <a:endParaRPr lang="en-US" sz="2000" kern="1200"/>
        </a:p>
      </dsp:txBody>
      <dsp:txXfrm>
        <a:off x="3147617" y="1499891"/>
        <a:ext cx="1176355" cy="730397"/>
      </dsp:txXfrm>
    </dsp:sp>
    <dsp:sp modelId="{69713366-742D-DD4C-88BF-200BAAF2658F}">
      <dsp:nvSpPr>
        <dsp:cNvPr id="0" name=""/>
        <dsp:cNvSpPr/>
      </dsp:nvSpPr>
      <dsp:spPr>
        <a:xfrm>
          <a:off x="4482453" y="1348199"/>
          <a:ext cx="1221803" cy="77584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BA29A8F-8D9A-3948-A8AF-B804CCAA68F2}">
      <dsp:nvSpPr>
        <dsp:cNvPr id="0" name=""/>
        <dsp:cNvSpPr/>
      </dsp:nvSpPr>
      <dsp:spPr>
        <a:xfrm>
          <a:off x="4618209" y="1477167"/>
          <a:ext cx="1221803" cy="77584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Abeesh Thampi</a:t>
          </a:r>
          <a:endParaRPr lang="en-US" sz="2000" kern="1200"/>
        </a:p>
      </dsp:txBody>
      <dsp:txXfrm>
        <a:off x="4640933" y="1499891"/>
        <a:ext cx="1176355" cy="730397"/>
      </dsp:txXfrm>
    </dsp:sp>
    <dsp:sp modelId="{06D9698A-AE7C-CF45-A942-28E513FDD2C6}">
      <dsp:nvSpPr>
        <dsp:cNvPr id="0" name=""/>
        <dsp:cNvSpPr/>
      </dsp:nvSpPr>
      <dsp:spPr>
        <a:xfrm>
          <a:off x="5975768" y="1348199"/>
          <a:ext cx="1221803" cy="77584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82926A8-551A-B04A-BDE7-31081DA7DBFE}">
      <dsp:nvSpPr>
        <dsp:cNvPr id="0" name=""/>
        <dsp:cNvSpPr/>
      </dsp:nvSpPr>
      <dsp:spPr>
        <a:xfrm>
          <a:off x="6111524" y="1477167"/>
          <a:ext cx="1221803" cy="77584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Javid Sadr</a:t>
          </a:r>
          <a:endParaRPr lang="en-US" sz="2000" kern="1200"/>
        </a:p>
      </dsp:txBody>
      <dsp:txXfrm>
        <a:off x="6134248" y="1499891"/>
        <a:ext cx="1176355" cy="7303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F63DB-061A-324A-927A-C3673A7ABCD6}">
      <dsp:nvSpPr>
        <dsp:cNvPr id="0" name=""/>
        <dsp:cNvSpPr/>
      </dsp:nvSpPr>
      <dsp:spPr>
        <a:xfrm rot="5400000">
          <a:off x="1891240" y="950497"/>
          <a:ext cx="840633" cy="95703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A8BE92-37B8-F94F-BC63-319D3FC6BA41}">
      <dsp:nvSpPr>
        <dsp:cNvPr id="0" name=""/>
        <dsp:cNvSpPr/>
      </dsp:nvSpPr>
      <dsp:spPr>
        <a:xfrm>
          <a:off x="1668524" y="18638"/>
          <a:ext cx="1415131" cy="9905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Loading the Dataset</a:t>
          </a:r>
        </a:p>
      </dsp:txBody>
      <dsp:txXfrm>
        <a:off x="1716887" y="67001"/>
        <a:ext cx="1318405" cy="893820"/>
      </dsp:txXfrm>
    </dsp:sp>
    <dsp:sp modelId="{054E23B5-F72A-2647-B621-20AFF721BE4B}">
      <dsp:nvSpPr>
        <dsp:cNvPr id="0" name=""/>
        <dsp:cNvSpPr/>
      </dsp:nvSpPr>
      <dsp:spPr>
        <a:xfrm>
          <a:off x="3083655" y="113110"/>
          <a:ext cx="1029231" cy="800603"/>
        </a:xfrm>
        <a:prstGeom prst="rect">
          <a:avLst/>
        </a:prstGeom>
        <a:noFill/>
        <a:ln>
          <a:noFill/>
        </a:ln>
        <a:effectLst/>
      </dsp:spPr>
      <dsp:style>
        <a:lnRef idx="0">
          <a:scrgbClr r="0" g="0" b="0"/>
        </a:lnRef>
        <a:fillRef idx="0">
          <a:scrgbClr r="0" g="0" b="0"/>
        </a:fillRef>
        <a:effectRef idx="0">
          <a:scrgbClr r="0" g="0" b="0"/>
        </a:effectRef>
        <a:fontRef idx="minor"/>
      </dsp:style>
    </dsp:sp>
    <dsp:sp modelId="{23433FD0-CFAE-6F47-A5EB-E93039EBEBA6}">
      <dsp:nvSpPr>
        <dsp:cNvPr id="0" name=""/>
        <dsp:cNvSpPr/>
      </dsp:nvSpPr>
      <dsp:spPr>
        <a:xfrm rot="5400000">
          <a:off x="3064535" y="2063207"/>
          <a:ext cx="840633" cy="95703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1FF95-0A03-B647-83CE-7CC592BEA590}">
      <dsp:nvSpPr>
        <dsp:cNvPr id="0" name=""/>
        <dsp:cNvSpPr/>
      </dsp:nvSpPr>
      <dsp:spPr>
        <a:xfrm>
          <a:off x="2841818" y="1131348"/>
          <a:ext cx="1415131" cy="9905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Reshaping the Data</a:t>
          </a:r>
        </a:p>
      </dsp:txBody>
      <dsp:txXfrm>
        <a:off x="2890181" y="1179711"/>
        <a:ext cx="1318405" cy="893820"/>
      </dsp:txXfrm>
    </dsp:sp>
    <dsp:sp modelId="{BAB21BF0-2B47-A04C-B243-F2AE08123141}">
      <dsp:nvSpPr>
        <dsp:cNvPr id="0" name=""/>
        <dsp:cNvSpPr/>
      </dsp:nvSpPr>
      <dsp:spPr>
        <a:xfrm>
          <a:off x="4256949" y="1225820"/>
          <a:ext cx="1029231" cy="80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solidFill>
              <a:schemeClr val="bg1"/>
            </a:solidFill>
          </a:endParaRPr>
        </a:p>
      </dsp:txBody>
      <dsp:txXfrm>
        <a:off x="4256949" y="1225820"/>
        <a:ext cx="1029231" cy="800603"/>
      </dsp:txXfrm>
    </dsp:sp>
    <dsp:sp modelId="{08E1A986-7891-F147-9686-2D87D0CD8541}">
      <dsp:nvSpPr>
        <dsp:cNvPr id="0" name=""/>
        <dsp:cNvSpPr/>
      </dsp:nvSpPr>
      <dsp:spPr>
        <a:xfrm>
          <a:off x="4015112" y="2244059"/>
          <a:ext cx="1415131" cy="9905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Normalizing the Data</a:t>
          </a:r>
        </a:p>
      </dsp:txBody>
      <dsp:txXfrm>
        <a:off x="4063475" y="2292422"/>
        <a:ext cx="1318405" cy="893820"/>
      </dsp:txXfrm>
    </dsp:sp>
    <dsp:sp modelId="{B3E2CC19-ED6F-104F-9D31-BB665A6ABACA}">
      <dsp:nvSpPr>
        <dsp:cNvPr id="0" name=""/>
        <dsp:cNvSpPr/>
      </dsp:nvSpPr>
      <dsp:spPr>
        <a:xfrm>
          <a:off x="5430244" y="2338530"/>
          <a:ext cx="1029231" cy="80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solidFill>
              <a:schemeClr val="bg1"/>
            </a:solidFill>
          </a:endParaRPr>
        </a:p>
      </dsp:txBody>
      <dsp:txXfrm>
        <a:off x="5430244" y="2338530"/>
        <a:ext cx="1029231" cy="800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F63DB-061A-324A-927A-C3673A7ABCD6}">
      <dsp:nvSpPr>
        <dsp:cNvPr id="0" name=""/>
        <dsp:cNvSpPr/>
      </dsp:nvSpPr>
      <dsp:spPr>
        <a:xfrm rot="5400000">
          <a:off x="1891240" y="950497"/>
          <a:ext cx="840633" cy="95703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A8BE92-37B8-F94F-BC63-319D3FC6BA41}">
      <dsp:nvSpPr>
        <dsp:cNvPr id="0" name=""/>
        <dsp:cNvSpPr/>
      </dsp:nvSpPr>
      <dsp:spPr>
        <a:xfrm>
          <a:off x="1668524" y="18638"/>
          <a:ext cx="1415131" cy="9905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Building the Model</a:t>
          </a:r>
        </a:p>
      </dsp:txBody>
      <dsp:txXfrm>
        <a:off x="1716887" y="67001"/>
        <a:ext cx="1318405" cy="893820"/>
      </dsp:txXfrm>
    </dsp:sp>
    <dsp:sp modelId="{054E23B5-F72A-2647-B621-20AFF721BE4B}">
      <dsp:nvSpPr>
        <dsp:cNvPr id="0" name=""/>
        <dsp:cNvSpPr/>
      </dsp:nvSpPr>
      <dsp:spPr>
        <a:xfrm>
          <a:off x="3083655" y="113110"/>
          <a:ext cx="1029231" cy="80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solidFill>
              <a:schemeClr val="bg1"/>
            </a:solidFill>
          </a:endParaRPr>
        </a:p>
      </dsp:txBody>
      <dsp:txXfrm>
        <a:off x="3083655" y="113110"/>
        <a:ext cx="1029231" cy="800603"/>
      </dsp:txXfrm>
    </dsp:sp>
    <dsp:sp modelId="{23433FD0-CFAE-6F47-A5EB-E93039EBEBA6}">
      <dsp:nvSpPr>
        <dsp:cNvPr id="0" name=""/>
        <dsp:cNvSpPr/>
      </dsp:nvSpPr>
      <dsp:spPr>
        <a:xfrm rot="5400000">
          <a:off x="3064535" y="2063207"/>
          <a:ext cx="840633" cy="95703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1FF95-0A03-B647-83CE-7CC592BEA590}">
      <dsp:nvSpPr>
        <dsp:cNvPr id="0" name=""/>
        <dsp:cNvSpPr/>
      </dsp:nvSpPr>
      <dsp:spPr>
        <a:xfrm>
          <a:off x="2841818" y="1131348"/>
          <a:ext cx="1415131" cy="9905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Complying the Model</a:t>
          </a:r>
        </a:p>
      </dsp:txBody>
      <dsp:txXfrm>
        <a:off x="2890181" y="1179711"/>
        <a:ext cx="1318405" cy="893820"/>
      </dsp:txXfrm>
    </dsp:sp>
    <dsp:sp modelId="{BAB21BF0-2B47-A04C-B243-F2AE08123141}">
      <dsp:nvSpPr>
        <dsp:cNvPr id="0" name=""/>
        <dsp:cNvSpPr/>
      </dsp:nvSpPr>
      <dsp:spPr>
        <a:xfrm>
          <a:off x="4256949" y="1225820"/>
          <a:ext cx="1029231" cy="80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solidFill>
              <a:schemeClr val="bg1"/>
            </a:solidFill>
          </a:endParaRPr>
        </a:p>
      </dsp:txBody>
      <dsp:txXfrm>
        <a:off x="4256949" y="1225820"/>
        <a:ext cx="1029231" cy="800603"/>
      </dsp:txXfrm>
    </dsp:sp>
    <dsp:sp modelId="{08E1A986-7891-F147-9686-2D87D0CD8541}">
      <dsp:nvSpPr>
        <dsp:cNvPr id="0" name=""/>
        <dsp:cNvSpPr/>
      </dsp:nvSpPr>
      <dsp:spPr>
        <a:xfrm>
          <a:off x="4015112" y="2244059"/>
          <a:ext cx="1415131" cy="9905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Training The Model</a:t>
          </a:r>
        </a:p>
      </dsp:txBody>
      <dsp:txXfrm>
        <a:off x="4063475" y="2292422"/>
        <a:ext cx="1318405" cy="893820"/>
      </dsp:txXfrm>
    </dsp:sp>
    <dsp:sp modelId="{B3E2CC19-ED6F-104F-9D31-BB665A6ABACA}">
      <dsp:nvSpPr>
        <dsp:cNvPr id="0" name=""/>
        <dsp:cNvSpPr/>
      </dsp:nvSpPr>
      <dsp:spPr>
        <a:xfrm>
          <a:off x="5430244" y="2338530"/>
          <a:ext cx="1029231" cy="80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endParaRPr lang="en-US" sz="2000" kern="1200" dirty="0">
            <a:solidFill>
              <a:schemeClr val="bg1"/>
            </a:solidFill>
          </a:endParaRPr>
        </a:p>
      </dsp:txBody>
      <dsp:txXfrm>
        <a:off x="5430244" y="2338530"/>
        <a:ext cx="1029231" cy="800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B13A6-79CC-B345-81DC-B747B252A795}">
      <dsp:nvSpPr>
        <dsp:cNvPr id="0" name=""/>
        <dsp:cNvSpPr/>
      </dsp:nvSpPr>
      <dsp:spPr>
        <a:xfrm>
          <a:off x="0" y="22745"/>
          <a:ext cx="7335835"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b="0" i="0" kern="1200"/>
            <a:t>Convolution or Conv2D Layer</a:t>
          </a:r>
          <a:endParaRPr lang="en-US" sz="3400" kern="1200"/>
        </a:p>
      </dsp:txBody>
      <dsp:txXfrm>
        <a:off x="39809" y="62554"/>
        <a:ext cx="7256217" cy="735872"/>
      </dsp:txXfrm>
    </dsp:sp>
    <dsp:sp modelId="{F0C7BE31-2D2B-2C45-917B-2430B39486C2}">
      <dsp:nvSpPr>
        <dsp:cNvPr id="0" name=""/>
        <dsp:cNvSpPr/>
      </dsp:nvSpPr>
      <dsp:spPr>
        <a:xfrm>
          <a:off x="0" y="936155"/>
          <a:ext cx="7335835"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b="0" i="0" kern="1200"/>
            <a:t>Pooling or MaxPooling2D Layer</a:t>
          </a:r>
          <a:endParaRPr lang="en-US" sz="3400" kern="1200"/>
        </a:p>
      </dsp:txBody>
      <dsp:txXfrm>
        <a:off x="39809" y="975964"/>
        <a:ext cx="7256217" cy="735872"/>
      </dsp:txXfrm>
    </dsp:sp>
    <dsp:sp modelId="{65259CF8-308E-7D4C-87F3-BBAEB26D63E6}">
      <dsp:nvSpPr>
        <dsp:cNvPr id="0" name=""/>
        <dsp:cNvSpPr/>
      </dsp:nvSpPr>
      <dsp:spPr>
        <a:xfrm>
          <a:off x="0" y="1849566"/>
          <a:ext cx="7335835"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b="0" i="0" kern="1200"/>
            <a:t>Flatten Layer</a:t>
          </a:r>
          <a:endParaRPr lang="en-US" sz="3400" kern="1200"/>
        </a:p>
      </dsp:txBody>
      <dsp:txXfrm>
        <a:off x="39809" y="1889375"/>
        <a:ext cx="7256217" cy="735872"/>
      </dsp:txXfrm>
    </dsp:sp>
    <dsp:sp modelId="{43208A75-B4B7-C648-8F3D-75F278A53949}">
      <dsp:nvSpPr>
        <dsp:cNvPr id="0" name=""/>
        <dsp:cNvSpPr/>
      </dsp:nvSpPr>
      <dsp:spPr>
        <a:xfrm>
          <a:off x="0" y="2762976"/>
          <a:ext cx="7335835"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b="0" i="0" kern="1200"/>
            <a:t>Dense Layer</a:t>
          </a:r>
          <a:endParaRPr lang="en-US" sz="3400" kern="1200"/>
        </a:p>
      </dsp:txBody>
      <dsp:txXfrm>
        <a:off x="39809" y="2802785"/>
        <a:ext cx="7256217"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95ABB-44F3-4B44-A3BE-46116886AFE8}">
      <dsp:nvSpPr>
        <dsp:cNvPr id="0" name=""/>
        <dsp:cNvSpPr/>
      </dsp:nvSpPr>
      <dsp:spPr>
        <a:xfrm>
          <a:off x="0" y="587569"/>
          <a:ext cx="7335835" cy="10782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3D02B2-B1CB-468A-B732-7D8D029619A0}">
      <dsp:nvSpPr>
        <dsp:cNvPr id="0" name=""/>
        <dsp:cNvSpPr/>
      </dsp:nvSpPr>
      <dsp:spPr>
        <a:xfrm>
          <a:off x="326171" y="830176"/>
          <a:ext cx="593039" cy="593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8E12E-6552-4E40-894C-937E997B8375}">
      <dsp:nvSpPr>
        <dsp:cNvPr id="0" name=""/>
        <dsp:cNvSpPr/>
      </dsp:nvSpPr>
      <dsp:spPr>
        <a:xfrm>
          <a:off x="1245383" y="587569"/>
          <a:ext cx="6089233" cy="107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5" tIns="114115" rIns="114115" bIns="114115" numCol="1" spcCol="1270" anchor="ctr" anchorCtr="0">
          <a:noAutofit/>
        </a:bodyPr>
        <a:lstStyle/>
        <a:p>
          <a:pPr marL="0" lvl="0" indent="0" algn="l" defTabSz="1111250">
            <a:lnSpc>
              <a:spcPct val="100000"/>
            </a:lnSpc>
            <a:spcBef>
              <a:spcPct val="0"/>
            </a:spcBef>
            <a:spcAft>
              <a:spcPct val="35000"/>
            </a:spcAft>
            <a:buNone/>
          </a:pPr>
          <a:r>
            <a:rPr lang="en-CA" sz="2500" b="0" i="0" kern="1200"/>
            <a:t>The function can be compiled using model.compile() function.</a:t>
          </a:r>
          <a:endParaRPr lang="en-US" sz="2500" kern="1200"/>
        </a:p>
      </dsp:txBody>
      <dsp:txXfrm>
        <a:off x="1245383" y="587569"/>
        <a:ext cx="6089233" cy="1078254"/>
      </dsp:txXfrm>
    </dsp:sp>
    <dsp:sp modelId="{A6206601-C639-46CF-B64B-8FFEBD9E7881}">
      <dsp:nvSpPr>
        <dsp:cNvPr id="0" name=""/>
        <dsp:cNvSpPr/>
      </dsp:nvSpPr>
      <dsp:spPr>
        <a:xfrm>
          <a:off x="0" y="1935387"/>
          <a:ext cx="7335835" cy="10782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CE3E8-2A8B-48D8-87CC-3FEC16466797}">
      <dsp:nvSpPr>
        <dsp:cNvPr id="0" name=""/>
        <dsp:cNvSpPr/>
      </dsp:nvSpPr>
      <dsp:spPr>
        <a:xfrm>
          <a:off x="326171" y="2177995"/>
          <a:ext cx="593039" cy="593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713580-1276-47A6-AE31-479ABDBB02A1}">
      <dsp:nvSpPr>
        <dsp:cNvPr id="0" name=""/>
        <dsp:cNvSpPr/>
      </dsp:nvSpPr>
      <dsp:spPr>
        <a:xfrm>
          <a:off x="1245383" y="1935387"/>
          <a:ext cx="3301125" cy="107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5" tIns="114115" rIns="114115" bIns="114115" numCol="1" spcCol="1270" anchor="ctr" anchorCtr="0">
          <a:noAutofit/>
        </a:bodyPr>
        <a:lstStyle/>
        <a:p>
          <a:pPr marL="0" lvl="0" indent="0" algn="l" defTabSz="1111250">
            <a:lnSpc>
              <a:spcPct val="100000"/>
            </a:lnSpc>
            <a:spcBef>
              <a:spcPct val="0"/>
            </a:spcBef>
            <a:spcAft>
              <a:spcPct val="35000"/>
            </a:spcAft>
            <a:buNone/>
          </a:pPr>
          <a:r>
            <a:rPr lang="en-CA" sz="2500" b="0" i="0" kern="1200"/>
            <a:t>Three parameters for compiling are: </a:t>
          </a:r>
          <a:endParaRPr lang="en-US" sz="2500" kern="1200"/>
        </a:p>
      </dsp:txBody>
      <dsp:txXfrm>
        <a:off x="1245383" y="1935387"/>
        <a:ext cx="3301125" cy="1078254"/>
      </dsp:txXfrm>
    </dsp:sp>
    <dsp:sp modelId="{1887DB1E-3F0D-4975-8B21-5B11EE3FDA88}">
      <dsp:nvSpPr>
        <dsp:cNvPr id="0" name=""/>
        <dsp:cNvSpPr/>
      </dsp:nvSpPr>
      <dsp:spPr>
        <a:xfrm>
          <a:off x="4546509" y="1935387"/>
          <a:ext cx="2788107" cy="107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5" tIns="114115" rIns="114115" bIns="114115" numCol="1" spcCol="1270" anchor="ctr" anchorCtr="0">
          <a:noAutofit/>
        </a:bodyPr>
        <a:lstStyle/>
        <a:p>
          <a:pPr marL="0" lvl="0" indent="0" algn="l" defTabSz="711200">
            <a:lnSpc>
              <a:spcPct val="100000"/>
            </a:lnSpc>
            <a:spcBef>
              <a:spcPct val="0"/>
            </a:spcBef>
            <a:spcAft>
              <a:spcPct val="35000"/>
            </a:spcAft>
            <a:buFont typeface="Arial" panose="020B0604020202020204" pitchFamily="34" charset="0"/>
            <a:buNone/>
          </a:pPr>
          <a:r>
            <a:rPr lang="en-CA" sz="1600" b="0" i="0" kern="1200" dirty="0"/>
            <a:t>Loss function</a:t>
          </a:r>
          <a:endParaRPr lang="en-US" sz="1600" kern="1200" dirty="0"/>
        </a:p>
        <a:p>
          <a:pPr marL="0" lvl="0" indent="0" algn="l" defTabSz="711200">
            <a:lnSpc>
              <a:spcPct val="100000"/>
            </a:lnSpc>
            <a:spcBef>
              <a:spcPct val="0"/>
            </a:spcBef>
            <a:spcAft>
              <a:spcPct val="35000"/>
            </a:spcAft>
            <a:buNone/>
          </a:pPr>
          <a:r>
            <a:rPr lang="en-CA" sz="1600" b="0" i="0" kern="1200" dirty="0"/>
            <a:t>Optimizer</a:t>
          </a:r>
          <a:endParaRPr lang="en-US" sz="1600" kern="1200" dirty="0"/>
        </a:p>
        <a:p>
          <a:pPr marL="0" lvl="0" indent="0" algn="l" defTabSz="711200">
            <a:lnSpc>
              <a:spcPct val="100000"/>
            </a:lnSpc>
            <a:spcBef>
              <a:spcPct val="0"/>
            </a:spcBef>
            <a:spcAft>
              <a:spcPct val="35000"/>
            </a:spcAft>
            <a:buNone/>
          </a:pPr>
          <a:r>
            <a:rPr lang="en-CA" sz="1600" b="0" i="0" kern="1200" dirty="0"/>
            <a:t>Metrics</a:t>
          </a:r>
          <a:endParaRPr lang="en-US" sz="1600" kern="1200" dirty="0"/>
        </a:p>
      </dsp:txBody>
      <dsp:txXfrm>
        <a:off x="4546509" y="1935387"/>
        <a:ext cx="2788107" cy="10782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FDA94-0C14-3045-90CF-92FB4EDC9513}"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AAEE2-9E83-D646-89A8-89D2D498A375}" type="slidenum">
              <a:rPr lang="en-US" smtClean="0"/>
              <a:t>‹#›</a:t>
            </a:fld>
            <a:endParaRPr lang="en-US"/>
          </a:p>
        </p:txBody>
      </p:sp>
    </p:spTree>
    <p:extLst>
      <p:ext uri="{BB962C8B-B14F-4D97-AF65-F5344CB8AC3E}">
        <p14:creationId xmlns:p14="http://schemas.microsoft.com/office/powerpoint/2010/main" val="10988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1AAEE2-9E83-D646-89A8-89D2D498A375}" type="slidenum">
              <a:rPr lang="en-US" smtClean="0"/>
              <a:t>18</a:t>
            </a:fld>
            <a:endParaRPr lang="en-US"/>
          </a:p>
        </p:txBody>
      </p:sp>
    </p:spTree>
    <p:extLst>
      <p:ext uri="{BB962C8B-B14F-4D97-AF65-F5344CB8AC3E}">
        <p14:creationId xmlns:p14="http://schemas.microsoft.com/office/powerpoint/2010/main" val="37948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12/7/2022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14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12/7/2022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05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12/7/2022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79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12/7/2022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7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12/7/2022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19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12/7/2022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71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12/7/2022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2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12/7/2022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5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12/7/2022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6736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12/7/2022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812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12/7/2022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10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12/7/2022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0384438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7HPwo4wnJeA&amp;feature=youtu.be" TargetMode="External"/><Relationship Id="rId2" Type="http://schemas.openxmlformats.org/officeDocument/2006/relationships/hyperlink" Target="https://youtu.be/Zi-0rlM4RDs" TargetMode="External"/><Relationship Id="rId1" Type="http://schemas.openxmlformats.org/officeDocument/2006/relationships/slideLayout" Target="../slideLayouts/slideLayout6.xml"/><Relationship Id="rId6" Type="http://schemas.openxmlformats.org/officeDocument/2006/relationships/hyperlink" Target="https://devashree-madhugiri.medium.com/using-cnn-for-image-classification-on-cifar-10-dataset-7803d9f3b983" TargetMode="External"/><Relationship Id="rId5" Type="http://schemas.openxmlformats.org/officeDocument/2006/relationships/hyperlink" Target="https://medium.com/0xcode/using-a-convolutional-neural-networks-cnn-to-classify-images-using-cifar-10-17f8010ff20b" TargetMode="External"/><Relationship Id="rId4" Type="http://schemas.openxmlformats.org/officeDocument/2006/relationships/hyperlink" Target="https://www.youtube.com/watch?v=GiIalyNjM6Q"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
            <a:extLst>
              <a:ext uri="{FF2B5EF4-FFF2-40B4-BE49-F238E27FC236}">
                <a16:creationId xmlns:a16="http://schemas.microsoft.com/office/drawing/2014/main" id="{C4859128-431A-F528-EC9D-DA7865679006}"/>
              </a:ext>
            </a:extLst>
          </p:cNvPr>
          <p:cNvPicPr>
            <a:picLocks noChangeAspect="1"/>
          </p:cNvPicPr>
          <p:nvPr/>
        </p:nvPicPr>
        <p:blipFill rotWithShape="1">
          <a:blip r:embed="rId2"/>
          <a:srcRect t="40237" b="3513"/>
          <a:stretch/>
        </p:blipFill>
        <p:spPr>
          <a:xfrm>
            <a:off x="20" y="1"/>
            <a:ext cx="12191980" cy="6857999"/>
          </a:xfrm>
          <a:prstGeom prst="rect">
            <a:avLst/>
          </a:prstGeom>
        </p:spPr>
      </p:pic>
      <p:sp>
        <p:nvSpPr>
          <p:cNvPr id="40"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FB677A8-D1E2-0D4E-CAE4-D314D039C2E0}"/>
              </a:ext>
            </a:extLst>
          </p:cNvPr>
          <p:cNvSpPr>
            <a:spLocks noGrp="1"/>
          </p:cNvSpPr>
          <p:nvPr>
            <p:ph type="ctrTitle"/>
          </p:nvPr>
        </p:nvSpPr>
        <p:spPr>
          <a:xfrm>
            <a:off x="565151" y="768334"/>
            <a:ext cx="4134538" cy="2866405"/>
          </a:xfrm>
        </p:spPr>
        <p:txBody>
          <a:bodyPr>
            <a:normAutofit/>
          </a:bodyPr>
          <a:lstStyle/>
          <a:p>
            <a:r>
              <a:rPr lang="en-US" sz="5400" dirty="0"/>
              <a:t>Deep Learning</a:t>
            </a:r>
          </a:p>
        </p:txBody>
      </p:sp>
      <p:sp>
        <p:nvSpPr>
          <p:cNvPr id="3" name="Subtitle 2">
            <a:extLst>
              <a:ext uri="{FF2B5EF4-FFF2-40B4-BE49-F238E27FC236}">
                <a16:creationId xmlns:a16="http://schemas.microsoft.com/office/drawing/2014/main" id="{6C548655-9458-C359-4D35-CD2175D22DC4}"/>
              </a:ext>
            </a:extLst>
          </p:cNvPr>
          <p:cNvSpPr>
            <a:spLocks noGrp="1"/>
          </p:cNvSpPr>
          <p:nvPr>
            <p:ph type="subTitle" idx="1"/>
          </p:nvPr>
        </p:nvSpPr>
        <p:spPr>
          <a:xfrm>
            <a:off x="565151" y="4283239"/>
            <a:ext cx="4134538" cy="1475177"/>
          </a:xfrm>
        </p:spPr>
        <p:txBody>
          <a:bodyPr>
            <a:normAutofit/>
          </a:bodyPr>
          <a:lstStyle/>
          <a:p>
            <a:r>
              <a:rPr lang="en-US" sz="3200" b="1" dirty="0"/>
              <a:t>Group 1 Final Project</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884722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4C6F-1642-B8D3-BB32-919BA9696CAE}"/>
              </a:ext>
            </a:extLst>
          </p:cNvPr>
          <p:cNvSpPr>
            <a:spLocks noGrp="1"/>
          </p:cNvSpPr>
          <p:nvPr>
            <p:ph type="title"/>
          </p:nvPr>
        </p:nvSpPr>
        <p:spPr/>
        <p:txBody>
          <a:bodyPr/>
          <a:lstStyle/>
          <a:p>
            <a:r>
              <a:rPr lang="en-US" u="sng"/>
              <a:t>Building the Model</a:t>
            </a:r>
            <a:endParaRPr lang="en-US" u="sng" dirty="0"/>
          </a:p>
        </p:txBody>
      </p:sp>
      <p:graphicFrame>
        <p:nvGraphicFramePr>
          <p:cNvPr id="5" name="Content Placeholder 2">
            <a:extLst>
              <a:ext uri="{FF2B5EF4-FFF2-40B4-BE49-F238E27FC236}">
                <a16:creationId xmlns:a16="http://schemas.microsoft.com/office/drawing/2014/main" id="{BD0615E1-CAA1-ECE0-8D42-2C205BB43DB8}"/>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13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4DAD-5816-86AA-F14C-00BF329EA781}"/>
              </a:ext>
            </a:extLst>
          </p:cNvPr>
          <p:cNvSpPr>
            <a:spLocks noGrp="1"/>
          </p:cNvSpPr>
          <p:nvPr>
            <p:ph type="title"/>
          </p:nvPr>
        </p:nvSpPr>
        <p:spPr/>
        <p:txBody>
          <a:bodyPr/>
          <a:lstStyle/>
          <a:p>
            <a:r>
              <a:rPr lang="en-US" u="sng" dirty="0"/>
              <a:t>Compiling the Model</a:t>
            </a:r>
          </a:p>
        </p:txBody>
      </p:sp>
      <p:graphicFrame>
        <p:nvGraphicFramePr>
          <p:cNvPr id="5" name="Content Placeholder 2">
            <a:extLst>
              <a:ext uri="{FF2B5EF4-FFF2-40B4-BE49-F238E27FC236}">
                <a16:creationId xmlns:a16="http://schemas.microsoft.com/office/drawing/2014/main" id="{3DC73780-5039-4E5B-DBF7-C61DA2801142}"/>
              </a:ext>
            </a:extLst>
          </p:cNvPr>
          <p:cNvGraphicFramePr>
            <a:graphicFrameLocks noGrp="1"/>
          </p:cNvGraphicFramePr>
          <p:nvPr>
            <p:ph idx="1"/>
            <p:extLst>
              <p:ext uri="{D42A27DB-BD31-4B8C-83A1-F6EECF244321}">
                <p14:modId xmlns:p14="http://schemas.microsoft.com/office/powerpoint/2010/main" val="1582856438"/>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19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E4B7E-33B8-D536-C883-AC65CB8DB273}"/>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u="sng" dirty="0"/>
              <a:t>Training The Model</a:t>
            </a:r>
          </a:p>
        </p:txBody>
      </p:sp>
      <p:sp>
        <p:nvSpPr>
          <p:cNvPr id="3" name="Content Placeholder 2">
            <a:extLst>
              <a:ext uri="{FF2B5EF4-FFF2-40B4-BE49-F238E27FC236}">
                <a16:creationId xmlns:a16="http://schemas.microsoft.com/office/drawing/2014/main" id="{3D97EE28-DA5F-E20D-6DDA-0A5550016A7F}"/>
              </a:ext>
            </a:extLst>
          </p:cNvPr>
          <p:cNvSpPr>
            <a:spLocks noGrp="1"/>
          </p:cNvSpPr>
          <p:nvPr>
            <p:ph idx="1"/>
          </p:nvPr>
        </p:nvSpPr>
        <p:spPr>
          <a:xfrm>
            <a:off x="6344529" y="601049"/>
            <a:ext cx="5076511" cy="1888680"/>
          </a:xfrm>
        </p:spPr>
        <p:txBody>
          <a:bodyPr vert="horz" lIns="91440" tIns="45720" rIns="91440" bIns="45720" rtlCol="0" anchor="t">
            <a:noAutofit/>
          </a:bodyPr>
          <a:lstStyle/>
          <a:p>
            <a:pPr algn="just">
              <a:lnSpc>
                <a:spcPct val="90000"/>
              </a:lnSpc>
            </a:pPr>
            <a:r>
              <a:rPr lang="en-IN" sz="1600" b="0" i="0" dirty="0">
                <a:solidFill>
                  <a:srgbClr val="292929"/>
                </a:solidFill>
                <a:effectLst/>
                <a:latin typeface="source-serif-pro"/>
              </a:rPr>
              <a:t>This function  takes the training and validation data in order to fit our model.</a:t>
            </a:r>
          </a:p>
          <a:p>
            <a:pPr algn="just">
              <a:lnSpc>
                <a:spcPct val="90000"/>
              </a:lnSpc>
            </a:pPr>
            <a:r>
              <a:rPr lang="en-IN" sz="1600" dirty="0">
                <a:solidFill>
                  <a:srgbClr val="292929"/>
                </a:solidFill>
                <a:latin typeface="source-serif-pro"/>
              </a:rPr>
              <a:t>We work on the strategy that 10% of the training data is allocate to the validation data.</a:t>
            </a:r>
          </a:p>
          <a:p>
            <a:pPr algn="just">
              <a:lnSpc>
                <a:spcPct val="90000"/>
              </a:lnSpc>
            </a:pPr>
            <a:r>
              <a:rPr lang="en-IN" sz="1600" dirty="0">
                <a:solidFill>
                  <a:srgbClr val="292929"/>
                </a:solidFill>
                <a:latin typeface="source-serif-pro"/>
              </a:rPr>
              <a:t>Training of the model is done by using </a:t>
            </a:r>
            <a:r>
              <a:rPr lang="en-IN" sz="1600" dirty="0" err="1">
                <a:solidFill>
                  <a:srgbClr val="292929"/>
                </a:solidFill>
                <a:latin typeface="source-serif-pro"/>
              </a:rPr>
              <a:t>model.fit</a:t>
            </a:r>
            <a:r>
              <a:rPr lang="en-IN" sz="1600" dirty="0">
                <a:solidFill>
                  <a:srgbClr val="292929"/>
                </a:solidFill>
                <a:latin typeface="source-serif-pro"/>
              </a:rPr>
              <a:t>() function.</a:t>
            </a:r>
            <a:endParaRPr lang="en-US" sz="1600" dirty="0"/>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Graphical user interface, diagram&#10;&#10;Description automatically generated">
            <a:extLst>
              <a:ext uri="{FF2B5EF4-FFF2-40B4-BE49-F238E27FC236}">
                <a16:creationId xmlns:a16="http://schemas.microsoft.com/office/drawing/2014/main" id="{830D5037-4891-2782-AA7B-12108D52A293}"/>
              </a:ext>
            </a:extLst>
          </p:cNvPr>
          <p:cNvPicPr>
            <a:picLocks noChangeAspect="1"/>
          </p:cNvPicPr>
          <p:nvPr/>
        </p:nvPicPr>
        <p:blipFill>
          <a:blip r:embed="rId2"/>
          <a:stretch>
            <a:fillRect/>
          </a:stretch>
        </p:blipFill>
        <p:spPr>
          <a:xfrm>
            <a:off x="651489" y="2310818"/>
            <a:ext cx="10885620" cy="3428969"/>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72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A8DB-5274-F346-CB9A-C2DDE836BFB6}"/>
              </a:ext>
            </a:extLst>
          </p:cNvPr>
          <p:cNvSpPr>
            <a:spLocks noGrp="1"/>
          </p:cNvSpPr>
          <p:nvPr>
            <p:ph type="title"/>
          </p:nvPr>
        </p:nvSpPr>
        <p:spPr>
          <a:xfrm>
            <a:off x="565150" y="151912"/>
            <a:ext cx="7988007" cy="720285"/>
          </a:xfrm>
        </p:spPr>
        <p:txBody>
          <a:bodyPr/>
          <a:lstStyle/>
          <a:p>
            <a:r>
              <a:rPr lang="en-US" sz="4000" u="sng" dirty="0"/>
              <a:t>The Architecture:</a:t>
            </a:r>
            <a:endParaRPr lang="en-IN" dirty="0"/>
          </a:p>
        </p:txBody>
      </p:sp>
      <p:graphicFrame>
        <p:nvGraphicFramePr>
          <p:cNvPr id="4" name="Table 4">
            <a:extLst>
              <a:ext uri="{FF2B5EF4-FFF2-40B4-BE49-F238E27FC236}">
                <a16:creationId xmlns:a16="http://schemas.microsoft.com/office/drawing/2014/main" id="{3DB0BEA2-04E8-C1A1-3CF7-D267116F80E6}"/>
              </a:ext>
            </a:extLst>
          </p:cNvPr>
          <p:cNvGraphicFramePr>
            <a:graphicFrameLocks noGrp="1"/>
          </p:cNvGraphicFramePr>
          <p:nvPr>
            <p:ph idx="1"/>
            <p:extLst>
              <p:ext uri="{D42A27DB-BD31-4B8C-83A1-F6EECF244321}">
                <p14:modId xmlns:p14="http://schemas.microsoft.com/office/powerpoint/2010/main" val="2927287995"/>
              </p:ext>
            </p:extLst>
          </p:nvPr>
        </p:nvGraphicFramePr>
        <p:xfrm>
          <a:off x="565150" y="1069145"/>
          <a:ext cx="10548327" cy="5372262"/>
        </p:xfrm>
        <a:graphic>
          <a:graphicData uri="http://schemas.openxmlformats.org/drawingml/2006/table">
            <a:tbl>
              <a:tblPr firstRow="1" bandRow="1">
                <a:tableStyleId>{5C22544A-7EE6-4342-B048-85BDC9FD1C3A}</a:tableStyleId>
              </a:tblPr>
              <a:tblGrid>
                <a:gridCol w="3516109">
                  <a:extLst>
                    <a:ext uri="{9D8B030D-6E8A-4147-A177-3AD203B41FA5}">
                      <a16:colId xmlns:a16="http://schemas.microsoft.com/office/drawing/2014/main" val="1690776825"/>
                    </a:ext>
                  </a:extLst>
                </a:gridCol>
                <a:gridCol w="3782581">
                  <a:extLst>
                    <a:ext uri="{9D8B030D-6E8A-4147-A177-3AD203B41FA5}">
                      <a16:colId xmlns:a16="http://schemas.microsoft.com/office/drawing/2014/main" val="2577190966"/>
                    </a:ext>
                  </a:extLst>
                </a:gridCol>
                <a:gridCol w="3249637">
                  <a:extLst>
                    <a:ext uri="{9D8B030D-6E8A-4147-A177-3AD203B41FA5}">
                      <a16:colId xmlns:a16="http://schemas.microsoft.com/office/drawing/2014/main" val="3206791097"/>
                    </a:ext>
                  </a:extLst>
                </a:gridCol>
              </a:tblGrid>
              <a:tr h="769782">
                <a:tc>
                  <a:txBody>
                    <a:bodyPr/>
                    <a:lstStyle/>
                    <a:p>
                      <a:pPr algn="ctr"/>
                      <a:r>
                        <a:rPr lang="en-IN" sz="2000" dirty="0"/>
                        <a:t>Architecture / Model 1</a:t>
                      </a:r>
                    </a:p>
                  </a:txBody>
                  <a:tcPr/>
                </a:tc>
                <a:tc>
                  <a:txBody>
                    <a:bodyPr/>
                    <a:lstStyle/>
                    <a:p>
                      <a:pPr algn="ctr"/>
                      <a:r>
                        <a:rPr lang="en-IN" sz="2000" dirty="0"/>
                        <a:t>Architecture / Model 2</a:t>
                      </a:r>
                    </a:p>
                  </a:txBody>
                  <a:tcPr/>
                </a:tc>
                <a:tc>
                  <a:txBody>
                    <a:bodyPr/>
                    <a:lstStyle/>
                    <a:p>
                      <a:pPr algn="ctr"/>
                      <a:r>
                        <a:rPr lang="en-IN" sz="2000" dirty="0"/>
                        <a:t>Architecture / Model 3</a:t>
                      </a:r>
                    </a:p>
                  </a:txBody>
                  <a:tcPr/>
                </a:tc>
                <a:extLst>
                  <a:ext uri="{0D108BD9-81ED-4DB2-BD59-A6C34878D82A}">
                    <a16:rowId xmlns:a16="http://schemas.microsoft.com/office/drawing/2014/main" val="2046963226"/>
                  </a:ext>
                </a:extLst>
              </a:tr>
              <a:tr h="4111707">
                <a:tc>
                  <a:txBody>
                    <a:bodyPr/>
                    <a:lstStyle/>
                    <a:p>
                      <a:pPr marL="285750" indent="-285750" algn="just">
                        <a:buFont typeface="Wingdings" panose="05000000000000000000" pitchFamily="2" charset="2"/>
                        <a:buChar char="Ø"/>
                      </a:pPr>
                      <a:r>
                        <a:rPr lang="en-IN" sz="2000" dirty="0"/>
                        <a:t>In this we have using Conv2D Layer of </a:t>
                      </a:r>
                      <a:r>
                        <a:rPr lang="en-IN" sz="2000" b="1" dirty="0"/>
                        <a:t>32 filters</a:t>
                      </a:r>
                      <a:r>
                        <a:rPr lang="en-IN" sz="2000" dirty="0"/>
                        <a:t>, </a:t>
                      </a:r>
                      <a:r>
                        <a:rPr lang="en-IN" sz="2000" b="1" dirty="0"/>
                        <a:t>(3x3) kernel size</a:t>
                      </a:r>
                      <a:r>
                        <a:rPr lang="en-IN" sz="2000" dirty="0"/>
                        <a:t> window and ‘</a:t>
                      </a:r>
                      <a:r>
                        <a:rPr lang="en-IN" sz="2000" b="1" dirty="0" err="1"/>
                        <a:t>relu</a:t>
                      </a:r>
                      <a:r>
                        <a:rPr lang="en-IN" sz="2000" dirty="0"/>
                        <a:t>’ as activation function.</a:t>
                      </a:r>
                    </a:p>
                    <a:p>
                      <a:pPr marL="285750" indent="-285750" algn="just">
                        <a:buFont typeface="Wingdings" panose="05000000000000000000" pitchFamily="2" charset="2"/>
                        <a:buChar char="Ø"/>
                      </a:pPr>
                      <a:r>
                        <a:rPr lang="en-IN" sz="2000" dirty="0"/>
                        <a:t>In the Dense layer, 64 interconnected neuron is using and 10 neuron as the final output.</a:t>
                      </a:r>
                    </a:p>
                    <a:p>
                      <a:pPr marL="285750" indent="-285750" algn="just">
                        <a:buFont typeface="Wingdings" panose="05000000000000000000" pitchFamily="2" charset="2"/>
                        <a:buChar char="Ø"/>
                      </a:pPr>
                      <a:r>
                        <a:rPr lang="en-IN" sz="2000" b="0" i="0" kern="1200" dirty="0">
                          <a:solidFill>
                            <a:schemeClr val="dk1"/>
                          </a:solidFill>
                          <a:effectLst/>
                          <a:latin typeface="+mn-lt"/>
                          <a:ea typeface="+mn-ea"/>
                          <a:cs typeface="+mn-cs"/>
                        </a:rPr>
                        <a:t>“</a:t>
                      </a:r>
                      <a:r>
                        <a:rPr lang="en-IN" sz="2000" b="1" i="0" kern="1200" dirty="0">
                          <a:solidFill>
                            <a:schemeClr val="dk1"/>
                          </a:solidFill>
                          <a:effectLst/>
                          <a:latin typeface="+mn-lt"/>
                          <a:ea typeface="+mn-ea"/>
                          <a:cs typeface="+mn-cs"/>
                        </a:rPr>
                        <a:t>Categorical cross entropy</a:t>
                      </a:r>
                      <a:r>
                        <a:rPr lang="en-IN" sz="2000" b="0" i="0" kern="1200" dirty="0">
                          <a:solidFill>
                            <a:schemeClr val="dk1"/>
                          </a:solidFill>
                          <a:effectLst/>
                          <a:latin typeface="+mn-lt"/>
                          <a:ea typeface="+mn-ea"/>
                          <a:cs typeface="+mn-cs"/>
                        </a:rPr>
                        <a:t>” is used as a loss function, ”</a:t>
                      </a:r>
                      <a:r>
                        <a:rPr lang="en-IN" sz="2000" b="1" i="0" kern="1200" dirty="0">
                          <a:solidFill>
                            <a:schemeClr val="dk1"/>
                          </a:solidFill>
                          <a:effectLst/>
                          <a:latin typeface="+mn-lt"/>
                          <a:ea typeface="+mn-ea"/>
                          <a:cs typeface="+mn-cs"/>
                        </a:rPr>
                        <a:t>Adam</a:t>
                      </a:r>
                      <a:r>
                        <a:rPr lang="en-IN" sz="2000" b="0" i="0" kern="1200" dirty="0">
                          <a:solidFill>
                            <a:schemeClr val="dk1"/>
                          </a:solidFill>
                          <a:effectLst/>
                          <a:latin typeface="+mn-lt"/>
                          <a:ea typeface="+mn-ea"/>
                          <a:cs typeface="+mn-cs"/>
                        </a:rPr>
                        <a:t>” as optimizer and </a:t>
                      </a:r>
                      <a:r>
                        <a:rPr lang="en-IN" sz="2000" b="1" i="0" kern="1200" dirty="0">
                          <a:solidFill>
                            <a:schemeClr val="dk1"/>
                          </a:solidFill>
                          <a:effectLst/>
                          <a:latin typeface="+mn-lt"/>
                          <a:ea typeface="+mn-ea"/>
                          <a:cs typeface="+mn-cs"/>
                        </a:rPr>
                        <a:t>number of iteration</a:t>
                      </a:r>
                      <a:r>
                        <a:rPr lang="en-IN" sz="2000" b="0" i="0" kern="1200" dirty="0">
                          <a:solidFill>
                            <a:schemeClr val="dk1"/>
                          </a:solidFill>
                          <a:effectLst/>
                          <a:latin typeface="+mn-lt"/>
                          <a:ea typeface="+mn-ea"/>
                          <a:cs typeface="+mn-cs"/>
                        </a:rPr>
                        <a:t> done is </a:t>
                      </a:r>
                      <a:r>
                        <a:rPr lang="en-IN" sz="2000" b="1" i="0" kern="1200" dirty="0">
                          <a:solidFill>
                            <a:schemeClr val="dk1"/>
                          </a:solidFill>
                          <a:effectLst/>
                          <a:latin typeface="+mn-lt"/>
                          <a:ea typeface="+mn-ea"/>
                          <a:cs typeface="+mn-cs"/>
                        </a:rPr>
                        <a:t>20</a:t>
                      </a:r>
                      <a:endParaRPr lang="en-IN" sz="2000" b="1" dirty="0"/>
                    </a:p>
                    <a:p>
                      <a:pPr marL="285750" indent="-285750">
                        <a:buFont typeface="Wingdings" panose="05000000000000000000" pitchFamily="2" charset="2"/>
                        <a:buChar char="Ø"/>
                      </a:pPr>
                      <a:endParaRPr lang="en-IN" dirty="0"/>
                    </a:p>
                    <a:p>
                      <a:endParaRPr lang="en-IN" dirty="0"/>
                    </a:p>
                  </a:txBody>
                  <a:tcPr/>
                </a:tc>
                <a:tc>
                  <a:txBody>
                    <a:bodyPr/>
                    <a:lstStyle/>
                    <a:p>
                      <a:pPr marL="285750" indent="-285750">
                        <a:buFont typeface="Wingdings" panose="05000000000000000000" pitchFamily="2" charset="2"/>
                        <a:buChar char="Ø"/>
                      </a:pPr>
                      <a:r>
                        <a:rPr lang="en-IN" sz="2000" dirty="0"/>
                        <a:t>Here we increase the numbers of Conv2D Layer filter to </a:t>
                      </a:r>
                      <a:r>
                        <a:rPr lang="en-IN" sz="2000" b="1" dirty="0"/>
                        <a:t>128</a:t>
                      </a:r>
                      <a:r>
                        <a:rPr lang="en-IN" sz="2000" dirty="0"/>
                        <a:t>, increase the kernel size window </a:t>
                      </a:r>
                      <a:r>
                        <a:rPr lang="en-IN" sz="2000" b="1" dirty="0"/>
                        <a:t>(4x4)</a:t>
                      </a:r>
                      <a:r>
                        <a:rPr lang="en-IN" sz="2000" dirty="0"/>
                        <a:t> and ‘</a:t>
                      </a:r>
                      <a:r>
                        <a:rPr lang="en-IN" sz="2000" b="1" dirty="0" err="1"/>
                        <a:t>relu</a:t>
                      </a:r>
                      <a:r>
                        <a:rPr lang="en-IN" sz="2000" dirty="0"/>
                        <a:t>’ as activation function.</a:t>
                      </a:r>
                    </a:p>
                    <a:p>
                      <a:pPr marL="285750" indent="-285750">
                        <a:buFont typeface="Wingdings" panose="05000000000000000000" pitchFamily="2" charset="2"/>
                        <a:buChar char="Ø"/>
                      </a:pPr>
                      <a:r>
                        <a:rPr lang="en-IN" sz="2000" dirty="0"/>
                        <a:t>Here added dropout of 50%.</a:t>
                      </a:r>
                    </a:p>
                    <a:p>
                      <a:pPr marL="285750" indent="-285750">
                        <a:buFont typeface="Wingdings" panose="05000000000000000000" pitchFamily="2" charset="2"/>
                        <a:buChar char="Ø"/>
                      </a:pPr>
                      <a:r>
                        <a:rPr lang="en-IN" sz="2000" dirty="0"/>
                        <a:t>In the Dense layer, number of neuron increased to </a:t>
                      </a:r>
                      <a:r>
                        <a:rPr lang="en-IN" sz="2000" b="1" dirty="0"/>
                        <a:t>256</a:t>
                      </a:r>
                      <a:r>
                        <a:rPr lang="en-IN" sz="2000" dirty="0"/>
                        <a:t> and 10 neuron as the final output.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b="0" i="0" kern="1200" dirty="0">
                          <a:solidFill>
                            <a:schemeClr val="dk1"/>
                          </a:solidFill>
                          <a:effectLst/>
                          <a:latin typeface="+mn-lt"/>
                          <a:ea typeface="+mn-ea"/>
                          <a:cs typeface="+mn-cs"/>
                        </a:rPr>
                        <a:t>“</a:t>
                      </a:r>
                      <a:r>
                        <a:rPr lang="en-IN" sz="2000" b="1" i="0" kern="1200" dirty="0">
                          <a:solidFill>
                            <a:schemeClr val="dk1"/>
                          </a:solidFill>
                          <a:effectLst/>
                          <a:latin typeface="+mn-lt"/>
                          <a:ea typeface="+mn-ea"/>
                          <a:cs typeface="+mn-cs"/>
                        </a:rPr>
                        <a:t>Categorical cross entropy</a:t>
                      </a:r>
                      <a:r>
                        <a:rPr lang="en-IN" sz="2000" b="0" i="0" kern="1200" dirty="0">
                          <a:solidFill>
                            <a:schemeClr val="dk1"/>
                          </a:solidFill>
                          <a:effectLst/>
                          <a:latin typeface="+mn-lt"/>
                          <a:ea typeface="+mn-ea"/>
                          <a:cs typeface="+mn-cs"/>
                        </a:rPr>
                        <a:t>” is used as a loss function, ”</a:t>
                      </a:r>
                      <a:r>
                        <a:rPr lang="en-IN" sz="2000" b="1" i="0" kern="1200" dirty="0">
                          <a:solidFill>
                            <a:schemeClr val="dk1"/>
                          </a:solidFill>
                          <a:effectLst/>
                          <a:latin typeface="+mn-lt"/>
                          <a:ea typeface="+mn-ea"/>
                          <a:cs typeface="+mn-cs"/>
                        </a:rPr>
                        <a:t>Adam</a:t>
                      </a:r>
                      <a:r>
                        <a:rPr lang="en-IN" sz="2000" b="0" i="0" kern="1200" dirty="0">
                          <a:solidFill>
                            <a:schemeClr val="dk1"/>
                          </a:solidFill>
                          <a:effectLst/>
                          <a:latin typeface="+mn-lt"/>
                          <a:ea typeface="+mn-ea"/>
                          <a:cs typeface="+mn-cs"/>
                        </a:rPr>
                        <a:t>” as optimizer and </a:t>
                      </a:r>
                      <a:r>
                        <a:rPr lang="en-IN" sz="2000" b="1" i="0" kern="1200" dirty="0">
                          <a:solidFill>
                            <a:schemeClr val="dk1"/>
                          </a:solidFill>
                          <a:effectLst/>
                          <a:latin typeface="+mn-lt"/>
                          <a:ea typeface="+mn-ea"/>
                          <a:cs typeface="+mn-cs"/>
                        </a:rPr>
                        <a:t>number of iteration</a:t>
                      </a:r>
                      <a:r>
                        <a:rPr lang="en-IN" sz="2000" b="0" i="0" kern="1200" dirty="0">
                          <a:solidFill>
                            <a:schemeClr val="dk1"/>
                          </a:solidFill>
                          <a:effectLst/>
                          <a:latin typeface="+mn-lt"/>
                          <a:ea typeface="+mn-ea"/>
                          <a:cs typeface="+mn-cs"/>
                        </a:rPr>
                        <a:t> done is </a:t>
                      </a:r>
                      <a:r>
                        <a:rPr lang="en-IN" sz="2000" b="1" i="0" kern="1200" dirty="0">
                          <a:solidFill>
                            <a:schemeClr val="dk1"/>
                          </a:solidFill>
                          <a:effectLst/>
                          <a:latin typeface="+mn-lt"/>
                          <a:ea typeface="+mn-ea"/>
                          <a:cs typeface="+mn-cs"/>
                        </a:rPr>
                        <a:t>20</a:t>
                      </a:r>
                      <a:endParaRPr lang="en-IN" sz="2000" b="1" dirty="0"/>
                    </a:p>
                    <a:p>
                      <a:pPr marL="0" indent="0">
                        <a:buFont typeface="Wingdings" panose="05000000000000000000" pitchFamily="2" charset="2"/>
                        <a:buNone/>
                      </a:pPr>
                      <a:endParaRPr lang="en-IN" sz="1800" dirty="0"/>
                    </a:p>
                    <a:p>
                      <a:endParaRPr lang="en-IN" dirty="0"/>
                    </a:p>
                  </a:txBody>
                  <a:tcPr/>
                </a:tc>
                <a:tc>
                  <a:txBody>
                    <a:bodyPr/>
                    <a:lstStyle/>
                    <a:p>
                      <a:pPr marL="285750" indent="-285750">
                        <a:buFont typeface="Wingdings" panose="05000000000000000000" pitchFamily="2" charset="2"/>
                        <a:buChar char="Ø"/>
                      </a:pPr>
                      <a:r>
                        <a:rPr lang="en-IN" sz="2000" dirty="0"/>
                        <a:t>In this Model, same architecture is used as of Model 2.</a:t>
                      </a:r>
                    </a:p>
                    <a:p>
                      <a:pPr marL="285750" indent="-285750">
                        <a:buFont typeface="Wingdings" panose="05000000000000000000" pitchFamily="2" charset="2"/>
                        <a:buChar char="Ø"/>
                      </a:pPr>
                      <a:r>
                        <a:rPr lang="en-IN" sz="2000" dirty="0"/>
                        <a:t>Here we train the model by reducing the learning rate and increase the number of iterations.</a:t>
                      </a:r>
                    </a:p>
                  </a:txBody>
                  <a:tcPr/>
                </a:tc>
                <a:extLst>
                  <a:ext uri="{0D108BD9-81ED-4DB2-BD59-A6C34878D82A}">
                    <a16:rowId xmlns:a16="http://schemas.microsoft.com/office/drawing/2014/main" val="1831472839"/>
                  </a:ext>
                </a:extLst>
              </a:tr>
            </a:tbl>
          </a:graphicData>
        </a:graphic>
      </p:graphicFrame>
    </p:spTree>
    <p:extLst>
      <p:ext uri="{BB962C8B-B14F-4D97-AF65-F5344CB8AC3E}">
        <p14:creationId xmlns:p14="http://schemas.microsoft.com/office/powerpoint/2010/main" val="278446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11FD6-A441-E5EA-A3BC-64E8A6579F92}"/>
              </a:ext>
            </a:extLst>
          </p:cNvPr>
          <p:cNvSpPr>
            <a:spLocks noGrp="1"/>
          </p:cNvSpPr>
          <p:nvPr>
            <p:ph type="title"/>
          </p:nvPr>
        </p:nvSpPr>
        <p:spPr>
          <a:xfrm>
            <a:off x="566924" y="765768"/>
            <a:ext cx="6402597" cy="1063244"/>
          </a:xfrm>
        </p:spPr>
        <p:txBody>
          <a:bodyPr vert="horz" lIns="91440" tIns="45720" rIns="91440" bIns="45720" rtlCol="0" anchor="t">
            <a:normAutofit fontScale="90000"/>
          </a:bodyPr>
          <a:lstStyle/>
          <a:p>
            <a:r>
              <a:rPr lang="en-US" sz="4800" u="sng" dirty="0"/>
              <a:t>Model 1:</a:t>
            </a:r>
            <a:br>
              <a:rPr lang="en-US" sz="4800" u="sng" dirty="0"/>
            </a:br>
            <a:endParaRPr lang="en-US" sz="4800" u="sng" dirty="0"/>
          </a:p>
        </p:txBody>
      </p:sp>
      <p:sp>
        <p:nvSpPr>
          <p:cNvPr id="3" name="Content Placeholder 2">
            <a:extLst>
              <a:ext uri="{FF2B5EF4-FFF2-40B4-BE49-F238E27FC236}">
                <a16:creationId xmlns:a16="http://schemas.microsoft.com/office/drawing/2014/main" id="{1874C886-48F0-B660-3E4A-B5BAD0E1F145}"/>
              </a:ext>
            </a:extLst>
          </p:cNvPr>
          <p:cNvSpPr>
            <a:spLocks noGrp="1"/>
          </p:cNvSpPr>
          <p:nvPr>
            <p:ph idx="1"/>
          </p:nvPr>
        </p:nvSpPr>
        <p:spPr>
          <a:xfrm>
            <a:off x="7077260" y="3060108"/>
            <a:ext cx="4132763" cy="943102"/>
          </a:xfrm>
        </p:spPr>
        <p:txBody>
          <a:bodyPr vert="horz" lIns="91440" tIns="45720" rIns="91440" bIns="45720" rtlCol="0" anchor="t">
            <a:normAutofit/>
          </a:bodyPr>
          <a:lstStyle/>
          <a:p>
            <a:pPr marL="0" indent="0" algn="r">
              <a:buNone/>
            </a:pPr>
            <a:r>
              <a:rPr lang="en-US" sz="2000" u="sng" dirty="0"/>
              <a:t>Model 1: </a:t>
            </a:r>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Text&#10;&#10;Description automatically generated">
            <a:extLst>
              <a:ext uri="{FF2B5EF4-FFF2-40B4-BE49-F238E27FC236}">
                <a16:creationId xmlns:a16="http://schemas.microsoft.com/office/drawing/2014/main" id="{921B6CE2-37A3-FBDF-0494-B5A65150D7D7}"/>
              </a:ext>
            </a:extLst>
          </p:cNvPr>
          <p:cNvPicPr>
            <a:picLocks noChangeAspect="1"/>
          </p:cNvPicPr>
          <p:nvPr/>
        </p:nvPicPr>
        <p:blipFill rotWithShape="1">
          <a:blip r:embed="rId2"/>
          <a:srcRect r="11294" b="1"/>
          <a:stretch/>
        </p:blipFill>
        <p:spPr>
          <a:xfrm>
            <a:off x="-2465" y="1582932"/>
            <a:ext cx="12191999" cy="4688763"/>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61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6" name="Oval 25">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Oval 33">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Oval 39">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1" name="Straight Connector 50">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7D3F6-8901-1EDF-B7BA-3697B93BDDD2}"/>
              </a:ext>
            </a:extLst>
          </p:cNvPr>
          <p:cNvSpPr>
            <a:spLocks noGrp="1"/>
          </p:cNvSpPr>
          <p:nvPr>
            <p:ph type="title"/>
          </p:nvPr>
        </p:nvSpPr>
        <p:spPr>
          <a:xfrm>
            <a:off x="565150" y="444882"/>
            <a:ext cx="6402597" cy="1063244"/>
          </a:xfrm>
        </p:spPr>
        <p:txBody>
          <a:bodyPr vert="horz" lIns="91440" tIns="45720" rIns="91440" bIns="45720" rtlCol="0" anchor="b">
            <a:normAutofit/>
          </a:bodyPr>
          <a:lstStyle/>
          <a:p>
            <a:r>
              <a:rPr lang="en-US" sz="4800" u="sng" dirty="0"/>
              <a:t>Model 2:</a:t>
            </a:r>
          </a:p>
        </p:txBody>
      </p:sp>
      <p:grpSp>
        <p:nvGrpSpPr>
          <p:cNvPr id="55" name="Group 54">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56" name="Oval 55">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Content Placeholder 4" descr="Text&#10;&#10;Description automatically generated">
            <a:extLst>
              <a:ext uri="{FF2B5EF4-FFF2-40B4-BE49-F238E27FC236}">
                <a16:creationId xmlns:a16="http://schemas.microsoft.com/office/drawing/2014/main" id="{C9AB7B26-1E88-D82C-5567-D630BC060ADD}"/>
              </a:ext>
            </a:extLst>
          </p:cNvPr>
          <p:cNvPicPr>
            <a:picLocks noGrp="1" noChangeAspect="1"/>
          </p:cNvPicPr>
          <p:nvPr>
            <p:ph idx="1"/>
          </p:nvPr>
        </p:nvPicPr>
        <p:blipFill rotWithShape="1">
          <a:blip r:embed="rId2"/>
          <a:srcRect r="7643"/>
          <a:stretch/>
        </p:blipFill>
        <p:spPr>
          <a:xfrm>
            <a:off x="0" y="1953007"/>
            <a:ext cx="11907747" cy="4904992"/>
          </a:xfrm>
          <a:prstGeom prst="rect">
            <a:avLst/>
          </a:prstGeom>
        </p:spPr>
      </p:pic>
      <p:cxnSp>
        <p:nvCxnSpPr>
          <p:cNvPr id="62" name="Straight Connector 61">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00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5D87F-8127-2339-821A-B3F3C1A7E1CD}"/>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u="sng" dirty="0"/>
              <a:t>Model 3:</a:t>
            </a:r>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Content Placeholder 4" descr="Text&#10;&#10;Description automatically generated">
            <a:extLst>
              <a:ext uri="{FF2B5EF4-FFF2-40B4-BE49-F238E27FC236}">
                <a16:creationId xmlns:a16="http://schemas.microsoft.com/office/drawing/2014/main" id="{C1678DAA-01C3-87AD-7BBA-A3241ECD36C2}"/>
              </a:ext>
            </a:extLst>
          </p:cNvPr>
          <p:cNvPicPr>
            <a:picLocks noGrp="1" noChangeAspect="1"/>
          </p:cNvPicPr>
          <p:nvPr>
            <p:ph idx="1"/>
          </p:nvPr>
        </p:nvPicPr>
        <p:blipFill>
          <a:blip r:embed="rId2"/>
          <a:stretch>
            <a:fillRect/>
          </a:stretch>
        </p:blipFill>
        <p:spPr>
          <a:xfrm>
            <a:off x="0" y="2169235"/>
            <a:ext cx="12192000" cy="4688763"/>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59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5" name="Group 2054">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056" name="Oval 2055">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Oval 2058">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Oval 2059">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3"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4" name="Oval 2063">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Oval 2064">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Oval 2065">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Oval 2066">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0" name="Oval 2069">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Oval 2070">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Oval 207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81" name="Straight Connector 2080">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083" name="Rectangle 208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8DF2FEF-B2CE-5BB6-3B9B-31B19806F945}"/>
              </a:ext>
            </a:extLst>
          </p:cNvPr>
          <p:cNvSpPr>
            <a:spLocks noGrp="1"/>
          </p:cNvSpPr>
          <p:nvPr>
            <p:ph type="title" idx="4294967295"/>
          </p:nvPr>
        </p:nvSpPr>
        <p:spPr>
          <a:xfrm>
            <a:off x="602694" y="456958"/>
            <a:ext cx="6402597" cy="1063244"/>
          </a:xfrm>
        </p:spPr>
        <p:txBody>
          <a:bodyPr vert="horz" lIns="91440" tIns="45720" rIns="91440" bIns="45720" rtlCol="0" anchor="t">
            <a:normAutofit/>
          </a:bodyPr>
          <a:lstStyle/>
          <a:p>
            <a:r>
              <a:rPr lang="en-US" sz="4800" u="sng" dirty="0"/>
              <a:t>Conclusion: </a:t>
            </a:r>
          </a:p>
        </p:txBody>
      </p:sp>
      <p:grpSp>
        <p:nvGrpSpPr>
          <p:cNvPr id="2085" name="Group 2084">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29"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7"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8"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9"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050" name="Picture 2">
            <a:extLst>
              <a:ext uri="{FF2B5EF4-FFF2-40B4-BE49-F238E27FC236}">
                <a16:creationId xmlns:a16="http://schemas.microsoft.com/office/drawing/2014/main" id="{CDD2A187-7CAD-208B-0BDB-5DF281F666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492" y="2169236"/>
            <a:ext cx="11932508" cy="3953350"/>
          </a:xfrm>
          <a:prstGeom prst="rect">
            <a:avLst/>
          </a:prstGeom>
          <a:noFill/>
          <a:extLst>
            <a:ext uri="{909E8E84-426E-40DD-AFC4-6F175D3DCCD1}">
              <a14:hiddenFill xmlns:a14="http://schemas.microsoft.com/office/drawing/2010/main">
                <a:solidFill>
                  <a:srgbClr val="FFFFFF"/>
                </a:solidFill>
              </a14:hiddenFill>
            </a:ext>
          </a:extLst>
        </p:spPr>
      </p:pic>
      <p:cxnSp>
        <p:nvCxnSpPr>
          <p:cNvPr id="2091" name="Straight Connector 2090">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A12911-B596-BF7D-8F9E-B84BA998009E}"/>
              </a:ext>
            </a:extLst>
          </p:cNvPr>
          <p:cNvSpPr txBox="1"/>
          <p:nvPr/>
        </p:nvSpPr>
        <p:spPr>
          <a:xfrm>
            <a:off x="5006702" y="6354732"/>
            <a:ext cx="1194686" cy="369332"/>
          </a:xfrm>
          <a:prstGeom prst="rect">
            <a:avLst/>
          </a:prstGeom>
          <a:noFill/>
        </p:spPr>
        <p:txBody>
          <a:bodyPr wrap="none" rtlCol="0">
            <a:spAutoFit/>
          </a:bodyPr>
          <a:lstStyle/>
          <a:p>
            <a:r>
              <a:rPr lang="en-US" dirty="0"/>
              <a:t>Accuracy</a:t>
            </a:r>
          </a:p>
        </p:txBody>
      </p:sp>
    </p:spTree>
    <p:extLst>
      <p:ext uri="{BB962C8B-B14F-4D97-AF65-F5344CB8AC3E}">
        <p14:creationId xmlns:p14="http://schemas.microsoft.com/office/powerpoint/2010/main" val="24048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E4FCF585-18C8-E96E-0A46-B33C3C280A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 r="22147" b="-1"/>
          <a:stretch/>
        </p:blipFill>
        <p:spPr bwMode="auto">
          <a:xfrm>
            <a:off x="651489" y="681645"/>
            <a:ext cx="10885620" cy="54860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44F0F9E-DE88-3A83-7F74-7D378C5BA56D}"/>
              </a:ext>
            </a:extLst>
          </p:cNvPr>
          <p:cNvSpPr txBox="1"/>
          <p:nvPr/>
        </p:nvSpPr>
        <p:spPr>
          <a:xfrm>
            <a:off x="5745838" y="6176355"/>
            <a:ext cx="716415" cy="369332"/>
          </a:xfrm>
          <a:prstGeom prst="rect">
            <a:avLst/>
          </a:prstGeom>
          <a:noFill/>
        </p:spPr>
        <p:txBody>
          <a:bodyPr wrap="none" rtlCol="0">
            <a:spAutoFit/>
          </a:bodyPr>
          <a:lstStyle/>
          <a:p>
            <a:r>
              <a:rPr lang="en-US" b="1" u="sng" dirty="0"/>
              <a:t>Loss</a:t>
            </a:r>
          </a:p>
        </p:txBody>
      </p:sp>
    </p:spTree>
    <p:extLst>
      <p:ext uri="{BB962C8B-B14F-4D97-AF65-F5344CB8AC3E}">
        <p14:creationId xmlns:p14="http://schemas.microsoft.com/office/powerpoint/2010/main" val="333135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113E-23C4-EA65-FC15-239486026483}"/>
              </a:ext>
            </a:extLst>
          </p:cNvPr>
          <p:cNvSpPr>
            <a:spLocks noGrp="1"/>
          </p:cNvSpPr>
          <p:nvPr>
            <p:ph type="title"/>
          </p:nvPr>
        </p:nvSpPr>
        <p:spPr>
          <a:xfrm>
            <a:off x="565150" y="770889"/>
            <a:ext cx="8269134" cy="3078439"/>
          </a:xfrm>
        </p:spPr>
        <p:txBody>
          <a:bodyPr>
            <a:normAutofit/>
          </a:bodyPr>
          <a:lstStyle/>
          <a:p>
            <a:r>
              <a:rPr lang="en-IN" u="sng" dirty="0"/>
              <a:t>Evaluating Model with Test Data</a:t>
            </a:r>
            <a:br>
              <a:rPr lang="en-IN" u="sng" dirty="0"/>
            </a:br>
            <a:br>
              <a:rPr lang="en-IN" u="sng" dirty="0"/>
            </a:br>
            <a:br>
              <a:rPr lang="en-IN" u="sng" dirty="0"/>
            </a:br>
            <a:endParaRPr lang="en-IN" u="sng" dirty="0"/>
          </a:p>
        </p:txBody>
      </p:sp>
      <p:pic>
        <p:nvPicPr>
          <p:cNvPr id="6" name="Picture 5">
            <a:extLst>
              <a:ext uri="{FF2B5EF4-FFF2-40B4-BE49-F238E27FC236}">
                <a16:creationId xmlns:a16="http://schemas.microsoft.com/office/drawing/2014/main" id="{45A4FA48-8193-A7A4-7FD5-3B9B5F6FE952}"/>
              </a:ext>
            </a:extLst>
          </p:cNvPr>
          <p:cNvPicPr>
            <a:picLocks noChangeAspect="1"/>
          </p:cNvPicPr>
          <p:nvPr/>
        </p:nvPicPr>
        <p:blipFill>
          <a:blip r:embed="rId2"/>
          <a:stretch>
            <a:fillRect/>
          </a:stretch>
        </p:blipFill>
        <p:spPr>
          <a:xfrm>
            <a:off x="890587" y="2064774"/>
            <a:ext cx="10410825" cy="2138516"/>
          </a:xfrm>
          <a:prstGeom prst="rect">
            <a:avLst/>
          </a:prstGeom>
        </p:spPr>
      </p:pic>
    </p:spTree>
    <p:extLst>
      <p:ext uri="{BB962C8B-B14F-4D97-AF65-F5344CB8AC3E}">
        <p14:creationId xmlns:p14="http://schemas.microsoft.com/office/powerpoint/2010/main" val="76911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a:extLst>
              <a:ext uri="{FF2B5EF4-FFF2-40B4-BE49-F238E27FC236}">
                <a16:creationId xmlns:a16="http://schemas.microsoft.com/office/drawing/2014/main" id="{14ACB00F-615E-0E4F-9794-329E08F6E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50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2BD6713D-BDDF-A11B-2055-976F81D8D2A0}"/>
              </a:ext>
            </a:extLst>
          </p:cNvPr>
          <p:cNvSpPr>
            <a:spLocks noGrp="1"/>
          </p:cNvSpPr>
          <p:nvPr>
            <p:ph type="title"/>
          </p:nvPr>
        </p:nvSpPr>
        <p:spPr>
          <a:xfrm>
            <a:off x="565150" y="770890"/>
            <a:ext cx="7335835" cy="1268984"/>
          </a:xfrm>
        </p:spPr>
        <p:txBody>
          <a:bodyPr vert="horz" lIns="91440" tIns="45720" rIns="91440" bIns="45720" rtlCol="0" anchor="t">
            <a:normAutofit/>
          </a:bodyPr>
          <a:lstStyle/>
          <a:p>
            <a:r>
              <a:rPr lang="en-US" b="0" u="sng" dirty="0"/>
              <a:t>Team Members:</a:t>
            </a:r>
          </a:p>
        </p:txBody>
      </p:sp>
      <p:sp>
        <p:nvSpPr>
          <p:cNvPr id="4" name="TextBox 3">
            <a:extLst>
              <a:ext uri="{FF2B5EF4-FFF2-40B4-BE49-F238E27FC236}">
                <a16:creationId xmlns:a16="http://schemas.microsoft.com/office/drawing/2014/main" id="{7D29FA30-E3C9-E65B-FADF-F44A5FD9C92B}"/>
              </a:ext>
            </a:extLst>
          </p:cNvPr>
          <p:cNvSpPr txBox="1"/>
          <p:nvPr/>
        </p:nvSpPr>
        <p:spPr>
          <a:xfrm>
            <a:off x="8995719" y="5449330"/>
            <a:ext cx="1952329" cy="723275"/>
          </a:xfrm>
          <a:prstGeom prst="rect">
            <a:avLst/>
          </a:prstGeom>
          <a:noFill/>
        </p:spPr>
        <p:txBody>
          <a:bodyPr wrap="none" rtlCol="0">
            <a:spAutoFit/>
          </a:bodyPr>
          <a:lstStyle/>
          <a:p>
            <a:pPr>
              <a:spcAft>
                <a:spcPts val="600"/>
              </a:spcAft>
            </a:pPr>
            <a:r>
              <a:rPr lang="en-US" b="1" u="sng" dirty="0"/>
              <a:t>Professor:</a:t>
            </a:r>
          </a:p>
          <a:p>
            <a:pPr>
              <a:spcAft>
                <a:spcPts val="600"/>
              </a:spcAft>
            </a:pPr>
            <a:r>
              <a:rPr lang="en-US" dirty="0"/>
              <a:t>Babatunde Giwa</a:t>
            </a:r>
          </a:p>
        </p:txBody>
      </p:sp>
      <p:cxnSp>
        <p:nvCxnSpPr>
          <p:cNvPr id="15" name="Straight Connector 14">
            <a:extLst>
              <a:ext uri="{FF2B5EF4-FFF2-40B4-BE49-F238E27FC236}">
                <a16:creationId xmlns:a16="http://schemas.microsoft.com/office/drawing/2014/main" id="{1D2BBFA3-6EA8-1C48-B3A5-DFCC389D28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35B55452-0B37-B747-9C68-70C4EF8F75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8" name="Freeform 41">
              <a:extLst>
                <a:ext uri="{FF2B5EF4-FFF2-40B4-BE49-F238E27FC236}">
                  <a16:creationId xmlns:a16="http://schemas.microsoft.com/office/drawing/2014/main" id="{CBBA7287-7E9D-884B-93D7-D56B52ADE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2">
              <a:extLst>
                <a:ext uri="{FF2B5EF4-FFF2-40B4-BE49-F238E27FC236}">
                  <a16:creationId xmlns:a16="http://schemas.microsoft.com/office/drawing/2014/main" id="{E09BD6CA-D4FC-1041-9A4A-5BD33DDED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60AFCEEC-E747-AF48-9591-58C67AF87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4">
              <a:extLst>
                <a:ext uri="{FF2B5EF4-FFF2-40B4-BE49-F238E27FC236}">
                  <a16:creationId xmlns:a16="http://schemas.microsoft.com/office/drawing/2014/main" id="{2290DF32-70FD-0E48-9258-0BD83EE62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5">
              <a:extLst>
                <a:ext uri="{FF2B5EF4-FFF2-40B4-BE49-F238E27FC236}">
                  <a16:creationId xmlns:a16="http://schemas.microsoft.com/office/drawing/2014/main" id="{61BFE2D7-8646-5943-87D5-C6A9CDF68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6">
              <a:extLst>
                <a:ext uri="{FF2B5EF4-FFF2-40B4-BE49-F238E27FC236}">
                  <a16:creationId xmlns:a16="http://schemas.microsoft.com/office/drawing/2014/main" id="{6FFCD48C-239D-ED44-879B-9E5DD00DE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7">
              <a:extLst>
                <a:ext uri="{FF2B5EF4-FFF2-40B4-BE49-F238E27FC236}">
                  <a16:creationId xmlns:a16="http://schemas.microsoft.com/office/drawing/2014/main" id="{55CCAE64-959A-BC4A-A123-FC9283192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6" name="Content Placeholder 2">
            <a:extLst>
              <a:ext uri="{FF2B5EF4-FFF2-40B4-BE49-F238E27FC236}">
                <a16:creationId xmlns:a16="http://schemas.microsoft.com/office/drawing/2014/main" id="{FF040111-B3E5-6183-E8C2-EC1C7CFF236D}"/>
              </a:ext>
            </a:extLst>
          </p:cNvPr>
          <p:cNvGraphicFramePr>
            <a:graphicFrameLocks noGrp="1"/>
          </p:cNvGraphicFramePr>
          <p:nvPr>
            <p:ph idx="1"/>
            <p:extLst>
              <p:ext uri="{D42A27DB-BD31-4B8C-83A1-F6EECF244321}">
                <p14:modId xmlns:p14="http://schemas.microsoft.com/office/powerpoint/2010/main" val="1531155531"/>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2419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7E9F-44B8-606D-7A28-94EB046AF0EC}"/>
              </a:ext>
            </a:extLst>
          </p:cNvPr>
          <p:cNvSpPr>
            <a:spLocks noGrp="1"/>
          </p:cNvSpPr>
          <p:nvPr>
            <p:ph type="title"/>
          </p:nvPr>
        </p:nvSpPr>
        <p:spPr>
          <a:xfrm>
            <a:off x="565150" y="340409"/>
            <a:ext cx="8227158" cy="860962"/>
          </a:xfrm>
        </p:spPr>
        <p:txBody>
          <a:bodyPr/>
          <a:lstStyle/>
          <a:p>
            <a:r>
              <a:rPr lang="en-IN" dirty="0"/>
              <a:t>Interpreting Results</a:t>
            </a:r>
          </a:p>
        </p:txBody>
      </p:sp>
      <p:sp>
        <p:nvSpPr>
          <p:cNvPr id="3" name="Content Placeholder 2">
            <a:extLst>
              <a:ext uri="{FF2B5EF4-FFF2-40B4-BE49-F238E27FC236}">
                <a16:creationId xmlns:a16="http://schemas.microsoft.com/office/drawing/2014/main" id="{538F89F4-8319-55CE-347A-156E2EF86BB5}"/>
              </a:ext>
            </a:extLst>
          </p:cNvPr>
          <p:cNvSpPr>
            <a:spLocks noGrp="1"/>
          </p:cNvSpPr>
          <p:nvPr>
            <p:ph idx="1"/>
          </p:nvPr>
        </p:nvSpPr>
        <p:spPr>
          <a:xfrm>
            <a:off x="565150" y="1201370"/>
            <a:ext cx="9324438" cy="4830719"/>
          </a:xfrm>
        </p:spPr>
        <p:txBody>
          <a:bodyPr>
            <a:normAutofit fontScale="92500" lnSpcReduction="10000"/>
          </a:bodyPr>
          <a:lstStyle/>
          <a:p>
            <a:pPr>
              <a:buFont typeface="Wingdings" panose="05000000000000000000" pitchFamily="2" charset="2"/>
              <a:buChar char="Ø"/>
            </a:pPr>
            <a:r>
              <a:rPr lang="en-IN" dirty="0"/>
              <a:t> In the Model 1 , We got the higher training accuracy of 81.85% compare to the other models. But it seems there is variations between training and validation accuracy of 14.25%. Thus we cannot accept the model.</a:t>
            </a:r>
          </a:p>
          <a:p>
            <a:pPr>
              <a:buFont typeface="Wingdings" panose="05000000000000000000" pitchFamily="2" charset="2"/>
              <a:buChar char="Ø"/>
            </a:pPr>
            <a:r>
              <a:rPr lang="en-IN" dirty="0"/>
              <a:t>Since there is a high variation between training and validation accuracy in Model 1, our next step is reduce the variation by adding dropout 50% and adding more filters in the convolution layer and also adding more neurons in the dense layer. Now the validation accuracy has improved from 66.70% to  74.08% due to reduction of validation loss from 1.09 to 0.77.</a:t>
            </a:r>
          </a:p>
          <a:p>
            <a:pPr>
              <a:buFont typeface="Wingdings" panose="05000000000000000000" pitchFamily="2" charset="2"/>
              <a:buChar char="Ø"/>
            </a:pPr>
            <a:r>
              <a:rPr lang="en-IN" dirty="0"/>
              <a:t>In the next Model, we continue to train the model by increasing the number of epochs and reducing the learning rate. Now the validation accuracy further increased to 76%.</a:t>
            </a:r>
          </a:p>
          <a:p>
            <a:pPr>
              <a:buFont typeface="Wingdings" panose="05000000000000000000" pitchFamily="2" charset="2"/>
              <a:buChar char="Ø"/>
            </a:pPr>
            <a:r>
              <a:rPr lang="en-IN" dirty="0"/>
              <a:t>After analysing the three model, by comparing the stability ,accuracy and loss, the model 3 is more preferable.</a:t>
            </a:r>
          </a:p>
          <a:p>
            <a:pPr>
              <a:buFont typeface="Wingdings" panose="05000000000000000000" pitchFamily="2" charset="2"/>
              <a:buChar char="Ø"/>
            </a:pPr>
            <a:r>
              <a:rPr lang="en-IN" dirty="0"/>
              <a:t>After Evaluating the model with the test data , it shows an accuracy of 75.3%  </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39315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1CCF-2DC3-6DBF-5D31-EE4E07D30B3A}"/>
              </a:ext>
            </a:extLst>
          </p:cNvPr>
          <p:cNvSpPr>
            <a:spLocks noGrp="1"/>
          </p:cNvSpPr>
          <p:nvPr>
            <p:ph type="title"/>
          </p:nvPr>
        </p:nvSpPr>
        <p:spPr>
          <a:xfrm>
            <a:off x="565150" y="770889"/>
            <a:ext cx="9844942" cy="4560766"/>
          </a:xfrm>
        </p:spPr>
        <p:txBody>
          <a:bodyPr>
            <a:normAutofit fontScale="90000"/>
          </a:bodyPr>
          <a:lstStyle/>
          <a:p>
            <a:pPr lvl="0">
              <a:lnSpc>
                <a:spcPct val="107000"/>
              </a:lnSpc>
            </a:pPr>
            <a:r>
              <a:rPr lang="en-IN" dirty="0"/>
              <a:t>Reference:</a:t>
            </a:r>
            <a:br>
              <a:rPr lang="en-IN" dirty="0"/>
            </a:br>
            <a:br>
              <a:rPr lang="en-IN" dirty="0"/>
            </a:br>
            <a:r>
              <a:rPr lang="en-IN" sz="2200" dirty="0">
                <a:solidFill>
                  <a:srgbClr val="0070C0"/>
                </a:solidFill>
              </a:rPr>
              <a:t>1.</a:t>
            </a:r>
            <a:r>
              <a:rPr lang="en-US" sz="2200" u="sng" dirty="0">
                <a:solidFill>
                  <a:srgbClr val="0070C0"/>
                </a:solidFill>
                <a:effectLst/>
                <a:latin typeface="Times New Roman" panose="02020603050405020304" pitchFamily="18" charset="0"/>
                <a:ea typeface="Calibri" panose="020F0502020204030204" pitchFamily="34" charset="0"/>
                <a:cs typeface="Kartika" panose="02020503030404060203" pitchFamily="18" charset="0"/>
                <a:hlinkClick r:id="rId2">
                  <a:extLst>
                    <a:ext uri="{A12FA001-AC4F-418D-AE19-62706E023703}">
                      <ahyp:hlinkClr xmlns:ahyp="http://schemas.microsoft.com/office/drawing/2018/hyperlinkcolor" val="tx"/>
                    </a:ext>
                  </a:extLst>
                </a:hlinkClick>
              </a:rPr>
              <a:t>https://youtu.be/Zi-0rlM4RDs</a:t>
            </a:r>
            <a:br>
              <a:rPr lang="en-IN" sz="2200" dirty="0">
                <a:solidFill>
                  <a:srgbClr val="0070C0"/>
                </a:solidFill>
                <a:effectLst/>
                <a:latin typeface="Calibri" panose="020F0502020204030204" pitchFamily="34" charset="0"/>
                <a:ea typeface="Calibri" panose="020F0502020204030204" pitchFamily="34" charset="0"/>
                <a:cs typeface="Kartika" panose="02020503030404060203" pitchFamily="18" charset="0"/>
              </a:rPr>
            </a:br>
            <a:r>
              <a:rPr lang="en-IN" sz="2200" dirty="0">
                <a:solidFill>
                  <a:srgbClr val="0070C0"/>
                </a:solidFill>
                <a:effectLst/>
                <a:latin typeface="Calibri" panose="020F0502020204030204" pitchFamily="34" charset="0"/>
                <a:ea typeface="Calibri" panose="020F0502020204030204" pitchFamily="34" charset="0"/>
                <a:cs typeface="Kartika" panose="02020503030404060203" pitchFamily="18" charset="0"/>
              </a:rPr>
              <a:t>2.</a:t>
            </a:r>
            <a:r>
              <a:rPr lang="en-US" sz="2200" u="sng" dirty="0">
                <a:solidFill>
                  <a:srgbClr val="0070C0"/>
                </a:solidFill>
                <a:effectLst/>
                <a:latin typeface="Times New Roman" panose="02020603050405020304" pitchFamily="18" charset="0"/>
                <a:ea typeface="Calibri" panose="020F0502020204030204" pitchFamily="34" charset="0"/>
                <a:cs typeface="Kartika" panose="02020503030404060203" pitchFamily="18" charset="0"/>
                <a:hlinkClick r:id="rId3">
                  <a:extLst>
                    <a:ext uri="{A12FA001-AC4F-418D-AE19-62706E023703}">
                      <ahyp:hlinkClr xmlns:ahyp="http://schemas.microsoft.com/office/drawing/2018/hyperlinkcolor" val="tx"/>
                    </a:ext>
                  </a:extLst>
                </a:hlinkClick>
              </a:rPr>
              <a:t>https://www.youtube.com/watch?v=7HPwo4wnJeA&amp;feature=youtu.be</a:t>
            </a:r>
            <a:br>
              <a:rPr lang="en-IN" sz="2200" dirty="0">
                <a:solidFill>
                  <a:srgbClr val="0070C0"/>
                </a:solidFill>
                <a:effectLst/>
                <a:latin typeface="Calibri" panose="020F0502020204030204" pitchFamily="34" charset="0"/>
                <a:ea typeface="Calibri" panose="020F0502020204030204" pitchFamily="34" charset="0"/>
                <a:cs typeface="Kartika" panose="02020503030404060203" pitchFamily="18" charset="0"/>
              </a:rPr>
            </a:br>
            <a:r>
              <a:rPr lang="en-IN" sz="2200" dirty="0">
                <a:solidFill>
                  <a:srgbClr val="0070C0"/>
                </a:solidFill>
                <a:effectLst/>
                <a:latin typeface="Calibri" panose="020F0502020204030204" pitchFamily="34" charset="0"/>
                <a:ea typeface="Calibri" panose="020F0502020204030204" pitchFamily="34" charset="0"/>
                <a:cs typeface="Kartika" panose="02020503030404060203" pitchFamily="18" charset="0"/>
              </a:rPr>
              <a:t>3.</a:t>
            </a:r>
            <a:r>
              <a:rPr lang="en-US" sz="2200" u="sng" dirty="0">
                <a:solidFill>
                  <a:srgbClr val="0070C0"/>
                </a:solidFill>
                <a:effectLst/>
                <a:latin typeface="Times New Roman" panose="02020603050405020304" pitchFamily="18" charset="0"/>
                <a:ea typeface="Calibri" panose="020F0502020204030204" pitchFamily="34" charset="0"/>
                <a:cs typeface="Kartika" panose="02020503030404060203" pitchFamily="18" charset="0"/>
                <a:hlinkClick r:id="rId4">
                  <a:extLst>
                    <a:ext uri="{A12FA001-AC4F-418D-AE19-62706E023703}">
                      <ahyp:hlinkClr xmlns:ahyp="http://schemas.microsoft.com/office/drawing/2018/hyperlinkcolor" val="tx"/>
                    </a:ext>
                  </a:extLst>
                </a:hlinkClick>
              </a:rPr>
              <a:t>https://www.youtube.com/watch?v=GiIalyNjM6Q</a:t>
            </a:r>
            <a:br>
              <a:rPr lang="en-IN" sz="2200" dirty="0">
                <a:solidFill>
                  <a:srgbClr val="0070C0"/>
                </a:solidFill>
                <a:effectLst/>
                <a:latin typeface="Calibri" panose="020F0502020204030204" pitchFamily="34" charset="0"/>
                <a:ea typeface="Calibri" panose="020F0502020204030204" pitchFamily="34" charset="0"/>
                <a:cs typeface="Kartika" panose="02020503030404060203" pitchFamily="18" charset="0"/>
              </a:rPr>
            </a:br>
            <a:r>
              <a:rPr lang="en-IN" sz="2200" dirty="0">
                <a:solidFill>
                  <a:srgbClr val="0070C0"/>
                </a:solidFill>
                <a:effectLst/>
                <a:latin typeface="Calibri" panose="020F0502020204030204" pitchFamily="34" charset="0"/>
                <a:ea typeface="Calibri" panose="020F0502020204030204" pitchFamily="34" charset="0"/>
                <a:cs typeface="Kartika" panose="02020503030404060203" pitchFamily="18" charset="0"/>
              </a:rPr>
              <a:t>4.</a:t>
            </a:r>
            <a:r>
              <a:rPr lang="en-US" sz="2200" u="sng" dirty="0">
                <a:solidFill>
                  <a:srgbClr val="0070C0"/>
                </a:solidFill>
                <a:effectLst/>
                <a:latin typeface="Times New Roman" panose="02020603050405020304" pitchFamily="18" charset="0"/>
                <a:ea typeface="Calibri" panose="020F0502020204030204" pitchFamily="34" charset="0"/>
                <a:cs typeface="Kartika" panose="02020503030404060203" pitchFamily="18" charset="0"/>
                <a:hlinkClick r:id="rId5">
                  <a:extLst>
                    <a:ext uri="{A12FA001-AC4F-418D-AE19-62706E023703}">
                      <ahyp:hlinkClr xmlns:ahyp="http://schemas.microsoft.com/office/drawing/2018/hyperlinkcolor" val="tx"/>
                    </a:ext>
                  </a:extLst>
                </a:hlinkClick>
              </a:rPr>
              <a:t>https://medium.com/0xcode/using-a-convolutional-neural-networks-cnn-to-classify-images-using-cifar-10-17f8010ff20b</a:t>
            </a:r>
            <a:br>
              <a:rPr lang="en-IN" sz="2200" dirty="0">
                <a:solidFill>
                  <a:srgbClr val="0070C0"/>
                </a:solidFill>
                <a:effectLst/>
                <a:latin typeface="Calibri" panose="020F0502020204030204" pitchFamily="34" charset="0"/>
                <a:ea typeface="Calibri" panose="020F0502020204030204" pitchFamily="34" charset="0"/>
                <a:cs typeface="Kartika" panose="02020503030404060203" pitchFamily="18" charset="0"/>
              </a:rPr>
            </a:br>
            <a:r>
              <a:rPr lang="en-IN" sz="2200" dirty="0">
                <a:solidFill>
                  <a:srgbClr val="0070C0"/>
                </a:solidFill>
                <a:effectLst/>
                <a:latin typeface="Calibri" panose="020F0502020204030204" pitchFamily="34" charset="0"/>
                <a:ea typeface="Calibri" panose="020F0502020204030204" pitchFamily="34" charset="0"/>
                <a:cs typeface="Kartika" panose="02020503030404060203" pitchFamily="18" charset="0"/>
              </a:rPr>
              <a:t>5.</a:t>
            </a:r>
            <a:r>
              <a:rPr lang="en-US" sz="2200" u="sng" dirty="0">
                <a:solidFill>
                  <a:srgbClr val="0070C0"/>
                </a:solidFill>
                <a:effectLst/>
                <a:latin typeface="Times New Roman" panose="02020603050405020304" pitchFamily="18" charset="0"/>
                <a:ea typeface="Calibri" panose="020F0502020204030204" pitchFamily="34" charset="0"/>
                <a:cs typeface="Kartika" panose="02020503030404060203" pitchFamily="18" charset="0"/>
                <a:hlinkClick r:id="rId6">
                  <a:extLst>
                    <a:ext uri="{A12FA001-AC4F-418D-AE19-62706E023703}">
                      <ahyp:hlinkClr xmlns:ahyp="http://schemas.microsoft.com/office/drawing/2018/hyperlinkcolor" val="tx"/>
                    </a:ext>
                  </a:extLst>
                </a:hlinkClick>
              </a:rPr>
              <a:t>https://devashree-madhugiri.medium.com/using-cnn-for-image-classification-on-cifar-10-dataset-7803d9f3b983</a:t>
            </a:r>
            <a:br>
              <a:rPr lang="en-IN" sz="1800" dirty="0">
                <a:effectLst/>
                <a:latin typeface="Calibri" panose="020F0502020204030204" pitchFamily="34" charset="0"/>
                <a:ea typeface="Calibri" panose="020F0502020204030204" pitchFamily="34" charset="0"/>
                <a:cs typeface="Kartika" panose="02020503030404060203" pitchFamily="18" charset="0"/>
              </a:rPr>
            </a:br>
            <a:br>
              <a:rPr lang="en-IN" dirty="0"/>
            </a:br>
            <a:endParaRPr lang="en-IN" dirty="0"/>
          </a:p>
        </p:txBody>
      </p:sp>
    </p:spTree>
    <p:extLst>
      <p:ext uri="{BB962C8B-B14F-4D97-AF65-F5344CB8AC3E}">
        <p14:creationId xmlns:p14="http://schemas.microsoft.com/office/powerpoint/2010/main" val="427141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0" name="Group 19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41" name="Oval 19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4" name="Oval 200">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01">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02">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9" name="Oval 205">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06">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0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08">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5" name="Oval 211">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12">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13">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65" name="Straight Connector 22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6" name="Rectangle 2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Content Placeholder 97" descr="Sphere of mesh and nodes">
            <a:extLst>
              <a:ext uri="{FF2B5EF4-FFF2-40B4-BE49-F238E27FC236}">
                <a16:creationId xmlns:a16="http://schemas.microsoft.com/office/drawing/2014/main" id="{707955BE-DF77-1CC6-8114-F516CEF160DA}"/>
              </a:ext>
            </a:extLst>
          </p:cNvPr>
          <p:cNvPicPr>
            <a:picLocks noGrp="1" noChangeAspect="1"/>
          </p:cNvPicPr>
          <p:nvPr>
            <p:ph idx="1"/>
          </p:nvPr>
        </p:nvPicPr>
        <p:blipFill rotWithShape="1">
          <a:blip r:embed="rId2"/>
          <a:srcRect t="12500" b="12500"/>
          <a:stretch/>
        </p:blipFill>
        <p:spPr>
          <a:xfrm>
            <a:off x="20" y="1"/>
            <a:ext cx="12191980" cy="6857999"/>
          </a:xfrm>
          <a:prstGeom prst="rect">
            <a:avLst/>
          </a:prstGeom>
        </p:spPr>
      </p:pic>
      <p:sp>
        <p:nvSpPr>
          <p:cNvPr id="267" name="Rectangle">
            <a:extLst>
              <a:ext uri="{FF2B5EF4-FFF2-40B4-BE49-F238E27FC236}">
                <a16:creationId xmlns:a16="http://schemas.microsoft.com/office/drawing/2014/main" id="{8B80D579-AC08-8D49-BB6A-21123F80B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8469492"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66290AA-723A-09A2-F7B7-D1B7FAFA7246}"/>
              </a:ext>
            </a:extLst>
          </p:cNvPr>
          <p:cNvSpPr>
            <a:spLocks noGrp="1"/>
          </p:cNvSpPr>
          <p:nvPr>
            <p:ph type="title"/>
          </p:nvPr>
        </p:nvSpPr>
        <p:spPr>
          <a:xfrm>
            <a:off x="565150" y="768334"/>
            <a:ext cx="6969505" cy="1004195"/>
          </a:xfrm>
        </p:spPr>
        <p:txBody>
          <a:bodyPr vert="horz" lIns="91440" tIns="45720" rIns="91440" bIns="45720" rtlCol="0" anchor="t">
            <a:normAutofit fontScale="90000"/>
          </a:bodyPr>
          <a:lstStyle/>
          <a:p>
            <a:pPr>
              <a:lnSpc>
                <a:spcPct val="90000"/>
              </a:lnSpc>
            </a:pPr>
            <a:r>
              <a:rPr lang="en-US" sz="4900" u="sng" dirty="0"/>
              <a:t>Project Description:</a:t>
            </a:r>
            <a:br>
              <a:rPr lang="en-US" sz="3600" u="sng" dirty="0"/>
            </a:br>
            <a:br>
              <a:rPr lang="en-US" sz="3600" u="sng" dirty="0"/>
            </a:br>
            <a:br>
              <a:rPr lang="en-US" sz="2400" u="sng" dirty="0"/>
            </a:br>
            <a:br>
              <a:rPr lang="en-US" sz="2400" u="sng" dirty="0"/>
            </a:br>
            <a:br>
              <a:rPr lang="en-US" sz="2400" u="sng" dirty="0"/>
            </a:br>
            <a:r>
              <a:rPr lang="en-US" sz="3100" b="0" dirty="0" err="1"/>
              <a:t>i</a:t>
            </a:r>
            <a:r>
              <a:rPr lang="en-US" sz="3100" b="0" dirty="0"/>
              <a:t>. The main objective of the project is to build and train a Convolutional Neural Network (CNN) to classify CIFAR images.</a:t>
            </a:r>
            <a:br>
              <a:rPr lang="en-US" sz="2400" u="sng" dirty="0"/>
            </a:br>
            <a:br>
              <a:rPr lang="en-US" sz="2400" u="sng" dirty="0"/>
            </a:br>
            <a:endParaRPr lang="en-US" sz="3600" u="sng" dirty="0"/>
          </a:p>
        </p:txBody>
      </p:sp>
      <p:cxnSp>
        <p:nvCxnSpPr>
          <p:cNvPr id="268" name="Straight Connector 228">
            <a:extLst>
              <a:ext uri="{FF2B5EF4-FFF2-40B4-BE49-F238E27FC236}">
                <a16:creationId xmlns:a16="http://schemas.microsoft.com/office/drawing/2014/main" id="{EC392F51-F23E-E242-9750-A5B1F128E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69" name="Group 23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70"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1"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2"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3"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4"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5"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extBox 5">
            <a:extLst>
              <a:ext uri="{FF2B5EF4-FFF2-40B4-BE49-F238E27FC236}">
                <a16:creationId xmlns:a16="http://schemas.microsoft.com/office/drawing/2014/main" id="{F90CBD36-3604-3A51-E84C-AD208358DA9F}"/>
              </a:ext>
            </a:extLst>
          </p:cNvPr>
          <p:cNvSpPr txBox="1"/>
          <p:nvPr/>
        </p:nvSpPr>
        <p:spPr>
          <a:xfrm>
            <a:off x="534898" y="4319774"/>
            <a:ext cx="7131994" cy="1815882"/>
          </a:xfrm>
          <a:prstGeom prst="rect">
            <a:avLst/>
          </a:prstGeom>
          <a:noFill/>
        </p:spPr>
        <p:txBody>
          <a:bodyPr wrap="square">
            <a:spAutoFit/>
          </a:bodyPr>
          <a:lstStyle/>
          <a:p>
            <a:pPr algn="just"/>
            <a:r>
              <a:rPr lang="en-US" sz="2800" dirty="0">
                <a:ea typeface="+mj-ea"/>
                <a:cs typeface="+mj-cs"/>
              </a:rPr>
              <a:t>ii. CNN have ten or hundred of layers that each learn to detect different features of the images. The output of each convolved image is used as input to the next layer. </a:t>
            </a:r>
            <a:endParaRPr lang="en-US" sz="2800" dirty="0"/>
          </a:p>
        </p:txBody>
      </p:sp>
    </p:spTree>
    <p:extLst>
      <p:ext uri="{BB962C8B-B14F-4D97-AF65-F5344CB8AC3E}">
        <p14:creationId xmlns:p14="http://schemas.microsoft.com/office/powerpoint/2010/main" val="9170822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F03A1-ABB0-AA34-2267-701AB7553889}"/>
              </a:ext>
            </a:extLst>
          </p:cNvPr>
          <p:cNvSpPr>
            <a:spLocks noGrp="1"/>
          </p:cNvSpPr>
          <p:nvPr>
            <p:ph type="title"/>
          </p:nvPr>
        </p:nvSpPr>
        <p:spPr>
          <a:xfrm>
            <a:off x="565149" y="770890"/>
            <a:ext cx="5990395" cy="875029"/>
          </a:xfrm>
        </p:spPr>
        <p:txBody>
          <a:bodyPr>
            <a:noAutofit/>
          </a:bodyPr>
          <a:lstStyle/>
          <a:p>
            <a:pPr>
              <a:lnSpc>
                <a:spcPct val="90000"/>
              </a:lnSpc>
            </a:pPr>
            <a:r>
              <a:rPr lang="en-US" sz="4400" dirty="0"/>
              <a:t>About CIFAR-10 Dataset</a:t>
            </a:r>
            <a:br>
              <a:rPr lang="en-US" sz="4400" dirty="0"/>
            </a:br>
            <a:endParaRPr lang="en-US" sz="4400" dirty="0"/>
          </a:p>
        </p:txBody>
      </p:sp>
      <p:sp>
        <p:nvSpPr>
          <p:cNvPr id="3" name="Content Placeholder 2">
            <a:extLst>
              <a:ext uri="{FF2B5EF4-FFF2-40B4-BE49-F238E27FC236}">
                <a16:creationId xmlns:a16="http://schemas.microsoft.com/office/drawing/2014/main" id="{BDC8FAA4-86B4-230B-318F-C22F68B77A30}"/>
              </a:ext>
            </a:extLst>
          </p:cNvPr>
          <p:cNvSpPr>
            <a:spLocks noGrp="1"/>
          </p:cNvSpPr>
          <p:nvPr>
            <p:ph idx="1"/>
          </p:nvPr>
        </p:nvSpPr>
        <p:spPr>
          <a:xfrm>
            <a:off x="565149" y="1915111"/>
            <a:ext cx="6068805" cy="4084863"/>
          </a:xfrm>
        </p:spPr>
        <p:txBody>
          <a:bodyPr>
            <a:normAutofit/>
          </a:bodyPr>
          <a:lstStyle/>
          <a:p>
            <a:pPr algn="just"/>
            <a:r>
              <a:rPr lang="en-US" sz="2000" dirty="0">
                <a:effectLst/>
                <a:latin typeface="Times New Roman" panose="02020603050405020304" pitchFamily="18" charset="0"/>
                <a:ea typeface="Calibri" panose="020F0502020204030204" pitchFamily="34" charset="0"/>
              </a:rPr>
              <a:t>CIFAR-10 is a </a:t>
            </a:r>
            <a:r>
              <a:rPr lang="en-US" sz="2000" spc="-5" dirty="0">
                <a:solidFill>
                  <a:srgbClr val="000000"/>
                </a:solidFill>
                <a:effectLst/>
                <a:latin typeface="Times New Roman" panose="02020603050405020304" pitchFamily="18" charset="0"/>
                <a:ea typeface="Calibri" panose="020F0502020204030204" pitchFamily="34" charset="0"/>
              </a:rPr>
              <a:t>very popular computer vision dataset that is used in many deep learning research provided by the </a:t>
            </a:r>
            <a:r>
              <a:rPr lang="en-US" sz="2000" b="1" spc="-5" dirty="0">
                <a:solidFill>
                  <a:srgbClr val="000000"/>
                </a:solidFill>
                <a:effectLst/>
                <a:latin typeface="Times New Roman" panose="02020603050405020304" pitchFamily="18" charset="0"/>
                <a:ea typeface="Calibri" panose="020F0502020204030204" pitchFamily="34" charset="0"/>
              </a:rPr>
              <a:t>Canadian Institute For Advanced Research (CIFAR).</a:t>
            </a:r>
            <a:r>
              <a:rPr lang="en-US" sz="2000" spc="-5" dirty="0">
                <a:solidFill>
                  <a:srgbClr val="000000"/>
                </a:solidFill>
                <a:effectLst/>
                <a:latin typeface="Times New Roman" panose="02020603050405020304" pitchFamily="18" charset="0"/>
                <a:ea typeface="Calibri" panose="020F0502020204030204" pitchFamily="34" charset="0"/>
              </a:rPr>
              <a:t> </a:t>
            </a:r>
          </a:p>
          <a:p>
            <a:pPr algn="just"/>
            <a:r>
              <a:rPr lang="en-US" sz="2000" spc="-5" dirty="0">
                <a:solidFill>
                  <a:srgbClr val="000000"/>
                </a:solidFill>
                <a:effectLst/>
                <a:latin typeface="Times New Roman" panose="02020603050405020304" pitchFamily="18" charset="0"/>
                <a:ea typeface="Calibri" panose="020F0502020204030204" pitchFamily="34" charset="0"/>
              </a:rPr>
              <a:t>The number </a:t>
            </a:r>
            <a:r>
              <a:rPr lang="en-US" sz="2000" b="1" spc="-5" dirty="0">
                <a:solidFill>
                  <a:srgbClr val="000000"/>
                </a:solidFill>
                <a:effectLst/>
                <a:latin typeface="Times New Roman" panose="02020603050405020304" pitchFamily="18" charset="0"/>
                <a:ea typeface="Calibri" panose="020F0502020204030204" pitchFamily="34" charset="0"/>
              </a:rPr>
              <a:t>‘10’ </a:t>
            </a:r>
            <a:r>
              <a:rPr lang="en-US" sz="2000" spc="-5" dirty="0">
                <a:solidFill>
                  <a:srgbClr val="000000"/>
                </a:solidFill>
                <a:effectLst/>
                <a:latin typeface="Times New Roman" panose="02020603050405020304" pitchFamily="18" charset="0"/>
                <a:ea typeface="Calibri" panose="020F0502020204030204" pitchFamily="34" charset="0"/>
              </a:rPr>
              <a:t>in CIFAR-10 represents the 10 classes used in the dataset which is represented as - Airplane, Automobile, Bird, Cat, Deer, Dog, Frog, Horse, Ship and Truck. </a:t>
            </a:r>
          </a:p>
          <a:p>
            <a:pPr algn="just"/>
            <a:r>
              <a:rPr lang="en-US" sz="2000" spc="-5" dirty="0">
                <a:solidFill>
                  <a:srgbClr val="000000"/>
                </a:solidFill>
                <a:latin typeface="Times New Roman" panose="02020603050405020304" pitchFamily="18" charset="0"/>
                <a:ea typeface="Calibri" panose="020F0502020204030204" pitchFamily="34" charset="0"/>
              </a:rPr>
              <a:t>D</a:t>
            </a:r>
            <a:r>
              <a:rPr lang="en-US" sz="2000" spc="-5" dirty="0">
                <a:solidFill>
                  <a:srgbClr val="000000"/>
                </a:solidFill>
                <a:effectLst/>
                <a:latin typeface="Times New Roman" panose="02020603050405020304" pitchFamily="18" charset="0"/>
                <a:ea typeface="Calibri" panose="020F0502020204030204" pitchFamily="34" charset="0"/>
              </a:rPr>
              <a:t>ataset images are of color images with a (32 x 32) resolution. </a:t>
            </a:r>
            <a:endParaRPr lang="en-US" sz="2000" dirty="0"/>
          </a:p>
        </p:txBody>
      </p:sp>
      <p:cxnSp>
        <p:nvCxnSpPr>
          <p:cNvPr id="12"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15"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 shot of a game&#10;&#10;Description automatically generated with low confidence">
            <a:extLst>
              <a:ext uri="{FF2B5EF4-FFF2-40B4-BE49-F238E27FC236}">
                <a16:creationId xmlns:a16="http://schemas.microsoft.com/office/drawing/2014/main" id="{F7C1CBB3-4D0D-C296-0129-FCDB7126843E}"/>
              </a:ext>
            </a:extLst>
          </p:cNvPr>
          <p:cNvPicPr>
            <a:picLocks noChangeAspect="1"/>
          </p:cNvPicPr>
          <p:nvPr/>
        </p:nvPicPr>
        <p:blipFill rotWithShape="1">
          <a:blip r:embed="rId2"/>
          <a:srcRect t="820" r="-2" b="-2"/>
          <a:stretch/>
        </p:blipFill>
        <p:spPr>
          <a:xfrm>
            <a:off x="6633955" y="658815"/>
            <a:ext cx="4940814"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Tree>
    <p:extLst>
      <p:ext uri="{BB962C8B-B14F-4D97-AF65-F5344CB8AC3E}">
        <p14:creationId xmlns:p14="http://schemas.microsoft.com/office/powerpoint/2010/main" val="288067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0" name="Rectangle 105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3F523-9797-AE2C-9CBF-3AE593A7D824}"/>
              </a:ext>
            </a:extLst>
          </p:cNvPr>
          <p:cNvSpPr>
            <a:spLocks noGrp="1"/>
          </p:cNvSpPr>
          <p:nvPr>
            <p:ph type="title"/>
          </p:nvPr>
        </p:nvSpPr>
        <p:spPr>
          <a:xfrm>
            <a:off x="565150" y="770889"/>
            <a:ext cx="4541445" cy="1587449"/>
          </a:xfrm>
        </p:spPr>
        <p:txBody>
          <a:bodyPr>
            <a:normAutofit/>
          </a:bodyPr>
          <a:lstStyle/>
          <a:p>
            <a:r>
              <a:rPr lang="en-US" u="sng" dirty="0"/>
              <a:t>Operations of CNN</a:t>
            </a:r>
          </a:p>
        </p:txBody>
      </p:sp>
      <p:pic>
        <p:nvPicPr>
          <p:cNvPr id="1026" name="Picture 2" descr="alt text">
            <a:extLst>
              <a:ext uri="{FF2B5EF4-FFF2-40B4-BE49-F238E27FC236}">
                <a16:creationId xmlns:a16="http://schemas.microsoft.com/office/drawing/2014/main" id="{2EDA17C3-CB2A-607E-1CBE-958C826E4D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5" b="12443"/>
          <a:stretch/>
        </p:blipFill>
        <p:spPr bwMode="auto">
          <a:xfrm>
            <a:off x="651489" y="2691638"/>
            <a:ext cx="10885620" cy="3189732"/>
          </a:xfrm>
          <a:prstGeom prst="rect">
            <a:avLst/>
          </a:prstGeom>
          <a:noFill/>
          <a:extLst>
            <a:ext uri="{909E8E84-426E-40DD-AFC4-6F175D3DCCD1}">
              <a14:hiddenFill xmlns:a14="http://schemas.microsoft.com/office/drawing/2010/main">
                <a:solidFill>
                  <a:srgbClr val="FFFFFF"/>
                </a:solidFill>
              </a14:hiddenFill>
            </a:ext>
          </a:extLst>
        </p:spPr>
      </p:pic>
      <p:grpSp>
        <p:nvGrpSpPr>
          <p:cNvPr id="1071" name="Group 1056">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58"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0"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3"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74" name="Straight Connector 1062">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17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8DC47CBF-EA2A-9A6A-FEE0-1D35BE930E51}"/>
              </a:ext>
            </a:extLst>
          </p:cNvPr>
          <p:cNvGraphicFramePr/>
          <p:nvPr>
            <p:extLst>
              <p:ext uri="{D42A27DB-BD31-4B8C-83A1-F6EECF244321}">
                <p14:modId xmlns:p14="http://schemas.microsoft.com/office/powerpoint/2010/main" val="920297675"/>
              </p:ext>
            </p:extLst>
          </p:nvPr>
        </p:nvGraphicFramePr>
        <p:xfrm>
          <a:off x="-448441" y="175756"/>
          <a:ext cx="8128000" cy="3253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0CA6B00C-AE11-5E8E-DF41-8BCBE0161796}"/>
              </a:ext>
            </a:extLst>
          </p:cNvPr>
          <p:cNvGraphicFramePr/>
          <p:nvPr>
            <p:extLst>
              <p:ext uri="{D42A27DB-BD31-4B8C-83A1-F6EECF244321}">
                <p14:modId xmlns:p14="http://schemas.microsoft.com/office/powerpoint/2010/main" val="1172620376"/>
              </p:ext>
            </p:extLst>
          </p:nvPr>
        </p:nvGraphicFramePr>
        <p:xfrm>
          <a:off x="3615559" y="3429000"/>
          <a:ext cx="8128000" cy="32532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Left Arrow 16">
            <a:extLst>
              <a:ext uri="{FF2B5EF4-FFF2-40B4-BE49-F238E27FC236}">
                <a16:creationId xmlns:a16="http://schemas.microsoft.com/office/drawing/2014/main" id="{6726F8D1-A7E9-5A10-A19A-31FA22FFF8CC}"/>
              </a:ext>
            </a:extLst>
          </p:cNvPr>
          <p:cNvSpPr/>
          <p:nvPr/>
        </p:nvSpPr>
        <p:spPr>
          <a:xfrm>
            <a:off x="8135007" y="115613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71891CE-735C-BBAC-0C95-A8D8528A6352}"/>
              </a:ext>
            </a:extLst>
          </p:cNvPr>
          <p:cNvSpPr txBox="1"/>
          <p:nvPr/>
        </p:nvSpPr>
        <p:spPr>
          <a:xfrm>
            <a:off x="7512148" y="571362"/>
            <a:ext cx="3066757" cy="584775"/>
          </a:xfrm>
          <a:prstGeom prst="rect">
            <a:avLst/>
          </a:prstGeom>
          <a:noFill/>
        </p:spPr>
        <p:txBody>
          <a:bodyPr wrap="square" rtlCol="0">
            <a:spAutoFit/>
          </a:bodyPr>
          <a:lstStyle/>
          <a:p>
            <a:r>
              <a:rPr lang="en-US" sz="3200" b="1" u="sng" dirty="0">
                <a:solidFill>
                  <a:srgbClr val="FFC000"/>
                </a:solidFill>
                <a:latin typeface="+mj-lt"/>
              </a:rPr>
              <a:t>Steps Followed</a:t>
            </a:r>
          </a:p>
        </p:txBody>
      </p:sp>
    </p:spTree>
    <p:extLst>
      <p:ext uri="{BB962C8B-B14F-4D97-AF65-F5344CB8AC3E}">
        <p14:creationId xmlns:p14="http://schemas.microsoft.com/office/powerpoint/2010/main" val="109569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8" name="Group 23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239" name="Oval 23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2" name="Oval 24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7" name="Oval 24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3" name="Oval 25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64" name="Straight Connector 26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6" name="Rectangle 26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9E6A0-03BD-EFFE-BC33-98702E8AEB70}"/>
              </a:ext>
            </a:extLst>
          </p:cNvPr>
          <p:cNvSpPr>
            <a:spLocks noGrp="1"/>
          </p:cNvSpPr>
          <p:nvPr>
            <p:ph type="title"/>
          </p:nvPr>
        </p:nvSpPr>
        <p:spPr>
          <a:xfrm>
            <a:off x="565150" y="372127"/>
            <a:ext cx="10123871" cy="1564963"/>
          </a:xfrm>
        </p:spPr>
        <p:txBody>
          <a:bodyPr vert="horz" lIns="91440" tIns="45720" rIns="91440" bIns="45720" rtlCol="0" anchor="t">
            <a:normAutofit/>
          </a:bodyPr>
          <a:lstStyle/>
          <a:p>
            <a:r>
              <a:rPr lang="en-US" sz="7200" u="sng" dirty="0"/>
              <a:t>Loading the Dataset:</a:t>
            </a:r>
          </a:p>
        </p:txBody>
      </p:sp>
      <p:cxnSp>
        <p:nvCxnSpPr>
          <p:cNvPr id="268" name="Straight Connector 267">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70" name="Group 269">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271" name="Oval 270">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3"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4"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5"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6"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7"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8"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9"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0"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1"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2"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3"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2" name="Picture 41" descr="Text&#10;&#10;Description automatically generated">
            <a:extLst>
              <a:ext uri="{FF2B5EF4-FFF2-40B4-BE49-F238E27FC236}">
                <a16:creationId xmlns:a16="http://schemas.microsoft.com/office/drawing/2014/main" id="{DDD70BD4-0B91-A9AC-70D7-2BAC2BCBA2BE}"/>
              </a:ext>
            </a:extLst>
          </p:cNvPr>
          <p:cNvPicPr>
            <a:picLocks noChangeAspect="1"/>
          </p:cNvPicPr>
          <p:nvPr/>
        </p:nvPicPr>
        <p:blipFill>
          <a:blip r:embed="rId2"/>
          <a:stretch>
            <a:fillRect/>
          </a:stretch>
        </p:blipFill>
        <p:spPr>
          <a:xfrm>
            <a:off x="0" y="1967124"/>
            <a:ext cx="12192000" cy="4890875"/>
          </a:xfrm>
          <a:prstGeom prst="rect">
            <a:avLst/>
          </a:prstGeom>
        </p:spPr>
      </p:pic>
    </p:spTree>
    <p:extLst>
      <p:ext uri="{BB962C8B-B14F-4D97-AF65-F5344CB8AC3E}">
        <p14:creationId xmlns:p14="http://schemas.microsoft.com/office/powerpoint/2010/main" val="38060612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EFAD4-EB28-1758-9422-89DF42752872}"/>
              </a:ext>
            </a:extLst>
          </p:cNvPr>
          <p:cNvSpPr>
            <a:spLocks noGrp="1"/>
          </p:cNvSpPr>
          <p:nvPr>
            <p:ph type="title"/>
          </p:nvPr>
        </p:nvSpPr>
        <p:spPr>
          <a:xfrm>
            <a:off x="565150" y="770889"/>
            <a:ext cx="4541445" cy="1587449"/>
          </a:xfrm>
        </p:spPr>
        <p:txBody>
          <a:bodyPr>
            <a:normAutofit/>
          </a:bodyPr>
          <a:lstStyle/>
          <a:p>
            <a:r>
              <a:rPr lang="en-US" u="sng" dirty="0"/>
              <a:t>Reshaping the Data</a:t>
            </a:r>
          </a:p>
        </p:txBody>
      </p:sp>
      <p:sp>
        <p:nvSpPr>
          <p:cNvPr id="3" name="Content Placeholder 2">
            <a:extLst>
              <a:ext uri="{FF2B5EF4-FFF2-40B4-BE49-F238E27FC236}">
                <a16:creationId xmlns:a16="http://schemas.microsoft.com/office/drawing/2014/main" id="{20A8B014-E30E-9EFC-CCE9-997392896E1A}"/>
              </a:ext>
            </a:extLst>
          </p:cNvPr>
          <p:cNvSpPr>
            <a:spLocks noGrp="1"/>
          </p:cNvSpPr>
          <p:nvPr>
            <p:ph idx="1"/>
          </p:nvPr>
        </p:nvSpPr>
        <p:spPr>
          <a:xfrm>
            <a:off x="5444198" y="817197"/>
            <a:ext cx="6169234" cy="1541148"/>
          </a:xfrm>
        </p:spPr>
        <p:txBody>
          <a:bodyPr>
            <a:normAutofit/>
          </a:bodyPr>
          <a:lstStyle/>
          <a:p>
            <a:pPr lvl="1">
              <a:lnSpc>
                <a:spcPct val="90000"/>
              </a:lnSpc>
            </a:pPr>
            <a:r>
              <a:rPr lang="en-IN" dirty="0">
                <a:latin typeface="-apple-system"/>
              </a:rPr>
              <a:t>3072 </a:t>
            </a:r>
            <a:r>
              <a:rPr lang="en-IN" b="0" i="0" dirty="0">
                <a:effectLst/>
                <a:latin typeface="-apple-system"/>
              </a:rPr>
              <a:t>represents an color image of 32x32 pixels</a:t>
            </a:r>
            <a:endParaRPr lang="en-US" dirty="0"/>
          </a:p>
          <a:p>
            <a:pPr lvl="1">
              <a:lnSpc>
                <a:spcPct val="90000"/>
              </a:lnSpc>
            </a:pPr>
            <a:r>
              <a:rPr lang="en-US" dirty="0"/>
              <a:t>In order to feed the color image to the CNN, </a:t>
            </a:r>
            <a:r>
              <a:rPr lang="en-IN" b="0" i="0" dirty="0">
                <a:effectLst/>
                <a:latin typeface="-apple-system"/>
              </a:rPr>
              <a:t>image data should be either (width x height x </a:t>
            </a:r>
            <a:r>
              <a:rPr lang="en-IN" b="0" i="0" dirty="0" err="1">
                <a:effectLst/>
                <a:latin typeface="-apple-system"/>
              </a:rPr>
              <a:t>num_channel</a:t>
            </a:r>
            <a:r>
              <a:rPr lang="en-IN" b="0" i="0" dirty="0">
                <a:effectLst/>
                <a:latin typeface="-apple-system"/>
              </a:rPr>
              <a:t>) or (</a:t>
            </a:r>
            <a:r>
              <a:rPr lang="en-IN" b="0" i="0" dirty="0" err="1">
                <a:effectLst/>
                <a:latin typeface="-apple-system"/>
              </a:rPr>
              <a:t>num_channel</a:t>
            </a:r>
            <a:r>
              <a:rPr lang="en-IN" b="0" i="0" dirty="0">
                <a:effectLst/>
                <a:latin typeface="-apple-system"/>
              </a:rPr>
              <a:t> x width x height)</a:t>
            </a:r>
            <a:endParaRPr lang="en-US" dirty="0"/>
          </a:p>
          <a:p>
            <a:pPr>
              <a:lnSpc>
                <a:spcPct val="90000"/>
              </a:lnSpc>
            </a:pPr>
            <a:endParaRPr lang="en-US" sz="1500" dirty="0"/>
          </a:p>
        </p:txBody>
      </p:sp>
      <p:grpSp>
        <p:nvGrpSpPr>
          <p:cNvPr id="61" name="Group 6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0"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7" name="Straight Connector 6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4A773B3C-FEFB-1806-82BE-99CDB89567E4}"/>
              </a:ext>
            </a:extLst>
          </p:cNvPr>
          <p:cNvPicPr>
            <a:picLocks noChangeAspect="1"/>
          </p:cNvPicPr>
          <p:nvPr/>
        </p:nvPicPr>
        <p:blipFill>
          <a:blip r:embed="rId2"/>
          <a:stretch>
            <a:fillRect/>
          </a:stretch>
        </p:blipFill>
        <p:spPr>
          <a:xfrm>
            <a:off x="1668161" y="2521389"/>
            <a:ext cx="9391135" cy="3402663"/>
          </a:xfrm>
          <a:prstGeom prst="rect">
            <a:avLst/>
          </a:prstGeom>
        </p:spPr>
      </p:pic>
    </p:spTree>
    <p:extLst>
      <p:ext uri="{BB962C8B-B14F-4D97-AF65-F5344CB8AC3E}">
        <p14:creationId xmlns:p14="http://schemas.microsoft.com/office/powerpoint/2010/main" val="92858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F5BAD-DF87-10DE-06DF-DA3355BE9C24}"/>
              </a:ext>
            </a:extLst>
          </p:cNvPr>
          <p:cNvSpPr>
            <a:spLocks noGrp="1"/>
          </p:cNvSpPr>
          <p:nvPr>
            <p:ph type="title"/>
          </p:nvPr>
        </p:nvSpPr>
        <p:spPr>
          <a:xfrm>
            <a:off x="565150" y="770890"/>
            <a:ext cx="6400999" cy="1268984"/>
          </a:xfrm>
        </p:spPr>
        <p:txBody>
          <a:bodyPr>
            <a:normAutofit/>
          </a:bodyPr>
          <a:lstStyle/>
          <a:p>
            <a:r>
              <a:rPr lang="en-US" u="sng"/>
              <a:t>Normalizing the Data</a:t>
            </a:r>
          </a:p>
        </p:txBody>
      </p:sp>
      <p:sp>
        <p:nvSpPr>
          <p:cNvPr id="3" name="Content Placeholder 2">
            <a:extLst>
              <a:ext uri="{FF2B5EF4-FFF2-40B4-BE49-F238E27FC236}">
                <a16:creationId xmlns:a16="http://schemas.microsoft.com/office/drawing/2014/main" id="{944459F9-305D-391B-42C5-0E2DD761AE1E}"/>
              </a:ext>
            </a:extLst>
          </p:cNvPr>
          <p:cNvSpPr>
            <a:spLocks noGrp="1"/>
          </p:cNvSpPr>
          <p:nvPr>
            <p:ph idx="1"/>
          </p:nvPr>
        </p:nvSpPr>
        <p:spPr>
          <a:xfrm>
            <a:off x="565150" y="2160016"/>
            <a:ext cx="6400999" cy="3601212"/>
          </a:xfrm>
        </p:spPr>
        <p:txBody>
          <a:bodyPr>
            <a:normAutofit/>
          </a:bodyPr>
          <a:lstStyle/>
          <a:p>
            <a:r>
              <a:rPr lang="en-US" spc="-5" dirty="0">
                <a:solidFill>
                  <a:srgbClr val="292929"/>
                </a:solidFill>
                <a:latin typeface="Times New Roman" panose="02020603050405020304" pitchFamily="18" charset="0"/>
                <a:ea typeface="Calibri" panose="020F0502020204030204" pitchFamily="34" charset="0"/>
              </a:rPr>
              <a:t>A</a:t>
            </a:r>
            <a:r>
              <a:rPr lang="en-US" spc="-5" dirty="0">
                <a:solidFill>
                  <a:srgbClr val="292929"/>
                </a:solidFill>
                <a:effectLst/>
                <a:latin typeface="Times New Roman" panose="02020603050405020304" pitchFamily="18" charset="0"/>
                <a:ea typeface="Calibri" panose="020F0502020204030204" pitchFamily="34" charset="0"/>
              </a:rPr>
              <a:t>ll the pixel value are in the range 0 to 255, so our next task is to normalize the data into the range 0 to 1</a:t>
            </a:r>
            <a:endParaRPr lang="en-CA" b="1" dirty="0">
              <a:latin typeface="-apple-system"/>
            </a:endParaRPr>
          </a:p>
          <a:p>
            <a:r>
              <a:rPr lang="en-US" spc="-5" dirty="0">
                <a:solidFill>
                  <a:srgbClr val="292929"/>
                </a:solidFill>
                <a:effectLst/>
                <a:latin typeface="Times New Roman" panose="02020603050405020304" pitchFamily="18" charset="0"/>
                <a:ea typeface="Calibri" panose="020F0502020204030204" pitchFamily="34" charset="0"/>
              </a:rPr>
              <a:t>. It can be done either by dividing all the pixels with the value 255 or using the ‘normalize’ command from keras library</a:t>
            </a:r>
            <a:r>
              <a:rPr lang="en-US" sz="2000" spc="-5" dirty="0">
                <a:solidFill>
                  <a:srgbClr val="292929"/>
                </a:solidFill>
                <a:effectLst/>
                <a:latin typeface="Times New Roman" panose="02020603050405020304" pitchFamily="18" charset="0"/>
                <a:ea typeface="Calibri" panose="020F0502020204030204" pitchFamily="34" charset="0"/>
              </a:rPr>
              <a:t>.  </a:t>
            </a:r>
            <a:endParaRPr lang="en-US" sz="2000" dirty="0"/>
          </a:p>
        </p:txBody>
      </p:sp>
      <p:grpSp>
        <p:nvGrpSpPr>
          <p:cNvPr id="34" name="Group 24">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Chart, histogram&#10;&#10;Description automatically generated">
            <a:extLst>
              <a:ext uri="{FF2B5EF4-FFF2-40B4-BE49-F238E27FC236}">
                <a16:creationId xmlns:a16="http://schemas.microsoft.com/office/drawing/2014/main" id="{8DFF29F2-5A19-62A0-BD70-2D5337268221}"/>
              </a:ext>
            </a:extLst>
          </p:cNvPr>
          <p:cNvPicPr>
            <a:picLocks noChangeAspect="1"/>
          </p:cNvPicPr>
          <p:nvPr/>
        </p:nvPicPr>
        <p:blipFill>
          <a:blip r:embed="rId2"/>
          <a:stretch>
            <a:fillRect/>
          </a:stretch>
        </p:blipFill>
        <p:spPr>
          <a:xfrm>
            <a:off x="7238248" y="681647"/>
            <a:ext cx="4256639" cy="4875091"/>
          </a:xfrm>
          <a:prstGeom prst="rect">
            <a:avLst/>
          </a:prstGeom>
        </p:spPr>
      </p:pic>
      <p:cxnSp>
        <p:nvCxnSpPr>
          <p:cNvPr id="39" name="Straight Connector 3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Text&#10;&#10;Description automatically generated">
            <a:extLst>
              <a:ext uri="{FF2B5EF4-FFF2-40B4-BE49-F238E27FC236}">
                <a16:creationId xmlns:a16="http://schemas.microsoft.com/office/drawing/2014/main" id="{1A2290D1-9A1A-6ADA-6FCA-FC74051B5B65}"/>
              </a:ext>
            </a:extLst>
          </p:cNvPr>
          <p:cNvPicPr>
            <a:picLocks noChangeAspect="1"/>
          </p:cNvPicPr>
          <p:nvPr/>
        </p:nvPicPr>
        <p:blipFill>
          <a:blip r:embed="rId3"/>
          <a:stretch>
            <a:fillRect/>
          </a:stretch>
        </p:blipFill>
        <p:spPr>
          <a:xfrm>
            <a:off x="1879297" y="4603324"/>
            <a:ext cx="4044804" cy="1425793"/>
          </a:xfrm>
          <a:prstGeom prst="rect">
            <a:avLst/>
          </a:prstGeom>
        </p:spPr>
      </p:pic>
    </p:spTree>
    <p:extLst>
      <p:ext uri="{BB962C8B-B14F-4D97-AF65-F5344CB8AC3E}">
        <p14:creationId xmlns:p14="http://schemas.microsoft.com/office/powerpoint/2010/main" val="2319262485"/>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2F2441"/>
      </a:dk2>
      <a:lt2>
        <a:srgbClr val="E8E8E2"/>
      </a:lt2>
      <a:accent1>
        <a:srgbClr val="9699C6"/>
      </a:accent1>
      <a:accent2>
        <a:srgbClr val="947FBA"/>
      </a:accent2>
      <a:accent3>
        <a:srgbClr val="BB96C6"/>
      </a:accent3>
      <a:accent4>
        <a:srgbClr val="BA7FAF"/>
      </a:accent4>
      <a:accent5>
        <a:srgbClr val="C696A9"/>
      </a:accent5>
      <a:accent6>
        <a:srgbClr val="BA807F"/>
      </a:accent6>
      <a:hlink>
        <a:srgbClr val="888452"/>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{FAC8C2D6-59DD-7849-AC84-995B0F0B8492}tf16401378</Template>
  <TotalTime>529</TotalTime>
  <Words>872</Words>
  <Application>Microsoft Office PowerPoint</Application>
  <PresentationFormat>Widescreen</PresentationFormat>
  <Paragraphs>76</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Neue Haas Grotesk Text Pro</vt:lpstr>
      <vt:lpstr>source-serif-pro</vt:lpstr>
      <vt:lpstr>Times New Roman</vt:lpstr>
      <vt:lpstr>Wingdings</vt:lpstr>
      <vt:lpstr>PunchcardVTI</vt:lpstr>
      <vt:lpstr>Deep Learning</vt:lpstr>
      <vt:lpstr>Team Members:</vt:lpstr>
      <vt:lpstr>Project Description:     i. The main objective of the project is to build and train a Convolutional Neural Network (CNN) to classify CIFAR images.  </vt:lpstr>
      <vt:lpstr>About CIFAR-10 Dataset </vt:lpstr>
      <vt:lpstr>Operations of CNN</vt:lpstr>
      <vt:lpstr>PowerPoint Presentation</vt:lpstr>
      <vt:lpstr>Loading the Dataset:</vt:lpstr>
      <vt:lpstr>Reshaping the Data</vt:lpstr>
      <vt:lpstr>Normalizing the Data</vt:lpstr>
      <vt:lpstr>Building the Model</vt:lpstr>
      <vt:lpstr>Compiling the Model</vt:lpstr>
      <vt:lpstr>Training The Model</vt:lpstr>
      <vt:lpstr>The Architecture:</vt:lpstr>
      <vt:lpstr>Model 1: </vt:lpstr>
      <vt:lpstr>Model 2:</vt:lpstr>
      <vt:lpstr>Model 3:</vt:lpstr>
      <vt:lpstr>Conclusion: </vt:lpstr>
      <vt:lpstr>PowerPoint Presentation</vt:lpstr>
      <vt:lpstr>Evaluating Model with Test Data   </vt:lpstr>
      <vt:lpstr>Interpreting Results</vt:lpstr>
      <vt:lpstr>Reference:  1.https://youtu.be/Zi-0rlM4RDs 2.https://www.youtube.com/watch?v=7HPwo4wnJeA&amp;feature=youtu.be 3.https://www.youtube.com/watch?v=GiIalyNjM6Q 4.https://medium.com/0xcode/using-a-convolutional-neural-networks-cnn-to-classify-images-using-cifar-10-17f8010ff20b 5.https://devashree-madhugiri.medium.com/using-cnn-for-image-classification-on-cifar-10-dataset-7803d9f3b983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Malik</dc:creator>
  <cp:lastModifiedBy>Abeesh Krishnapillai Janardhananpillai</cp:lastModifiedBy>
  <cp:revision>4</cp:revision>
  <dcterms:created xsi:type="dcterms:W3CDTF">2022-12-06T20:09:14Z</dcterms:created>
  <dcterms:modified xsi:type="dcterms:W3CDTF">2022-12-07T15:54:38Z</dcterms:modified>
</cp:coreProperties>
</file>