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20"/>
  </p:notesMasterIdLst>
  <p:sldIdLst>
    <p:sldId id="276" r:id="rId2"/>
    <p:sldId id="278" r:id="rId3"/>
    <p:sldId id="256" r:id="rId4"/>
    <p:sldId id="257" r:id="rId5"/>
    <p:sldId id="280" r:id="rId6"/>
    <p:sldId id="279" r:id="rId7"/>
    <p:sldId id="288" r:id="rId8"/>
    <p:sldId id="289" r:id="rId9"/>
    <p:sldId id="281" r:id="rId10"/>
    <p:sldId id="284" r:id="rId11"/>
    <p:sldId id="282" r:id="rId12"/>
    <p:sldId id="268" r:id="rId13"/>
    <p:sldId id="269" r:id="rId14"/>
    <p:sldId id="273" r:id="rId15"/>
    <p:sldId id="285" r:id="rId16"/>
    <p:sldId id="290" r:id="rId17"/>
    <p:sldId id="291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DC9D4-AF3A-459E-A239-8DC172B190A1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EEA86-E3B2-4BC2-8517-0D013BF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EEA86-E3B2-4BC2-8517-0D013BF3DF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7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3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4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6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3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7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7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7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0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D91B12-07CE-49D9-A8E4-0A8A9BF1171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3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0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D91B12-07CE-49D9-A8E4-0A8A9BF11717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82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BA25-E5B6-4184-B08A-172F96470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Dynamic PM&amp;PLM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checklist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F937C-96E4-4B10-931D-B3A6011A5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GIT El Salvador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AB9CAE8-697C-45BE-A7D6-393868ACFED7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EC7E1D03-BD81-4F17-8B9C-6F30E216146D}"/>
              </a:ext>
            </a:extLst>
          </p:cNvPr>
          <p:cNvSpPr/>
          <p:nvPr/>
        </p:nvSpPr>
        <p:spPr>
          <a:xfrm>
            <a:off x="9178115" y="6072378"/>
            <a:ext cx="3113532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95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CA71-DF1B-4A9D-8B63-DB5D310C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PDF web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C6A16-F6F2-4C9A-950C-4C2500B6327F}"/>
              </a:ext>
            </a:extLst>
          </p:cNvPr>
          <p:cNvSpPr txBox="1"/>
          <p:nvPr/>
        </p:nvSpPr>
        <p:spPr>
          <a:xfrm>
            <a:off x="254000" y="1933009"/>
            <a:ext cx="10596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After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work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order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completion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web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users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can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query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reports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generate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PDF web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report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E1902E-68A4-4DD8-B883-749B7D34D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10668000" cy="2859533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36187D5F-6F57-491D-9EC2-8CD16F4108F4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10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CA71-DF1B-4A9D-8B63-DB5D310C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PDF web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C6A16-F6F2-4C9A-950C-4C2500B6327F}"/>
              </a:ext>
            </a:extLst>
          </p:cNvPr>
          <p:cNvSpPr txBox="1"/>
          <p:nvPr/>
        </p:nvSpPr>
        <p:spPr>
          <a:xfrm>
            <a:off x="254000" y="1933009"/>
            <a:ext cx="422783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web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report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displayed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and can be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printed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AEAE5-EF1C-434B-B55B-137B01EC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0688"/>
            <a:ext cx="7228840" cy="3897639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41516BAE-86B0-4249-8022-10D4D599FC44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549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0310-211D-4670-8D16-8209D12B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Pendiente</a:t>
            </a:r>
            <a:r>
              <a:rPr lang="en-US" b="1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PDF report batch download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A7D2A-35FA-4042-BE61-1124EF5E8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2076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0B3A53-7626-433C-993D-0D3DB6BBD7BA}"/>
              </a:ext>
            </a:extLst>
          </p:cNvPr>
          <p:cNvSpPr txBox="1"/>
          <p:nvPr/>
        </p:nvSpPr>
        <p:spPr>
          <a:xfrm>
            <a:off x="335280" y="1859340"/>
            <a:ext cx="10911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Several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PDFs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can be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queued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generate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batch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5A9F357B-6262-4ABC-8715-1A1AC82F4A80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631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E846-1726-4D24-8D29-E5FE9FBB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Pendiente</a:t>
            </a:r>
            <a:r>
              <a:rPr lang="en-US" b="1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Build sub ticket consoles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E9CB3-79DA-49DA-A741-DAA7CDF5F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37" y="1690688"/>
            <a:ext cx="7066924" cy="4285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E56260-6458-4C8C-A27D-1323070BD32E}"/>
              </a:ext>
            </a:extLst>
          </p:cNvPr>
          <p:cNvSpPr txBox="1"/>
          <p:nvPr/>
        </p:nvSpPr>
        <p:spPr>
          <a:xfrm>
            <a:off x="254000" y="1933009"/>
            <a:ext cx="422783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Sub tickets can be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queried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exported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in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console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725EC69E-CB00-4DF7-AC66-56D4F7180309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287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1ECB-0A8B-4725-8161-F1B39063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Mobile page integration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64ECA-6F72-4E5F-9AC5-B745696F3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611" y="1151964"/>
            <a:ext cx="2619375" cy="518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BB2D2-59E5-4E1E-824A-573732941082}"/>
              </a:ext>
            </a:extLst>
          </p:cNvPr>
          <p:cNvSpPr txBox="1"/>
          <p:nvPr/>
        </p:nvSpPr>
        <p:spPr>
          <a:xfrm>
            <a:off x="254000" y="1933009"/>
            <a:ext cx="422783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go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checklist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page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available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after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FME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arrive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enter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site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Apply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for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PM&amp;PLM</a:t>
            </a: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C8D86E0-311F-4D2C-87D4-B29EE341B41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047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1ECB-0A8B-4725-8161-F1B39063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Mobile page integration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BB2D2-59E5-4E1E-824A-573732941082}"/>
              </a:ext>
            </a:extLst>
          </p:cNvPr>
          <p:cNvSpPr txBox="1"/>
          <p:nvPr/>
        </p:nvSpPr>
        <p:spPr>
          <a:xfrm>
            <a:off x="254000" y="1933009"/>
            <a:ext cx="422783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Only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after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FME complete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checklist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information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forms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can be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completed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closed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1BAD9-6DC8-4AB6-9712-28B0C11D4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611" y="1011981"/>
            <a:ext cx="2619375" cy="518160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6D8D90FA-7EB3-44FA-914E-EB75D44D8D17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435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EF72-D7DF-4A44-87E8-DB384D406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04" y="407019"/>
            <a:ext cx="10058400" cy="1450757"/>
          </a:xfrm>
        </p:spPr>
        <p:txBody>
          <a:bodyPr/>
          <a:lstStyle/>
          <a:p>
            <a:r>
              <a:rPr lang="es-MX" b="1" dirty="0" err="1">
                <a:latin typeface="Roboto" panose="02000000000000000000" pitchFamily="2" charset="0"/>
              </a:rPr>
              <a:t>Switch</a:t>
            </a:r>
            <a:r>
              <a:rPr lang="es-MX" b="1" dirty="0">
                <a:latin typeface="Roboto" panose="02000000000000000000" pitchFamily="2" charset="0"/>
              </a:rPr>
              <a:t> Dynamic / </a:t>
            </a:r>
            <a:r>
              <a:rPr lang="es-MX" b="1" dirty="0" err="1">
                <a:latin typeface="Roboto" panose="02000000000000000000" pitchFamily="2" charset="0"/>
              </a:rPr>
              <a:t>static</a:t>
            </a:r>
            <a:endParaRPr lang="en-US" b="1" dirty="0"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99732-C434-4805-B362-202D86BCB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04" y="1806388"/>
            <a:ext cx="5556596" cy="32452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011897-A73C-4579-949F-B7F6FACE9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452" y="3328751"/>
            <a:ext cx="7456114" cy="23968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B8BEAE-E6B3-463F-847C-9F589EC4FB96}"/>
              </a:ext>
            </a:extLst>
          </p:cNvPr>
          <p:cNvCxnSpPr/>
          <p:nvPr/>
        </p:nvCxnSpPr>
        <p:spPr>
          <a:xfrm>
            <a:off x="2330824" y="4796118"/>
            <a:ext cx="149962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7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687C-7C11-4395-A707-2FF3BF19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Work</a:t>
            </a:r>
            <a:r>
              <a:rPr lang="es-MX" dirty="0"/>
              <a:t> Plan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412BB2-F200-4988-8118-5187589C3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897562"/>
              </p:ext>
            </p:extLst>
          </p:nvPr>
        </p:nvGraphicFramePr>
        <p:xfrm>
          <a:off x="1931519" y="2508996"/>
          <a:ext cx="7938621" cy="3255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559">
                  <a:extLst>
                    <a:ext uri="{9D8B030D-6E8A-4147-A177-3AD203B41FA5}">
                      <a16:colId xmlns:a16="http://schemas.microsoft.com/office/drawing/2014/main" val="2246740179"/>
                    </a:ext>
                  </a:extLst>
                </a:gridCol>
                <a:gridCol w="1202062">
                  <a:extLst>
                    <a:ext uri="{9D8B030D-6E8A-4147-A177-3AD203B41FA5}">
                      <a16:colId xmlns:a16="http://schemas.microsoft.com/office/drawing/2014/main" val="986711061"/>
                    </a:ext>
                  </a:extLst>
                </a:gridCol>
              </a:tblGrid>
              <a:tr h="468739">
                <a:tc>
                  <a:txBody>
                    <a:bodyPr/>
                    <a:lstStyle/>
                    <a:p>
                      <a:pPr algn="l" fontAlgn="b"/>
                      <a:r>
                        <a:rPr lang="es-MX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13377502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Design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34413218"/>
                  </a:ext>
                </a:extLst>
              </a:tr>
              <a:tr h="44287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Mobile development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3851317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Web development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70030333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Export functions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5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23330361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Test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>
                          <a:effectLst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20729776"/>
                  </a:ext>
                </a:extLst>
              </a:tr>
              <a:tr h="46873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Deploy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u="none" strike="noStrike" dirty="0">
                          <a:effectLst/>
                        </a:rPr>
                        <a:t>1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8104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74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04210" y="6286320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12235" y="1371392"/>
            <a:ext cx="5366385" cy="3301365"/>
            <a:chOff x="3412235" y="1371392"/>
            <a:chExt cx="5366385" cy="3301365"/>
          </a:xfrm>
        </p:grpSpPr>
        <p:sp>
          <p:nvSpPr>
            <p:cNvPr id="4" name="object 4"/>
            <p:cNvSpPr/>
            <p:nvPr/>
          </p:nvSpPr>
          <p:spPr>
            <a:xfrm>
              <a:off x="3995873" y="1371392"/>
              <a:ext cx="4216589" cy="7643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12235" y="1988819"/>
              <a:ext cx="5366004" cy="26837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34211" y="4418457"/>
            <a:ext cx="9243695" cy="8394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5" dirty="0">
                <a:solidFill>
                  <a:srgbClr val="7E7E7E"/>
                </a:solidFill>
                <a:latin typeface="Arial"/>
                <a:cs typeface="Arial"/>
              </a:rPr>
              <a:t>Copyright©2014 Huawei Technologies Co., Ltd. </a:t>
            </a:r>
            <a:r>
              <a:rPr sz="1050" b="1" dirty="0">
                <a:solidFill>
                  <a:srgbClr val="7E7E7E"/>
                </a:solidFill>
                <a:latin typeface="Arial"/>
                <a:cs typeface="Arial"/>
              </a:rPr>
              <a:t>All </a:t>
            </a:r>
            <a:r>
              <a:rPr sz="1050" b="1" spc="5" dirty="0">
                <a:solidFill>
                  <a:srgbClr val="7E7E7E"/>
                </a:solidFill>
                <a:latin typeface="Arial"/>
                <a:cs typeface="Arial"/>
              </a:rPr>
              <a:t>Rights</a:t>
            </a:r>
            <a:r>
              <a:rPr sz="1050" b="1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7E7E7E"/>
                </a:solidFill>
                <a:latin typeface="Arial"/>
                <a:cs typeface="Arial"/>
              </a:rPr>
              <a:t>Reserved.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01699"/>
              </a:lnSpc>
              <a:spcBef>
                <a:spcPts val="5"/>
              </a:spcBef>
            </a:pP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The information in this document </a:t>
            </a:r>
            <a:r>
              <a:rPr sz="1050" spc="10" dirty="0">
                <a:solidFill>
                  <a:srgbClr val="7E7E7E"/>
                </a:solidFill>
                <a:latin typeface="Arial"/>
                <a:cs typeface="Arial"/>
              </a:rPr>
              <a:t>may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contain predictive statements including,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without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limitation, statements regarding the </a:t>
            </a:r>
            <a:r>
              <a:rPr sz="1050" spc="-15" dirty="0">
                <a:solidFill>
                  <a:srgbClr val="7E7E7E"/>
                </a:solidFill>
                <a:latin typeface="Arial"/>
                <a:cs typeface="Arial"/>
              </a:rPr>
              <a:t>future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financial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and operating 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results, future product portfolio, new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technology,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etc. There are a number of factors that could cause actual results and </a:t>
            </a:r>
            <a:r>
              <a:rPr sz="1050" spc="-5" dirty="0">
                <a:solidFill>
                  <a:srgbClr val="7E7E7E"/>
                </a:solidFill>
                <a:latin typeface="Arial"/>
                <a:cs typeface="Arial"/>
              </a:rPr>
              <a:t>developments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to differ materially  </a:t>
            </a:r>
            <a:r>
              <a:rPr sz="1050" spc="10" dirty="0">
                <a:solidFill>
                  <a:srgbClr val="7E7E7E"/>
                </a:solidFill>
                <a:latin typeface="Arial"/>
                <a:cs typeface="Arial"/>
              </a:rPr>
              <a:t>from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those expressed or implied in the predictive statements. Therefore, such information is provided for reference purpose </a:t>
            </a:r>
            <a:r>
              <a:rPr sz="1050" spc="-25" dirty="0">
                <a:solidFill>
                  <a:srgbClr val="7E7E7E"/>
                </a:solidFill>
                <a:latin typeface="Arial"/>
                <a:cs typeface="Arial"/>
              </a:rPr>
              <a:t>only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and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constitutes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neither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an  offer nor an acceptance.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Huawei </a:t>
            </a:r>
            <a:r>
              <a:rPr sz="1050" spc="10" dirty="0">
                <a:solidFill>
                  <a:srgbClr val="7E7E7E"/>
                </a:solidFill>
                <a:latin typeface="Arial"/>
                <a:cs typeface="Arial"/>
              </a:rPr>
              <a:t>may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change the information at any time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without</a:t>
            </a:r>
            <a:r>
              <a:rPr sz="1050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notice.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1711" y="3794759"/>
            <a:ext cx="5032247" cy="30632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001-3607-4AAA-ACF8-5613B5B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Mobile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06C98-E0E2-4723-9E9A-51E2B91A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Mateline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05DB04D-1704-4357-B7FF-B8B2CDEA723B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1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8D1F-3DD4-4357-9556-6CBEB8EE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470853"/>
            <a:ext cx="10515600" cy="1325563"/>
          </a:xfrm>
        </p:spPr>
        <p:txBody>
          <a:bodyPr/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Main checklist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9582C-1BAC-4077-BF1A-2E6681E27474}"/>
              </a:ext>
            </a:extLst>
          </p:cNvPr>
          <p:cNvSpPr txBox="1"/>
          <p:nvPr/>
        </p:nvSpPr>
        <p:spPr>
          <a:xfrm>
            <a:off x="254000" y="1933009"/>
            <a:ext cx="5283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Form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created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forms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1 </a:t>
            </a:r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 new </a:t>
            </a:r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form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create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and relate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forms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curren WO</a:t>
            </a:r>
          </a:p>
          <a:p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2 </a:t>
            </a:r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form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form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3 </a:t>
            </a:r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Reassign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form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reassign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form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another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FME</a:t>
            </a: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71B7F-6B5A-468F-A293-8E644EED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75" y="556933"/>
            <a:ext cx="2867025" cy="5600700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BD9381F7-3593-4DD7-8BE1-48F0A9753DF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392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53A5-043A-4BFC-8220-794A2D4D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Roboto" panose="02000000000000000000" pitchFamily="2" charset="0"/>
                <a:ea typeface="Roboto" panose="02000000000000000000" pitchFamily="2" charset="0"/>
              </a:rPr>
              <a:t>Form list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6CA76-3E26-4CDB-B965-065249421D1C}"/>
              </a:ext>
            </a:extLst>
          </p:cNvPr>
          <p:cNvSpPr/>
          <p:nvPr/>
        </p:nvSpPr>
        <p:spPr>
          <a:xfrm>
            <a:off x="1026160" y="214543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Aire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Acondicionado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Alta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Capacidad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Infraestructura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Torre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Arrendada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Infraestructura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Torre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Propia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Moto </a:t>
            </a:r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generador</a:t>
            </a:r>
            <a:endParaRPr lang="en-US" sz="2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800" dirty="0" err="1">
                <a:latin typeface="Roboto" panose="02000000000000000000" pitchFamily="2" charset="0"/>
                <a:ea typeface="Roboto" panose="02000000000000000000" pitchFamily="2" charset="0"/>
              </a:rPr>
              <a:t>Tecnologias</a:t>
            </a:r>
            <a:endParaRPr lang="en-US" sz="2800" b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8E3A0C-9979-44AD-8080-B0F1BD84D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465" y="693440"/>
            <a:ext cx="3000375" cy="5581650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67C23AA2-AA9A-44BA-87C3-466210CD13D3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301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CA71-DF1B-4A9D-8B63-DB5D310C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dirty="0" err="1"/>
              <a:t>Form</a:t>
            </a:r>
            <a:r>
              <a:rPr lang="es-MX" dirty="0"/>
              <a:t> </a:t>
            </a:r>
            <a:r>
              <a:rPr lang="es-MX" dirty="0" err="1"/>
              <a:t>Design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C6A16-F6F2-4C9A-950C-4C2500B6327F}"/>
              </a:ext>
            </a:extLst>
          </p:cNvPr>
          <p:cNvSpPr txBox="1"/>
          <p:nvPr/>
        </p:nvSpPr>
        <p:spPr>
          <a:xfrm>
            <a:off x="0" y="1325563"/>
            <a:ext cx="422783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app can be accesible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mateline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Every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FME can be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Work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Orders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that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have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almost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one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form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assigned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Every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form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category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have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different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Mateline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form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could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have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Dynamic ítem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in case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needed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Info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filled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automatically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Imagen 3">
            <a:extLst>
              <a:ext uri="{FF2B5EF4-FFF2-40B4-BE49-F238E27FC236}">
                <a16:creationId xmlns:a16="http://schemas.microsoft.com/office/drawing/2014/main" id="{3F934D9E-B936-4F4C-9FE5-416BB6227A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00"/>
          <a:stretch/>
        </p:blipFill>
        <p:spPr>
          <a:xfrm>
            <a:off x="7341979" y="1186586"/>
            <a:ext cx="2053033" cy="3883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8E4E39-5890-4D5B-AA6B-FB2FA73BCB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923" t="6134" r="11991" b="5308"/>
          <a:stretch/>
        </p:blipFill>
        <p:spPr>
          <a:xfrm>
            <a:off x="9632335" y="1186586"/>
            <a:ext cx="1927760" cy="3965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4">
            <a:extLst>
              <a:ext uri="{FF2B5EF4-FFF2-40B4-BE49-F238E27FC236}">
                <a16:creationId xmlns:a16="http://schemas.microsoft.com/office/drawing/2014/main" id="{363925CD-794B-4043-B5C0-E47FD6D69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325" y="1186586"/>
            <a:ext cx="1832331" cy="3825392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8C63340-6616-47DA-A38A-5C6C4F0992C9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307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001-3607-4AAA-ACF8-5613B5B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PC page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FD73E6C-C703-4D68-9506-E5635FAD153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1832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B980-FF17-43C8-91FD-F4F7DE9D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Upload</a:t>
            </a:r>
            <a:r>
              <a:rPr lang="es-MX" dirty="0"/>
              <a:t> </a:t>
            </a:r>
            <a:r>
              <a:rPr lang="es-MX" dirty="0" err="1"/>
              <a:t>checklist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5B55836-D0D4-4CCC-A440-FC8C151D8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115341"/>
            <a:ext cx="10058400" cy="348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7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9FB81-C51E-424B-B364-75D57752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Building</a:t>
            </a:r>
            <a:r>
              <a:rPr lang="es-MX" dirty="0"/>
              <a:t> </a:t>
            </a:r>
            <a:r>
              <a:rPr lang="es-MX" dirty="0" err="1"/>
              <a:t>checklists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9DCEC-1FE1-413C-A67F-1972F2D96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9"/>
            <a:ext cx="10515600" cy="1455924"/>
          </a:xfrm>
        </p:spPr>
        <p:txBody>
          <a:bodyPr>
            <a:normAutofit/>
          </a:bodyPr>
          <a:lstStyle/>
          <a:p>
            <a:r>
              <a:rPr lang="es-MX" dirty="0"/>
              <a:t>1.- </a:t>
            </a:r>
            <a:r>
              <a:rPr lang="es-MX" dirty="0" err="1"/>
              <a:t>Create</a:t>
            </a:r>
            <a:r>
              <a:rPr lang="es-MX" dirty="0"/>
              <a:t> </a:t>
            </a:r>
            <a:r>
              <a:rPr lang="es-MX" dirty="0" err="1"/>
              <a:t>checklist</a:t>
            </a:r>
            <a:endParaRPr lang="es-MX" dirty="0"/>
          </a:p>
          <a:p>
            <a:r>
              <a:rPr lang="es-MX" dirty="0"/>
              <a:t>2.- </a:t>
            </a:r>
            <a:r>
              <a:rPr lang="es-MX" dirty="0" err="1"/>
              <a:t>Upload</a:t>
            </a:r>
            <a:r>
              <a:rPr lang="es-MX" dirty="0"/>
              <a:t> </a:t>
            </a:r>
            <a:r>
              <a:rPr lang="es-MX" dirty="0" err="1"/>
              <a:t>checklist</a:t>
            </a:r>
            <a:r>
              <a:rPr lang="es-MX" dirty="0"/>
              <a:t> </a:t>
            </a:r>
            <a:r>
              <a:rPr lang="es-MX" dirty="0" err="1"/>
              <a:t>fields</a:t>
            </a:r>
            <a:endParaRPr lang="es-MX" dirty="0"/>
          </a:p>
          <a:p>
            <a:r>
              <a:rPr lang="es-MX" dirty="0"/>
              <a:t>3.- </a:t>
            </a:r>
            <a:r>
              <a:rPr lang="es-MX" dirty="0" err="1"/>
              <a:t>Build</a:t>
            </a:r>
            <a:r>
              <a:rPr lang="es-MX" dirty="0"/>
              <a:t> </a:t>
            </a:r>
            <a:r>
              <a:rPr lang="es-MX" dirty="0" err="1"/>
              <a:t>pages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5A86F-1726-4DFD-BD06-FA959C03E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721"/>
          <a:stretch/>
        </p:blipFill>
        <p:spPr>
          <a:xfrm>
            <a:off x="676834" y="3295508"/>
            <a:ext cx="10973143" cy="3197367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51B6EDD4-B4D8-4DB7-A254-68E84AEC1372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3735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001-3607-4AAA-ACF8-5613B5B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PDF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report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build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06C98-E0E2-4723-9E9A-51E2B91A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/>
              <a:t>Web </a:t>
            </a:r>
            <a:r>
              <a:rPr lang="es-MX" b="1" dirty="0" err="1"/>
              <a:t>report</a:t>
            </a:r>
            <a:endParaRPr lang="en-US" b="1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44F41D6-983F-47D9-9AEA-3257DE21506D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921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1012</TotalTime>
  <Words>366</Words>
  <Application>Microsoft Office PowerPoint</Application>
  <PresentationFormat>Widescreen</PresentationFormat>
  <Paragraphs>77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Roboto</vt:lpstr>
      <vt:lpstr>Arial</vt:lpstr>
      <vt:lpstr>Calibri</vt:lpstr>
      <vt:lpstr>Calibri Light</vt:lpstr>
      <vt:lpstr>Retrospect</vt:lpstr>
      <vt:lpstr>Dynamic PM&amp;PLM checklist</vt:lpstr>
      <vt:lpstr>Mobile</vt:lpstr>
      <vt:lpstr>Main checklist page</vt:lpstr>
      <vt:lpstr>Form list</vt:lpstr>
      <vt:lpstr>Form Design</vt:lpstr>
      <vt:lpstr>PC page configuration</vt:lpstr>
      <vt:lpstr>Upload checklist</vt:lpstr>
      <vt:lpstr>Building checklists</vt:lpstr>
      <vt:lpstr>PDF report build</vt:lpstr>
      <vt:lpstr>PDF web</vt:lpstr>
      <vt:lpstr>PDF web</vt:lpstr>
      <vt:lpstr>Pendiente PDF report batch download</vt:lpstr>
      <vt:lpstr>Pendiente Build sub ticket consoles</vt:lpstr>
      <vt:lpstr>Mobile page integration</vt:lpstr>
      <vt:lpstr>Mobile page integration</vt:lpstr>
      <vt:lpstr>Switch Dynamic / static</vt:lpstr>
      <vt:lpstr>Work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PM checklist</dc:title>
  <dc:creator>Juan Abel Padilla Soria (A)</dc:creator>
  <cp:lastModifiedBy>Juan Abel Padilla Soria (A)</cp:lastModifiedBy>
  <cp:revision>19</cp:revision>
  <dcterms:created xsi:type="dcterms:W3CDTF">2024-01-22T18:43:53Z</dcterms:created>
  <dcterms:modified xsi:type="dcterms:W3CDTF">2024-04-01T22:21:12Z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(3)FkT7v+mS+cBnX6b7fi5MvOvFmi1cbx4gVcm9vC69EIWttUml1E+KwLatWaBI6/fnv2tBwMXI
elv8AX3Fo0qS+WAhVQLwluhXVVbToCqLi14FpXGGcaeisOuFWXJhqVN4/sGdBt/VfHbBEKHn
VSBIoHaT1l7PTlfd9/68tNkkwbiBUtdkma1SP3Uly6XJjTOtZBJjGM58iaSWDY1kVON3ghVn
61aS1bnCdIRiFu+WUx</vt:lpwstr>
  </property>
  <property fmtid="{D5CDD505-2E9C-101B-9397-08002B2CF9AE}" pid="3" name="_2015_ms_pID_7253431">
    <vt:lpwstr>AuMJlzWfqjJPIZM5N6L9tIfkAVeKsQS5kHMf+8xmYJij+4jNHwvZnS
70RPRTCvXH6o+UYV5hnvSSOFzEQ8EDH1T4b1HLsOmcQ3DLUxldrQMKQUU9yQpxTD6va4kPNu
23RHhfmWjDucvd0QEuivqbhFTZCsOCKxxT1Qs/M5DMQMhpdh0gZPkvqH9FVlEPaMwWIzOO9F
BWtZAYfdHecBrrr4KdWtSU8ea27FyYjx50Ht</vt:lpwstr>
  </property>
  <property fmtid="{D5CDD505-2E9C-101B-9397-08002B2CF9AE}" pid="4" name="_2015_ms_pID_7253432">
    <vt:lpwstr>yvIOTHU0s1n2PBdtqdd+hes=</vt:lpwstr>
  </property>
</Properties>
</file>