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9"/>
  </p:notesMasterIdLst>
  <p:sldIdLst>
    <p:sldId id="276" r:id="rId2"/>
    <p:sldId id="292" r:id="rId3"/>
    <p:sldId id="278" r:id="rId4"/>
    <p:sldId id="256" r:id="rId5"/>
    <p:sldId id="287" r:id="rId6"/>
    <p:sldId id="293" r:id="rId7"/>
    <p:sldId id="257" r:id="rId8"/>
    <p:sldId id="279" r:id="rId9"/>
    <p:sldId id="286" r:id="rId10"/>
    <p:sldId id="294" r:id="rId11"/>
    <p:sldId id="288" r:id="rId12"/>
    <p:sldId id="289" r:id="rId13"/>
    <p:sldId id="290" r:id="rId14"/>
    <p:sldId id="291" r:id="rId15"/>
    <p:sldId id="273" r:id="rId16"/>
    <p:sldId id="285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0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9D4-AF3A-459E-A239-8DC172B190A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EA86-E3B2-4BC2-8517-0D013BF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A25-E5B6-4184-B08A-172F9647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parts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937C-96E4-4B10-931D-B3A6011A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GIT El Salvador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B9CAE8-697C-45BE-A7D6-393868ACFED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C7E1D03-BD81-4F17-8B9C-6F30E216146D}"/>
              </a:ext>
            </a:extLst>
          </p:cNvPr>
          <p:cNvSpPr/>
          <p:nvPr/>
        </p:nvSpPr>
        <p:spPr>
          <a:xfrm>
            <a:off x="9178115" y="6072378"/>
            <a:ext cx="31135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5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Support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groups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modify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Excel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110066" y="21166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support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group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F4DF39-17AE-493A-ACB8-7666D0B20B31}"/>
              </a:ext>
            </a:extLst>
          </p:cNvPr>
          <p:cNvSpPr/>
          <p:nvPr/>
        </p:nvSpPr>
        <p:spPr>
          <a:xfrm>
            <a:off x="6883400" y="3191933"/>
            <a:ext cx="982133" cy="601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D05F2-E37A-4F36-A2D9-63B4E869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3" y="1933009"/>
            <a:ext cx="6247152" cy="40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84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Each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Will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contain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++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Excel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feature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detail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13C987-27DD-465D-BA90-1793B7BE5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33009"/>
            <a:ext cx="5963665" cy="3995157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E9A32D-D14E-41B1-BB57-2DBF0E54124F}"/>
              </a:ext>
            </a:extLst>
          </p:cNvPr>
          <p:cNvSpPr/>
          <p:nvPr/>
        </p:nvSpPr>
        <p:spPr>
          <a:xfrm>
            <a:off x="8467513" y="5613392"/>
            <a:ext cx="752687" cy="200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17512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143933" y="1924543"/>
            <a:ext cx="105968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Approval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people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  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parts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approve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B91694-84EC-4AB5-B1E2-69BBF4568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9000"/>
            <a:ext cx="9563100" cy="2646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C21DEA-B768-497E-9AFB-3820DE54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7100" y="2330548"/>
            <a:ext cx="1954652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68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FME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must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modify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   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depending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approval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not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parts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can’t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task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reject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B75D5F-F7D5-4914-B994-9DCF12244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6036" y="787400"/>
            <a:ext cx="2688966" cy="540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AFCE62-84BD-4853-B151-A41A901D59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9192" y="666750"/>
            <a:ext cx="2854808" cy="56568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FEB724-8BD0-428C-9823-926D8C0322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2096" y="3588167"/>
            <a:ext cx="1345800" cy="2701925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B36E831-7230-4B1A-82D8-3CD2A30074B7}"/>
              </a:ext>
            </a:extLst>
          </p:cNvPr>
          <p:cNvSpPr/>
          <p:nvPr/>
        </p:nvSpPr>
        <p:spPr>
          <a:xfrm>
            <a:off x="254000" y="2959100"/>
            <a:ext cx="4940300" cy="3364522"/>
          </a:xfrm>
          <a:prstGeom prst="roundRect">
            <a:avLst/>
          </a:prstGeom>
          <a:solidFill>
            <a:srgbClr val="FFC000">
              <a:alpha val="27059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9D64AE-33B5-4D99-A530-5EF5B80987BA}"/>
              </a:ext>
            </a:extLst>
          </p:cNvPr>
          <p:cNvSpPr/>
          <p:nvPr/>
        </p:nvSpPr>
        <p:spPr>
          <a:xfrm>
            <a:off x="6570132" y="5521176"/>
            <a:ext cx="1979507" cy="4249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719855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FME can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see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are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,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unlocked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ticket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resumed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when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approved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approve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74CAD-DD62-483A-BBE5-BBBDEA0B82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709" y="177800"/>
            <a:ext cx="3033381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286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BB2D2-59E5-4E1E-824A-573732941082}"/>
              </a:ext>
            </a:extLst>
          </p:cNvPr>
          <p:cNvSpPr txBox="1"/>
          <p:nvPr/>
        </p:nvSpPr>
        <p:spPr>
          <a:xfrm>
            <a:off x="254000" y="1933009"/>
            <a:ext cx="422783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parts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will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C8D86E0-311F-4D2C-87D4-B29EE341B41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04B9F2-D3F7-459A-92EA-716D572D10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WFM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D9B3A8-DFA6-496F-B8D2-1589C9DCB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2797" y="307429"/>
            <a:ext cx="3055322" cy="5998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77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3930-A46E-488A-8E6A-F48662F7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dirty="0" err="1"/>
              <a:t>Work</a:t>
            </a:r>
            <a:r>
              <a:rPr lang="es-MX" dirty="0"/>
              <a:t> plan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755E8-FCEA-4577-B8D2-AFEB35D95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835040"/>
              </p:ext>
            </p:extLst>
          </p:nvPr>
        </p:nvGraphicFramePr>
        <p:xfrm>
          <a:off x="2686050" y="2159001"/>
          <a:ext cx="6229350" cy="3505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114675">
                  <a:extLst>
                    <a:ext uri="{9D8B030D-6E8A-4147-A177-3AD203B41FA5}">
                      <a16:colId xmlns:a16="http://schemas.microsoft.com/office/drawing/2014/main" val="3988458050"/>
                    </a:ext>
                  </a:extLst>
                </a:gridCol>
                <a:gridCol w="3114675">
                  <a:extLst>
                    <a:ext uri="{9D8B030D-6E8A-4147-A177-3AD203B41FA5}">
                      <a16:colId xmlns:a16="http://schemas.microsoft.com/office/drawing/2014/main" val="412572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Mobile </a:t>
                      </a:r>
                      <a:r>
                        <a:rPr lang="es-MX" dirty="0" err="1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Auto Pause/resume </a:t>
                      </a:r>
                      <a:r>
                        <a:rPr lang="es-MX" dirty="0" err="1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096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Console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47648"/>
                  </a:ext>
                </a:extLst>
              </a:tr>
              <a:tr h="520086">
                <a:tc>
                  <a:txBody>
                    <a:bodyPr/>
                    <a:lstStyle/>
                    <a:p>
                      <a:r>
                        <a:rPr lang="es-MX" dirty="0"/>
                        <a:t>WFM </a:t>
                      </a:r>
                      <a:r>
                        <a:rPr lang="es-MX" dirty="0" err="1"/>
                        <a:t>mateline</a:t>
                      </a:r>
                      <a:r>
                        <a:rPr lang="es-MX" dirty="0"/>
                        <a:t> page </a:t>
                      </a:r>
                      <a:r>
                        <a:rPr lang="es-MX" dirty="0" err="1"/>
                        <a:t>integration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feature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5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Deployment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field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usage</a:t>
                      </a:r>
                      <a:r>
                        <a:rPr lang="es-MX" dirty="0"/>
                        <a:t> monitor)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28 </a:t>
                      </a:r>
                      <a:r>
                        <a:rPr lang="es-MX" dirty="0" err="1"/>
                        <a:t>working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54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210" y="6286320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2235" y="1371392"/>
            <a:ext cx="5366385" cy="3301365"/>
            <a:chOff x="3412235" y="1371392"/>
            <a:chExt cx="5366385" cy="3301365"/>
          </a:xfrm>
        </p:grpSpPr>
        <p:sp>
          <p:nvSpPr>
            <p:cNvPr id="4" name="object 4"/>
            <p:cNvSpPr/>
            <p:nvPr/>
          </p:nvSpPr>
          <p:spPr>
            <a:xfrm>
              <a:off x="3995873" y="1371392"/>
              <a:ext cx="4216589" cy="76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2235" y="1988819"/>
              <a:ext cx="5366004" cy="2683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4418457"/>
            <a:ext cx="9243695" cy="8394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Copyright©2014 Huawei Technologies Co., Ltd. </a:t>
            </a:r>
            <a:r>
              <a:rPr sz="1050" b="1" dirty="0">
                <a:solidFill>
                  <a:srgbClr val="7E7E7E"/>
                </a:solidFill>
                <a:latin typeface="Arial"/>
                <a:cs typeface="Arial"/>
              </a:rPr>
              <a:t>All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050" b="1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The information in this document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contain predictive statements including,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limitation, statements regarding the </a:t>
            </a:r>
            <a:r>
              <a:rPr sz="1050" spc="-15" dirty="0">
                <a:solidFill>
                  <a:srgbClr val="7E7E7E"/>
                </a:solidFill>
                <a:latin typeface="Arial"/>
                <a:cs typeface="Arial"/>
              </a:rPr>
              <a:t>future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financial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operating 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results, future product portfolio, new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technology,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etc. There are a number of factors that could cause actual results and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developments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to differ materially 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from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those expressed or implied in the predictive statements. Therefore, such information is provided for reference purpose </a:t>
            </a:r>
            <a:r>
              <a:rPr sz="1050" spc="-25" dirty="0">
                <a:solidFill>
                  <a:srgbClr val="7E7E7E"/>
                </a:solidFill>
                <a:latin typeface="Arial"/>
                <a:cs typeface="Arial"/>
              </a:rPr>
              <a:t>only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constitutes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neither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an  offer nor an acceptance.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Huawei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change the information at any time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</a:t>
            </a:r>
            <a:r>
              <a:rPr sz="10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notice.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711" y="3794759"/>
            <a:ext cx="5032247" cy="306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C3261-8D73-4A5A-A3F3-FE643F281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needed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record</a:t>
            </a:r>
            <a:r>
              <a:rPr lang="es-MX" dirty="0"/>
              <a:t> </a:t>
            </a:r>
            <a:r>
              <a:rPr lang="es-MX" dirty="0" err="1"/>
              <a:t>spare</a:t>
            </a:r>
            <a:r>
              <a:rPr lang="es-MX" dirty="0"/>
              <a:t> </a:t>
            </a:r>
            <a:r>
              <a:rPr lang="es-MX" dirty="0" err="1"/>
              <a:t>parts</a:t>
            </a:r>
            <a:endParaRPr lang="es-MX" dirty="0"/>
          </a:p>
          <a:p>
            <a:r>
              <a:rPr lang="es-MX" dirty="0" err="1"/>
              <a:t>Automation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</a:t>
            </a:r>
            <a:r>
              <a:rPr lang="es-MX" dirty="0" err="1"/>
              <a:t>Suspend</a:t>
            </a:r>
            <a:r>
              <a:rPr lang="es-MX" dirty="0"/>
              <a:t>/Resume </a:t>
            </a:r>
            <a:r>
              <a:rPr lang="es-MX" dirty="0" err="1"/>
              <a:t>depending</a:t>
            </a:r>
            <a:r>
              <a:rPr lang="es-MX" dirty="0"/>
              <a:t> </a:t>
            </a:r>
            <a:r>
              <a:rPr lang="es-MX" dirty="0" err="1"/>
              <a:t>on</a:t>
            </a:r>
            <a:r>
              <a:rPr lang="es-MX" dirty="0"/>
              <a:t> </a:t>
            </a:r>
            <a:r>
              <a:rPr lang="es-MX" dirty="0" err="1"/>
              <a:t>spare</a:t>
            </a:r>
            <a:r>
              <a:rPr lang="es-MX" dirty="0"/>
              <a:t> </a:t>
            </a:r>
            <a:r>
              <a:rPr lang="es-MX" dirty="0" err="1"/>
              <a:t>parts</a:t>
            </a:r>
            <a:endParaRPr lang="es-MX" dirty="0"/>
          </a:p>
          <a:p>
            <a:r>
              <a:rPr lang="es-MX" dirty="0" err="1"/>
              <a:t>Approve</a:t>
            </a:r>
            <a:r>
              <a:rPr lang="es-MX" dirty="0"/>
              <a:t>/</a:t>
            </a:r>
            <a:r>
              <a:rPr lang="es-MX" dirty="0" err="1"/>
              <a:t>reject</a:t>
            </a:r>
            <a:r>
              <a:rPr lang="es-MX" dirty="0"/>
              <a:t> </a:t>
            </a:r>
            <a:r>
              <a:rPr lang="es-MX" dirty="0" err="1"/>
              <a:t>spare</a:t>
            </a:r>
            <a:r>
              <a:rPr lang="es-MX" dirty="0"/>
              <a:t> </a:t>
            </a:r>
            <a:r>
              <a:rPr lang="es-MX" dirty="0" err="1"/>
              <a:t>parts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dispatch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8125A2-9A7F-4855-AAB9-9DEED1B1D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Background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875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6C98-E0E2-4723-9E9A-51E2B91A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05DB04D-1704-4357-B7FF-B8B2CDEA723B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104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8D1F-3DD4-4357-9556-6CBEB8EE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b="1" dirty="0" err="1"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en-US" sz="4000" b="1" dirty="0">
                <a:latin typeface="Roboto" panose="02000000000000000000" pitchFamily="2" charset="0"/>
                <a:ea typeface="Roboto" panose="02000000000000000000" pitchFamily="2" charset="0"/>
              </a:rPr>
              <a:t> spare parts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582C-1BAC-4077-BF1A-2E6681E27474}"/>
              </a:ext>
            </a:extLst>
          </p:cNvPr>
          <p:cNvSpPr txBox="1"/>
          <p:nvPr/>
        </p:nvSpPr>
        <p:spPr>
          <a:xfrm>
            <a:off x="114913" y="2283317"/>
            <a:ext cx="52832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Delete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Edit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D9381F7-3593-4DD7-8BE1-48F0A9753DF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DB9E1D-6432-4495-A795-F500ED131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734" y="553476"/>
            <a:ext cx="2861732" cy="57510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AD4643-DFAB-49DD-80B5-1E1FB9465D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65"/>
          <a:stretch/>
        </p:blipFill>
        <p:spPr>
          <a:xfrm>
            <a:off x="6099915" y="553477"/>
            <a:ext cx="2984819" cy="57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21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99E8-5577-43BA-B401-A2DA178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b="1" dirty="0">
                <a:latin typeface="Roboto" panose="02000000000000000000" pitchFamily="2" charset="0"/>
              </a:rPr>
              <a:t>Auto</a:t>
            </a:r>
            <a:r>
              <a:rPr lang="es-MX" dirty="0"/>
              <a:t> </a:t>
            </a:r>
            <a:r>
              <a:rPr lang="es-MX" b="1" dirty="0">
                <a:latin typeface="Roboto" panose="02000000000000000000" pitchFamily="2" charset="0"/>
              </a:rPr>
              <a:t>Pause/Resume </a:t>
            </a:r>
            <a:r>
              <a:rPr lang="es-MX" b="1" dirty="0" err="1">
                <a:latin typeface="Roboto" panose="02000000000000000000" pitchFamily="2" charset="0"/>
              </a:rPr>
              <a:t>feature</a:t>
            </a:r>
            <a:endParaRPr lang="en-US" b="1" dirty="0">
              <a:latin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BB0607-1B99-4648-935F-71C06972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" y="2652727"/>
            <a:ext cx="12104609" cy="302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18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99E8-5577-43BA-B401-A2DA17894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b="1" dirty="0">
                <a:latin typeface="Roboto" panose="02000000000000000000" pitchFamily="2" charset="0"/>
              </a:rPr>
              <a:t>Auto</a:t>
            </a:r>
            <a:r>
              <a:rPr lang="es-MX" dirty="0"/>
              <a:t> </a:t>
            </a:r>
            <a:r>
              <a:rPr lang="es-MX" b="1" dirty="0">
                <a:latin typeface="Roboto" panose="02000000000000000000" pitchFamily="2" charset="0"/>
              </a:rPr>
              <a:t>Pause/Resume </a:t>
            </a:r>
            <a:r>
              <a:rPr lang="es-MX" b="1" dirty="0" err="1">
                <a:latin typeface="Roboto" panose="02000000000000000000" pitchFamily="2" charset="0"/>
              </a:rPr>
              <a:t>feature</a:t>
            </a:r>
            <a:endParaRPr lang="en-US" b="1" dirty="0">
              <a:latin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43C564-EE74-4330-91FF-B5C4D375D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18802"/>
            <a:ext cx="5219701" cy="308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E96C22-138C-44D4-9AA5-9EDC4395F546}"/>
              </a:ext>
            </a:extLst>
          </p:cNvPr>
          <p:cNvSpPr txBox="1"/>
          <p:nvPr/>
        </p:nvSpPr>
        <p:spPr>
          <a:xfrm>
            <a:off x="317126" y="1957137"/>
            <a:ext cx="56829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err="1"/>
              <a:t>Dispatch</a:t>
            </a:r>
            <a:r>
              <a:rPr lang="es-MX" dirty="0"/>
              <a:t> center can </a:t>
            </a:r>
            <a:r>
              <a:rPr lang="es-MX" dirty="0" err="1"/>
              <a:t>add</a:t>
            </a:r>
            <a:r>
              <a:rPr lang="es-MX" dirty="0"/>
              <a:t> </a:t>
            </a:r>
            <a:r>
              <a:rPr lang="es-MX" dirty="0" err="1"/>
              <a:t>spare</a:t>
            </a:r>
            <a:r>
              <a:rPr lang="es-MX" dirty="0"/>
              <a:t> </a:t>
            </a:r>
            <a:r>
              <a:rPr lang="es-MX" dirty="0" err="1"/>
              <a:t>parts</a:t>
            </a:r>
            <a:r>
              <a:rPr lang="es-MX" dirty="0"/>
              <a:t> in </a:t>
            </a:r>
            <a:r>
              <a:rPr lang="es-MX" dirty="0" err="1"/>
              <a:t>the</a:t>
            </a:r>
            <a:r>
              <a:rPr lang="es-MX" dirty="0"/>
              <a:t> Schedule modal</a:t>
            </a:r>
          </a:p>
          <a:p>
            <a:r>
              <a:rPr lang="es-MX" dirty="0"/>
              <a:t>	- Pause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add</a:t>
            </a:r>
            <a:r>
              <a:rPr lang="es-MX" dirty="0"/>
              <a:t> new </a:t>
            </a:r>
            <a:r>
              <a:rPr lang="es-MX" dirty="0" err="1"/>
              <a:t>spare</a:t>
            </a:r>
            <a:endParaRPr lang="es-MX" dirty="0"/>
          </a:p>
          <a:p>
            <a:r>
              <a:rPr lang="es-MX" dirty="0"/>
              <a:t>	- Resume </a:t>
            </a:r>
            <a:r>
              <a:rPr lang="es-MX" dirty="0" err="1"/>
              <a:t>when</a:t>
            </a:r>
            <a:r>
              <a:rPr lang="es-MX" dirty="0"/>
              <a:t> </a:t>
            </a:r>
            <a:r>
              <a:rPr lang="es-MX" dirty="0" err="1"/>
              <a:t>approve</a:t>
            </a:r>
            <a:r>
              <a:rPr lang="es-MX" dirty="0"/>
              <a:t> </a:t>
            </a:r>
            <a:r>
              <a:rPr lang="es-MX" dirty="0" err="1"/>
              <a:t>all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518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3A5-043A-4BFC-8220-794A2D4D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C23AA2-AA9A-44BA-87C3-466210CD13D3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46C34-2FDF-44C7-8034-A59D903F7395}"/>
              </a:ext>
            </a:extLst>
          </p:cNvPr>
          <p:cNvSpPr txBox="1"/>
          <p:nvPr/>
        </p:nvSpPr>
        <p:spPr>
          <a:xfrm>
            <a:off x="317126" y="1957137"/>
            <a:ext cx="4394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FME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fill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spare</a:t>
            </a:r>
            <a:r>
              <a:rPr lang="es-MX" dirty="0"/>
              <a:t> </a:t>
            </a:r>
            <a:r>
              <a:rPr lang="es-MX" dirty="0" err="1"/>
              <a:t>part</a:t>
            </a:r>
            <a:r>
              <a:rPr lang="es-MX" dirty="0"/>
              <a:t> </a:t>
            </a:r>
            <a:r>
              <a:rPr lang="es-MX" dirty="0" err="1"/>
              <a:t>form</a:t>
            </a:r>
            <a:r>
              <a:rPr lang="es-MX" dirty="0"/>
              <a:t> and </a:t>
            </a:r>
            <a:r>
              <a:rPr lang="es-MX" dirty="0" err="1"/>
              <a:t>submit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6ECCF-6286-46B8-8CE5-946EC887B1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287"/>
          <a:stretch/>
        </p:blipFill>
        <p:spPr>
          <a:xfrm>
            <a:off x="3806406" y="2387012"/>
            <a:ext cx="1811282" cy="3667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6D7494-A904-4AC5-9DC2-60E19E3B0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61" y="2387012"/>
            <a:ext cx="1824877" cy="3667343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D104A-482B-460A-930E-FDFFD4D47C7B}"/>
              </a:ext>
            </a:extLst>
          </p:cNvPr>
          <p:cNvCxnSpPr>
            <a:cxnSpLocks/>
          </p:cNvCxnSpPr>
          <p:nvPr/>
        </p:nvCxnSpPr>
        <p:spPr>
          <a:xfrm flipV="1">
            <a:off x="1896924" y="3281698"/>
            <a:ext cx="211627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11F190-34F6-4583-AA10-4DCA6A916127}"/>
              </a:ext>
            </a:extLst>
          </p:cNvPr>
          <p:cNvSpPr/>
          <p:nvPr/>
        </p:nvSpPr>
        <p:spPr>
          <a:xfrm>
            <a:off x="609600" y="3911600"/>
            <a:ext cx="1549400" cy="162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AE360E-AD80-4805-BEF8-276F99DB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456" y="2326469"/>
            <a:ext cx="1824877" cy="366734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55AA70-7579-42F5-8D1C-833FDB2505B4}"/>
              </a:ext>
            </a:extLst>
          </p:cNvPr>
          <p:cNvCxnSpPr>
            <a:cxnSpLocks/>
          </p:cNvCxnSpPr>
          <p:nvPr/>
        </p:nvCxnSpPr>
        <p:spPr>
          <a:xfrm flipV="1">
            <a:off x="5037862" y="4343400"/>
            <a:ext cx="1985238" cy="13259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D4CCA7E-94AD-4161-862C-DC26F24A841F}"/>
              </a:ext>
            </a:extLst>
          </p:cNvPr>
          <p:cNvSpPr/>
          <p:nvPr/>
        </p:nvSpPr>
        <p:spPr>
          <a:xfrm>
            <a:off x="7103533" y="5537192"/>
            <a:ext cx="1464734" cy="27940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/>
              <a:t>Submit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23019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PC page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32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After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completion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++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Excel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Spare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part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general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9F4DF39-17AE-493A-ACB8-7666D0B20B31}"/>
              </a:ext>
            </a:extLst>
          </p:cNvPr>
          <p:cNvSpPr/>
          <p:nvPr/>
        </p:nvSpPr>
        <p:spPr>
          <a:xfrm>
            <a:off x="6883400" y="3191933"/>
            <a:ext cx="982133" cy="601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BD05F2-E37A-4F36-A2D9-63B4E8692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173" y="1933009"/>
            <a:ext cx="6247152" cy="4060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8204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896</TotalTime>
  <Words>363</Words>
  <Application>Microsoft Office PowerPoint</Application>
  <PresentationFormat>Widescreen</PresentationFormat>
  <Paragraphs>80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Roboto</vt:lpstr>
      <vt:lpstr>Arial</vt:lpstr>
      <vt:lpstr>Calibri</vt:lpstr>
      <vt:lpstr>Calibri Light</vt:lpstr>
      <vt:lpstr>Retrospect</vt:lpstr>
      <vt:lpstr>Spare parts</vt:lpstr>
      <vt:lpstr>Background</vt:lpstr>
      <vt:lpstr>Mobile</vt:lpstr>
      <vt:lpstr>Main spare parts page</vt:lpstr>
      <vt:lpstr>Auto Pause/Resume feature</vt:lpstr>
      <vt:lpstr>Auto Pause/Resume feature</vt:lpstr>
      <vt:lpstr>Spare part form</vt:lpstr>
      <vt:lpstr>PC page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control portable</dc:title>
  <dc:creator>Juan Abel Padilla Soria (A)</dc:creator>
  <cp:lastModifiedBy>Juan Abel Padilla Soria (A)</cp:lastModifiedBy>
  <cp:revision>32</cp:revision>
  <dcterms:created xsi:type="dcterms:W3CDTF">2024-03-21T16:28:36Z</dcterms:created>
  <dcterms:modified xsi:type="dcterms:W3CDTF">2024-04-04T23:20:15Z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(3)WcO1d3k8XW6BKU5fHKj6zq4l9yRYgq20eJkB5wvY+1wNwXfUIfFYUD0bk22hPLYhEX61boq3
L0WNQ4JuaymHiSFxE+uumcvSwjNMbkxrPpjcjw3KDk2c7i2D0mGQb60+8xkZxx3vmE5tQ4EN
NevY/aA9oVvkJwTrhheWHzHffOV8VgfeVr2BWz08woQgCth+n2RRp2qOY8ECjCXxvLdIweYe
7ZVRp6SL+caRPIL6i8</vt:lpwstr>
  </property>
  <property fmtid="{D5CDD505-2E9C-101B-9397-08002B2CF9AE}" pid="3" name="_2015_ms_pID_7253431">
    <vt:lpwstr>gQPrRRjD0Da1h5Yiv3zB/veTqPPE3ei1E+OWt04PYmG4i2RRzih205
8TQbI57k49rjE8ti+NBdcOposCyGSXYn6wFFi9tG5bAB1Auqvg/rpWB8Ea21g897KyeZdtvY
0NTtDkao+A+rzgp66bTXUD2QSkF0ASpDwlYr5e0seCGgOKMhYHeOutbUYTec3/Qk1jpZHK7G
uyFxedUdUAHIn+FQrYcef/L06kUgoGJQasuR</vt:lpwstr>
  </property>
  <property fmtid="{D5CDD505-2E9C-101B-9397-08002B2CF9AE}" pid="4" name="_2015_ms_pID_7253432">
    <vt:lpwstr>2xHTpzT3S633cJ/kKIq6qIk=</vt:lpwstr>
  </property>
</Properties>
</file>