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7" r:id="rId2"/>
    <p:sldId id="258" r:id="rId3"/>
    <p:sldId id="267" r:id="rId4"/>
    <p:sldId id="260" r:id="rId5"/>
    <p:sldId id="263" r:id="rId6"/>
    <p:sldId id="265" r:id="rId7"/>
    <p:sldId id="273" r:id="rId8"/>
    <p:sldId id="270" r:id="rId9"/>
    <p:sldId id="274" r:id="rId10"/>
    <p:sldId id="271" r:id="rId11"/>
    <p:sldId id="272" r:id="rId12"/>
    <p:sldId id="261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B39CD6-923E-43CF-9D04-8CCE5046FCD4}" v="3763" dt="2022-12-07T17:15:51.815"/>
    <p1510:client id="{F9429DC1-D91C-4E45-9443-77537845A1C9}" v="1866" dt="2022-12-07T17:14:38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D5782AD4-6AF0-487D-B4C4-533F9C8D36C3}"/>
    <pc:docChg chg="modSld">
      <pc:chgData name="Guest User" userId="" providerId="Windows Live" clId="Web-{D5782AD4-6AF0-487D-B4C4-533F9C8D36C3}" dt="2022-12-05T03:54:02.726" v="52" actId="1076"/>
      <pc:docMkLst>
        <pc:docMk/>
      </pc:docMkLst>
      <pc:sldChg chg="modSp">
        <pc:chgData name="Guest User" userId="" providerId="Windows Live" clId="Web-{D5782AD4-6AF0-487D-B4C4-533F9C8D36C3}" dt="2022-12-05T03:54:02.726" v="52" actId="1076"/>
        <pc:sldMkLst>
          <pc:docMk/>
          <pc:sldMk cId="3928029458" sldId="261"/>
        </pc:sldMkLst>
        <pc:spChg chg="mod">
          <ac:chgData name="Guest User" userId="" providerId="Windows Live" clId="Web-{D5782AD4-6AF0-487D-B4C4-533F9C8D36C3}" dt="2022-12-05T03:54:02.726" v="52" actId="1076"/>
          <ac:spMkLst>
            <pc:docMk/>
            <pc:sldMk cId="3928029458" sldId="261"/>
            <ac:spMk id="3" creationId="{B2D2291D-9121-BECC-6D76-AD4020E877DC}"/>
          </ac:spMkLst>
        </pc:spChg>
      </pc:sldChg>
    </pc:docChg>
  </pc:docChgLst>
  <pc:docChgLst>
    <pc:chgData name="Guest User" providerId="Windows Live" clId="Web-{7A797E33-F597-45E3-915F-9B934D07FF8F}"/>
    <pc:docChg chg="modSld">
      <pc:chgData name="Guest User" userId="" providerId="Windows Live" clId="Web-{7A797E33-F597-45E3-915F-9B934D07FF8F}" dt="2022-12-03T20:38:40.993" v="0" actId="14100"/>
      <pc:docMkLst>
        <pc:docMk/>
      </pc:docMkLst>
      <pc:sldChg chg="modSp">
        <pc:chgData name="Guest User" userId="" providerId="Windows Live" clId="Web-{7A797E33-F597-45E3-915F-9B934D07FF8F}" dt="2022-12-03T20:38:40.993" v="0" actId="14100"/>
        <pc:sldMkLst>
          <pc:docMk/>
          <pc:sldMk cId="1341925800" sldId="256"/>
        </pc:sldMkLst>
        <pc:spChg chg="mod">
          <ac:chgData name="Guest User" userId="" providerId="Windows Live" clId="Web-{7A797E33-F597-45E3-915F-9B934D07FF8F}" dt="2022-12-03T20:38:40.993" v="0" actId="14100"/>
          <ac:spMkLst>
            <pc:docMk/>
            <pc:sldMk cId="1341925800" sldId="256"/>
            <ac:spMk id="7" creationId="{67AB0B8F-FFF3-0D61-E39B-70454EF54AC0}"/>
          </ac:spMkLst>
        </pc:spChg>
      </pc:sldChg>
    </pc:docChg>
  </pc:docChgLst>
  <pc:docChgLst>
    <pc:chgData name="Guest User" providerId="Windows Live" clId="Web-{91646039-0397-452F-8BA7-CDF89D529F07}"/>
    <pc:docChg chg="modSld">
      <pc:chgData name="Guest User" userId="" providerId="Windows Live" clId="Web-{91646039-0397-452F-8BA7-CDF89D529F07}" dt="2022-12-03T21:45:52.071" v="19"/>
      <pc:docMkLst>
        <pc:docMk/>
      </pc:docMkLst>
      <pc:sldChg chg="addSp delSp modSp">
        <pc:chgData name="Guest User" userId="" providerId="Windows Live" clId="Web-{91646039-0397-452F-8BA7-CDF89D529F07}" dt="2022-12-03T21:45:52.071" v="19"/>
        <pc:sldMkLst>
          <pc:docMk/>
          <pc:sldMk cId="2030301448" sldId="269"/>
        </pc:sldMkLst>
        <pc:spChg chg="add del mod">
          <ac:chgData name="Guest User" userId="" providerId="Windows Live" clId="Web-{91646039-0397-452F-8BA7-CDF89D529F07}" dt="2022-12-03T21:45:52.071" v="19"/>
          <ac:spMkLst>
            <pc:docMk/>
            <pc:sldMk cId="2030301448" sldId="269"/>
            <ac:spMk id="5" creationId="{71747DA2-A4ED-82F4-2D22-7CBAD1658EDE}"/>
          </ac:spMkLst>
        </pc:spChg>
        <pc:spChg chg="add del mod">
          <ac:chgData name="Guest User" userId="" providerId="Windows Live" clId="Web-{91646039-0397-452F-8BA7-CDF89D529F07}" dt="2022-12-03T21:45:48.649" v="18"/>
          <ac:spMkLst>
            <pc:docMk/>
            <pc:sldMk cId="2030301448" sldId="269"/>
            <ac:spMk id="6" creationId="{8A10D693-60D3-A297-5051-87A240B062BE}"/>
          </ac:spMkLst>
        </pc:spChg>
      </pc:sldChg>
    </pc:docChg>
  </pc:docChgLst>
  <pc:docChgLst>
    <pc:chgData name="Guest User" providerId="Windows Live" clId="Web-{E1E98492-4DD4-407C-B377-FA811B2FE0C9}"/>
    <pc:docChg chg="modSld">
      <pc:chgData name="Guest User" userId="" providerId="Windows Live" clId="Web-{E1E98492-4DD4-407C-B377-FA811B2FE0C9}" dt="2022-12-06T17:00:32.497" v="228" actId="20577"/>
      <pc:docMkLst>
        <pc:docMk/>
      </pc:docMkLst>
      <pc:sldChg chg="addSp delSp modSp">
        <pc:chgData name="Guest User" userId="" providerId="Windows Live" clId="Web-{E1E98492-4DD4-407C-B377-FA811B2FE0C9}" dt="2022-12-06T17:00:32.497" v="228" actId="20577"/>
        <pc:sldMkLst>
          <pc:docMk/>
          <pc:sldMk cId="2861754808" sldId="260"/>
        </pc:sldMkLst>
        <pc:spChg chg="add del mod">
          <ac:chgData name="Guest User" userId="" providerId="Windows Live" clId="Web-{E1E98492-4DD4-407C-B377-FA811B2FE0C9}" dt="2022-12-06T17:00:32.497" v="228" actId="20577"/>
          <ac:spMkLst>
            <pc:docMk/>
            <pc:sldMk cId="2861754808" sldId="260"/>
            <ac:spMk id="6" creationId="{F9A593F4-C964-F466-46C0-BE1752F0D7A1}"/>
          </ac:spMkLst>
        </pc:spChg>
        <pc:spChg chg="mod">
          <ac:chgData name="Guest User" userId="" providerId="Windows Live" clId="Web-{E1E98492-4DD4-407C-B377-FA811B2FE0C9}" dt="2022-12-06T16:23:36.010" v="94" actId="20577"/>
          <ac:spMkLst>
            <pc:docMk/>
            <pc:sldMk cId="2861754808" sldId="260"/>
            <ac:spMk id="7" creationId="{0BD1248F-7861-AC2B-0311-A1BD5F4E0A4C}"/>
          </ac:spMkLst>
        </pc:spChg>
      </pc:sldChg>
    </pc:docChg>
  </pc:docChgLst>
  <pc:docChgLst>
    <pc:chgData name="Sydney George" userId="a53c5d4788e07323" providerId="LiveId" clId="{95B39CD6-923E-43CF-9D04-8CCE5046FCD4}"/>
    <pc:docChg chg="undo custSel addSld delSld modSld sldOrd">
      <pc:chgData name="Sydney George" userId="a53c5d4788e07323" providerId="LiveId" clId="{95B39CD6-923E-43CF-9D04-8CCE5046FCD4}" dt="2022-12-07T17:15:51.815" v="4339" actId="20577"/>
      <pc:docMkLst>
        <pc:docMk/>
      </pc:docMkLst>
      <pc:sldChg chg="modSp del mod ord modClrScheme chgLayout">
        <pc:chgData name="Sydney George" userId="a53c5d4788e07323" providerId="LiveId" clId="{95B39CD6-923E-43CF-9D04-8CCE5046FCD4}" dt="2022-12-03T20:43:27.941" v="786" actId="47"/>
        <pc:sldMkLst>
          <pc:docMk/>
          <pc:sldMk cId="1341925800" sldId="256"/>
        </pc:sldMkLst>
        <pc:spChg chg="mod">
          <ac:chgData name="Sydney George" userId="a53c5d4788e07323" providerId="LiveId" clId="{95B39CD6-923E-43CF-9D04-8CCE5046FCD4}" dt="2022-12-03T20:28:47.113" v="389"/>
          <ac:spMkLst>
            <pc:docMk/>
            <pc:sldMk cId="1341925800" sldId="256"/>
            <ac:spMk id="2" creationId="{33AD300C-11A8-673C-F17D-E720EDC1A661}"/>
          </ac:spMkLst>
        </pc:spChg>
      </pc:sldChg>
      <pc:sldChg chg="addSp delSp modSp mod modNotesTx">
        <pc:chgData name="Sydney George" userId="a53c5d4788e07323" providerId="LiveId" clId="{95B39CD6-923E-43CF-9D04-8CCE5046FCD4}" dt="2022-12-07T17:10:54.863" v="4267" actId="20577"/>
        <pc:sldMkLst>
          <pc:docMk/>
          <pc:sldMk cId="1929516910" sldId="257"/>
        </pc:sldMkLst>
        <pc:spChg chg="mod">
          <ac:chgData name="Sydney George" userId="a53c5d4788e07323" providerId="LiveId" clId="{95B39CD6-923E-43CF-9D04-8CCE5046FCD4}" dt="2022-12-03T20:28:46.696" v="387"/>
          <ac:spMkLst>
            <pc:docMk/>
            <pc:sldMk cId="1929516910" sldId="257"/>
            <ac:spMk id="2" creationId="{6B0C07A8-0338-C674-7FD8-B277CEE4048D}"/>
          </ac:spMkLst>
        </pc:spChg>
        <pc:spChg chg="mod">
          <ac:chgData name="Sydney George" userId="a53c5d4788e07323" providerId="LiveId" clId="{95B39CD6-923E-43CF-9D04-8CCE5046FCD4}" dt="2022-12-03T20:28:46.696" v="387"/>
          <ac:spMkLst>
            <pc:docMk/>
            <pc:sldMk cId="1929516910" sldId="257"/>
            <ac:spMk id="3" creationId="{E7052732-670C-F8B0-F8B8-917B88010FF5}"/>
          </ac:spMkLst>
        </pc:spChg>
        <pc:spChg chg="add del">
          <ac:chgData name="Sydney George" userId="a53c5d4788e07323" providerId="LiveId" clId="{95B39CD6-923E-43CF-9D04-8CCE5046FCD4}" dt="2022-12-03T20:42:14.737" v="751" actId="21"/>
          <ac:spMkLst>
            <pc:docMk/>
            <pc:sldMk cId="1929516910" sldId="257"/>
            <ac:spMk id="4" creationId="{1DD04132-2C4E-7014-5A9F-0D5685056FDB}"/>
          </ac:spMkLst>
        </pc:spChg>
        <pc:spChg chg="add del">
          <ac:chgData name="Sydney George" userId="a53c5d4788e07323" providerId="LiveId" clId="{95B39CD6-923E-43CF-9D04-8CCE5046FCD4}" dt="2022-12-03T20:42:48.167" v="780" actId="21"/>
          <ac:spMkLst>
            <pc:docMk/>
            <pc:sldMk cId="1929516910" sldId="257"/>
            <ac:spMk id="5" creationId="{09BC5B3B-DF83-3EA1-8791-28F40202EF3C}"/>
          </ac:spMkLst>
        </pc:spChg>
      </pc:sldChg>
      <pc:sldChg chg="addSp delSp modSp new mod modNotesTx">
        <pc:chgData name="Sydney George" userId="a53c5d4788e07323" providerId="LiveId" clId="{95B39CD6-923E-43CF-9D04-8CCE5046FCD4}" dt="2022-12-07T16:05:28.739" v="3960" actId="1076"/>
        <pc:sldMkLst>
          <pc:docMk/>
          <pc:sldMk cId="786839110" sldId="258"/>
        </pc:sldMkLst>
        <pc:spChg chg="mod">
          <ac:chgData name="Sydney George" userId="a53c5d4788e07323" providerId="LiveId" clId="{95B39CD6-923E-43CF-9D04-8CCE5046FCD4}" dt="2022-12-03T20:28:47.113" v="389"/>
          <ac:spMkLst>
            <pc:docMk/>
            <pc:sldMk cId="786839110" sldId="258"/>
            <ac:spMk id="2" creationId="{B616FE99-D920-88C0-4CD6-FD761EA59DA3}"/>
          </ac:spMkLst>
        </pc:spChg>
        <pc:spChg chg="del mod">
          <ac:chgData name="Sydney George" userId="a53c5d4788e07323" providerId="LiveId" clId="{95B39CD6-923E-43CF-9D04-8CCE5046FCD4}" dt="2022-12-03T20:25:24.481" v="190" actId="478"/>
          <ac:spMkLst>
            <pc:docMk/>
            <pc:sldMk cId="786839110" sldId="258"/>
            <ac:spMk id="3" creationId="{22FD2517-2CAC-F44A-30D2-D9BBC4741DFE}"/>
          </ac:spMkLst>
        </pc:spChg>
        <pc:spChg chg="del mod">
          <ac:chgData name="Sydney George" userId="a53c5d4788e07323" providerId="LiveId" clId="{95B39CD6-923E-43CF-9D04-8CCE5046FCD4}" dt="2022-12-03T20:35:21.106" v="544" actId="478"/>
          <ac:spMkLst>
            <pc:docMk/>
            <pc:sldMk cId="786839110" sldId="258"/>
            <ac:spMk id="4" creationId="{26F81740-555E-292D-FA3E-BA7017210CDB}"/>
          </ac:spMkLst>
        </pc:spChg>
        <pc:spChg chg="add mod">
          <ac:chgData name="Sydney George" userId="a53c5d4788e07323" providerId="LiveId" clId="{95B39CD6-923E-43CF-9D04-8CCE5046FCD4}" dt="2022-12-07T16:05:28.739" v="3960" actId="1076"/>
          <ac:spMkLst>
            <pc:docMk/>
            <pc:sldMk cId="786839110" sldId="258"/>
            <ac:spMk id="5" creationId="{2E4950F3-E457-FCA1-42FF-539E57A06FEC}"/>
          </ac:spMkLst>
        </pc:spChg>
        <pc:spChg chg="mod">
          <ac:chgData name="Sydney George" userId="a53c5d4788e07323" providerId="LiveId" clId="{95B39CD6-923E-43CF-9D04-8CCE5046FCD4}" dt="2022-12-03T20:28:47.113" v="389"/>
          <ac:spMkLst>
            <pc:docMk/>
            <pc:sldMk cId="786839110" sldId="258"/>
            <ac:spMk id="6" creationId="{3F7B2ADC-E15D-9EA7-A047-862E25481640}"/>
          </ac:spMkLst>
        </pc:spChg>
        <pc:spChg chg="add del mod">
          <ac:chgData name="Sydney George" userId="a53c5d4788e07323" providerId="LiveId" clId="{95B39CD6-923E-43CF-9D04-8CCE5046FCD4}" dt="2022-12-03T20:35:23.518" v="545" actId="478"/>
          <ac:spMkLst>
            <pc:docMk/>
            <pc:sldMk cId="786839110" sldId="258"/>
            <ac:spMk id="8" creationId="{DC9D649A-0640-9768-B0CA-239D16685CA5}"/>
          </ac:spMkLst>
        </pc:spChg>
      </pc:sldChg>
      <pc:sldChg chg="addSp modSp new mod">
        <pc:chgData name="Sydney George" userId="a53c5d4788e07323" providerId="LiveId" clId="{95B39CD6-923E-43CF-9D04-8CCE5046FCD4}" dt="2022-12-03T21:13:24.381" v="1837" actId="1076"/>
        <pc:sldMkLst>
          <pc:docMk/>
          <pc:sldMk cId="2285798387" sldId="259"/>
        </pc:sldMkLst>
        <pc:spChg chg="add mod">
          <ac:chgData name="Sydney George" userId="a53c5d4788e07323" providerId="LiveId" clId="{95B39CD6-923E-43CF-9D04-8CCE5046FCD4}" dt="2022-12-03T20:29:21.865" v="406" actId="1076"/>
          <ac:spMkLst>
            <pc:docMk/>
            <pc:sldMk cId="2285798387" sldId="259"/>
            <ac:spMk id="3" creationId="{CAC0140F-B6D5-B360-ADA3-5A62CECD5153}"/>
          </ac:spMkLst>
        </pc:spChg>
        <pc:spChg chg="add mod">
          <ac:chgData name="Sydney George" userId="a53c5d4788e07323" providerId="LiveId" clId="{95B39CD6-923E-43CF-9D04-8CCE5046FCD4}" dt="2022-12-03T21:13:24.381" v="1837" actId="1076"/>
          <ac:spMkLst>
            <pc:docMk/>
            <pc:sldMk cId="2285798387" sldId="259"/>
            <ac:spMk id="7" creationId="{DD851546-763A-8374-7583-6EEE5F697603}"/>
          </ac:spMkLst>
        </pc:spChg>
        <pc:cxnChg chg="add mod">
          <ac:chgData name="Sydney George" userId="a53c5d4788e07323" providerId="LiveId" clId="{95B39CD6-923E-43CF-9D04-8CCE5046FCD4}" dt="2022-12-03T20:29:41.512" v="409" actId="14100"/>
          <ac:cxnSpMkLst>
            <pc:docMk/>
            <pc:sldMk cId="2285798387" sldId="259"/>
            <ac:cxnSpMk id="5" creationId="{BE6AFE84-2487-DC0B-C4F5-2894708466D6}"/>
          </ac:cxnSpMkLst>
        </pc:cxnChg>
      </pc:sldChg>
      <pc:sldChg chg="addSp modSp add mod ord modNotesTx">
        <pc:chgData name="Sydney George" userId="a53c5d4788e07323" providerId="LiveId" clId="{95B39CD6-923E-43CF-9D04-8CCE5046FCD4}" dt="2022-12-07T16:27:49.890" v="4233" actId="20577"/>
        <pc:sldMkLst>
          <pc:docMk/>
          <pc:sldMk cId="2861754808" sldId="260"/>
        </pc:sldMkLst>
        <pc:spChg chg="mod">
          <ac:chgData name="Sydney George" userId="a53c5d4788e07323" providerId="LiveId" clId="{95B39CD6-923E-43CF-9D04-8CCE5046FCD4}" dt="2022-12-03T20:30:18.312" v="438" actId="20577"/>
          <ac:spMkLst>
            <pc:docMk/>
            <pc:sldMk cId="2861754808" sldId="260"/>
            <ac:spMk id="3" creationId="{CAC0140F-B6D5-B360-ADA3-5A62CECD5153}"/>
          </ac:spMkLst>
        </pc:spChg>
        <pc:spChg chg="add mod">
          <ac:chgData name="Sydney George" userId="a53c5d4788e07323" providerId="LiveId" clId="{95B39CD6-923E-43CF-9D04-8CCE5046FCD4}" dt="2022-12-03T20:48:36.746" v="856" actId="120"/>
          <ac:spMkLst>
            <pc:docMk/>
            <pc:sldMk cId="2861754808" sldId="260"/>
            <ac:spMk id="4" creationId="{DD900630-2053-2C2C-72F9-80EA867CA5A9}"/>
          </ac:spMkLst>
        </pc:spChg>
        <pc:spChg chg="add mod">
          <ac:chgData name="Sydney George" userId="a53c5d4788e07323" providerId="LiveId" clId="{95B39CD6-923E-43CF-9D04-8CCE5046FCD4}" dt="2022-12-06T16:54:11.176" v="2967" actId="255"/>
          <ac:spMkLst>
            <pc:docMk/>
            <pc:sldMk cId="2861754808" sldId="260"/>
            <ac:spMk id="6" creationId="{F9A593F4-C964-F466-46C0-BE1752F0D7A1}"/>
          </ac:spMkLst>
        </pc:spChg>
        <pc:spChg chg="add mod">
          <ac:chgData name="Sydney George" userId="a53c5d4788e07323" providerId="LiveId" clId="{95B39CD6-923E-43CF-9D04-8CCE5046FCD4}" dt="2022-12-07T16:27:49.890" v="4233" actId="20577"/>
          <ac:spMkLst>
            <pc:docMk/>
            <pc:sldMk cId="2861754808" sldId="260"/>
            <ac:spMk id="7" creationId="{0BD1248F-7861-AC2B-0311-A1BD5F4E0A4C}"/>
          </ac:spMkLst>
        </pc:spChg>
      </pc:sldChg>
      <pc:sldChg chg="new del">
        <pc:chgData name="Sydney George" userId="a53c5d4788e07323" providerId="LiveId" clId="{95B39CD6-923E-43CF-9D04-8CCE5046FCD4}" dt="2022-12-03T20:31:35.916" v="449" actId="680"/>
        <pc:sldMkLst>
          <pc:docMk/>
          <pc:sldMk cId="2630278160" sldId="261"/>
        </pc:sldMkLst>
      </pc:sldChg>
      <pc:sldChg chg="addSp delSp modSp add mod ord modNotesTx">
        <pc:chgData name="Sydney George" userId="a53c5d4788e07323" providerId="LiveId" clId="{95B39CD6-923E-43CF-9D04-8CCE5046FCD4}" dt="2022-12-06T16:34:45.570" v="2867" actId="20577"/>
        <pc:sldMkLst>
          <pc:docMk/>
          <pc:sldMk cId="3928029458" sldId="261"/>
        </pc:sldMkLst>
        <pc:spChg chg="mod">
          <ac:chgData name="Sydney George" userId="a53c5d4788e07323" providerId="LiveId" clId="{95B39CD6-923E-43CF-9D04-8CCE5046FCD4}" dt="2022-12-03T20:32:47.814" v="479" actId="1076"/>
          <ac:spMkLst>
            <pc:docMk/>
            <pc:sldMk cId="3928029458" sldId="261"/>
            <ac:spMk id="2" creationId="{B616FE99-D920-88C0-4CD6-FD761EA59DA3}"/>
          </ac:spMkLst>
        </pc:spChg>
        <pc:spChg chg="add mod">
          <ac:chgData name="Sydney George" userId="a53c5d4788e07323" providerId="LiveId" clId="{95B39CD6-923E-43CF-9D04-8CCE5046FCD4}" dt="2022-12-06T16:00:03.793" v="2409" actId="1076"/>
          <ac:spMkLst>
            <pc:docMk/>
            <pc:sldMk cId="3928029458" sldId="261"/>
            <ac:spMk id="3" creationId="{B2D2291D-9121-BECC-6D76-AD4020E877DC}"/>
          </ac:spMkLst>
        </pc:spChg>
        <pc:spChg chg="del mod">
          <ac:chgData name="Sydney George" userId="a53c5d4788e07323" providerId="LiveId" clId="{95B39CD6-923E-43CF-9D04-8CCE5046FCD4}" dt="2022-12-03T20:32:19.178" v="465" actId="478"/>
          <ac:spMkLst>
            <pc:docMk/>
            <pc:sldMk cId="3928029458" sldId="261"/>
            <ac:spMk id="4" creationId="{26F81740-555E-292D-FA3E-BA7017210CDB}"/>
          </ac:spMkLst>
        </pc:spChg>
        <pc:spChg chg="add del mod">
          <ac:chgData name="Sydney George" userId="a53c5d4788e07323" providerId="LiveId" clId="{95B39CD6-923E-43CF-9D04-8CCE5046FCD4}" dt="2022-12-03T21:05:22.796" v="1392" actId="1076"/>
          <ac:spMkLst>
            <pc:docMk/>
            <pc:sldMk cId="3928029458" sldId="261"/>
            <ac:spMk id="5" creationId="{2E4950F3-E457-FCA1-42FF-539E57A06FEC}"/>
          </ac:spMkLst>
        </pc:spChg>
        <pc:spChg chg="add mod">
          <ac:chgData name="Sydney George" userId="a53c5d4788e07323" providerId="LiveId" clId="{95B39CD6-923E-43CF-9D04-8CCE5046FCD4}" dt="2022-12-06T16:10:12.902" v="2431" actId="1076"/>
          <ac:spMkLst>
            <pc:docMk/>
            <pc:sldMk cId="3928029458" sldId="261"/>
            <ac:spMk id="7" creationId="{14277512-84B8-0766-61C1-41ED979E424F}"/>
          </ac:spMkLst>
        </pc:spChg>
        <pc:picChg chg="add del mod">
          <ac:chgData name="Sydney George" userId="a53c5d4788e07323" providerId="LiveId" clId="{95B39CD6-923E-43CF-9D04-8CCE5046FCD4}" dt="2022-12-06T16:02:07.964" v="2421" actId="478"/>
          <ac:picMkLst>
            <pc:docMk/>
            <pc:sldMk cId="3928029458" sldId="261"/>
            <ac:picMk id="9" creationId="{D60A3678-18DD-A175-DA9E-5D1287A6629B}"/>
          </ac:picMkLst>
        </pc:picChg>
        <pc:picChg chg="add mod">
          <ac:chgData name="Sydney George" userId="a53c5d4788e07323" providerId="LiveId" clId="{95B39CD6-923E-43CF-9D04-8CCE5046FCD4}" dt="2022-12-06T16:10:33.554" v="2436" actId="1582"/>
          <ac:picMkLst>
            <pc:docMk/>
            <pc:sldMk cId="3928029458" sldId="261"/>
            <ac:picMk id="11" creationId="{1546A5D5-2039-4F06-6618-95E7D4173304}"/>
          </ac:picMkLst>
        </pc:picChg>
        <pc:picChg chg="add mod">
          <ac:chgData name="Sydney George" userId="a53c5d4788e07323" providerId="LiveId" clId="{95B39CD6-923E-43CF-9D04-8CCE5046FCD4}" dt="2022-12-06T16:10:27.742" v="2434" actId="208"/>
          <ac:picMkLst>
            <pc:docMk/>
            <pc:sldMk cId="3928029458" sldId="261"/>
            <ac:picMk id="13" creationId="{DB546C78-593E-607F-4670-5B4852E1D92B}"/>
          </ac:picMkLst>
        </pc:picChg>
      </pc:sldChg>
      <pc:sldChg chg="addSp delSp modSp add del mod ord modClrScheme chgLayout">
        <pc:chgData name="Sydney George" userId="a53c5d4788e07323" providerId="LiveId" clId="{95B39CD6-923E-43CF-9D04-8CCE5046FCD4}" dt="2022-12-03T20:42:03.487" v="749" actId="47"/>
        <pc:sldMkLst>
          <pc:docMk/>
          <pc:sldMk cId="2412163034" sldId="262"/>
        </pc:sldMkLst>
        <pc:spChg chg="mod ord">
          <ac:chgData name="Sydney George" userId="a53c5d4788e07323" providerId="LiveId" clId="{95B39CD6-923E-43CF-9D04-8CCE5046FCD4}" dt="2022-12-03T20:41:48.905" v="747" actId="700"/>
          <ac:spMkLst>
            <pc:docMk/>
            <pc:sldMk cId="2412163034" sldId="262"/>
            <ac:spMk id="2" creationId="{6B0C07A8-0338-C674-7FD8-B277CEE4048D}"/>
          </ac:spMkLst>
        </pc:spChg>
        <pc:spChg chg="del">
          <ac:chgData name="Sydney George" userId="a53c5d4788e07323" providerId="LiveId" clId="{95B39CD6-923E-43CF-9D04-8CCE5046FCD4}" dt="2022-12-03T20:33:02.463" v="483" actId="478"/>
          <ac:spMkLst>
            <pc:docMk/>
            <pc:sldMk cId="2412163034" sldId="262"/>
            <ac:spMk id="3" creationId="{E7052732-670C-F8B0-F8B8-917B88010FF5}"/>
          </ac:spMkLst>
        </pc:spChg>
        <pc:spChg chg="add del mod">
          <ac:chgData name="Sydney George" userId="a53c5d4788e07323" providerId="LiveId" clId="{95B39CD6-923E-43CF-9D04-8CCE5046FCD4}" dt="2022-12-03T20:33:04.538" v="484" actId="478"/>
          <ac:spMkLst>
            <pc:docMk/>
            <pc:sldMk cId="2412163034" sldId="262"/>
            <ac:spMk id="5" creationId="{38D4815A-9916-63A1-9221-C1B1FA21106A}"/>
          </ac:spMkLst>
        </pc:spChg>
        <pc:spChg chg="add mod ord">
          <ac:chgData name="Sydney George" userId="a53c5d4788e07323" providerId="LiveId" clId="{95B39CD6-923E-43CF-9D04-8CCE5046FCD4}" dt="2022-12-03T20:41:48.905" v="747" actId="700"/>
          <ac:spMkLst>
            <pc:docMk/>
            <pc:sldMk cId="2412163034" sldId="262"/>
            <ac:spMk id="6" creationId="{36791725-9C84-E10E-8AB1-C3C378F24C58}"/>
          </ac:spMkLst>
        </pc:spChg>
      </pc:sldChg>
      <pc:sldChg chg="addSp delSp modSp add mod modNotesTx">
        <pc:chgData name="Sydney George" userId="a53c5d4788e07323" providerId="LiveId" clId="{95B39CD6-923E-43CF-9D04-8CCE5046FCD4}" dt="2022-12-07T17:15:18.635" v="4287" actId="20577"/>
        <pc:sldMkLst>
          <pc:docMk/>
          <pc:sldMk cId="1786933599" sldId="263"/>
        </pc:sldMkLst>
        <pc:spChg chg="mod">
          <ac:chgData name="Sydney George" userId="a53c5d4788e07323" providerId="LiveId" clId="{95B39CD6-923E-43CF-9D04-8CCE5046FCD4}" dt="2022-12-03T20:37:21.995" v="612" actId="1076"/>
          <ac:spMkLst>
            <pc:docMk/>
            <pc:sldMk cId="1786933599" sldId="263"/>
            <ac:spMk id="3" creationId="{CAC0140F-B6D5-B360-ADA3-5A62CECD5153}"/>
          </ac:spMkLst>
        </pc:spChg>
        <pc:spChg chg="add del mod">
          <ac:chgData name="Sydney George" userId="a53c5d4788e07323" providerId="LiveId" clId="{95B39CD6-923E-43CF-9D04-8CCE5046FCD4}" dt="2022-12-07T16:36:38.423" v="4251" actId="478"/>
          <ac:spMkLst>
            <pc:docMk/>
            <pc:sldMk cId="1786933599" sldId="263"/>
            <ac:spMk id="4" creationId="{0B42104D-5249-C789-5FD7-5B6AFA42A058}"/>
          </ac:spMkLst>
        </pc:spChg>
        <pc:spChg chg="del">
          <ac:chgData name="Sydney George" userId="a53c5d4788e07323" providerId="LiveId" clId="{95B39CD6-923E-43CF-9D04-8CCE5046FCD4}" dt="2022-12-03T20:36:43.204" v="547" actId="478"/>
          <ac:spMkLst>
            <pc:docMk/>
            <pc:sldMk cId="1786933599" sldId="263"/>
            <ac:spMk id="4" creationId="{DD900630-2053-2C2C-72F9-80EA867CA5A9}"/>
          </ac:spMkLst>
        </pc:spChg>
        <pc:spChg chg="del mod">
          <ac:chgData name="Sydney George" userId="a53c5d4788e07323" providerId="LiveId" clId="{95B39CD6-923E-43CF-9D04-8CCE5046FCD4}" dt="2022-12-03T20:36:44.890" v="549" actId="478"/>
          <ac:spMkLst>
            <pc:docMk/>
            <pc:sldMk cId="1786933599" sldId="263"/>
            <ac:spMk id="6" creationId="{F9A593F4-C964-F466-46C0-BE1752F0D7A1}"/>
          </ac:spMkLst>
        </pc:spChg>
        <pc:spChg chg="del">
          <ac:chgData name="Sydney George" userId="a53c5d4788e07323" providerId="LiveId" clId="{95B39CD6-923E-43CF-9D04-8CCE5046FCD4}" dt="2022-12-03T20:36:46.451" v="550" actId="478"/>
          <ac:spMkLst>
            <pc:docMk/>
            <pc:sldMk cId="1786933599" sldId="263"/>
            <ac:spMk id="7" creationId="{0BD1248F-7861-AC2B-0311-A1BD5F4E0A4C}"/>
          </ac:spMkLst>
        </pc:spChg>
        <pc:spChg chg="add del mod">
          <ac:chgData name="Sydney George" userId="a53c5d4788e07323" providerId="LiveId" clId="{95B39CD6-923E-43CF-9D04-8CCE5046FCD4}" dt="2022-12-07T16:36:40.469" v="4252" actId="478"/>
          <ac:spMkLst>
            <pc:docMk/>
            <pc:sldMk cId="1786933599" sldId="263"/>
            <ac:spMk id="10" creationId="{CE564F40-9377-9DD7-DB96-A6307CD7095B}"/>
          </ac:spMkLst>
        </pc:spChg>
        <pc:picChg chg="add mod ord">
          <ac:chgData name="Sydney George" userId="a53c5d4788e07323" providerId="LiveId" clId="{95B39CD6-923E-43CF-9D04-8CCE5046FCD4}" dt="2022-12-07T17:13:33.926" v="4275" actId="1076"/>
          <ac:picMkLst>
            <pc:docMk/>
            <pc:sldMk cId="1786933599" sldId="263"/>
            <ac:picMk id="6" creationId="{E5ED9173-BEE9-6B02-6AC1-886E6BAADC69}"/>
          </ac:picMkLst>
        </pc:picChg>
        <pc:picChg chg="add del mod ord">
          <ac:chgData name="Sydney George" userId="a53c5d4788e07323" providerId="LiveId" clId="{95B39CD6-923E-43CF-9D04-8CCE5046FCD4}" dt="2022-12-07T17:13:16.907" v="4269" actId="478"/>
          <ac:picMkLst>
            <pc:docMk/>
            <pc:sldMk cId="1786933599" sldId="263"/>
            <ac:picMk id="7" creationId="{6F2983AE-3B15-9F52-AA86-E31F38E1A733}"/>
          </ac:picMkLst>
        </pc:picChg>
        <pc:picChg chg="add del mod">
          <ac:chgData name="Sydney George" userId="a53c5d4788e07323" providerId="LiveId" clId="{95B39CD6-923E-43CF-9D04-8CCE5046FCD4}" dt="2022-12-07T16:36:12.975" v="4240" actId="478"/>
          <ac:picMkLst>
            <pc:docMk/>
            <pc:sldMk cId="1786933599" sldId="263"/>
            <ac:picMk id="9" creationId="{22E80F81-A87C-0B08-815D-0FC56D24B476}"/>
          </ac:picMkLst>
        </pc:picChg>
      </pc:sldChg>
      <pc:sldChg chg="add del">
        <pc:chgData name="Sydney George" userId="a53c5d4788e07323" providerId="LiveId" clId="{95B39CD6-923E-43CF-9D04-8CCE5046FCD4}" dt="2022-12-03T21:07:22.292" v="1550" actId="47"/>
        <pc:sldMkLst>
          <pc:docMk/>
          <pc:sldMk cId="2167585871" sldId="264"/>
        </pc:sldMkLst>
      </pc:sldChg>
      <pc:sldChg chg="addSp delSp modSp add mod modNotesTx">
        <pc:chgData name="Sydney George" userId="a53c5d4788e07323" providerId="LiveId" clId="{95B39CD6-923E-43CF-9D04-8CCE5046FCD4}" dt="2022-12-06T16:33:44.875" v="2856" actId="20577"/>
        <pc:sldMkLst>
          <pc:docMk/>
          <pc:sldMk cId="3805704756" sldId="265"/>
        </pc:sldMkLst>
        <pc:spChg chg="mod">
          <ac:chgData name="Sydney George" userId="a53c5d4788e07323" providerId="LiveId" clId="{95B39CD6-923E-43CF-9D04-8CCE5046FCD4}" dt="2022-12-03T20:37:39.526" v="634" actId="20577"/>
          <ac:spMkLst>
            <pc:docMk/>
            <pc:sldMk cId="3805704756" sldId="265"/>
            <ac:spMk id="3" creationId="{CAC0140F-B6D5-B360-ADA3-5A62CECD5153}"/>
          </ac:spMkLst>
        </pc:spChg>
        <pc:spChg chg="add del mod">
          <ac:chgData name="Sydney George" userId="a53c5d4788e07323" providerId="LiveId" clId="{95B39CD6-923E-43CF-9D04-8CCE5046FCD4}" dt="2022-12-03T21:17:46.940" v="2085" actId="478"/>
          <ac:spMkLst>
            <pc:docMk/>
            <pc:sldMk cId="3805704756" sldId="265"/>
            <ac:spMk id="4" creationId="{ED44D07A-5EB2-7198-B574-89B12E58AF71}"/>
          </ac:spMkLst>
        </pc:spChg>
        <pc:picChg chg="add mod">
          <ac:chgData name="Sydney George" userId="a53c5d4788e07323" providerId="LiveId" clId="{95B39CD6-923E-43CF-9D04-8CCE5046FCD4}" dt="2022-12-06T15:50:43.082" v="2178" actId="1076"/>
          <ac:picMkLst>
            <pc:docMk/>
            <pc:sldMk cId="3805704756" sldId="265"/>
            <ac:picMk id="6" creationId="{F719A6FF-39E2-46AE-120F-499930A18EED}"/>
          </ac:picMkLst>
        </pc:picChg>
        <pc:picChg chg="add del mod">
          <ac:chgData name="Sydney George" userId="a53c5d4788e07323" providerId="LiveId" clId="{95B39CD6-923E-43CF-9D04-8CCE5046FCD4}" dt="2022-12-06T15:38:30.562" v="2152" actId="21"/>
          <ac:picMkLst>
            <pc:docMk/>
            <pc:sldMk cId="3805704756" sldId="265"/>
            <ac:picMk id="1026" creationId="{C1D60FF6-02AC-AD5A-66B8-CF49C4D3A8AD}"/>
          </ac:picMkLst>
        </pc:picChg>
      </pc:sldChg>
      <pc:sldChg chg="modSp add del mod">
        <pc:chgData name="Sydney George" userId="a53c5d4788e07323" providerId="LiveId" clId="{95B39CD6-923E-43CF-9D04-8CCE5046FCD4}" dt="2022-12-03T21:07:54.344" v="1607" actId="47"/>
        <pc:sldMkLst>
          <pc:docMk/>
          <pc:sldMk cId="3350841482" sldId="266"/>
        </pc:sldMkLst>
        <pc:spChg chg="mod">
          <ac:chgData name="Sydney George" userId="a53c5d4788e07323" providerId="LiveId" clId="{95B39CD6-923E-43CF-9D04-8CCE5046FCD4}" dt="2022-12-03T20:37:45.928" v="653" actId="20577"/>
          <ac:spMkLst>
            <pc:docMk/>
            <pc:sldMk cId="3350841482" sldId="266"/>
            <ac:spMk id="3" creationId="{CAC0140F-B6D5-B360-ADA3-5A62CECD5153}"/>
          </ac:spMkLst>
        </pc:spChg>
      </pc:sldChg>
      <pc:sldChg chg="addSp delSp modSp add mod modNotesTx">
        <pc:chgData name="Sydney George" userId="a53c5d4788e07323" providerId="LiveId" clId="{95B39CD6-923E-43CF-9D04-8CCE5046FCD4}" dt="2022-12-07T16:06:41.965" v="3985" actId="20577"/>
        <pc:sldMkLst>
          <pc:docMk/>
          <pc:sldMk cId="2348188824" sldId="267"/>
        </pc:sldMkLst>
        <pc:spChg chg="mod">
          <ac:chgData name="Sydney George" userId="a53c5d4788e07323" providerId="LiveId" clId="{95B39CD6-923E-43CF-9D04-8CCE5046FCD4}" dt="2022-12-03T20:38:51.933" v="686" actId="1076"/>
          <ac:spMkLst>
            <pc:docMk/>
            <pc:sldMk cId="2348188824" sldId="267"/>
            <ac:spMk id="2" creationId="{B616FE99-D920-88C0-4CD6-FD761EA59DA3}"/>
          </ac:spMkLst>
        </pc:spChg>
        <pc:spChg chg="add mod">
          <ac:chgData name="Sydney George" userId="a53c5d4788e07323" providerId="LiveId" clId="{95B39CD6-923E-43CF-9D04-8CCE5046FCD4}" dt="2022-12-03T20:56:15.035" v="1286" actId="21"/>
          <ac:spMkLst>
            <pc:docMk/>
            <pc:sldMk cId="2348188824" sldId="267"/>
            <ac:spMk id="3" creationId="{AACC3FC4-3B4F-F982-497E-7E47B815ECBE}"/>
          </ac:spMkLst>
        </pc:spChg>
        <pc:spChg chg="del">
          <ac:chgData name="Sydney George" userId="a53c5d4788e07323" providerId="LiveId" clId="{95B39CD6-923E-43CF-9D04-8CCE5046FCD4}" dt="2022-12-03T20:38:31.778" v="655" actId="478"/>
          <ac:spMkLst>
            <pc:docMk/>
            <pc:sldMk cId="2348188824" sldId="267"/>
            <ac:spMk id="5" creationId="{2E4950F3-E457-FCA1-42FF-539E57A06FEC}"/>
          </ac:spMkLst>
        </pc:spChg>
        <pc:spChg chg="add mod">
          <ac:chgData name="Sydney George" userId="a53c5d4788e07323" providerId="LiveId" clId="{95B39CD6-923E-43CF-9D04-8CCE5046FCD4}" dt="2022-12-07T16:06:41.965" v="3985" actId="20577"/>
          <ac:spMkLst>
            <pc:docMk/>
            <pc:sldMk cId="2348188824" sldId="267"/>
            <ac:spMk id="7" creationId="{46D14ACB-D739-FA8C-8864-870A843B7B68}"/>
          </ac:spMkLst>
        </pc:spChg>
      </pc:sldChg>
      <pc:sldChg chg="addSp modSp new mod modNotesTx">
        <pc:chgData name="Sydney George" userId="a53c5d4788e07323" providerId="LiveId" clId="{95B39CD6-923E-43CF-9D04-8CCE5046FCD4}" dt="2022-12-07T17:09:12.455" v="4259" actId="20577"/>
        <pc:sldMkLst>
          <pc:docMk/>
          <pc:sldMk cId="1985818371" sldId="268"/>
        </pc:sldMkLst>
        <pc:spChg chg="add mod">
          <ac:chgData name="Sydney George" userId="a53c5d4788e07323" providerId="LiveId" clId="{95B39CD6-923E-43CF-9D04-8CCE5046FCD4}" dt="2022-12-03T20:42:30.516" v="778" actId="403"/>
          <ac:spMkLst>
            <pc:docMk/>
            <pc:sldMk cId="1985818371" sldId="268"/>
            <ac:spMk id="3" creationId="{66E00DB3-94CF-248F-79EC-4D3748417ABD}"/>
          </ac:spMkLst>
        </pc:spChg>
        <pc:spChg chg="add mod">
          <ac:chgData name="Sydney George" userId="a53c5d4788e07323" providerId="LiveId" clId="{95B39CD6-923E-43CF-9D04-8CCE5046FCD4}" dt="2022-12-03T20:43:00.996" v="785" actId="208"/>
          <ac:spMkLst>
            <pc:docMk/>
            <pc:sldMk cId="1985818371" sldId="268"/>
            <ac:spMk id="4" creationId="{467FFE5D-5924-43DF-CDCC-E687E7C36AFE}"/>
          </ac:spMkLst>
        </pc:spChg>
      </pc:sldChg>
      <pc:sldChg chg="addSp modSp new del mod ord">
        <pc:chgData name="Sydney George" userId="a53c5d4788e07323" providerId="LiveId" clId="{95B39CD6-923E-43CF-9D04-8CCE5046FCD4}" dt="2022-12-06T16:09:22.914" v="2426" actId="2696"/>
        <pc:sldMkLst>
          <pc:docMk/>
          <pc:sldMk cId="2030301448" sldId="269"/>
        </pc:sldMkLst>
        <pc:spChg chg="add mod">
          <ac:chgData name="Sydney George" userId="a53c5d4788e07323" providerId="LiveId" clId="{95B39CD6-923E-43CF-9D04-8CCE5046FCD4}" dt="2022-12-03T20:51:05.024" v="896" actId="1076"/>
          <ac:spMkLst>
            <pc:docMk/>
            <pc:sldMk cId="2030301448" sldId="269"/>
            <ac:spMk id="3" creationId="{891398A5-F2D7-1045-0D50-18D595CE89E9}"/>
          </ac:spMkLst>
        </pc:spChg>
        <pc:spChg chg="add mod">
          <ac:chgData name="Sydney George" userId="a53c5d4788e07323" providerId="LiveId" clId="{95B39CD6-923E-43CF-9D04-8CCE5046FCD4}" dt="2022-12-03T21:14:43.493" v="2082" actId="20577"/>
          <ac:spMkLst>
            <pc:docMk/>
            <pc:sldMk cId="2030301448" sldId="269"/>
            <ac:spMk id="4" creationId="{079D03E2-90E7-E876-71BC-0D20F0BCCCF6}"/>
          </ac:spMkLst>
        </pc:spChg>
      </pc:sldChg>
      <pc:sldChg chg="addSp delSp modSp add mod modNotesTx">
        <pc:chgData name="Sydney George" userId="a53c5d4788e07323" providerId="LiveId" clId="{95B39CD6-923E-43CF-9D04-8CCE5046FCD4}" dt="2022-12-07T16:10:00.400" v="4168" actId="14100"/>
        <pc:sldMkLst>
          <pc:docMk/>
          <pc:sldMk cId="1325380456" sldId="270"/>
        </pc:sldMkLst>
        <pc:spChg chg="add mod">
          <ac:chgData name="Sydney George" userId="a53c5d4788e07323" providerId="LiveId" clId="{95B39CD6-923E-43CF-9D04-8CCE5046FCD4}" dt="2022-12-07T16:09:56.292" v="4166" actId="1076"/>
          <ac:spMkLst>
            <pc:docMk/>
            <pc:sldMk cId="1325380456" sldId="270"/>
            <ac:spMk id="4" creationId="{6CFD51FC-32D5-FE25-AD39-ADE69A029344}"/>
          </ac:spMkLst>
        </pc:spChg>
        <pc:spChg chg="del mod">
          <ac:chgData name="Sydney George" userId="a53c5d4788e07323" providerId="LiveId" clId="{95B39CD6-923E-43CF-9D04-8CCE5046FCD4}" dt="2022-12-03T21:18:26.946" v="2096" actId="478"/>
          <ac:spMkLst>
            <pc:docMk/>
            <pc:sldMk cId="1325380456" sldId="270"/>
            <ac:spMk id="4" creationId="{ED44D07A-5EB2-7198-B574-89B12E58AF71}"/>
          </ac:spMkLst>
        </pc:spChg>
        <pc:spChg chg="add mod">
          <ac:chgData name="Sydney George" userId="a53c5d4788e07323" providerId="LiveId" clId="{95B39CD6-923E-43CF-9D04-8CCE5046FCD4}" dt="2022-12-07T16:10:00.400" v="4168" actId="14100"/>
          <ac:spMkLst>
            <pc:docMk/>
            <pc:sldMk cId="1325380456" sldId="270"/>
            <ac:spMk id="7" creationId="{9B8EEBD9-1883-DB3E-2540-FDE0447C40FF}"/>
          </ac:spMkLst>
        </pc:spChg>
        <pc:picChg chg="add mod">
          <ac:chgData name="Sydney George" userId="a53c5d4788e07323" providerId="LiveId" clId="{95B39CD6-923E-43CF-9D04-8CCE5046FCD4}" dt="2022-12-07T15:49:56.468" v="3170" actId="1076"/>
          <ac:picMkLst>
            <pc:docMk/>
            <pc:sldMk cId="1325380456" sldId="270"/>
            <ac:picMk id="6" creationId="{EFE93E85-D67E-BCB4-3DF6-594087DFC10E}"/>
          </ac:picMkLst>
        </pc:picChg>
        <pc:picChg chg="add del mod">
          <ac:chgData name="Sydney George" userId="a53c5d4788e07323" providerId="LiveId" clId="{95B39CD6-923E-43CF-9D04-8CCE5046FCD4}" dt="2022-12-06T15:38:37.876" v="2158" actId="21"/>
          <ac:picMkLst>
            <pc:docMk/>
            <pc:sldMk cId="1325380456" sldId="270"/>
            <ac:picMk id="3074" creationId="{3F92DECA-1A0E-87BB-0D9F-D6900EAF988C}"/>
          </ac:picMkLst>
        </pc:picChg>
        <pc:picChg chg="add del mod">
          <ac:chgData name="Sydney George" userId="a53c5d4788e07323" providerId="LiveId" clId="{95B39CD6-923E-43CF-9D04-8CCE5046FCD4}" dt="2022-12-03T21:18:41.660" v="2104"/>
          <ac:picMkLst>
            <pc:docMk/>
            <pc:sldMk cId="1325380456" sldId="270"/>
            <ac:picMk id="3076" creationId="{326C15DE-67F9-AF36-4368-EB4427429907}"/>
          </ac:picMkLst>
        </pc:picChg>
        <pc:picChg chg="add del mod">
          <ac:chgData name="Sydney George" userId="a53c5d4788e07323" providerId="LiveId" clId="{95B39CD6-923E-43CF-9D04-8CCE5046FCD4}" dt="2022-12-03T21:18:53.035" v="2109" actId="478"/>
          <ac:picMkLst>
            <pc:docMk/>
            <pc:sldMk cId="1325380456" sldId="270"/>
            <ac:picMk id="3078" creationId="{4EC95C0D-00FA-2F81-AB9C-B2414F0BBE1A}"/>
          </ac:picMkLst>
        </pc:picChg>
      </pc:sldChg>
      <pc:sldChg chg="addSp delSp modSp add mod modNotesTx">
        <pc:chgData name="Sydney George" userId="a53c5d4788e07323" providerId="LiveId" clId="{95B39CD6-923E-43CF-9D04-8CCE5046FCD4}" dt="2022-12-07T16:10:59.519" v="4220" actId="1076"/>
        <pc:sldMkLst>
          <pc:docMk/>
          <pc:sldMk cId="3197803869" sldId="271"/>
        </pc:sldMkLst>
        <pc:spChg chg="add mod">
          <ac:chgData name="Sydney George" userId="a53c5d4788e07323" providerId="LiveId" clId="{95B39CD6-923E-43CF-9D04-8CCE5046FCD4}" dt="2022-12-07T16:10:56.482" v="4219" actId="20577"/>
          <ac:spMkLst>
            <pc:docMk/>
            <pc:sldMk cId="3197803869" sldId="271"/>
            <ac:spMk id="4" creationId="{C8AA58DD-6153-DC8C-9278-6AB7C4C7EA0F}"/>
          </ac:spMkLst>
        </pc:spChg>
        <pc:spChg chg="del mod">
          <ac:chgData name="Sydney George" userId="a53c5d4788e07323" providerId="LiveId" clId="{95B39CD6-923E-43CF-9D04-8CCE5046FCD4}" dt="2022-12-03T21:19:24.831" v="2121" actId="478"/>
          <ac:spMkLst>
            <pc:docMk/>
            <pc:sldMk cId="3197803869" sldId="271"/>
            <ac:spMk id="4" creationId="{ED44D07A-5EB2-7198-B574-89B12E58AF71}"/>
          </ac:spMkLst>
        </pc:spChg>
        <pc:spChg chg="add mod">
          <ac:chgData name="Sydney George" userId="a53c5d4788e07323" providerId="LiveId" clId="{95B39CD6-923E-43CF-9D04-8CCE5046FCD4}" dt="2022-12-07T16:10:52.879" v="4210" actId="14100"/>
          <ac:spMkLst>
            <pc:docMk/>
            <pc:sldMk cId="3197803869" sldId="271"/>
            <ac:spMk id="7" creationId="{6F662733-CF72-6D19-7BD9-69F40B9C6D2B}"/>
          </ac:spMkLst>
        </pc:spChg>
        <pc:picChg chg="add mod">
          <ac:chgData name="Sydney George" userId="a53c5d4788e07323" providerId="LiveId" clId="{95B39CD6-923E-43CF-9D04-8CCE5046FCD4}" dt="2022-12-07T16:10:59.519" v="4220" actId="1076"/>
          <ac:picMkLst>
            <pc:docMk/>
            <pc:sldMk cId="3197803869" sldId="271"/>
            <ac:picMk id="6" creationId="{1A7B74F1-17EB-5C20-B2C1-FE2FAD0D26B6}"/>
          </ac:picMkLst>
        </pc:picChg>
        <pc:picChg chg="add del mod">
          <ac:chgData name="Sydney George" userId="a53c5d4788e07323" providerId="LiveId" clId="{95B39CD6-923E-43CF-9D04-8CCE5046FCD4}" dt="2022-12-06T15:38:48.213" v="2166" actId="21"/>
          <ac:picMkLst>
            <pc:docMk/>
            <pc:sldMk cId="3197803869" sldId="271"/>
            <ac:picMk id="5122" creationId="{EEFE14DA-0D52-B346-F890-DBF9C9BF8FE0}"/>
          </ac:picMkLst>
        </pc:picChg>
      </pc:sldChg>
      <pc:sldChg chg="addSp delSp modSp add mod modNotesTx">
        <pc:chgData name="Sydney George" userId="a53c5d4788e07323" providerId="LiveId" clId="{95B39CD6-923E-43CF-9D04-8CCE5046FCD4}" dt="2022-12-07T17:15:51.815" v="4339" actId="20577"/>
        <pc:sldMkLst>
          <pc:docMk/>
          <pc:sldMk cId="796228901" sldId="272"/>
        </pc:sldMkLst>
        <pc:spChg chg="add mod">
          <ac:chgData name="Sydney George" userId="a53c5d4788e07323" providerId="LiveId" clId="{95B39CD6-923E-43CF-9D04-8CCE5046FCD4}" dt="2022-12-07T16:02:33.406" v="3765" actId="1076"/>
          <ac:spMkLst>
            <pc:docMk/>
            <pc:sldMk cId="796228901" sldId="272"/>
            <ac:spMk id="4" creationId="{4CC9EFDB-6FF9-0314-B6DB-163AB410F488}"/>
          </ac:spMkLst>
        </pc:spChg>
        <pc:spChg chg="del mod">
          <ac:chgData name="Sydney George" userId="a53c5d4788e07323" providerId="LiveId" clId="{95B39CD6-923E-43CF-9D04-8CCE5046FCD4}" dt="2022-12-03T21:19:41.196" v="2127" actId="478"/>
          <ac:spMkLst>
            <pc:docMk/>
            <pc:sldMk cId="796228901" sldId="272"/>
            <ac:spMk id="4" creationId="{ED44D07A-5EB2-7198-B574-89B12E58AF71}"/>
          </ac:spMkLst>
        </pc:spChg>
        <pc:spChg chg="add mod">
          <ac:chgData name="Sydney George" userId="a53c5d4788e07323" providerId="LiveId" clId="{95B39CD6-923E-43CF-9D04-8CCE5046FCD4}" dt="2022-12-07T16:02:23.220" v="3763" actId="14100"/>
          <ac:spMkLst>
            <pc:docMk/>
            <pc:sldMk cId="796228901" sldId="272"/>
            <ac:spMk id="7" creationId="{9D14548D-5DFF-3DB3-DF69-602B9A10E508}"/>
          </ac:spMkLst>
        </pc:spChg>
        <pc:picChg chg="add mod">
          <ac:chgData name="Sydney George" userId="a53c5d4788e07323" providerId="LiveId" clId="{95B39CD6-923E-43CF-9D04-8CCE5046FCD4}" dt="2022-12-07T16:00:22.791" v="3626" actId="1076"/>
          <ac:picMkLst>
            <pc:docMk/>
            <pc:sldMk cId="796228901" sldId="272"/>
            <ac:picMk id="6" creationId="{A68DEAB4-0B0B-6089-A8EC-1D23A2FFA83A}"/>
          </ac:picMkLst>
        </pc:picChg>
        <pc:picChg chg="add del mod">
          <ac:chgData name="Sydney George" userId="a53c5d4788e07323" providerId="LiveId" clId="{95B39CD6-923E-43CF-9D04-8CCE5046FCD4}" dt="2022-12-06T15:38:54.241" v="2170" actId="21"/>
          <ac:picMkLst>
            <pc:docMk/>
            <pc:sldMk cId="796228901" sldId="272"/>
            <ac:picMk id="6146" creationId="{842BBEE2-E4B7-E7C4-72CD-F51260A287B2}"/>
          </ac:picMkLst>
        </pc:picChg>
      </pc:sldChg>
      <pc:sldChg chg="addSp delSp modSp add mod modNotesTx">
        <pc:chgData name="Sydney George" userId="a53c5d4788e07323" providerId="LiveId" clId="{95B39CD6-923E-43CF-9D04-8CCE5046FCD4}" dt="2022-12-07T17:15:36.675" v="4307" actId="20577"/>
        <pc:sldMkLst>
          <pc:docMk/>
          <pc:sldMk cId="1956982965" sldId="273"/>
        </pc:sldMkLst>
        <pc:spChg chg="del mod">
          <ac:chgData name="Sydney George" userId="a53c5d4788e07323" providerId="LiveId" clId="{95B39CD6-923E-43CF-9D04-8CCE5046FCD4}" dt="2022-12-03T21:18:02.115" v="2088" actId="478"/>
          <ac:spMkLst>
            <pc:docMk/>
            <pc:sldMk cId="1956982965" sldId="273"/>
            <ac:spMk id="4" creationId="{ED44D07A-5EB2-7198-B574-89B12E58AF71}"/>
          </ac:spMkLst>
        </pc:spChg>
        <pc:spChg chg="add mod">
          <ac:chgData name="Sydney George" userId="a53c5d4788e07323" providerId="LiveId" clId="{95B39CD6-923E-43CF-9D04-8CCE5046FCD4}" dt="2022-12-06T16:14:18.581" v="2742" actId="14100"/>
          <ac:spMkLst>
            <pc:docMk/>
            <pc:sldMk cId="1956982965" sldId="273"/>
            <ac:spMk id="7" creationId="{E28F2914-634D-89DA-7672-71DF62BCC421}"/>
          </ac:spMkLst>
        </pc:spChg>
        <pc:picChg chg="add mod">
          <ac:chgData name="Sydney George" userId="a53c5d4788e07323" providerId="LiveId" clId="{95B39CD6-923E-43CF-9D04-8CCE5046FCD4}" dt="2022-12-06T16:14:05.185" v="2740" actId="1076"/>
          <ac:picMkLst>
            <pc:docMk/>
            <pc:sldMk cId="1956982965" sldId="273"/>
            <ac:picMk id="6" creationId="{9F36546F-3269-BE64-0469-E1590A29F146}"/>
          </ac:picMkLst>
        </pc:picChg>
        <pc:picChg chg="add del mod">
          <ac:chgData name="Sydney George" userId="a53c5d4788e07323" providerId="LiveId" clId="{95B39CD6-923E-43CF-9D04-8CCE5046FCD4}" dt="2022-12-06T15:38:32.834" v="2154" actId="21"/>
          <ac:picMkLst>
            <pc:docMk/>
            <pc:sldMk cId="1956982965" sldId="273"/>
            <ac:picMk id="2050" creationId="{E6E5FA97-1CE4-54E1-59E4-005829BAB24E}"/>
          </ac:picMkLst>
        </pc:picChg>
      </pc:sldChg>
      <pc:sldChg chg="addSp delSp modSp add mod modNotesTx">
        <pc:chgData name="Sydney George" userId="a53c5d4788e07323" providerId="LiveId" clId="{95B39CD6-923E-43CF-9D04-8CCE5046FCD4}" dt="2022-12-07T17:15:43.003" v="4323" actId="20577"/>
        <pc:sldMkLst>
          <pc:docMk/>
          <pc:sldMk cId="2182121372" sldId="274"/>
        </pc:sldMkLst>
        <pc:spChg chg="add mod">
          <ac:chgData name="Sydney George" userId="a53c5d4788e07323" providerId="LiveId" clId="{95B39CD6-923E-43CF-9D04-8CCE5046FCD4}" dt="2022-12-07T16:10:22.946" v="4174" actId="1076"/>
          <ac:spMkLst>
            <pc:docMk/>
            <pc:sldMk cId="2182121372" sldId="274"/>
            <ac:spMk id="4" creationId="{5CD260E8-B230-0388-7266-C0C754760EAE}"/>
          </ac:spMkLst>
        </pc:spChg>
        <pc:spChg chg="add mod">
          <ac:chgData name="Sydney George" userId="a53c5d4788e07323" providerId="LiveId" clId="{95B39CD6-923E-43CF-9D04-8CCE5046FCD4}" dt="2022-12-07T16:10:29.300" v="4177" actId="14100"/>
          <ac:spMkLst>
            <pc:docMk/>
            <pc:sldMk cId="2182121372" sldId="274"/>
            <ac:spMk id="7" creationId="{A7C79B7C-5A56-090F-D4E0-21ABACBB2178}"/>
          </ac:spMkLst>
        </pc:spChg>
        <pc:picChg chg="add mod">
          <ac:chgData name="Sydney George" userId="a53c5d4788e07323" providerId="LiveId" clId="{95B39CD6-923E-43CF-9D04-8CCE5046FCD4}" dt="2022-12-07T15:51:49.212" v="3248" actId="1076"/>
          <ac:picMkLst>
            <pc:docMk/>
            <pc:sldMk cId="2182121372" sldId="274"/>
            <ac:picMk id="6" creationId="{791C7FAD-E225-B4EC-91F5-8EEA65F7AC80}"/>
          </ac:picMkLst>
        </pc:picChg>
        <pc:picChg chg="del">
          <ac:chgData name="Sydney George" userId="a53c5d4788e07323" providerId="LiveId" clId="{95B39CD6-923E-43CF-9D04-8CCE5046FCD4}" dt="2022-12-03T21:18:56.971" v="2111" actId="478"/>
          <ac:picMkLst>
            <pc:docMk/>
            <pc:sldMk cId="2182121372" sldId="274"/>
            <ac:picMk id="3074" creationId="{3F92DECA-1A0E-87BB-0D9F-D6900EAF988C}"/>
          </ac:picMkLst>
        </pc:picChg>
        <pc:picChg chg="add del mod">
          <ac:chgData name="Sydney George" userId="a53c5d4788e07323" providerId="LiveId" clId="{95B39CD6-923E-43CF-9D04-8CCE5046FCD4}" dt="2022-12-06T15:38:41.953" v="2161" actId="21"/>
          <ac:picMkLst>
            <pc:docMk/>
            <pc:sldMk cId="2182121372" sldId="274"/>
            <ac:picMk id="4098" creationId="{12B266E8-0889-4932-2B5B-D1E34EBB019A}"/>
          </ac:picMkLst>
        </pc:picChg>
      </pc:sldChg>
      <pc:sldChg chg="addSp modSp new del mod ord">
        <pc:chgData name="Sydney George" userId="a53c5d4788e07323" providerId="LiveId" clId="{95B39CD6-923E-43CF-9D04-8CCE5046FCD4}" dt="2022-12-06T16:37:17.418" v="2950" actId="47"/>
        <pc:sldMkLst>
          <pc:docMk/>
          <pc:sldMk cId="2025129938" sldId="275"/>
        </pc:sldMkLst>
        <pc:spChg chg="add mod">
          <ac:chgData name="Sydney George" userId="a53c5d4788e07323" providerId="LiveId" clId="{95B39CD6-923E-43CF-9D04-8CCE5046FCD4}" dt="2022-12-06T16:13:26.181" v="2734" actId="20577"/>
          <ac:spMkLst>
            <pc:docMk/>
            <pc:sldMk cId="2025129938" sldId="275"/>
            <ac:spMk id="9" creationId="{8943A518-38FB-B3D6-7625-3BC5D9589DD8}"/>
          </ac:spMkLst>
        </pc:spChg>
        <pc:picChg chg="add mod">
          <ac:chgData name="Sydney George" userId="a53c5d4788e07323" providerId="LiveId" clId="{95B39CD6-923E-43CF-9D04-8CCE5046FCD4}" dt="2022-12-06T15:38:31.433" v="2153"/>
          <ac:picMkLst>
            <pc:docMk/>
            <pc:sldMk cId="2025129938" sldId="275"/>
            <ac:picMk id="3" creationId="{9D7D8982-4292-177E-8BEE-B0B8144E7527}"/>
          </ac:picMkLst>
        </pc:picChg>
        <pc:picChg chg="add mod">
          <ac:chgData name="Sydney George" userId="a53c5d4788e07323" providerId="LiveId" clId="{95B39CD6-923E-43CF-9D04-8CCE5046FCD4}" dt="2022-12-06T16:13:14.324" v="2683" actId="1076"/>
          <ac:picMkLst>
            <pc:docMk/>
            <pc:sldMk cId="2025129938" sldId="275"/>
            <ac:picMk id="4" creationId="{7376F7C9-1F03-6256-11DE-49C4EB4E06F9}"/>
          </ac:picMkLst>
        </pc:picChg>
        <pc:picChg chg="add mod">
          <ac:chgData name="Sydney George" userId="a53c5d4788e07323" providerId="LiveId" clId="{95B39CD6-923E-43CF-9D04-8CCE5046FCD4}" dt="2022-12-06T15:38:39.481" v="2160" actId="1076"/>
          <ac:picMkLst>
            <pc:docMk/>
            <pc:sldMk cId="2025129938" sldId="275"/>
            <ac:picMk id="5" creationId="{5CD001C4-87E0-B376-40A6-29BFF831BD9E}"/>
          </ac:picMkLst>
        </pc:picChg>
        <pc:picChg chg="add mod">
          <ac:chgData name="Sydney George" userId="a53c5d4788e07323" providerId="LiveId" clId="{95B39CD6-923E-43CF-9D04-8CCE5046FCD4}" dt="2022-12-06T15:38:45.907" v="2165" actId="1076"/>
          <ac:picMkLst>
            <pc:docMk/>
            <pc:sldMk cId="2025129938" sldId="275"/>
            <ac:picMk id="6" creationId="{468C9BD8-71B1-A2B4-C6AC-AF7BFADE52CC}"/>
          </ac:picMkLst>
        </pc:picChg>
        <pc:picChg chg="add mod">
          <ac:chgData name="Sydney George" userId="a53c5d4788e07323" providerId="LiveId" clId="{95B39CD6-923E-43CF-9D04-8CCE5046FCD4}" dt="2022-12-06T16:13:15.124" v="2684" actId="1076"/>
          <ac:picMkLst>
            <pc:docMk/>
            <pc:sldMk cId="2025129938" sldId="275"/>
            <ac:picMk id="7" creationId="{A9FC1613-17D1-3D88-16DF-53D82F219A17}"/>
          </ac:picMkLst>
        </pc:picChg>
        <pc:picChg chg="add mod">
          <ac:chgData name="Sydney George" userId="a53c5d4788e07323" providerId="LiveId" clId="{95B39CD6-923E-43CF-9D04-8CCE5046FCD4}" dt="2022-12-06T15:38:58.019" v="2173" actId="1076"/>
          <ac:picMkLst>
            <pc:docMk/>
            <pc:sldMk cId="2025129938" sldId="275"/>
            <ac:picMk id="8" creationId="{2CAC9682-7727-EB2F-5BA6-552A34A6AB5B}"/>
          </ac:picMkLst>
        </pc:picChg>
      </pc:sldChg>
    </pc:docChg>
  </pc:docChgLst>
  <pc:docChgLst>
    <pc:chgData name="Anna Scholl" userId="8221d789a69b4562" providerId="LiveId" clId="{F9429DC1-D91C-4E45-9443-77537845A1C9}"/>
    <pc:docChg chg="undo redo custSel modSld">
      <pc:chgData name="Anna Scholl" userId="8221d789a69b4562" providerId="LiveId" clId="{F9429DC1-D91C-4E45-9443-77537845A1C9}" dt="2022-12-07T17:14:38.011" v="1943" actId="1035"/>
      <pc:docMkLst>
        <pc:docMk/>
      </pc:docMkLst>
      <pc:sldChg chg="modSp mod">
        <pc:chgData name="Anna Scholl" userId="8221d789a69b4562" providerId="LiveId" clId="{F9429DC1-D91C-4E45-9443-77537845A1C9}" dt="2022-12-07T17:10:21.319" v="1768" actId="20577"/>
        <pc:sldMkLst>
          <pc:docMk/>
          <pc:sldMk cId="786839110" sldId="258"/>
        </pc:sldMkLst>
        <pc:spChg chg="mod">
          <ac:chgData name="Anna Scholl" userId="8221d789a69b4562" providerId="LiveId" clId="{F9429DC1-D91C-4E45-9443-77537845A1C9}" dt="2022-12-07T17:10:21.319" v="1768" actId="20577"/>
          <ac:spMkLst>
            <pc:docMk/>
            <pc:sldMk cId="786839110" sldId="258"/>
            <ac:spMk id="5" creationId="{2E4950F3-E457-FCA1-42FF-539E57A06FEC}"/>
          </ac:spMkLst>
        </pc:spChg>
      </pc:sldChg>
      <pc:sldChg chg="addSp delSp modSp mod">
        <pc:chgData name="Anna Scholl" userId="8221d789a69b4562" providerId="LiveId" clId="{F9429DC1-D91C-4E45-9443-77537845A1C9}" dt="2022-12-07T16:21:44.013" v="1748" actId="14100"/>
        <pc:sldMkLst>
          <pc:docMk/>
          <pc:sldMk cId="2285798387" sldId="259"/>
        </pc:sldMkLst>
        <pc:spChg chg="add del mod">
          <ac:chgData name="Anna Scholl" userId="8221d789a69b4562" providerId="LiveId" clId="{F9429DC1-D91C-4E45-9443-77537845A1C9}" dt="2022-12-07T16:21:44.013" v="1748" actId="14100"/>
          <ac:spMkLst>
            <pc:docMk/>
            <pc:sldMk cId="2285798387" sldId="259"/>
            <ac:spMk id="6" creationId="{535E270E-808B-79C2-AAE1-941030752BCC}"/>
          </ac:spMkLst>
        </pc:spChg>
        <pc:spChg chg="mod">
          <ac:chgData name="Anna Scholl" userId="8221d789a69b4562" providerId="LiveId" clId="{F9429DC1-D91C-4E45-9443-77537845A1C9}" dt="2022-12-07T16:21:19.597" v="1729" actId="1035"/>
          <ac:spMkLst>
            <pc:docMk/>
            <pc:sldMk cId="2285798387" sldId="259"/>
            <ac:spMk id="7" creationId="{DD851546-763A-8374-7583-6EEE5F697603}"/>
          </ac:spMkLst>
        </pc:spChg>
      </pc:sldChg>
      <pc:sldChg chg="modSp mod">
        <pc:chgData name="Anna Scholl" userId="8221d789a69b4562" providerId="LiveId" clId="{F9429DC1-D91C-4E45-9443-77537845A1C9}" dt="2022-12-06T16:53:48.350" v="242" actId="20577"/>
        <pc:sldMkLst>
          <pc:docMk/>
          <pc:sldMk cId="2861754808" sldId="260"/>
        </pc:sldMkLst>
        <pc:spChg chg="mod">
          <ac:chgData name="Anna Scholl" userId="8221d789a69b4562" providerId="LiveId" clId="{F9429DC1-D91C-4E45-9443-77537845A1C9}" dt="2022-12-06T16:53:48.350" v="242" actId="20577"/>
          <ac:spMkLst>
            <pc:docMk/>
            <pc:sldMk cId="2861754808" sldId="260"/>
            <ac:spMk id="4" creationId="{DD900630-2053-2C2C-72F9-80EA867CA5A9}"/>
          </ac:spMkLst>
        </pc:spChg>
      </pc:sldChg>
      <pc:sldChg chg="addSp modSp mod">
        <pc:chgData name="Anna Scholl" userId="8221d789a69b4562" providerId="LiveId" clId="{F9429DC1-D91C-4E45-9443-77537845A1C9}" dt="2022-12-07T15:58:59.024" v="506" actId="14100"/>
        <pc:sldMkLst>
          <pc:docMk/>
          <pc:sldMk cId="3805704756" sldId="265"/>
        </pc:sldMkLst>
        <pc:spChg chg="add mod">
          <ac:chgData name="Anna Scholl" userId="8221d789a69b4562" providerId="LiveId" clId="{F9429DC1-D91C-4E45-9443-77537845A1C9}" dt="2022-12-06T17:02:19.278" v="264" actId="255"/>
          <ac:spMkLst>
            <pc:docMk/>
            <pc:sldMk cId="3805704756" sldId="265"/>
            <ac:spMk id="7" creationId="{5697ECAE-AEAF-1A02-833D-591AA498AE62}"/>
          </ac:spMkLst>
        </pc:spChg>
        <pc:spChg chg="add mod">
          <ac:chgData name="Anna Scholl" userId="8221d789a69b4562" providerId="LiveId" clId="{F9429DC1-D91C-4E45-9443-77537845A1C9}" dt="2022-12-07T15:58:45.657" v="505" actId="20577"/>
          <ac:spMkLst>
            <pc:docMk/>
            <pc:sldMk cId="3805704756" sldId="265"/>
            <ac:spMk id="8" creationId="{E72F16E5-4AD2-9645-F672-55BC4940FA26}"/>
          </ac:spMkLst>
        </pc:spChg>
        <pc:spChg chg="add mod">
          <ac:chgData name="Anna Scholl" userId="8221d789a69b4562" providerId="LiveId" clId="{F9429DC1-D91C-4E45-9443-77537845A1C9}" dt="2022-12-07T15:58:59.024" v="506" actId="14100"/>
          <ac:spMkLst>
            <pc:docMk/>
            <pc:sldMk cId="3805704756" sldId="265"/>
            <ac:spMk id="9" creationId="{A439D2C6-144D-D274-8543-9FC9A64B3DB0}"/>
          </ac:spMkLst>
        </pc:spChg>
        <pc:picChg chg="mod">
          <ac:chgData name="Anna Scholl" userId="8221d789a69b4562" providerId="LiveId" clId="{F9429DC1-D91C-4E45-9443-77537845A1C9}" dt="2022-12-07T15:58:28.952" v="470" actId="1076"/>
          <ac:picMkLst>
            <pc:docMk/>
            <pc:sldMk cId="3805704756" sldId="265"/>
            <ac:picMk id="6" creationId="{F719A6FF-39E2-46AE-120F-499930A18EED}"/>
          </ac:picMkLst>
        </pc:picChg>
      </pc:sldChg>
      <pc:sldChg chg="modSp mod">
        <pc:chgData name="Anna Scholl" userId="8221d789a69b4562" providerId="LiveId" clId="{F9429DC1-D91C-4E45-9443-77537845A1C9}" dt="2022-12-07T16:16:45.432" v="1657" actId="1076"/>
        <pc:sldMkLst>
          <pc:docMk/>
          <pc:sldMk cId="2348188824" sldId="267"/>
        </pc:sldMkLst>
        <pc:spChg chg="mod">
          <ac:chgData name="Anna Scholl" userId="8221d789a69b4562" providerId="LiveId" clId="{F9429DC1-D91C-4E45-9443-77537845A1C9}" dt="2022-12-07T16:16:45.432" v="1657" actId="1076"/>
          <ac:spMkLst>
            <pc:docMk/>
            <pc:sldMk cId="2348188824" sldId="267"/>
            <ac:spMk id="7" creationId="{46D14ACB-D739-FA8C-8864-870A843B7B68}"/>
          </ac:spMkLst>
        </pc:spChg>
      </pc:sldChg>
      <pc:sldChg chg="addSp modSp mod">
        <pc:chgData name="Anna Scholl" userId="8221d789a69b4562" providerId="LiveId" clId="{F9429DC1-D91C-4E45-9443-77537845A1C9}" dt="2022-12-07T17:14:38.011" v="1943" actId="1035"/>
        <pc:sldMkLst>
          <pc:docMk/>
          <pc:sldMk cId="1325380456" sldId="270"/>
        </pc:sldMkLst>
        <pc:spChg chg="mod">
          <ac:chgData name="Anna Scholl" userId="8221d789a69b4562" providerId="LiveId" clId="{F9429DC1-D91C-4E45-9443-77537845A1C9}" dt="2022-12-07T17:14:28.468" v="1914" actId="14100"/>
          <ac:spMkLst>
            <pc:docMk/>
            <pc:sldMk cId="1325380456" sldId="270"/>
            <ac:spMk id="4" creationId="{6CFD51FC-32D5-FE25-AD39-ADE69A029344}"/>
          </ac:spMkLst>
        </pc:spChg>
        <pc:spChg chg="mod">
          <ac:chgData name="Anna Scholl" userId="8221d789a69b4562" providerId="LiveId" clId="{F9429DC1-D91C-4E45-9443-77537845A1C9}" dt="2022-12-07T17:14:38.011" v="1943" actId="1035"/>
          <ac:spMkLst>
            <pc:docMk/>
            <pc:sldMk cId="1325380456" sldId="270"/>
            <ac:spMk id="7" creationId="{9B8EEBD9-1883-DB3E-2540-FDE0447C40FF}"/>
          </ac:spMkLst>
        </pc:spChg>
        <pc:spChg chg="add mod">
          <ac:chgData name="Anna Scholl" userId="8221d789a69b4562" providerId="LiveId" clId="{F9429DC1-D91C-4E45-9443-77537845A1C9}" dt="2022-12-07T16:09:31.316" v="1284" actId="1035"/>
          <ac:spMkLst>
            <pc:docMk/>
            <pc:sldMk cId="1325380456" sldId="270"/>
            <ac:spMk id="9" creationId="{DB14498D-6C87-9191-1D67-7297FFE10AC2}"/>
          </ac:spMkLst>
        </pc:spChg>
        <pc:picChg chg="mod">
          <ac:chgData name="Anna Scholl" userId="8221d789a69b4562" providerId="LiveId" clId="{F9429DC1-D91C-4E45-9443-77537845A1C9}" dt="2022-12-07T16:09:34.563" v="1285" actId="14100"/>
          <ac:picMkLst>
            <pc:docMk/>
            <pc:sldMk cId="1325380456" sldId="270"/>
            <ac:picMk id="6" creationId="{EFE93E85-D67E-BCB4-3DF6-594087DFC10E}"/>
          </ac:picMkLst>
        </pc:picChg>
      </pc:sldChg>
      <pc:sldChg chg="addSp modSp mod">
        <pc:chgData name="Anna Scholl" userId="8221d789a69b4562" providerId="LiveId" clId="{F9429DC1-D91C-4E45-9443-77537845A1C9}" dt="2022-12-07T16:10:13.338" v="1323" actId="20577"/>
        <pc:sldMkLst>
          <pc:docMk/>
          <pc:sldMk cId="3197803869" sldId="271"/>
        </pc:sldMkLst>
        <pc:spChg chg="add mod">
          <ac:chgData name="Anna Scholl" userId="8221d789a69b4562" providerId="LiveId" clId="{F9429DC1-D91C-4E45-9443-77537845A1C9}" dt="2022-12-07T16:10:13.338" v="1323" actId="20577"/>
          <ac:spMkLst>
            <pc:docMk/>
            <pc:sldMk cId="3197803869" sldId="271"/>
            <ac:spMk id="8" creationId="{53AB09DD-71A1-7CB4-FB08-B310A29C1172}"/>
          </ac:spMkLst>
        </pc:spChg>
      </pc:sldChg>
      <pc:sldChg chg="addSp modSp mod">
        <pc:chgData name="Anna Scholl" userId="8221d789a69b4562" providerId="LiveId" clId="{F9429DC1-D91C-4E45-9443-77537845A1C9}" dt="2022-12-07T17:08:02.858" v="1759" actId="20577"/>
        <pc:sldMkLst>
          <pc:docMk/>
          <pc:sldMk cId="796228901" sldId="272"/>
        </pc:sldMkLst>
        <pc:spChg chg="mod">
          <ac:chgData name="Anna Scholl" userId="8221d789a69b4562" providerId="LiveId" clId="{F9429DC1-D91C-4E45-9443-77537845A1C9}" dt="2022-12-07T17:08:02.858" v="1759" actId="20577"/>
          <ac:spMkLst>
            <pc:docMk/>
            <pc:sldMk cId="796228901" sldId="272"/>
            <ac:spMk id="4" creationId="{4CC9EFDB-6FF9-0314-B6DB-163AB410F488}"/>
          </ac:spMkLst>
        </pc:spChg>
        <pc:spChg chg="mod">
          <ac:chgData name="Anna Scholl" userId="8221d789a69b4562" providerId="LiveId" clId="{F9429DC1-D91C-4E45-9443-77537845A1C9}" dt="2022-12-07T16:11:36.097" v="1447" actId="14100"/>
          <ac:spMkLst>
            <pc:docMk/>
            <pc:sldMk cId="796228901" sldId="272"/>
            <ac:spMk id="7" creationId="{9D14548D-5DFF-3DB3-DF69-602B9A10E508}"/>
          </ac:spMkLst>
        </pc:spChg>
        <pc:spChg chg="add mod">
          <ac:chgData name="Anna Scholl" userId="8221d789a69b4562" providerId="LiveId" clId="{F9429DC1-D91C-4E45-9443-77537845A1C9}" dt="2022-12-07T16:10:29.400" v="1369" actId="20577"/>
          <ac:spMkLst>
            <pc:docMk/>
            <pc:sldMk cId="796228901" sldId="272"/>
            <ac:spMk id="8" creationId="{755EF8EC-844E-91CE-53B0-DFEFA69291B9}"/>
          </ac:spMkLst>
        </pc:spChg>
        <pc:picChg chg="mod">
          <ac:chgData name="Anna Scholl" userId="8221d789a69b4562" providerId="LiveId" clId="{F9429DC1-D91C-4E45-9443-77537845A1C9}" dt="2022-12-07T16:10:24.729" v="1360" actId="1036"/>
          <ac:picMkLst>
            <pc:docMk/>
            <pc:sldMk cId="796228901" sldId="272"/>
            <ac:picMk id="6" creationId="{A68DEAB4-0B0B-6089-A8EC-1D23A2FFA83A}"/>
          </ac:picMkLst>
        </pc:picChg>
      </pc:sldChg>
      <pc:sldChg chg="addSp delSp modSp mod">
        <pc:chgData name="Anna Scholl" userId="8221d789a69b4562" providerId="LiveId" clId="{F9429DC1-D91C-4E45-9443-77537845A1C9}" dt="2022-12-07T17:13:32.579" v="1871" actId="1076"/>
        <pc:sldMkLst>
          <pc:docMk/>
          <pc:sldMk cId="1956982965" sldId="273"/>
        </pc:sldMkLst>
        <pc:spChg chg="del">
          <ac:chgData name="Anna Scholl" userId="8221d789a69b4562" providerId="LiveId" clId="{F9429DC1-D91C-4E45-9443-77537845A1C9}" dt="2022-12-07T15:59:35.768" v="527" actId="478"/>
          <ac:spMkLst>
            <pc:docMk/>
            <pc:sldMk cId="1956982965" sldId="273"/>
            <ac:spMk id="7" creationId="{E28F2914-634D-89DA-7672-71DF62BCC421}"/>
          </ac:spMkLst>
        </pc:spChg>
        <pc:spChg chg="add mod">
          <ac:chgData name="Anna Scholl" userId="8221d789a69b4562" providerId="LiveId" clId="{F9429DC1-D91C-4E45-9443-77537845A1C9}" dt="2022-12-07T17:13:32.579" v="1871" actId="1076"/>
          <ac:spMkLst>
            <pc:docMk/>
            <pc:sldMk cId="1956982965" sldId="273"/>
            <ac:spMk id="8" creationId="{E9837DA7-DE04-CF96-8CC1-256F50F9B04D}"/>
          </ac:spMkLst>
        </pc:spChg>
        <pc:spChg chg="add mod">
          <ac:chgData name="Anna Scholl" userId="8221d789a69b4562" providerId="LiveId" clId="{F9429DC1-D91C-4E45-9443-77537845A1C9}" dt="2022-12-07T16:08:05.416" v="1210" actId="1036"/>
          <ac:spMkLst>
            <pc:docMk/>
            <pc:sldMk cId="1956982965" sldId="273"/>
            <ac:spMk id="9" creationId="{114E75F4-8DCC-E6E3-F72B-1CED0986AD60}"/>
          </ac:spMkLst>
        </pc:spChg>
        <pc:spChg chg="add mod">
          <ac:chgData name="Anna Scholl" userId="8221d789a69b4562" providerId="LiveId" clId="{F9429DC1-D91C-4E45-9443-77537845A1C9}" dt="2022-12-07T16:08:45.283" v="1253" actId="1076"/>
          <ac:spMkLst>
            <pc:docMk/>
            <pc:sldMk cId="1956982965" sldId="273"/>
            <ac:spMk id="11" creationId="{D8578E6C-582D-77F7-320C-519E535FBF5F}"/>
          </ac:spMkLst>
        </pc:spChg>
        <pc:picChg chg="mod">
          <ac:chgData name="Anna Scholl" userId="8221d789a69b4562" providerId="LiveId" clId="{F9429DC1-D91C-4E45-9443-77537845A1C9}" dt="2022-12-07T16:08:15.257" v="1242" actId="14100"/>
          <ac:picMkLst>
            <pc:docMk/>
            <pc:sldMk cId="1956982965" sldId="273"/>
            <ac:picMk id="6" creationId="{9F36546F-3269-BE64-0469-E1590A29F146}"/>
          </ac:picMkLst>
        </pc:picChg>
      </pc:sldChg>
      <pc:sldChg chg="addSp modSp mod">
        <pc:chgData name="Anna Scholl" userId="8221d789a69b4562" providerId="LiveId" clId="{F9429DC1-D91C-4E45-9443-77537845A1C9}" dt="2022-12-07T16:10:04.850" v="1316" actId="20577"/>
        <pc:sldMkLst>
          <pc:docMk/>
          <pc:sldMk cId="2182121372" sldId="274"/>
        </pc:sldMkLst>
        <pc:spChg chg="mod">
          <ac:chgData name="Anna Scholl" userId="8221d789a69b4562" providerId="LiveId" clId="{F9429DC1-D91C-4E45-9443-77537845A1C9}" dt="2022-12-07T16:09:59.470" v="1311" actId="1036"/>
          <ac:spMkLst>
            <pc:docMk/>
            <pc:sldMk cId="2182121372" sldId="274"/>
            <ac:spMk id="4" creationId="{5CD260E8-B230-0388-7266-C0C754760EAE}"/>
          </ac:spMkLst>
        </pc:spChg>
        <pc:spChg chg="mod">
          <ac:chgData name="Anna Scholl" userId="8221d789a69b4562" providerId="LiveId" clId="{F9429DC1-D91C-4E45-9443-77537845A1C9}" dt="2022-12-07T16:09:59.470" v="1311" actId="1036"/>
          <ac:spMkLst>
            <pc:docMk/>
            <pc:sldMk cId="2182121372" sldId="274"/>
            <ac:spMk id="7" creationId="{A7C79B7C-5A56-090F-D4E0-21ABACBB2178}"/>
          </ac:spMkLst>
        </pc:spChg>
        <pc:spChg chg="add mod">
          <ac:chgData name="Anna Scholl" userId="8221d789a69b4562" providerId="LiveId" clId="{F9429DC1-D91C-4E45-9443-77537845A1C9}" dt="2022-12-07T16:10:04.850" v="1316" actId="20577"/>
          <ac:spMkLst>
            <pc:docMk/>
            <pc:sldMk cId="2182121372" sldId="274"/>
            <ac:spMk id="8" creationId="{09656310-5A2D-D566-FCC3-553318FD123D}"/>
          </ac:spMkLst>
        </pc:spChg>
        <pc:picChg chg="mod">
          <ac:chgData name="Anna Scholl" userId="8221d789a69b4562" providerId="LiveId" clId="{F9429DC1-D91C-4E45-9443-77537845A1C9}" dt="2022-12-07T16:09:59.470" v="1311" actId="1036"/>
          <ac:picMkLst>
            <pc:docMk/>
            <pc:sldMk cId="2182121372" sldId="274"/>
            <ac:picMk id="6" creationId="{791C7FAD-E225-B4EC-91F5-8EEA65F7AC80}"/>
          </ac:picMkLst>
        </pc:picChg>
      </pc:sldChg>
    </pc:docChg>
  </pc:docChgLst>
  <pc:docChgLst>
    <pc:chgData name="Guest User" providerId="Windows Live" clId="Web-{74D8AF33-A64D-41A6-B9B3-137479786C48}"/>
    <pc:docChg chg="modSld">
      <pc:chgData name="Guest User" userId="" providerId="Windows Live" clId="Web-{74D8AF33-A64D-41A6-B9B3-137479786C48}" dt="2022-12-03T21:19:44.255" v="2" actId="20577"/>
      <pc:docMkLst>
        <pc:docMk/>
      </pc:docMkLst>
      <pc:sldChg chg="modSp">
        <pc:chgData name="Guest User" userId="" providerId="Windows Live" clId="Web-{74D8AF33-A64D-41A6-B9B3-137479786C48}" dt="2022-12-03T21:19:44.255" v="2" actId="20577"/>
        <pc:sldMkLst>
          <pc:docMk/>
          <pc:sldMk cId="3928029458" sldId="261"/>
        </pc:sldMkLst>
        <pc:spChg chg="mod">
          <ac:chgData name="Guest User" userId="" providerId="Windows Live" clId="Web-{74D8AF33-A64D-41A6-B9B3-137479786C48}" dt="2022-12-03T21:19:44.255" v="2" actId="20577"/>
          <ac:spMkLst>
            <pc:docMk/>
            <pc:sldMk cId="3928029458" sldId="261"/>
            <ac:spMk id="3" creationId="{B2D2291D-9121-BECC-6D76-AD4020E877DC}"/>
          </ac:spMkLst>
        </pc:spChg>
      </pc:sldChg>
    </pc:docChg>
  </pc:docChgLst>
  <pc:docChgLst>
    <pc:chgData name="Guest User" providerId="Windows Live" clId="Web-{E5AA9358-D396-4313-9C88-D82C2D7FC288}"/>
    <pc:docChg chg="modSld addMainMaster delMainMaster">
      <pc:chgData name="Guest User" userId="" providerId="Windows Live" clId="Web-{E5AA9358-D396-4313-9C88-D82C2D7FC288}" dt="2022-12-03T20:19:50.829" v="4"/>
      <pc:docMkLst>
        <pc:docMk/>
      </pc:docMkLst>
      <pc:sldChg chg="mod modClrScheme chgLayout">
        <pc:chgData name="Guest User" userId="" providerId="Windows Live" clId="Web-{E5AA9358-D396-4313-9C88-D82C2D7FC288}" dt="2022-12-03T20:19:50.829" v="4"/>
        <pc:sldMkLst>
          <pc:docMk/>
          <pc:sldMk cId="1341925800" sldId="256"/>
        </pc:sldMkLst>
      </pc:sldChg>
      <pc:sldChg chg="modSp mod setBg modClrScheme chgLayout">
        <pc:chgData name="Guest User" userId="" providerId="Windows Live" clId="Web-{E5AA9358-D396-4313-9C88-D82C2D7FC288}" dt="2022-12-03T20:19:50.829" v="4"/>
        <pc:sldMkLst>
          <pc:docMk/>
          <pc:sldMk cId="1929516910" sldId="257"/>
        </pc:sldMkLst>
        <pc:spChg chg="mod ord">
          <ac:chgData name="Guest User" userId="" providerId="Windows Live" clId="Web-{E5AA9358-D396-4313-9C88-D82C2D7FC288}" dt="2022-12-03T20:19:50.829" v="4"/>
          <ac:spMkLst>
            <pc:docMk/>
            <pc:sldMk cId="1929516910" sldId="257"/>
            <ac:spMk id="2" creationId="{6B0C07A8-0338-C674-7FD8-B277CEE4048D}"/>
          </ac:spMkLst>
        </pc:spChg>
        <pc:spChg chg="mod ord">
          <ac:chgData name="Guest User" userId="" providerId="Windows Live" clId="Web-{E5AA9358-D396-4313-9C88-D82C2D7FC288}" dt="2022-12-03T20:19:50.829" v="4"/>
          <ac:spMkLst>
            <pc:docMk/>
            <pc:sldMk cId="1929516910" sldId="257"/>
            <ac:spMk id="3" creationId="{E7052732-670C-F8B0-F8B8-917B88010FF5}"/>
          </ac:spMkLst>
        </pc:spChg>
      </pc:sldChg>
      <pc:sldMasterChg chg="del delSldLayout">
        <pc:chgData name="Guest User" userId="" providerId="Windows Live" clId="Web-{E5AA9358-D396-4313-9C88-D82C2D7FC288}" dt="2022-12-03T20:19:24.531" v="0"/>
        <pc:sldMasterMkLst>
          <pc:docMk/>
          <pc:sldMasterMk cId="2811943175" sldId="2147483648"/>
        </pc:sldMasterMkLst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1468080317" sldId="2147483649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3608206405" sldId="2147483650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945969908" sldId="2147483651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4103441538" sldId="2147483652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2584091078" sldId="2147483653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1868985477" sldId="2147483654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3917913623" sldId="2147483655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3335525530" sldId="2147483656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3133799503" sldId="2147483657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3867202815" sldId="2147483658"/>
          </pc:sldLayoutMkLst>
        </pc:sldLayoutChg>
        <pc:sldLayoutChg chg="del">
          <pc:chgData name="Guest User" userId="" providerId="Windows Live" clId="Web-{E5AA9358-D396-4313-9C88-D82C2D7FC288}" dt="2022-12-03T20:19:24.531" v="0"/>
          <pc:sldLayoutMkLst>
            <pc:docMk/>
            <pc:sldMasterMk cId="2811943175" sldId="2147483648"/>
            <pc:sldLayoutMk cId="3186143371" sldId="2147483659"/>
          </pc:sldLayoutMkLst>
        </pc:sldLayoutChg>
      </pc:sldMasterChg>
      <pc:sldMasterChg chg="add del addSldLayout delSldLayout modSldLayout">
        <pc:chgData name="Guest User" userId="" providerId="Windows Live" clId="Web-{E5AA9358-D396-4313-9C88-D82C2D7FC288}" dt="2022-12-03T20:19:29.656" v="1"/>
        <pc:sldMasterMkLst>
          <pc:docMk/>
          <pc:sldMasterMk cId="81065167" sldId="2147483660"/>
        </pc:sldMasterMkLst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2050004010" sldId="2147483661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4197397643" sldId="2147483662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3113739561" sldId="2147483663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232311851" sldId="2147483664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649858811" sldId="2147483665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1694223004" sldId="2147483666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1159052015" sldId="2147483667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1048985116" sldId="2147483668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2401050567" sldId="2147483669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39617035" sldId="2147483670"/>
          </pc:sldLayoutMkLst>
        </pc:sldLayoutChg>
        <pc:sldLayoutChg chg="add del mod replId">
          <pc:chgData name="Guest User" userId="" providerId="Windows Live" clId="Web-{E5AA9358-D396-4313-9C88-D82C2D7FC288}" dt="2022-12-03T20:19:29.656" v="1"/>
          <pc:sldLayoutMkLst>
            <pc:docMk/>
            <pc:sldMasterMk cId="81065167" sldId="2147483660"/>
            <pc:sldLayoutMk cId="2470071225" sldId="2147483671"/>
          </pc:sldLayoutMkLst>
        </pc:sldLayoutChg>
      </pc:sldMasterChg>
      <pc:sldMasterChg chg="add del addSldLayout delSldLayout modSldLayout">
        <pc:chgData name="Guest User" userId="" providerId="Windows Live" clId="Web-{E5AA9358-D396-4313-9C88-D82C2D7FC288}" dt="2022-12-03T20:19:50.829" v="4"/>
        <pc:sldMasterMkLst>
          <pc:docMk/>
          <pc:sldMasterMk cId="497728340" sldId="2147483672"/>
        </pc:sldMasterMkLst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2230378480" sldId="2147483673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637714542" sldId="2147483674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2671212851" sldId="2147483675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1885992905" sldId="2147483676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662627757" sldId="2147483677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2904320097" sldId="2147483678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2763909891" sldId="2147483679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3415658592" sldId="2147483680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3696541160" sldId="2147483681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2498899073" sldId="2147483682"/>
          </pc:sldLayoutMkLst>
        </pc:sldLayoutChg>
        <pc:sldLayoutChg chg="add del mod replId">
          <pc:chgData name="Guest User" userId="" providerId="Windows Live" clId="Web-{E5AA9358-D396-4313-9C88-D82C2D7FC288}" dt="2022-12-03T20:19:50.829" v="4"/>
          <pc:sldLayoutMkLst>
            <pc:docMk/>
            <pc:sldMasterMk cId="497728340" sldId="2147483672"/>
            <pc:sldLayoutMk cId="3498688866" sldId="2147483683"/>
          </pc:sldLayoutMkLst>
        </pc:sldLayoutChg>
      </pc:sldMasterChg>
      <pc:sldMasterChg chg="add addSldLayout modSldLayout">
        <pc:chgData name="Guest User" userId="" providerId="Windows Live" clId="Web-{E5AA9358-D396-4313-9C88-D82C2D7FC288}" dt="2022-12-03T20:19:50.829" v="4"/>
        <pc:sldMasterMkLst>
          <pc:docMk/>
          <pc:sldMasterMk cId="4261255645" sldId="2147483684"/>
        </pc:sldMasterMkLst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3832103512" sldId="2147483685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996111299" sldId="2147483686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643926427" sldId="2147483687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2087900163" sldId="2147483688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1179355442" sldId="2147483689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1620761165" sldId="2147483690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3097403327" sldId="2147483691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2319113231" sldId="2147483692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2424680775" sldId="2147483693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1988518933" sldId="2147483694"/>
          </pc:sldLayoutMkLst>
        </pc:sldLayoutChg>
        <pc:sldLayoutChg chg="add mod replId">
          <pc:chgData name="Guest User" userId="" providerId="Windows Live" clId="Web-{E5AA9358-D396-4313-9C88-D82C2D7FC288}" dt="2022-12-03T20:19:50.829" v="4"/>
          <pc:sldLayoutMkLst>
            <pc:docMk/>
            <pc:sldMasterMk cId="4261255645" sldId="2147483684"/>
            <pc:sldLayoutMk cId="3118849516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03CF-218A-4A2A-8CA9-0CA41ED6BCF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F37D-1017-40AA-B145-3006F3FD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8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8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Christelle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Sydney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Sydney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2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Sydney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6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5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9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0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Christelle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Sydney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Christelle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Sydney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F37D-1017-40AA-B145-3006F3FD6B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0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77E3-28B7-469C-9967-C8660262D3C8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0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42A1-12FF-4806-9610-93CDAEF00808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8EB4A-166A-4401-9893-3816FD803590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8C99-F54F-4892-B202-735FE4D16132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0860-90BF-4D22-BDD2-596807CC6B16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763F-D36E-473F-8A77-088B2A58DF74}" type="datetime1">
              <a:rPr lang="en-US" smtClean="0"/>
              <a:t>12/7/2022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3F4A-58AD-4284-8B01-023DD214A962}" type="datetime1">
              <a:rPr lang="en-US" smtClean="0"/>
              <a:t>12/7/2022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8E32-0017-4F24-8A94-E99434E25C89}" type="datetime1">
              <a:rPr lang="en-US" smtClean="0"/>
              <a:t>12/7/2022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C372-DE8F-411A-87F2-70F9DD22407B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C011-9746-4A48-82F7-B29735E04907}" type="datetime1">
              <a:rPr lang="en-US" smtClean="0"/>
              <a:t>12/7/2022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7CF6-2AF2-405A-80AF-633C2FE5D75C}" type="datetime1">
              <a:rPr lang="en-US" smtClean="0"/>
              <a:t>12/7/2022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EFC85D-A5AD-4A50-BD5A-5E9CB4F1AC0B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calendar.html#module-calendar" TargetMode="External"/><Relationship Id="rId13" Type="http://schemas.openxmlformats.org/officeDocument/2006/relationships/hyperlink" Target="https://pythonguides.com/python-tkinter-radiobutton/" TargetMode="External"/><Relationship Id="rId18" Type="http://schemas.openxmlformats.org/officeDocument/2006/relationships/hyperlink" Target="https://stackoverflow.com/questions/45905665/is-there-a-way-to-clear-all-widgets-from-a-tkinter-window-in-one-go-without-refe" TargetMode="External"/><Relationship Id="rId3" Type="http://schemas.openxmlformats.org/officeDocument/2006/relationships/hyperlink" Target="https://docs.python.org/3/library/datetime.html" TargetMode="External"/><Relationship Id="rId7" Type="http://schemas.openxmlformats.org/officeDocument/2006/relationships/hyperlink" Target="https://pythongeeks.org/gui-programming-in-python/" TargetMode="External"/><Relationship Id="rId12" Type="http://schemas.openxmlformats.org/officeDocument/2006/relationships/hyperlink" Target="https://likegeeks.com/python-gui-examples-tkinter-tutorial/" TargetMode="External"/><Relationship Id="rId17" Type="http://schemas.openxmlformats.org/officeDocument/2006/relationships/hyperlink" Target="https://www.geeksforgeeks.org/python-tkinter-text-widget/" TargetMode="External"/><Relationship Id="rId2" Type="http://schemas.openxmlformats.org/officeDocument/2006/relationships/hyperlink" Target="https://coderslegacy.com/python/python-gui/python-tkinter-combobox/" TargetMode="External"/><Relationship Id="rId16" Type="http://schemas.openxmlformats.org/officeDocument/2006/relationships/hyperlink" Target="https://coderslegacy.com/python/tkinter-close-window/" TargetMode="External"/><Relationship Id="rId20" Type="http://schemas.openxmlformats.org/officeDocument/2006/relationships/hyperlink" Target="https://www.geeksforgeeks.org/how-to-install-pil-on-windows/amp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phenallwright.com/python-month-number/" TargetMode="External"/><Relationship Id="rId11" Type="http://schemas.openxmlformats.org/officeDocument/2006/relationships/hyperlink" Target="https://www.tutorialspoint.com/python/tk_relief.htm" TargetMode="External"/><Relationship Id="rId5" Type="http://schemas.openxmlformats.org/officeDocument/2006/relationships/hyperlink" Target="https://www.plus2net.com/python/tkinter-rowconfigure.php" TargetMode="External"/><Relationship Id="rId15" Type="http://schemas.openxmlformats.org/officeDocument/2006/relationships/hyperlink" Target="https://likegeeks.com/python-gui-examples-tkinter-tutorial/#Add_radio_buttons_widgets" TargetMode="External"/><Relationship Id="rId10" Type="http://schemas.openxmlformats.org/officeDocument/2006/relationships/hyperlink" Target="https://realpython.com/python-gui-tkinter/" TargetMode="External"/><Relationship Id="rId19" Type="http://schemas.openxmlformats.org/officeDocument/2006/relationships/hyperlink" Target="https://pynative.com/python-get-the-day-of-week/" TargetMode="External"/><Relationship Id="rId4" Type="http://schemas.openxmlformats.org/officeDocument/2006/relationships/hyperlink" Target="https://www.lucidchart.com/" TargetMode="External"/><Relationship Id="rId9" Type="http://schemas.openxmlformats.org/officeDocument/2006/relationships/hyperlink" Target="https://pythonguides.com/python-tkinter-listbox/" TargetMode="External"/><Relationship Id="rId14" Type="http://schemas.openxmlformats.org/officeDocument/2006/relationships/hyperlink" Target="https://stackoverflow.com/questions/8269096/why-is-button-parameter-command-executed-when-declar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07A8-0338-C674-7FD8-B277CEE40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031" y="1553439"/>
            <a:ext cx="7315200" cy="1859973"/>
          </a:xfrm>
        </p:spPr>
        <p:txBody>
          <a:bodyPr/>
          <a:lstStyle/>
          <a:p>
            <a:pPr algn="ctr"/>
            <a:r>
              <a:rPr lang="en-US" b="1">
                <a:cs typeface="Times New Roman" panose="02020603050405020304" pitchFamily="18" charset="0"/>
              </a:rPr>
              <a:t>Task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52732-670C-F8B0-F8B8-917B88010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031" y="4000499"/>
            <a:ext cx="7315200" cy="914400"/>
          </a:xfrm>
        </p:spPr>
        <p:txBody>
          <a:bodyPr/>
          <a:lstStyle/>
          <a:p>
            <a:pPr algn="ctr"/>
            <a:r>
              <a:rPr lang="en-US">
                <a:cs typeface="Times New Roman" panose="02020603050405020304" pitchFamily="18" charset="0"/>
              </a:rPr>
              <a:t>Team Purple</a:t>
            </a:r>
          </a:p>
          <a:p>
            <a:pPr algn="ctr"/>
            <a:r>
              <a:rPr lang="en-US">
                <a:cs typeface="Times New Roman" panose="02020603050405020304" pitchFamily="18" charset="0"/>
              </a:rPr>
              <a:t>Abel Scholl, Christelle Bernardin, and Sydney George</a:t>
            </a:r>
          </a:p>
          <a:p>
            <a:pPr algn="ctr"/>
            <a:endParaRPr lang="en-US">
              <a:cs typeface="Times New Roman" panose="02020603050405020304" pitchFamily="18" charset="0"/>
            </a:endParaRPr>
          </a:p>
          <a:p>
            <a:pPr algn="ctr"/>
            <a:endParaRPr 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1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589E-BEAA-CD19-4D64-C407158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140F-B6D5-B360-ADA3-5A62CECD5153}"/>
              </a:ext>
            </a:extLst>
          </p:cNvPr>
          <p:cNvSpPr txBox="1"/>
          <p:nvPr/>
        </p:nvSpPr>
        <p:spPr>
          <a:xfrm>
            <a:off x="-63211" y="427488"/>
            <a:ext cx="1216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0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Graphical User Interface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AFE84-2487-DC0B-C4F5-2894708466D6}"/>
              </a:ext>
            </a:extLst>
          </p:cNvPr>
          <p:cNvCxnSpPr>
            <a:cxnSpLocks/>
          </p:cNvCxnSpPr>
          <p:nvPr/>
        </p:nvCxnSpPr>
        <p:spPr>
          <a:xfrm>
            <a:off x="935182" y="1350818"/>
            <a:ext cx="10172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7B74F1-17EB-5C20-B2C1-FE2FAD0D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964" y="2642437"/>
            <a:ext cx="5995554" cy="2735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A58DD-6153-DC8C-9278-6AB7C4C7EA0F}"/>
              </a:ext>
            </a:extLst>
          </p:cNvPr>
          <p:cNvSpPr txBox="1"/>
          <p:nvPr/>
        </p:nvSpPr>
        <p:spPr>
          <a:xfrm>
            <a:off x="1177482" y="3032442"/>
            <a:ext cx="33664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Cannot remove a task that doesn’t exist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Notifies user with an action successful message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Cancel will return user to the main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62733-CF72-6D19-7BD9-69F40B9C6D2B}"/>
              </a:ext>
            </a:extLst>
          </p:cNvPr>
          <p:cNvSpPr/>
          <p:nvPr/>
        </p:nvSpPr>
        <p:spPr>
          <a:xfrm>
            <a:off x="1091046" y="2867888"/>
            <a:ext cx="3452884" cy="23795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09DD-71A1-7CB4-FB08-B310A29C1172}"/>
              </a:ext>
            </a:extLst>
          </p:cNvPr>
          <p:cNvSpPr txBox="1"/>
          <p:nvPr/>
        </p:nvSpPr>
        <p:spPr>
          <a:xfrm>
            <a:off x="3032078" y="1479728"/>
            <a:ext cx="6127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Remove Page</a:t>
            </a:r>
          </a:p>
        </p:txBody>
      </p:sp>
    </p:spTree>
    <p:extLst>
      <p:ext uri="{BB962C8B-B14F-4D97-AF65-F5344CB8AC3E}">
        <p14:creationId xmlns:p14="http://schemas.microsoft.com/office/powerpoint/2010/main" val="319780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589E-BEAA-CD19-4D64-C407158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140F-B6D5-B360-ADA3-5A62CECD5153}"/>
              </a:ext>
            </a:extLst>
          </p:cNvPr>
          <p:cNvSpPr txBox="1"/>
          <p:nvPr/>
        </p:nvSpPr>
        <p:spPr>
          <a:xfrm>
            <a:off x="-63211" y="427488"/>
            <a:ext cx="1216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0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Graphical User Interface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AFE84-2487-DC0B-C4F5-2894708466D6}"/>
              </a:ext>
            </a:extLst>
          </p:cNvPr>
          <p:cNvCxnSpPr>
            <a:cxnSpLocks/>
          </p:cNvCxnSpPr>
          <p:nvPr/>
        </p:nvCxnSpPr>
        <p:spPr>
          <a:xfrm>
            <a:off x="935182" y="1350818"/>
            <a:ext cx="10172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68DEAB4-0B0B-6089-A8EC-1D23A2FF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2294871"/>
            <a:ext cx="6506951" cy="4309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C9EFDB-6FF9-0314-B6DB-163AB410F488}"/>
              </a:ext>
            </a:extLst>
          </p:cNvPr>
          <p:cNvSpPr txBox="1"/>
          <p:nvPr/>
        </p:nvSpPr>
        <p:spPr>
          <a:xfrm>
            <a:off x="7989932" y="2775444"/>
            <a:ext cx="33664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Admin user only</a:t>
            </a:r>
            <a:r>
              <a:rPr lang="en-US" dirty="0"/>
              <a:t> </a:t>
            </a:r>
            <a:endParaRPr lang="en-US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Username/passwords must be at least 8 characters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Message boxes prompted by buttons guide the user on how to use application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User not found and successfully change message pop ups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4548D-5DFF-3DB3-DF69-602B9A10E508}"/>
              </a:ext>
            </a:extLst>
          </p:cNvPr>
          <p:cNvSpPr/>
          <p:nvPr/>
        </p:nvSpPr>
        <p:spPr>
          <a:xfrm>
            <a:off x="7946714" y="2602174"/>
            <a:ext cx="3452884" cy="33027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EF8EC-844E-91CE-53B0-DFEFA69291B9}"/>
              </a:ext>
            </a:extLst>
          </p:cNvPr>
          <p:cNvSpPr txBox="1"/>
          <p:nvPr/>
        </p:nvSpPr>
        <p:spPr>
          <a:xfrm>
            <a:off x="3032078" y="1479728"/>
            <a:ext cx="6127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Settings Page</a:t>
            </a:r>
          </a:p>
        </p:txBody>
      </p:sp>
    </p:spTree>
    <p:extLst>
      <p:ext uri="{BB962C8B-B14F-4D97-AF65-F5344CB8AC3E}">
        <p14:creationId xmlns:p14="http://schemas.microsoft.com/office/powerpoint/2010/main" val="79622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FE99-D920-88C0-4CD6-FD761EA5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77" y="2588375"/>
            <a:ext cx="2834640" cy="16708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900" b="1" spc="-100">
                <a:cs typeface="Times New Roman" panose="02020603050405020304" pitchFamily="18" charset="0"/>
              </a:rPr>
              <a:t>Data</a:t>
            </a:r>
            <a:br>
              <a:rPr lang="en-US" sz="5900" b="1" spc="-100">
                <a:cs typeface="Times New Roman" panose="02020603050405020304" pitchFamily="18" charset="0"/>
              </a:rPr>
            </a:br>
            <a:r>
              <a:rPr lang="en-US" sz="5900" b="1" spc="-100"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950F3-E457-FCA1-42FF-539E57A06FEC}"/>
              </a:ext>
            </a:extLst>
          </p:cNvPr>
          <p:cNvSpPr/>
          <p:nvPr/>
        </p:nvSpPr>
        <p:spPr>
          <a:xfrm>
            <a:off x="3678382" y="768927"/>
            <a:ext cx="7928263" cy="5309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ADC-E15D-9EA7-A047-862E2548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2291D-9121-BECC-6D76-AD4020E877DC}"/>
              </a:ext>
            </a:extLst>
          </p:cNvPr>
          <p:cNvSpPr txBox="1"/>
          <p:nvPr/>
        </p:nvSpPr>
        <p:spPr>
          <a:xfrm>
            <a:off x="3923527" y="1013289"/>
            <a:ext cx="5854317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/>
              <a:t>Two CSV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err="1"/>
              <a:t>userLoginInfo</a:t>
            </a:r>
            <a:endParaRPr lang="en-US" sz="3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err="1"/>
              <a:t>TaskList</a:t>
            </a:r>
            <a:endParaRPr lang="en-US" sz="32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77512-84B8-0766-61C1-41ED979E424F}"/>
              </a:ext>
            </a:extLst>
          </p:cNvPr>
          <p:cNvSpPr txBox="1"/>
          <p:nvPr/>
        </p:nvSpPr>
        <p:spPr>
          <a:xfrm>
            <a:off x="7642513" y="928261"/>
            <a:ext cx="60994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One Txt file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err="1"/>
              <a:t>CurrentUser</a:t>
            </a:r>
            <a:endParaRPr lang="en-US" sz="32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46A5D5-2039-4F06-6618-95E7D417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96" y="4436602"/>
            <a:ext cx="7034234" cy="107721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546C78-593E-607F-4670-5B4852E1D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47" y="3319754"/>
            <a:ext cx="6512932" cy="8155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802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6B488D-A9D7-1E5E-A0FB-8143DCB5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00DB3-94CF-248F-79EC-4D3748417ABD}"/>
              </a:ext>
            </a:extLst>
          </p:cNvPr>
          <p:cNvSpPr/>
          <p:nvPr/>
        </p:nvSpPr>
        <p:spPr>
          <a:xfrm>
            <a:off x="0" y="768927"/>
            <a:ext cx="9102436" cy="533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>
                <a:latin typeface="+mj-lt"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7FFE5D-5924-43DF-CDCC-E687E7C36AFE}"/>
              </a:ext>
            </a:extLst>
          </p:cNvPr>
          <p:cNvSpPr/>
          <p:nvPr/>
        </p:nvSpPr>
        <p:spPr>
          <a:xfrm>
            <a:off x="9268691" y="768927"/>
            <a:ext cx="2923309" cy="5309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589E-BEAA-CD19-4D64-C407158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140F-B6D5-B360-ADA3-5A62CECD5153}"/>
              </a:ext>
            </a:extLst>
          </p:cNvPr>
          <p:cNvSpPr txBox="1"/>
          <p:nvPr/>
        </p:nvSpPr>
        <p:spPr>
          <a:xfrm>
            <a:off x="1976004" y="311728"/>
            <a:ext cx="823999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00" b="1" spc="-10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AFE84-2487-DC0B-C4F5-2894708466D6}"/>
              </a:ext>
            </a:extLst>
          </p:cNvPr>
          <p:cNvCxnSpPr>
            <a:cxnSpLocks/>
          </p:cNvCxnSpPr>
          <p:nvPr/>
        </p:nvCxnSpPr>
        <p:spPr>
          <a:xfrm>
            <a:off x="935182" y="1350818"/>
            <a:ext cx="10172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851546-763A-8374-7583-6EEE5F697603}"/>
              </a:ext>
            </a:extLst>
          </p:cNvPr>
          <p:cNvSpPr txBox="1"/>
          <p:nvPr/>
        </p:nvSpPr>
        <p:spPr>
          <a:xfrm>
            <a:off x="395785" y="1450410"/>
            <a:ext cx="58321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u="sng">
                <a:solidFill>
                  <a:srgbClr val="1155CC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https://coderslegacy.com/python/python-gui/python-tkinter-combobox/</a:t>
            </a:r>
            <a:endParaRPr lang="en-US" sz="1400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u="sng">
                <a:solidFill>
                  <a:srgbClr val="1155CC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https://docs.python.org/3/library/datetime.html#</a:t>
            </a:r>
            <a:endParaRPr lang="en-US" sz="1400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u="sng">
                <a:solidFill>
                  <a:srgbClr val="1155CC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https://www.lucidchart.com</a:t>
            </a:r>
            <a:endParaRPr lang="en-US" sz="1400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u="sng">
                <a:solidFill>
                  <a:srgbClr val="1155CC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https://www.plus2net.com/python/tkinter-rowconfigure.php</a:t>
            </a:r>
            <a:endParaRPr lang="en-US" sz="1400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400" u="sng">
                <a:solidFill>
                  <a:srgbClr val="1155CC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https://stephenallwright.com/python-month-number/</a:t>
            </a:r>
            <a:endParaRPr lang="en-US" sz="1400" u="sng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u="sng">
                <a:solidFill>
                  <a:srgbClr val="1155CC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 Programming in Python</a:t>
            </a:r>
            <a:r>
              <a:rPr lang="en-US" sz="1400" u="sng">
                <a:solidFill>
                  <a:srgbClr val="1155CC"/>
                </a:solidFill>
                <a:latin typeface="Arial" panose="020B0604020202020204" pitchFamily="34" charset="0"/>
              </a:rPr>
              <a:t> </a:t>
            </a: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u="sng">
                <a:solidFill>
                  <a:srgbClr val="1155CC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https://docs.python.org/3/library/calendar.html#module-calendar</a:t>
            </a:r>
            <a:r>
              <a:rPr lang="en-US" sz="1400" u="sng">
                <a:solidFill>
                  <a:srgbClr val="1155CC"/>
                </a:solidFill>
                <a:latin typeface="Arial" panose="020B0604020202020204" pitchFamily="34" charset="0"/>
              </a:rPr>
              <a:t> </a:t>
            </a: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https://www.plus2net.com/python/tkinter-rowconfigure.php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9"/>
              </a:rPr>
              <a:t>https://pythonguides.com/python-tkinter-listbox/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0"/>
              </a:rPr>
              <a:t>https://realpython.com/python-gui-tkinter/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https://www.plus2net.com/python/tkinter-rowconfigure.php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1"/>
              </a:rPr>
              <a:t>https://www.tutorialspoint.com/python/tk_relief.htm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E270E-808B-79C2-AAE1-941030752BCC}"/>
              </a:ext>
            </a:extLst>
          </p:cNvPr>
          <p:cNvSpPr txBox="1"/>
          <p:nvPr/>
        </p:nvSpPr>
        <p:spPr>
          <a:xfrm>
            <a:off x="6112514" y="1631803"/>
            <a:ext cx="572919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2"/>
              </a:rPr>
              <a:t>Python GUI examples (</a:t>
            </a:r>
            <a:r>
              <a:rPr lang="en-US" sz="14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2"/>
              </a:rPr>
              <a:t>Tkinter</a:t>
            </a: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2"/>
              </a:rPr>
              <a:t> Tutorial) - Like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2"/>
              </a:rPr>
              <a:t>Geeks</a:t>
            </a: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3"/>
              </a:rPr>
              <a:t>https://pythonguides.com/python-tkinter-radiobutton/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4"/>
              </a:rPr>
              <a:t>Why is Button parameter "command" executed when declared? - Stack Overflow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https://coderslegacy.com/python/python-gui/python-tkinter-combobox/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https://stephenallwright.com/python-month-number/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https://docs.python.org/3/library/datetime.html#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5"/>
              </a:rPr>
              <a:t>https://likegeeks.com/python-gui-examples-tkinter-tutorial/#Add_radio_buttons_widgets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6"/>
              </a:rPr>
              <a:t>https://coderslegacy.com/python/tkinter-close-window/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7"/>
              </a:rPr>
              <a:t>https://www.geeksforgeeks.org/python-tkinter-text-widget/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8"/>
              </a:rPr>
              <a:t>Is there a way to clear all widgets from a </a:t>
            </a:r>
            <a:r>
              <a:rPr lang="en-US" sz="1400" b="0" i="0" u="sng" strike="noStrike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8"/>
              </a:rPr>
              <a:t>tkinter</a:t>
            </a: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8"/>
              </a:rPr>
              <a:t> window in one go without referencing them all directly? - Stack Overflow</a:t>
            </a:r>
            <a:endParaRPr lang="en-US" sz="1400">
              <a:effectLst/>
            </a:endParaRP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9"/>
              </a:rPr>
              <a:t>https://pynative.com/python-get-the-day-of-week/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sz="1400">
              <a:effectLst/>
            </a:endParaRPr>
          </a:p>
          <a:p>
            <a:r>
              <a:rPr lang="en-US" sz="14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0"/>
              </a:rPr>
              <a:t>https://www.geeksforgeeks.org/how-to-install-pil-on-windows/amp/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9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FE99-D920-88C0-4CD6-FD761EA5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900" b="1" spc="-100"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950F3-E457-FCA1-42FF-539E57A06FEC}"/>
              </a:ext>
            </a:extLst>
          </p:cNvPr>
          <p:cNvSpPr/>
          <p:nvPr/>
        </p:nvSpPr>
        <p:spPr>
          <a:xfrm>
            <a:off x="3678382" y="768927"/>
            <a:ext cx="7928263" cy="5309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Project Objective</a:t>
            </a:r>
          </a:p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Team Description</a:t>
            </a:r>
          </a:p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Graphical User Experience Design</a:t>
            </a:r>
          </a:p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Graphical User Interface Design</a:t>
            </a:r>
          </a:p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Data Storage</a:t>
            </a:r>
          </a:p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Demonstration</a:t>
            </a:r>
          </a:p>
          <a:p>
            <a:pPr marL="342900" indent="-342900">
              <a:buAutoNum type="arabicPeriod"/>
            </a:pPr>
            <a:r>
              <a:rPr lang="en-US" sz="3200">
                <a:solidFill>
                  <a:schemeClr val="tx1"/>
                </a:solidFill>
              </a:rPr>
              <a:t>References</a:t>
            </a: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ADC-E15D-9EA7-A047-862E2548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FE99-D920-88C0-4CD6-FD761EA5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7" y="2619548"/>
            <a:ext cx="3266486" cy="16189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900" b="1" spc="-100">
                <a:cs typeface="Times New Roman" panose="02020603050405020304" pitchFamily="18" charset="0"/>
              </a:rPr>
              <a:t>Project</a:t>
            </a:r>
            <a:br>
              <a:rPr lang="en-US" sz="5900" b="1" spc="-100">
                <a:cs typeface="Times New Roman" panose="02020603050405020304" pitchFamily="18" charset="0"/>
              </a:rPr>
            </a:br>
            <a:r>
              <a:rPr lang="en-US" sz="5900" b="1" spc="-100"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ADC-E15D-9EA7-A047-862E2548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C3FC4-3B4F-F982-497E-7E47B815ECBE}"/>
              </a:ext>
            </a:extLst>
          </p:cNvPr>
          <p:cNvSpPr/>
          <p:nvPr/>
        </p:nvSpPr>
        <p:spPr>
          <a:xfrm>
            <a:off x="3678382" y="768927"/>
            <a:ext cx="7928263" cy="5309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14ACB-D739-FA8C-8864-870A843B7B68}"/>
              </a:ext>
            </a:extLst>
          </p:cNvPr>
          <p:cNvSpPr txBox="1"/>
          <p:nvPr/>
        </p:nvSpPr>
        <p:spPr>
          <a:xfrm>
            <a:off x="4477630" y="2201032"/>
            <a:ext cx="63297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Create an interactive </a:t>
            </a:r>
            <a:r>
              <a:rPr lang="en-US" sz="2400"/>
              <a:t>system for task storage</a:t>
            </a:r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Require a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Special administrative permissions: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/>
              <a:t>Add, edit, delete user login info</a:t>
            </a:r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Organizes personal tasks</a:t>
            </a:r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Add, edit, remove, and search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Store task information in a csv file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589E-BEAA-CD19-4D64-C407158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140F-B6D5-B360-ADA3-5A62CECD5153}"/>
              </a:ext>
            </a:extLst>
          </p:cNvPr>
          <p:cNvSpPr txBox="1"/>
          <p:nvPr/>
        </p:nvSpPr>
        <p:spPr>
          <a:xfrm>
            <a:off x="1976004" y="311728"/>
            <a:ext cx="823999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900" b="1" spc="-10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Team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AFE84-2487-DC0B-C4F5-2894708466D6}"/>
              </a:ext>
            </a:extLst>
          </p:cNvPr>
          <p:cNvCxnSpPr>
            <a:cxnSpLocks/>
          </p:cNvCxnSpPr>
          <p:nvPr/>
        </p:nvCxnSpPr>
        <p:spPr>
          <a:xfrm>
            <a:off x="935182" y="1350818"/>
            <a:ext cx="10172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900630-2053-2C2C-72F9-80EA867CA5A9}"/>
              </a:ext>
            </a:extLst>
          </p:cNvPr>
          <p:cNvSpPr/>
          <p:nvPr/>
        </p:nvSpPr>
        <p:spPr>
          <a:xfrm>
            <a:off x="935182" y="1620982"/>
            <a:ext cx="3169227" cy="4735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</a:pPr>
            <a:endParaRPr lang="en-US" sz="2000" b="1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b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Abel Scholl</a:t>
            </a:r>
          </a:p>
          <a:p>
            <a:pPr>
              <a:spcBef>
                <a:spcPts val="1200"/>
              </a:spcBef>
            </a:pPr>
            <a:endParaRPr lang="en-US" sz="140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Freshman from Wilkes-Barre PA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Major: Computer Science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Prior programming experience: Yes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Interests: art, animation, video games, crocheting, sewing, and general creation of things</a:t>
            </a:r>
          </a:p>
          <a:p>
            <a:endParaRPr lang="en-US" sz="140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593F4-C964-F466-46C0-BE1752F0D7A1}"/>
              </a:ext>
            </a:extLst>
          </p:cNvPr>
          <p:cNvSpPr/>
          <p:nvPr/>
        </p:nvSpPr>
        <p:spPr>
          <a:xfrm>
            <a:off x="4436918" y="1620982"/>
            <a:ext cx="3169227" cy="4735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 b="1">
                <a:solidFill>
                  <a:schemeClr val="tx1"/>
                </a:solidFill>
                <a:latin typeface="+mj-lt"/>
                <a:cs typeface="Calibri"/>
              </a:rPr>
              <a:t>Christelle Bernardin</a:t>
            </a:r>
            <a:endParaRPr lang="en-US" sz="2000">
              <a:solidFill>
                <a:schemeClr val="tx1"/>
              </a:solidFill>
              <a:latin typeface="+mj-lt"/>
              <a:cs typeface="Calibri"/>
            </a:endParaRPr>
          </a:p>
          <a:p>
            <a:endParaRPr lang="en-US" sz="20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  <a:cs typeface="Calibri"/>
              </a:rPr>
              <a:t>Freshman from Middletown, New York</a:t>
            </a:r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  <a:cs typeface="Calibri"/>
              </a:rPr>
              <a:t>Major: Computer Science</a:t>
            </a:r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  <a:cs typeface="Calibri"/>
              </a:rPr>
              <a:t>Prior programming experience: No</a:t>
            </a:r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/>
            </a:endParaRPr>
          </a:p>
          <a:p>
            <a:r>
              <a:rPr lang="en-US" sz="1400">
                <a:solidFill>
                  <a:schemeClr val="tx1"/>
                </a:solidFill>
                <a:latin typeface="+mj-lt"/>
                <a:cs typeface="Calibri"/>
              </a:rPr>
              <a:t>Interests: Music, video games, poetry, thriller movies</a:t>
            </a:r>
            <a:endParaRPr lang="en-US" sz="140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cs typeface="Calibri"/>
            </a:endParaRPr>
          </a:p>
          <a:p>
            <a:endParaRPr lang="en-US" sz="14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sz="14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1248F-7861-AC2B-0311-A1BD5F4E0A4C}"/>
              </a:ext>
            </a:extLst>
          </p:cNvPr>
          <p:cNvSpPr/>
          <p:nvPr/>
        </p:nvSpPr>
        <p:spPr>
          <a:xfrm>
            <a:off x="7938654" y="1620981"/>
            <a:ext cx="3169227" cy="4735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000" b="1">
              <a:solidFill>
                <a:schemeClr val="tx1"/>
              </a:solidFill>
              <a:latin typeface="+mj-lt"/>
              <a:cs typeface="Calibri"/>
            </a:endParaRPr>
          </a:p>
          <a:p>
            <a:r>
              <a:rPr lang="en-US" sz="2000" b="1">
                <a:solidFill>
                  <a:schemeClr val="tx1"/>
                </a:solidFill>
                <a:latin typeface="+mj-lt"/>
                <a:cs typeface="Calibri"/>
              </a:rPr>
              <a:t>Sydney George</a:t>
            </a:r>
          </a:p>
          <a:p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Freshman from Rochester, NY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Major: Data Science and Applied Math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Prior programming experience: No</a:t>
            </a:r>
          </a:p>
          <a:p>
            <a:pPr>
              <a:spcBef>
                <a:spcPts val="1200"/>
              </a:spcBef>
            </a:pPr>
            <a:r>
              <a:rPr lang="en-US" sz="140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Interests: reading, art, plants, tennis</a:t>
            </a:r>
          </a:p>
          <a:p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endParaRPr lang="en-US" sz="1400">
              <a:solidFill>
                <a:srgbClr val="FFFFFF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5ED9173-BEE9-6B02-6AC1-886E6BAAD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3" y="1211272"/>
            <a:ext cx="10245436" cy="57323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589E-BEAA-CD19-4D64-C407158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140F-B6D5-B360-ADA3-5A62CECD5153}"/>
              </a:ext>
            </a:extLst>
          </p:cNvPr>
          <p:cNvSpPr txBox="1"/>
          <p:nvPr/>
        </p:nvSpPr>
        <p:spPr>
          <a:xfrm>
            <a:off x="-63211" y="427488"/>
            <a:ext cx="1216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0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Graphical User Experience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AFE84-2487-DC0B-C4F5-2894708466D6}"/>
              </a:ext>
            </a:extLst>
          </p:cNvPr>
          <p:cNvCxnSpPr>
            <a:cxnSpLocks/>
          </p:cNvCxnSpPr>
          <p:nvPr/>
        </p:nvCxnSpPr>
        <p:spPr>
          <a:xfrm>
            <a:off x="935182" y="1350818"/>
            <a:ext cx="10172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3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589E-BEAA-CD19-4D64-C407158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140F-B6D5-B360-ADA3-5A62CECD5153}"/>
              </a:ext>
            </a:extLst>
          </p:cNvPr>
          <p:cNvSpPr txBox="1"/>
          <p:nvPr/>
        </p:nvSpPr>
        <p:spPr>
          <a:xfrm>
            <a:off x="-63211" y="427488"/>
            <a:ext cx="1216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0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Graphical User Interface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AFE84-2487-DC0B-C4F5-2894708466D6}"/>
              </a:ext>
            </a:extLst>
          </p:cNvPr>
          <p:cNvCxnSpPr>
            <a:cxnSpLocks/>
          </p:cNvCxnSpPr>
          <p:nvPr/>
        </p:nvCxnSpPr>
        <p:spPr>
          <a:xfrm>
            <a:off x="935182" y="1350818"/>
            <a:ext cx="10172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719A6FF-39E2-46AE-120F-499930A18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65" y="2661364"/>
            <a:ext cx="5691636" cy="2845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7ECAE-AEAF-1A02-833D-591AA498AE62}"/>
              </a:ext>
            </a:extLst>
          </p:cNvPr>
          <p:cNvSpPr txBox="1"/>
          <p:nvPr/>
        </p:nvSpPr>
        <p:spPr>
          <a:xfrm>
            <a:off x="5076967" y="1655929"/>
            <a:ext cx="2038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Login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F16E5-4AD2-9645-F672-55BC4940FA26}"/>
              </a:ext>
            </a:extLst>
          </p:cNvPr>
          <p:cNvSpPr txBox="1"/>
          <p:nvPr/>
        </p:nvSpPr>
        <p:spPr>
          <a:xfrm>
            <a:off x="7451677" y="3284561"/>
            <a:ext cx="33664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Username and password must be at least 8 characters long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One administrator login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Displays a message if access granted or access denied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Grants access to main window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9D2C6-144D-D274-8543-9FC9A64B3DB0}"/>
              </a:ext>
            </a:extLst>
          </p:cNvPr>
          <p:cNvSpPr/>
          <p:nvPr/>
        </p:nvSpPr>
        <p:spPr>
          <a:xfrm>
            <a:off x="7408459" y="3035097"/>
            <a:ext cx="3452884" cy="25832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589E-BEAA-CD19-4D64-C407158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140F-B6D5-B360-ADA3-5A62CECD5153}"/>
              </a:ext>
            </a:extLst>
          </p:cNvPr>
          <p:cNvSpPr txBox="1"/>
          <p:nvPr/>
        </p:nvSpPr>
        <p:spPr>
          <a:xfrm>
            <a:off x="-63211" y="427488"/>
            <a:ext cx="1216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0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Graphical User Interface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AFE84-2487-DC0B-C4F5-2894708466D6}"/>
              </a:ext>
            </a:extLst>
          </p:cNvPr>
          <p:cNvCxnSpPr>
            <a:cxnSpLocks/>
          </p:cNvCxnSpPr>
          <p:nvPr/>
        </p:nvCxnSpPr>
        <p:spPr>
          <a:xfrm>
            <a:off x="935182" y="1350818"/>
            <a:ext cx="10172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36546F-3269-BE64-0469-E1590A29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45" y="2038065"/>
            <a:ext cx="4350752" cy="4647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37DA7-DE04-CF96-8CC1-256F50F9B04D}"/>
              </a:ext>
            </a:extLst>
          </p:cNvPr>
          <p:cNvSpPr txBox="1"/>
          <p:nvPr/>
        </p:nvSpPr>
        <p:spPr>
          <a:xfrm>
            <a:off x="1069533" y="2405178"/>
            <a:ext cx="50264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/>
              <a:t>Interactive calendar controlled by combo boxes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/>
              <a:t>Interactive search function controlled by combo box and buttons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/>
              <a:t>Search by title, time, date, description, duration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/>
              <a:t>Text box that displays all tasks for the logged in user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/>
              <a:t>Buttons that link to other interactive pages: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/>
              <a:t>Add, Edit, Remove a task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/>
              <a:t>Button that refreshes task list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/>
              <a:t>Administrator settings button (only shown if admin is logged in)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600"/>
              <a:t>Log out button (links back to login page)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E75F4-8DCC-E6E3-F72B-1CED0986AD60}"/>
              </a:ext>
            </a:extLst>
          </p:cNvPr>
          <p:cNvSpPr/>
          <p:nvPr/>
        </p:nvSpPr>
        <p:spPr>
          <a:xfrm>
            <a:off x="1019036" y="2147284"/>
            <a:ext cx="5149755" cy="45476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78E6C-582D-77F7-320C-519E535FBF5F}"/>
              </a:ext>
            </a:extLst>
          </p:cNvPr>
          <p:cNvSpPr txBox="1"/>
          <p:nvPr/>
        </p:nvSpPr>
        <p:spPr>
          <a:xfrm>
            <a:off x="3032078" y="1479728"/>
            <a:ext cx="6127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19569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589E-BEAA-CD19-4D64-C407158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140F-B6D5-B360-ADA3-5A62CECD5153}"/>
              </a:ext>
            </a:extLst>
          </p:cNvPr>
          <p:cNvSpPr txBox="1"/>
          <p:nvPr/>
        </p:nvSpPr>
        <p:spPr>
          <a:xfrm>
            <a:off x="-63211" y="427488"/>
            <a:ext cx="1216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0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Graphical User Interface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AFE84-2487-DC0B-C4F5-2894708466D6}"/>
              </a:ext>
            </a:extLst>
          </p:cNvPr>
          <p:cNvCxnSpPr>
            <a:cxnSpLocks/>
          </p:cNvCxnSpPr>
          <p:nvPr/>
        </p:nvCxnSpPr>
        <p:spPr>
          <a:xfrm>
            <a:off x="935182" y="1350818"/>
            <a:ext cx="10172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FE93E85-D67E-BCB4-3DF6-594087DF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2317779"/>
            <a:ext cx="5119408" cy="4052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D51FC-32D5-FE25-AD39-ADE69A029344}"/>
              </a:ext>
            </a:extLst>
          </p:cNvPr>
          <p:cNvSpPr txBox="1"/>
          <p:nvPr/>
        </p:nvSpPr>
        <p:spPr>
          <a:xfrm>
            <a:off x="7408458" y="2737193"/>
            <a:ext cx="37963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Requires task fields of title, data, time, duration, and description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Checks for valid formatting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Displays a task successfully saved message (or error message boxes)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Exit button returns to main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EEBD9-1883-DB3E-2540-FDE0447C40FF}"/>
              </a:ext>
            </a:extLst>
          </p:cNvPr>
          <p:cNvSpPr/>
          <p:nvPr/>
        </p:nvSpPr>
        <p:spPr>
          <a:xfrm>
            <a:off x="7408458" y="2405097"/>
            <a:ext cx="3848359" cy="28635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498D-6C87-9191-1D67-7297FFE10AC2}"/>
              </a:ext>
            </a:extLst>
          </p:cNvPr>
          <p:cNvSpPr txBox="1"/>
          <p:nvPr/>
        </p:nvSpPr>
        <p:spPr>
          <a:xfrm>
            <a:off x="2957610" y="1557300"/>
            <a:ext cx="61278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Add Page</a:t>
            </a:r>
          </a:p>
        </p:txBody>
      </p:sp>
    </p:spTree>
    <p:extLst>
      <p:ext uri="{BB962C8B-B14F-4D97-AF65-F5344CB8AC3E}">
        <p14:creationId xmlns:p14="http://schemas.microsoft.com/office/powerpoint/2010/main" val="132538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3589E-BEAA-CD19-4D64-C407158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0140F-B6D5-B360-ADA3-5A62CECD5153}"/>
              </a:ext>
            </a:extLst>
          </p:cNvPr>
          <p:cNvSpPr txBox="1"/>
          <p:nvPr/>
        </p:nvSpPr>
        <p:spPr>
          <a:xfrm>
            <a:off x="-63211" y="427488"/>
            <a:ext cx="1216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00">
                <a:solidFill>
                  <a:schemeClr val="accent1"/>
                </a:solidFill>
                <a:latin typeface="+mj-lt"/>
                <a:ea typeface="+mj-ea"/>
                <a:cs typeface="Times New Roman" panose="02020603050405020304" pitchFamily="18" charset="0"/>
              </a:rPr>
              <a:t>Graphical User Interface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6AFE84-2487-DC0B-C4F5-2894708466D6}"/>
              </a:ext>
            </a:extLst>
          </p:cNvPr>
          <p:cNvCxnSpPr>
            <a:cxnSpLocks/>
          </p:cNvCxnSpPr>
          <p:nvPr/>
        </p:nvCxnSpPr>
        <p:spPr>
          <a:xfrm>
            <a:off x="935182" y="1350818"/>
            <a:ext cx="10172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1C7FAD-E225-B4EC-91F5-8EEA65F7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2310702"/>
            <a:ext cx="6283387" cy="4148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260E8-B230-0388-7266-C0C754760EAE}"/>
              </a:ext>
            </a:extLst>
          </p:cNvPr>
          <p:cNvSpPr txBox="1"/>
          <p:nvPr/>
        </p:nvSpPr>
        <p:spPr>
          <a:xfrm>
            <a:off x="7741434" y="3000172"/>
            <a:ext cx="33664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Requires fields of old title, new title, data, time, duration, and description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Displays a task successfully edited message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Cannot edit a nonexistent task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/>
              <a:t>Exit button returns to main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79B7C-5A56-090F-D4E0-21ABACBB2178}"/>
              </a:ext>
            </a:extLst>
          </p:cNvPr>
          <p:cNvSpPr/>
          <p:nvPr/>
        </p:nvSpPr>
        <p:spPr>
          <a:xfrm>
            <a:off x="7654998" y="2831726"/>
            <a:ext cx="3452884" cy="3106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56310-5A2D-D566-FCC3-553318FD123D}"/>
              </a:ext>
            </a:extLst>
          </p:cNvPr>
          <p:cNvSpPr txBox="1"/>
          <p:nvPr/>
        </p:nvSpPr>
        <p:spPr>
          <a:xfrm>
            <a:off x="3032078" y="1479728"/>
            <a:ext cx="6127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Edit Page</a:t>
            </a:r>
          </a:p>
        </p:txBody>
      </p:sp>
    </p:spTree>
    <p:extLst>
      <p:ext uri="{BB962C8B-B14F-4D97-AF65-F5344CB8AC3E}">
        <p14:creationId xmlns:p14="http://schemas.microsoft.com/office/powerpoint/2010/main" val="21821213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770</Words>
  <Application>Microsoft Office PowerPoint</Application>
  <PresentationFormat>Widescreen</PresentationFormat>
  <Paragraphs>166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Wingdings</vt:lpstr>
      <vt:lpstr>Wingdings 2</vt:lpstr>
      <vt:lpstr>Frame</vt:lpstr>
      <vt:lpstr>Task Management System</vt:lpstr>
      <vt:lpstr>Outline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Storage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George</dc:creator>
  <cp:lastModifiedBy>Sydney George</cp:lastModifiedBy>
  <cp:revision>1</cp:revision>
  <dcterms:created xsi:type="dcterms:W3CDTF">2022-12-03T19:29:51Z</dcterms:created>
  <dcterms:modified xsi:type="dcterms:W3CDTF">2022-12-07T17:16:09Z</dcterms:modified>
</cp:coreProperties>
</file>