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6" r:id="rId6"/>
    <p:sldId id="268" r:id="rId7"/>
    <p:sldId id="26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843"/>
    <a:srgbClr val="BFD2D9"/>
    <a:srgbClr val="252526"/>
    <a:srgbClr val="A0144F"/>
    <a:srgbClr val="FFFFFF"/>
    <a:srgbClr val="2626A6"/>
    <a:srgbClr val="0D0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3854E-A2EE-4775-ACD7-BB89F643F12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9FA3-CBBA-4B47-8628-3140766C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1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0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8DE-F40C-4E03-8BD1-40392EC3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490330"/>
            <a:ext cx="7772400" cy="1897270"/>
          </a:xfrm>
        </p:spPr>
        <p:txBody>
          <a:bodyPr/>
          <a:lstStyle/>
          <a:p>
            <a:r>
              <a:rPr lang="en-US" sz="3200" dirty="0"/>
              <a:t>Fundamentals of </a:t>
            </a:r>
            <a:br>
              <a:rPr lang="en-US" sz="4000" dirty="0"/>
            </a:br>
            <a:r>
              <a:rPr lang="en-US" dirty="0"/>
              <a:t>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39DF6-A87A-46AB-A966-630C1B355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659149"/>
            <a:ext cx="6858000" cy="1655762"/>
          </a:xfrm>
        </p:spPr>
        <p:txBody>
          <a:bodyPr/>
          <a:lstStyle/>
          <a:p>
            <a:r>
              <a:rPr lang="en-US" b="1" dirty="0"/>
              <a:t>Internet Programming I</a:t>
            </a:r>
            <a:r>
              <a:rPr lang="en-US" dirty="0"/>
              <a:t>: Lab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40BE9-9FBE-4CB7-9238-DF5D55E21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7656" l="4651" r="44961">
                        <a14:foregroundMark x1="16279" y1="78906" x2="7752" y2="46094"/>
                        <a14:foregroundMark x1="7752" y1="46094" x2="8527" y2="12500"/>
                        <a14:foregroundMark x1="8527" y1="12500" x2="24806" y2="6250"/>
                        <a14:foregroundMark x1="24806" y1="6250" x2="41860" y2="10938"/>
                        <a14:foregroundMark x1="41860" y1="10938" x2="44574" y2="45313"/>
                        <a14:foregroundMark x1="44574" y1="45313" x2="39922" y2="78125"/>
                        <a14:foregroundMark x1="39922" y1="78125" x2="25969" y2="98438"/>
                        <a14:foregroundMark x1="25969" y1="98438" x2="8527" y2="97656"/>
                        <a14:foregroundMark x1="8527" y1="97656" x2="14341" y2="80469"/>
                        <a14:backgroundMark x1="17054" y1="81250" x2="22162" y2="87170"/>
                        <a14:backgroundMark x1="25746" y1="3533" x2="25570" y2="3540"/>
                        <a14:backgroundMark x1="6026" y1="36845" x2="5814" y2="37500"/>
                        <a14:backgroundMark x1="6246" y1="36163" x2="6155" y2="36444"/>
                        <a14:backgroundMark x1="10851" y1="21908" x2="9983" y2="24594"/>
                        <a14:backgroundMark x1="12067" y1="66205" x2="12791" y2="69531"/>
                        <a14:backgroundMark x1="7724" y1="46269" x2="8143" y2="48192"/>
                        <a14:backgroundMark x1="5814" y1="37500" x2="6177" y2="39164"/>
                        <a14:backgroundMark x1="12791" y1="69531" x2="13169" y2="78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723137" y="3291712"/>
            <a:ext cx="1668696" cy="1655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645AE-4AAE-4EE7-87C9-C18186A7C3F0}"/>
              </a:ext>
            </a:extLst>
          </p:cNvPr>
          <p:cNvSpPr txBox="1"/>
          <p:nvPr/>
        </p:nvSpPr>
        <p:spPr>
          <a:xfrm>
            <a:off x="1373414" y="5130180"/>
            <a:ext cx="6397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Addis Ababa Science and Technology University</a:t>
            </a:r>
          </a:p>
          <a:p>
            <a:pPr algn="ctr"/>
            <a:r>
              <a:rPr lang="en-US" sz="2300" dirty="0"/>
              <a:t>Department of Software Engineering  </a:t>
            </a:r>
          </a:p>
        </p:txBody>
      </p:sp>
    </p:spTree>
    <p:extLst>
      <p:ext uri="{BB962C8B-B14F-4D97-AF65-F5344CB8AC3E}">
        <p14:creationId xmlns:p14="http://schemas.microsoft.com/office/powerpoint/2010/main" val="32036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5060-133D-40DB-82B1-3203831A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80F5-2372-4881-A1D1-70E6C678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this lab is to:</a:t>
            </a:r>
          </a:p>
          <a:p>
            <a:pPr lvl="1"/>
            <a:r>
              <a:rPr lang="en-US" dirty="0"/>
              <a:t>Practice with fundamentals of JavaScript </a:t>
            </a:r>
          </a:p>
          <a:p>
            <a:pPr lvl="1"/>
            <a:r>
              <a:rPr lang="en-US" dirty="0"/>
              <a:t>Add features into your course project  </a:t>
            </a:r>
          </a:p>
          <a:p>
            <a:r>
              <a:rPr lang="en-US" b="1" dirty="0"/>
              <a:t>Before this Lab !!</a:t>
            </a:r>
          </a:p>
          <a:p>
            <a:pPr lvl="1"/>
            <a:r>
              <a:rPr lang="en-US" dirty="0"/>
              <a:t>Be familiar with HTML basics </a:t>
            </a:r>
          </a:p>
          <a:p>
            <a:r>
              <a:rPr lang="en-US" dirty="0"/>
              <a:t>Refer </a:t>
            </a:r>
            <a:r>
              <a:rPr lang="en-US" dirty="0">
                <a:hlinkClick r:id="rId2"/>
              </a:rPr>
              <a:t>https://www.w3resource.com</a:t>
            </a:r>
            <a:r>
              <a:rPr lang="en-US" dirty="0"/>
              <a:t> for these and other more </a:t>
            </a:r>
            <a:r>
              <a:rPr lang="en-US" dirty="0" err="1"/>
              <a:t>excercises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8954-8711-416B-B3C1-A5DF2BEF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26B9-BD0D-4C3E-9BAE-84F47342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8B6-BE0C-4B87-B006-8C54DDF6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C6B3-B53B-4DC1-B604-3AF9DBA3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5FC3-CE10-4A9B-B4FD-5C86336C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235"/>
            <a:ext cx="7886700" cy="45867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JavaScript function to find the area of a triangle where lengths of the three of its sides are 5, 6, 7.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7D65-38EE-469C-96AD-4D930462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B40C-BC8B-41E6-9C6D-7A130E84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7A12-E74B-4A97-8799-1ABA2A70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Area of a triangle">
            <a:extLst>
              <a:ext uri="{FF2B5EF4-FFF2-40B4-BE49-F238E27FC236}">
                <a16:creationId xmlns:a16="http://schemas.microsoft.com/office/drawing/2014/main" id="{1560CA5D-FD87-41A6-8C65-9756F5CB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14" y="2655612"/>
            <a:ext cx="6185371" cy="370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0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41D2-D1D1-472F-910A-5F9B877D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Exercise 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2413-F1B3-4A0F-9086-9A220726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Write a JavaScript program to determine whether a given year is a leap year in the Gregorian calendar.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5C0A-19AE-4477-9385-0F595465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BD84-F20F-43F9-B99E-8363DC0A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A7B0-58AD-4CB8-9B34-5ACFD07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JavaScript: Check whether a given year is a leap year in the Gregorian calendar">
            <a:extLst>
              <a:ext uri="{FF2B5EF4-FFF2-40B4-BE49-F238E27FC236}">
                <a16:creationId xmlns:a16="http://schemas.microsoft.com/office/drawing/2014/main" id="{C15C17BB-6C13-4669-97C7-341F7154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805285"/>
            <a:ext cx="78295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4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30B0-2C59-472B-B6D0-CCC0888E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D22C-E52F-4DAB-89E8-3B397C16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JavaScript program to calculate multiplication and division of two numbers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4009-BA30-4CCE-BFFA-620609D1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A62A-1AE2-4DDE-BB84-926844C1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8D3A-071A-4C1A-B6C4-1539E7DE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JavaScript: Calculate multiplication and division of two numbers">
            <a:extLst>
              <a:ext uri="{FF2B5EF4-FFF2-40B4-BE49-F238E27FC236}">
                <a16:creationId xmlns:a16="http://schemas.microsoft.com/office/drawing/2014/main" id="{DCC82A45-E5F5-4EA8-A9A1-A1D0040E1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76" y="2763043"/>
            <a:ext cx="4536374" cy="294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4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04F7-5527-4FA5-A39F-AEC5A1E3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21E2-D87E-4E0E-99BB-02C96DC2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JavaScript program to check two given numbers and return true if one of the number is 50 or if their sum is 50.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3EFE-D5BE-4999-8CAB-312B60D9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F087-29EA-4A40-8056-B529C388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2E25-D78C-4737-B8CF-263AD505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JavaScript: Check two given numbers and return true if one of the number is 50 or if their sum is 50">
            <a:extLst>
              <a:ext uri="{FF2B5EF4-FFF2-40B4-BE49-F238E27FC236}">
                <a16:creationId xmlns:a16="http://schemas.microsoft.com/office/drawing/2014/main" id="{228381D6-A6FC-4939-863A-973D5022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27301"/>
            <a:ext cx="66675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3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EF92-C8E5-46DA-B47F-1CB1DB5B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E5C9-09CC-4016-9695-511F7173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965"/>
            <a:ext cx="7886700" cy="486499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Helvetica" panose="020B0604020202020204" pitchFamily="34" charset="0"/>
              </a:rPr>
              <a:t>Write a JavaScript program to create a new string adding "</a:t>
            </a:r>
            <a:r>
              <a:rPr lang="en-US" sz="2000" b="0" i="0" dirty="0" err="1">
                <a:effectLst/>
                <a:latin typeface="Helvetica" panose="020B0604020202020204" pitchFamily="34" charset="0"/>
              </a:rPr>
              <a:t>Py</a:t>
            </a:r>
            <a:r>
              <a:rPr lang="en-US" sz="2000" b="0" i="0" dirty="0">
                <a:effectLst/>
                <a:latin typeface="Helvetica" panose="020B0604020202020204" pitchFamily="34" charset="0"/>
              </a:rPr>
              <a:t>" in front of a given string. If the given string begins with "</a:t>
            </a:r>
            <a:r>
              <a:rPr lang="en-US" sz="2000" b="0" i="0" dirty="0" err="1">
                <a:effectLst/>
                <a:latin typeface="Helvetica" panose="020B0604020202020204" pitchFamily="34" charset="0"/>
              </a:rPr>
              <a:t>Py</a:t>
            </a:r>
            <a:r>
              <a:rPr lang="en-US" sz="2000" b="0" i="0" dirty="0">
                <a:effectLst/>
                <a:latin typeface="Helvetica" panose="020B0604020202020204" pitchFamily="34" charset="0"/>
              </a:rPr>
              <a:t>" then return the original string.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74A1-AAE1-41EC-B2AC-DE7FE1EC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BF83-E63C-4480-ABAE-6431B450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6775-C080-4E03-B945-CC8CFB82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JavaScript: Create a new string adding ">
            <a:extLst>
              <a:ext uri="{FF2B5EF4-FFF2-40B4-BE49-F238E27FC236}">
                <a16:creationId xmlns:a16="http://schemas.microsoft.com/office/drawing/2014/main" id="{79EE1874-D9CB-4552-9D67-E2BE6692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09" y="2344705"/>
            <a:ext cx="4426582" cy="392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7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822-2683-4666-9E85-1DE03E6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Working on Your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9D93-70AE-45AA-A534-96947320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4974"/>
            <a:ext cx="7886700" cy="4991377"/>
          </a:xfrm>
        </p:spPr>
        <p:txBody>
          <a:bodyPr>
            <a:normAutofit/>
          </a:bodyPr>
          <a:lstStyle/>
          <a:p>
            <a:r>
              <a:rPr lang="en-US" dirty="0"/>
              <a:t>Apply everything you know on your course project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5354-9077-4B41-BF81-811DECDE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1D4A-7983-481A-8A61-FC4EC846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14FB-3BE1-4818-9E26-9FC263F1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271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Fundamentals of  JavaScript </vt:lpstr>
      <vt:lpstr>Purpose of This Lab</vt:lpstr>
      <vt:lpstr>Exercise  1</vt:lpstr>
      <vt:lpstr>Exercise  2</vt:lpstr>
      <vt:lpstr>Exercise 3</vt:lpstr>
      <vt:lpstr>Exercise 4</vt:lpstr>
      <vt:lpstr>Exercise 5</vt:lpstr>
      <vt:lpstr>Working on Your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HTML</dc:title>
  <dc:creator>Tibeb</dc:creator>
  <cp:lastModifiedBy>Tibeb</cp:lastModifiedBy>
  <cp:revision>127</cp:revision>
  <dcterms:created xsi:type="dcterms:W3CDTF">2021-11-29T07:50:31Z</dcterms:created>
  <dcterms:modified xsi:type="dcterms:W3CDTF">2022-01-26T03:55:51Z</dcterms:modified>
</cp:coreProperties>
</file>