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064"/>
    <a:srgbClr val="DFA869"/>
    <a:srgbClr val="9895A4"/>
    <a:srgbClr val="FEF5F0"/>
    <a:srgbClr val="F38B9F"/>
    <a:srgbClr val="20AE97"/>
    <a:srgbClr val="53687B"/>
    <a:srgbClr val="AFE8D9"/>
    <a:srgbClr val="5E646A"/>
    <a:srgbClr val="A8AD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0" d="100"/>
          <a:sy n="70" d="100"/>
        </p:scale>
        <p:origin x="54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4B4A6-428D-4149-B13E-D0B5E4655495}"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7EE44-0039-47E7-9EBC-B5E16570F7FF}" type="slidenum">
              <a:rPr lang="en-US" smtClean="0"/>
              <a:t>‹#›</a:t>
            </a:fld>
            <a:endParaRPr lang="en-US"/>
          </a:p>
        </p:txBody>
      </p:sp>
    </p:spTree>
    <p:extLst>
      <p:ext uri="{BB962C8B-B14F-4D97-AF65-F5344CB8AC3E}">
        <p14:creationId xmlns:p14="http://schemas.microsoft.com/office/powerpoint/2010/main" val="743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528F-9F11-4C80-951A-56BC5E800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5559CB-36E5-4CBA-A005-E4129A18F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F5AB7-F6B7-4608-AE44-8853E8605F66}"/>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5" name="Footer Placeholder 4">
            <a:extLst>
              <a:ext uri="{FF2B5EF4-FFF2-40B4-BE49-F238E27FC236}">
                <a16:creationId xmlns:a16="http://schemas.microsoft.com/office/drawing/2014/main" id="{C3F18FA4-BD9C-4858-AB1D-48A3B6E16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1E58A-1C9C-43BA-9B2F-59321A105C38}"/>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105621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29F1F-363C-4511-8C40-C472B5EF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C3D902-5E5A-4280-8B90-E771873ED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2E18DB-F10C-4CBF-8C89-4D98DEC47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64643-9C72-411A-9091-7DC29AD18AE5}"/>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6" name="Footer Placeholder 5">
            <a:extLst>
              <a:ext uri="{FF2B5EF4-FFF2-40B4-BE49-F238E27FC236}">
                <a16:creationId xmlns:a16="http://schemas.microsoft.com/office/drawing/2014/main" id="{F9A153EA-330F-4A0A-8D30-746EAEB2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3FD03-0CCD-489F-9323-3395D17B2BDF}"/>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269747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E1BB-1C3A-4CEC-A477-E1A4BBDB2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40B1D5-2156-47B1-BF34-251CBD88A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ABA9C-0536-4DA0-876D-E26CE2D9D845}"/>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5" name="Footer Placeholder 4">
            <a:extLst>
              <a:ext uri="{FF2B5EF4-FFF2-40B4-BE49-F238E27FC236}">
                <a16:creationId xmlns:a16="http://schemas.microsoft.com/office/drawing/2014/main" id="{545451C7-4160-442E-8D27-800E06E3A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2A0E4-B8FA-4798-BB3D-872D33E76F74}"/>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284298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DABF4-036F-467E-BD4B-34DC7DF1CC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C3A5E4-1E8B-4039-B180-3C56A6682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10C0-9A36-4D0E-B7AD-4B641DD1A55C}"/>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5" name="Footer Placeholder 4">
            <a:extLst>
              <a:ext uri="{FF2B5EF4-FFF2-40B4-BE49-F238E27FC236}">
                <a16:creationId xmlns:a16="http://schemas.microsoft.com/office/drawing/2014/main" id="{563270FC-1052-43A0-89B5-D7186CEDE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6006E-0BF6-4A44-8C92-5BBC2185106E}"/>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37079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63E2-1466-482A-A750-76621947E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8C2F2-6D1C-4587-8A61-3A54690DC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1427A-2431-4CFD-A9B0-371C9C7DD191}"/>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5" name="Footer Placeholder 4">
            <a:extLst>
              <a:ext uri="{FF2B5EF4-FFF2-40B4-BE49-F238E27FC236}">
                <a16:creationId xmlns:a16="http://schemas.microsoft.com/office/drawing/2014/main" id="{FAACCC91-AA5A-456A-96D7-8A10164E8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6E369-E16C-406C-9CBC-E5B6C4BED867}"/>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333233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9FEF-CE3F-4D5C-830C-2E3844A3B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8DA011-FE0E-490A-B65A-8741FCDA44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797C2-1AC0-4167-8926-65FA1EB1C5ED}"/>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5" name="Footer Placeholder 4">
            <a:extLst>
              <a:ext uri="{FF2B5EF4-FFF2-40B4-BE49-F238E27FC236}">
                <a16:creationId xmlns:a16="http://schemas.microsoft.com/office/drawing/2014/main" id="{64A89677-952A-4A6A-8ABF-8426A3D79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A0365-0CB5-485C-970D-2DFACC41D8E6}"/>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368567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CCE5-D09D-48C5-B76D-84CF8BDEE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40655-CB3C-4844-A5B5-ED9DE17B4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248E2C-1DAC-450F-8421-E3C3EE888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1B2AC-0ED7-4418-A6FB-5ADE35B2E76D}"/>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6" name="Footer Placeholder 5">
            <a:extLst>
              <a:ext uri="{FF2B5EF4-FFF2-40B4-BE49-F238E27FC236}">
                <a16:creationId xmlns:a16="http://schemas.microsoft.com/office/drawing/2014/main" id="{9490F4B5-5CD2-48D4-8A63-B4F1D783B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4614E-BD4F-4287-B77E-ACF12ABA3F1F}"/>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171802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EE69-0E04-4814-898C-DB88C5644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6EAAF2-0162-4791-9C1C-EE7E76DB1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25BE93-BB47-49F4-85AA-B52200235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20762-AB7F-4E11-B7F8-EFC9E2EFD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D6594-690C-4816-8F12-45F842EC23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FD46E-F895-41FC-A699-1B3E918924C4}"/>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8" name="Footer Placeholder 7">
            <a:extLst>
              <a:ext uri="{FF2B5EF4-FFF2-40B4-BE49-F238E27FC236}">
                <a16:creationId xmlns:a16="http://schemas.microsoft.com/office/drawing/2014/main" id="{3323060C-F3AF-49B6-98F4-0C2890F19B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953BB0-B5E6-474E-8201-24C702849F9D}"/>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364624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7596-C183-4C8C-B165-657C668F5A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2F0BD2-1CDF-471B-8110-ACA38BD10614}"/>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4" name="Footer Placeholder 3">
            <a:extLst>
              <a:ext uri="{FF2B5EF4-FFF2-40B4-BE49-F238E27FC236}">
                <a16:creationId xmlns:a16="http://schemas.microsoft.com/office/drawing/2014/main" id="{BEFCE967-EEFE-4EED-B17E-29DC4BA4F3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4E8B09-E01B-4C99-AE90-B675F80955B9}"/>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114575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4C422-63E9-4F88-858A-E7EC85B9069B}"/>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3" name="Footer Placeholder 2">
            <a:extLst>
              <a:ext uri="{FF2B5EF4-FFF2-40B4-BE49-F238E27FC236}">
                <a16:creationId xmlns:a16="http://schemas.microsoft.com/office/drawing/2014/main" id="{75C79CAF-4A26-42D0-8A24-DD6C2A9524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7C017F-9D14-42C0-B0BB-09BC8294C65D}"/>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389615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1. Motagua">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1771354-24B5-44B3-8297-8F477672979E}"/>
              </a:ext>
            </a:extLst>
          </p:cNvPr>
          <p:cNvSpPr/>
          <p:nvPr userDrawn="1"/>
        </p:nvSpPr>
        <p:spPr>
          <a:xfrm>
            <a:off x="11493376" y="229336"/>
            <a:ext cx="499793" cy="499793"/>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3C9F336F-01E8-4CFA-B2CB-BD3008D24AE7}"/>
              </a:ext>
            </a:extLst>
          </p:cNvPr>
          <p:cNvSpPr>
            <a:spLocks noGrp="1"/>
          </p:cNvSpPr>
          <p:nvPr>
            <p:ph type="pic" sz="quarter" idx="13"/>
          </p:nvPr>
        </p:nvSpPr>
        <p:spPr>
          <a:xfrm>
            <a:off x="0" y="1506538"/>
            <a:ext cx="12192000" cy="2863850"/>
          </a:xfrm>
        </p:spPr>
        <p:txBody>
          <a:bodyPr/>
          <a:lstStyle/>
          <a:p>
            <a:endParaRPr lang="en-US"/>
          </a:p>
        </p:txBody>
      </p:sp>
      <p:sp>
        <p:nvSpPr>
          <p:cNvPr id="2" name="Date Placeholder 1">
            <a:extLst>
              <a:ext uri="{FF2B5EF4-FFF2-40B4-BE49-F238E27FC236}">
                <a16:creationId xmlns:a16="http://schemas.microsoft.com/office/drawing/2014/main" id="{32A4C422-63E9-4F88-858A-E7EC85B9069B}"/>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3" name="Footer Placeholder 2">
            <a:extLst>
              <a:ext uri="{FF2B5EF4-FFF2-40B4-BE49-F238E27FC236}">
                <a16:creationId xmlns:a16="http://schemas.microsoft.com/office/drawing/2014/main" id="{75C79CAF-4A26-42D0-8A24-DD6C2A9524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7C017F-9D14-42C0-B0BB-09BC8294C65D}"/>
              </a:ext>
            </a:extLst>
          </p:cNvPr>
          <p:cNvSpPr>
            <a:spLocks noGrp="1"/>
          </p:cNvSpPr>
          <p:nvPr>
            <p:ph type="sldNum" sz="quarter" idx="12"/>
          </p:nvPr>
        </p:nvSpPr>
        <p:spPr>
          <a:xfrm>
            <a:off x="11548933" y="296669"/>
            <a:ext cx="388678" cy="365125"/>
          </a:xfrm>
        </p:spPr>
        <p:txBody>
          <a:bodyPr/>
          <a:lstStyle>
            <a:lvl1pPr algn="ctr">
              <a:defRPr sz="1400">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44101AA-6971-4757-8D02-1BD4A8F4DCDC}" type="slidenum">
              <a:rPr lang="en-US" smtClean="0"/>
              <a:pPr/>
              <a:t>‹#›</a:t>
            </a:fld>
            <a:endParaRPr lang="en-US" dirty="0"/>
          </a:p>
        </p:txBody>
      </p:sp>
    </p:spTree>
    <p:extLst>
      <p:ext uri="{BB962C8B-B14F-4D97-AF65-F5344CB8AC3E}">
        <p14:creationId xmlns:p14="http://schemas.microsoft.com/office/powerpoint/2010/main" val="387708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DBA0-3A80-4EAF-9D8D-778D01EE7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6EA75F-C3AE-4CD9-9494-3E1481C0D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AD3E4-9914-4FE8-AD90-4EBF64BCB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7F314-E58A-4F5C-9984-377040F9195E}"/>
              </a:ext>
            </a:extLst>
          </p:cNvPr>
          <p:cNvSpPr>
            <a:spLocks noGrp="1"/>
          </p:cNvSpPr>
          <p:nvPr>
            <p:ph type="dt" sz="half" idx="10"/>
          </p:nvPr>
        </p:nvSpPr>
        <p:spPr/>
        <p:txBody>
          <a:bodyPr/>
          <a:lstStyle/>
          <a:p>
            <a:fld id="{A68766A6-675E-4E65-B86F-61499D8B7B76}" type="datetimeFigureOut">
              <a:rPr lang="en-US" smtClean="0"/>
              <a:t>6/27/2023</a:t>
            </a:fld>
            <a:endParaRPr lang="en-US"/>
          </a:p>
        </p:txBody>
      </p:sp>
      <p:sp>
        <p:nvSpPr>
          <p:cNvPr id="6" name="Footer Placeholder 5">
            <a:extLst>
              <a:ext uri="{FF2B5EF4-FFF2-40B4-BE49-F238E27FC236}">
                <a16:creationId xmlns:a16="http://schemas.microsoft.com/office/drawing/2014/main" id="{DB2E8400-DF45-4B7C-82FF-9B47A0343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B9120-7A90-4727-B22D-AAC45A95DF76}"/>
              </a:ext>
            </a:extLst>
          </p:cNvPr>
          <p:cNvSpPr>
            <a:spLocks noGrp="1"/>
          </p:cNvSpPr>
          <p:nvPr>
            <p:ph type="sldNum" sz="quarter" idx="12"/>
          </p:nvPr>
        </p:nvSpPr>
        <p:spPr/>
        <p:txBody>
          <a:bodyPr/>
          <a:lstStyle/>
          <a:p>
            <a:fld id="{E44101AA-6971-4757-8D02-1BD4A8F4DCDC}" type="slidenum">
              <a:rPr lang="en-US" smtClean="0"/>
              <a:t>‹#›</a:t>
            </a:fld>
            <a:endParaRPr lang="en-US"/>
          </a:p>
        </p:txBody>
      </p:sp>
    </p:spTree>
    <p:extLst>
      <p:ext uri="{BB962C8B-B14F-4D97-AF65-F5344CB8AC3E}">
        <p14:creationId xmlns:p14="http://schemas.microsoft.com/office/powerpoint/2010/main" val="72239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90E89-C1F1-4D30-BC84-02A3EDBC8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0F930-B916-4BAF-A210-3CECEA2C3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08FF2-9464-403E-A7A6-4A8875524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766A6-675E-4E65-B86F-61499D8B7B76}" type="datetimeFigureOut">
              <a:rPr lang="en-US" smtClean="0"/>
              <a:t>6/27/2023</a:t>
            </a:fld>
            <a:endParaRPr lang="en-US"/>
          </a:p>
        </p:txBody>
      </p:sp>
      <p:sp>
        <p:nvSpPr>
          <p:cNvPr id="5" name="Footer Placeholder 4">
            <a:extLst>
              <a:ext uri="{FF2B5EF4-FFF2-40B4-BE49-F238E27FC236}">
                <a16:creationId xmlns:a16="http://schemas.microsoft.com/office/drawing/2014/main" id="{77662A5F-B258-4179-A41A-B5C5B4809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EE616-FDAB-485A-AC9F-AC5A6B72B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101AA-6971-4757-8D02-1BD4A8F4DCDC}" type="slidenum">
              <a:rPr lang="en-US" smtClean="0"/>
              <a:t>‹#›</a:t>
            </a:fld>
            <a:endParaRPr lang="en-US"/>
          </a:p>
        </p:txBody>
      </p:sp>
    </p:spTree>
    <p:extLst>
      <p:ext uri="{BB962C8B-B14F-4D97-AF65-F5344CB8AC3E}">
        <p14:creationId xmlns:p14="http://schemas.microsoft.com/office/powerpoint/2010/main" val="257655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42AD02-698E-4841-9F07-7D719537B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856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ADF3C-DF85-46B6-B522-65E59FEDB86C}"/>
              </a:ext>
            </a:extLst>
          </p:cNvPr>
          <p:cNvSpPr txBox="1"/>
          <p:nvPr/>
        </p:nvSpPr>
        <p:spPr>
          <a:xfrm>
            <a:off x="4855115" y="221017"/>
            <a:ext cx="2481770" cy="769441"/>
          </a:xfrm>
          <a:prstGeom prst="rect">
            <a:avLst/>
          </a:prstGeom>
          <a:noFill/>
        </p:spPr>
        <p:txBody>
          <a:bodyPr wrap="none" rtlCol="0">
            <a:spAutoFit/>
          </a:bodyPr>
          <a:lstStyle/>
          <a:p>
            <a:r>
              <a:rPr lang="en-US" sz="4400" b="1" dirty="0">
                <a:solidFill>
                  <a:srgbClr val="445064"/>
                </a:solidFill>
                <a:latin typeface="Lato" panose="020F0502020204030203" pitchFamily="34" charset="0"/>
                <a:ea typeface="Lato" panose="020F0502020204030203" pitchFamily="34" charset="0"/>
                <a:cs typeface="Lato" panose="020F0502020204030203" pitchFamily="34" charset="0"/>
              </a:rPr>
              <a:t>About Us</a:t>
            </a:r>
          </a:p>
        </p:txBody>
      </p:sp>
      <p:sp>
        <p:nvSpPr>
          <p:cNvPr id="3" name="TextBox 2">
            <a:extLst>
              <a:ext uri="{FF2B5EF4-FFF2-40B4-BE49-F238E27FC236}">
                <a16:creationId xmlns:a16="http://schemas.microsoft.com/office/drawing/2014/main" id="{801A2DA5-8A1F-4D0F-BF28-B84C18B36573}"/>
              </a:ext>
            </a:extLst>
          </p:cNvPr>
          <p:cNvSpPr txBox="1"/>
          <p:nvPr/>
        </p:nvSpPr>
        <p:spPr>
          <a:xfrm>
            <a:off x="4690327" y="861063"/>
            <a:ext cx="2811347" cy="338554"/>
          </a:xfrm>
          <a:prstGeom prst="rect">
            <a:avLst/>
          </a:prstGeom>
          <a:noFill/>
        </p:spPr>
        <p:txBody>
          <a:bodyPr wrap="none" rtlCol="0">
            <a:spAutoFit/>
          </a:bodyPr>
          <a:lstStyle/>
          <a:p>
            <a:pPr algn="ctr"/>
            <a:r>
              <a:rPr lang="en-US" sz="1600" dirty="0">
                <a:solidFill>
                  <a:srgbClr val="5E646A"/>
                </a:solidFill>
                <a:latin typeface="Lato Light" panose="020F0502020204030203" pitchFamily="34" charset="0"/>
                <a:ea typeface="Lato Light" panose="020F0502020204030203" pitchFamily="34" charset="0"/>
                <a:cs typeface="Lato Light" panose="020F0502020204030203" pitchFamily="34" charset="0"/>
              </a:rPr>
              <a:t>Your great subtitle </a:t>
            </a:r>
            <a:r>
              <a:rPr lang="en-US" sz="1600" dirty="0">
                <a:solidFill>
                  <a:srgbClr val="AFE8D9"/>
                </a:solidFill>
                <a:latin typeface="Lato Light" panose="020F0502020204030203" pitchFamily="34" charset="0"/>
                <a:ea typeface="Lato Light" panose="020F0502020204030203" pitchFamily="34" charset="0"/>
                <a:cs typeface="Lato Light" panose="020F0502020204030203" pitchFamily="34" charset="0"/>
              </a:rPr>
              <a:t>in this line</a:t>
            </a:r>
          </a:p>
        </p:txBody>
      </p:sp>
      <p:cxnSp>
        <p:nvCxnSpPr>
          <p:cNvPr id="4" name="Straight Connector 3">
            <a:extLst>
              <a:ext uri="{FF2B5EF4-FFF2-40B4-BE49-F238E27FC236}">
                <a16:creationId xmlns:a16="http://schemas.microsoft.com/office/drawing/2014/main" id="{08D21102-683F-49A4-A084-8C1E6FF11A5B}"/>
              </a:ext>
            </a:extLst>
          </p:cNvPr>
          <p:cNvCxnSpPr>
            <a:cxnSpLocks/>
          </p:cNvCxnSpPr>
          <p:nvPr/>
        </p:nvCxnSpPr>
        <p:spPr>
          <a:xfrm>
            <a:off x="5707519" y="1256543"/>
            <a:ext cx="776963" cy="0"/>
          </a:xfrm>
          <a:prstGeom prst="line">
            <a:avLst/>
          </a:prstGeom>
          <a:ln w="57150">
            <a:solidFill>
              <a:srgbClr val="53687B"/>
            </a:solidFill>
          </a:ln>
        </p:spPr>
        <p:style>
          <a:lnRef idx="1">
            <a:schemeClr val="accent1"/>
          </a:lnRef>
          <a:fillRef idx="0">
            <a:schemeClr val="accent1"/>
          </a:fillRef>
          <a:effectRef idx="0">
            <a:schemeClr val="accent1"/>
          </a:effectRef>
          <a:fontRef idx="minor">
            <a:schemeClr val="tx1"/>
          </a:fontRef>
        </p:style>
      </p:cxnSp>
      <p:pic>
        <p:nvPicPr>
          <p:cNvPr id="9" name="Picture Placeholder 8">
            <a:extLst>
              <a:ext uri="{FF2B5EF4-FFF2-40B4-BE49-F238E27FC236}">
                <a16:creationId xmlns:a16="http://schemas.microsoft.com/office/drawing/2014/main" id="{12BA0CE8-48C0-47B1-B2E6-87A17BA291E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51410" b="6810"/>
          <a:stretch/>
        </p:blipFill>
        <p:spPr>
          <a:xfrm>
            <a:off x="0" y="1506538"/>
            <a:ext cx="12192000" cy="2863850"/>
          </a:xfrm>
        </p:spPr>
      </p:pic>
      <p:sp>
        <p:nvSpPr>
          <p:cNvPr id="10" name="Slide Number Placeholder 9">
            <a:extLst>
              <a:ext uri="{FF2B5EF4-FFF2-40B4-BE49-F238E27FC236}">
                <a16:creationId xmlns:a16="http://schemas.microsoft.com/office/drawing/2014/main" id="{E5CE30BA-8813-4AEC-ADED-46DB2BC7BD1A}"/>
              </a:ext>
            </a:extLst>
          </p:cNvPr>
          <p:cNvSpPr>
            <a:spLocks noGrp="1"/>
          </p:cNvSpPr>
          <p:nvPr>
            <p:ph type="sldNum" sz="quarter" idx="12"/>
          </p:nvPr>
        </p:nvSpPr>
        <p:spPr/>
        <p:txBody>
          <a:bodyPr/>
          <a:lstStyle/>
          <a:p>
            <a:fld id="{E44101AA-6971-4757-8D02-1BD4A8F4DCDC}" type="slidenum">
              <a:rPr lang="en-US" smtClean="0"/>
              <a:t>2</a:t>
            </a:fld>
            <a:endParaRPr lang="en-US"/>
          </a:p>
        </p:txBody>
      </p:sp>
      <p:sp>
        <p:nvSpPr>
          <p:cNvPr id="11" name="Freeform: Shape 10">
            <a:extLst>
              <a:ext uri="{FF2B5EF4-FFF2-40B4-BE49-F238E27FC236}">
                <a16:creationId xmlns:a16="http://schemas.microsoft.com/office/drawing/2014/main" id="{C8CB5D8A-B0F3-4585-A4D3-DF4C175157D3}"/>
              </a:ext>
            </a:extLst>
          </p:cNvPr>
          <p:cNvSpPr/>
          <p:nvPr/>
        </p:nvSpPr>
        <p:spPr>
          <a:xfrm>
            <a:off x="0" y="1910686"/>
            <a:ext cx="7328848" cy="1856096"/>
          </a:xfrm>
          <a:custGeom>
            <a:avLst/>
            <a:gdLst>
              <a:gd name="connsiteX0" fmla="*/ 0 w 7328848"/>
              <a:gd name="connsiteY0" fmla="*/ 0 h 1856096"/>
              <a:gd name="connsiteX1" fmla="*/ 6400800 w 7328848"/>
              <a:gd name="connsiteY1" fmla="*/ 0 h 1856096"/>
              <a:gd name="connsiteX2" fmla="*/ 7328848 w 7328848"/>
              <a:gd name="connsiteY2" fmla="*/ 928048 h 1856096"/>
              <a:gd name="connsiteX3" fmla="*/ 7328847 w 7328848"/>
              <a:gd name="connsiteY3" fmla="*/ 928048 h 1856096"/>
              <a:gd name="connsiteX4" fmla="*/ 6400799 w 7328848"/>
              <a:gd name="connsiteY4" fmla="*/ 1856096 h 1856096"/>
              <a:gd name="connsiteX5" fmla="*/ 0 w 7328848"/>
              <a:gd name="connsiteY5" fmla="*/ 1856095 h 185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28848" h="1856096">
                <a:moveTo>
                  <a:pt x="0" y="0"/>
                </a:moveTo>
                <a:lnTo>
                  <a:pt x="6400800" y="0"/>
                </a:lnTo>
                <a:cubicBezTo>
                  <a:pt x="6913347" y="0"/>
                  <a:pt x="7328848" y="415501"/>
                  <a:pt x="7328848" y="928048"/>
                </a:cubicBezTo>
                <a:lnTo>
                  <a:pt x="7328847" y="928048"/>
                </a:lnTo>
                <a:cubicBezTo>
                  <a:pt x="7328847" y="1440595"/>
                  <a:pt x="6913346" y="1856096"/>
                  <a:pt x="6400799" y="1856096"/>
                </a:cubicBezTo>
                <a:lnTo>
                  <a:pt x="0" y="1856095"/>
                </a:ln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F522EB9F-C83B-4D7E-9234-A05D8CB32253}"/>
              </a:ext>
            </a:extLst>
          </p:cNvPr>
          <p:cNvSpPr txBox="1"/>
          <p:nvPr/>
        </p:nvSpPr>
        <p:spPr>
          <a:xfrm>
            <a:off x="878025" y="2234600"/>
            <a:ext cx="5685886" cy="1354217"/>
          </a:xfrm>
          <a:prstGeom prst="rect">
            <a:avLst/>
          </a:prstGeom>
          <a:noFill/>
        </p:spPr>
        <p:txBody>
          <a:bodyPr wrap="square" rtlCol="0">
            <a:spAutoFit/>
          </a:bodyPr>
          <a:lstStyle/>
          <a:p>
            <a:r>
              <a:rPr lang="en-US" sz="200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You can be vulnerable without being pathetic. Don’t pretend to feel nothing. We’re lucky we have the ability to feel things so strongly.</a:t>
            </a:r>
          </a:p>
          <a:p>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Flower Face</a:t>
            </a:r>
          </a:p>
        </p:txBody>
      </p:sp>
      <p:grpSp>
        <p:nvGrpSpPr>
          <p:cNvPr id="17" name="Group 16">
            <a:extLst>
              <a:ext uri="{FF2B5EF4-FFF2-40B4-BE49-F238E27FC236}">
                <a16:creationId xmlns:a16="http://schemas.microsoft.com/office/drawing/2014/main" id="{0D85B75D-6219-45AE-A890-B06201A25799}"/>
              </a:ext>
            </a:extLst>
          </p:cNvPr>
          <p:cNvGrpSpPr/>
          <p:nvPr/>
        </p:nvGrpSpPr>
        <p:grpSpPr>
          <a:xfrm>
            <a:off x="-77699" y="1637068"/>
            <a:ext cx="1911447" cy="2403331"/>
            <a:chOff x="-355109" y="1424717"/>
            <a:chExt cx="1911447" cy="2403331"/>
          </a:xfrm>
        </p:grpSpPr>
        <p:sp>
          <p:nvSpPr>
            <p:cNvPr id="13" name="TextBox 12">
              <a:extLst>
                <a:ext uri="{FF2B5EF4-FFF2-40B4-BE49-F238E27FC236}">
                  <a16:creationId xmlns:a16="http://schemas.microsoft.com/office/drawing/2014/main" id="{B8404562-8422-4C8F-A97D-60AAF10ABC0A}"/>
                </a:ext>
              </a:extLst>
            </p:cNvPr>
            <p:cNvSpPr txBox="1"/>
            <p:nvPr/>
          </p:nvSpPr>
          <p:spPr>
            <a:xfrm>
              <a:off x="-355109" y="1424717"/>
              <a:ext cx="1679218" cy="2400657"/>
            </a:xfrm>
            <a:prstGeom prst="rect">
              <a:avLst/>
            </a:prstGeom>
            <a:noFill/>
          </p:spPr>
          <p:txBody>
            <a:bodyPr wrap="square" rtlCol="0">
              <a:spAutoFit/>
            </a:bodyPr>
            <a:lstStyle/>
            <a:p>
              <a:r>
                <a:rPr lang="en-US" sz="15000" i="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a:t>
              </a:r>
              <a:endParaRPr lang="en-US" sz="15000"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14" name="TextBox 13">
              <a:extLst>
                <a:ext uri="{FF2B5EF4-FFF2-40B4-BE49-F238E27FC236}">
                  <a16:creationId xmlns:a16="http://schemas.microsoft.com/office/drawing/2014/main" id="{CB61CAED-A0BE-4AB0-AE39-0128A761BCB8}"/>
                </a:ext>
              </a:extLst>
            </p:cNvPr>
            <p:cNvSpPr txBox="1"/>
            <p:nvPr/>
          </p:nvSpPr>
          <p:spPr>
            <a:xfrm>
              <a:off x="-122880" y="1427391"/>
              <a:ext cx="1679218" cy="2400657"/>
            </a:xfrm>
            <a:prstGeom prst="rect">
              <a:avLst/>
            </a:prstGeom>
            <a:noFill/>
          </p:spPr>
          <p:txBody>
            <a:bodyPr wrap="square" rtlCol="0">
              <a:spAutoFit/>
            </a:bodyPr>
            <a:lstStyle/>
            <a:p>
              <a:r>
                <a:rPr lang="en-US" sz="15000" i="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a:t>
              </a:r>
              <a:endParaRPr lang="en-US" sz="15000"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grpSp>
      <p:grpSp>
        <p:nvGrpSpPr>
          <p:cNvPr id="18" name="Group 17">
            <a:extLst>
              <a:ext uri="{FF2B5EF4-FFF2-40B4-BE49-F238E27FC236}">
                <a16:creationId xmlns:a16="http://schemas.microsoft.com/office/drawing/2014/main" id="{840CC614-EDA3-4EEF-B450-0C52956F4BC5}"/>
              </a:ext>
            </a:extLst>
          </p:cNvPr>
          <p:cNvGrpSpPr/>
          <p:nvPr/>
        </p:nvGrpSpPr>
        <p:grpSpPr>
          <a:xfrm rot="10800000">
            <a:off x="4869197" y="1563465"/>
            <a:ext cx="1911447" cy="2403331"/>
            <a:chOff x="-355109" y="1424717"/>
            <a:chExt cx="1911447" cy="2403331"/>
          </a:xfrm>
        </p:grpSpPr>
        <p:sp>
          <p:nvSpPr>
            <p:cNvPr id="19" name="TextBox 18">
              <a:extLst>
                <a:ext uri="{FF2B5EF4-FFF2-40B4-BE49-F238E27FC236}">
                  <a16:creationId xmlns:a16="http://schemas.microsoft.com/office/drawing/2014/main" id="{0A52E3D4-44B4-4F1F-85E0-479FB219B3F8}"/>
                </a:ext>
              </a:extLst>
            </p:cNvPr>
            <p:cNvSpPr txBox="1"/>
            <p:nvPr/>
          </p:nvSpPr>
          <p:spPr>
            <a:xfrm>
              <a:off x="-355109" y="1424717"/>
              <a:ext cx="1679218" cy="2400657"/>
            </a:xfrm>
            <a:prstGeom prst="rect">
              <a:avLst/>
            </a:prstGeom>
            <a:noFill/>
          </p:spPr>
          <p:txBody>
            <a:bodyPr wrap="square" rtlCol="0">
              <a:spAutoFit/>
            </a:bodyPr>
            <a:lstStyle/>
            <a:p>
              <a:r>
                <a:rPr lang="en-US" sz="15000" i="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a:t>
              </a:r>
              <a:endParaRPr lang="en-US" sz="15000"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20" name="TextBox 19">
              <a:extLst>
                <a:ext uri="{FF2B5EF4-FFF2-40B4-BE49-F238E27FC236}">
                  <a16:creationId xmlns:a16="http://schemas.microsoft.com/office/drawing/2014/main" id="{D71FA7AE-F898-4194-AA86-CD6033A7D2DF}"/>
                </a:ext>
              </a:extLst>
            </p:cNvPr>
            <p:cNvSpPr txBox="1"/>
            <p:nvPr/>
          </p:nvSpPr>
          <p:spPr>
            <a:xfrm>
              <a:off x="-122880" y="1427391"/>
              <a:ext cx="1679218" cy="2400657"/>
            </a:xfrm>
            <a:prstGeom prst="rect">
              <a:avLst/>
            </a:prstGeom>
            <a:noFill/>
          </p:spPr>
          <p:txBody>
            <a:bodyPr wrap="square" rtlCol="0">
              <a:spAutoFit/>
            </a:bodyPr>
            <a:lstStyle/>
            <a:p>
              <a:r>
                <a:rPr lang="en-US" sz="15000" i="1"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a:t>
              </a:r>
              <a:endParaRPr lang="en-US" sz="15000"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endParaRPr>
            </a:p>
          </p:txBody>
        </p:sp>
      </p:grpSp>
      <p:sp>
        <p:nvSpPr>
          <p:cNvPr id="22" name="TextBox 21">
            <a:extLst>
              <a:ext uri="{FF2B5EF4-FFF2-40B4-BE49-F238E27FC236}">
                <a16:creationId xmlns:a16="http://schemas.microsoft.com/office/drawing/2014/main" id="{65F573C0-400D-404A-91A3-B418316D8E31}"/>
              </a:ext>
            </a:extLst>
          </p:cNvPr>
          <p:cNvSpPr txBox="1"/>
          <p:nvPr/>
        </p:nvSpPr>
        <p:spPr>
          <a:xfrm>
            <a:off x="253999" y="4511200"/>
            <a:ext cx="5651501" cy="2046714"/>
          </a:xfrm>
          <a:prstGeom prst="rect">
            <a:avLst/>
          </a:prstGeom>
          <a:noFill/>
        </p:spPr>
        <p:txBody>
          <a:bodyPr wrap="square" rtlCol="0">
            <a:spAutoFit/>
          </a:bodyPr>
          <a:lstStyle/>
          <a:p>
            <a:pPr algn="just"/>
            <a:r>
              <a:rPr lang="en-US" sz="15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rPr>
              <a:t>There was an age when people left their houses in their best attire and said hello to all they passed on the way to work, when a meeting meant meeting, and when a call meant paying someone a visit rather than using the phone. While our transactions span the globe today, making such tangible connection more infrequent, it is still key to treat others in the same spirit you would if they were before you.</a:t>
            </a:r>
          </a:p>
          <a:p>
            <a:pPr algn="just"/>
            <a:endParaRPr lang="en-US" sz="8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endParaRPr>
          </a:p>
          <a:p>
            <a:pPr algn="just"/>
            <a:r>
              <a:rPr lang="en-US" sz="14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rPr>
              <a:t>– How to Win Friends and Influence People in the Digital Age, pp. 123</a:t>
            </a:r>
          </a:p>
        </p:txBody>
      </p:sp>
      <p:sp>
        <p:nvSpPr>
          <p:cNvPr id="23" name="TextBox 22">
            <a:extLst>
              <a:ext uri="{FF2B5EF4-FFF2-40B4-BE49-F238E27FC236}">
                <a16:creationId xmlns:a16="http://schemas.microsoft.com/office/drawing/2014/main" id="{B758EC94-E3E1-413E-8FB3-1BDA9F09F55B}"/>
              </a:ext>
            </a:extLst>
          </p:cNvPr>
          <p:cNvSpPr txBox="1"/>
          <p:nvPr/>
        </p:nvSpPr>
        <p:spPr>
          <a:xfrm>
            <a:off x="6286110" y="4511200"/>
            <a:ext cx="5651501" cy="2046714"/>
          </a:xfrm>
          <a:prstGeom prst="rect">
            <a:avLst/>
          </a:prstGeom>
          <a:noFill/>
        </p:spPr>
        <p:txBody>
          <a:bodyPr wrap="square" rtlCol="0">
            <a:spAutoFit/>
          </a:bodyPr>
          <a:lstStyle/>
          <a:p>
            <a:pPr algn="just"/>
            <a:r>
              <a:rPr lang="en-US" sz="15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rPr>
              <a:t>We frequently hear critiques of the world’s leaders. It’s easy, as the saying goes, to sit in the stands and solve everyone else’s problems. What we rarely witness are people who say, “I can’t imagine the pressure you must be under to have the weight of an entire country on your shoulders. I can’t imagine how much you must lie awake at night thinking through whether you made the right decision or said the right thing on national television.”</a:t>
            </a:r>
          </a:p>
          <a:p>
            <a:pPr algn="just"/>
            <a:endParaRPr lang="en-US" sz="8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endParaRPr>
          </a:p>
          <a:p>
            <a:pPr algn="just"/>
            <a:r>
              <a:rPr lang="en-US" sz="14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rPr>
              <a:t>– How to Win Friends and Influence People in the Digital Age, pp. 137</a:t>
            </a:r>
          </a:p>
        </p:txBody>
      </p:sp>
    </p:spTree>
    <p:extLst>
      <p:ext uri="{BB962C8B-B14F-4D97-AF65-F5344CB8AC3E}">
        <p14:creationId xmlns:p14="http://schemas.microsoft.com/office/powerpoint/2010/main" val="73486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242</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Lato</vt:lpstr>
      <vt:lpstr>Lato Light</vt:lpstr>
      <vt:lpstr>Microsoft Himalaya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Béla Jash</dc:creator>
  <cp:lastModifiedBy>Béla Jash</cp:lastModifiedBy>
  <cp:revision>14</cp:revision>
  <dcterms:created xsi:type="dcterms:W3CDTF">2023-06-27T17:01:41Z</dcterms:created>
  <dcterms:modified xsi:type="dcterms:W3CDTF">2023-06-27T19:27:14Z</dcterms:modified>
</cp:coreProperties>
</file>