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BD2"/>
    <a:srgbClr val="FF4743"/>
    <a:srgbClr val="533CC8"/>
    <a:srgbClr val="473BD1"/>
    <a:srgbClr val="5A3CC3"/>
    <a:srgbClr val="573CC5"/>
    <a:srgbClr val="0F37FD"/>
    <a:srgbClr val="3F51FF"/>
    <a:srgbClr val="3556FD"/>
    <a:srgbClr val="496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4F81-E152-4EC6-8439-38ABB27FF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C0517-C380-461F-A54D-A620341AD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1B573-3D86-4D6E-9BB5-89C72C3F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BCEC-F3DA-46F7-A712-B62FBDAD55E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90B40-D8C5-4095-907E-FEF60A12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6F0C6-C3B1-4F89-B056-6419BD03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88D7-D36B-43E3-8B38-7D8392CC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5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0A404-4C28-4F5B-8B88-D5CF0DCC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4F665-4864-4952-AF68-3B44A7CF1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3C664-CE24-4673-A2D2-A1CC262D1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BCEC-F3DA-46F7-A712-B62FBDAD55E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D3025-DA5D-4C79-97E8-7BCD58E6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409D3-2A51-4065-B799-27739A20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88D7-D36B-43E3-8B38-7D8392CC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8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A87112-1D8F-47CA-8F22-417969B3A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6F81A-41FA-46A7-9E08-EFA4B4649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E5B4D-B19C-497E-84E3-FFB180C8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BCEC-F3DA-46F7-A712-B62FBDAD55E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3C12D-C6B5-4C7D-B7D6-26955DB49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C2A63-4DCF-4642-AEEF-EF00BC29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88D7-D36B-43E3-8B38-7D8392CC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D76C-934B-4C50-AFE7-B64655F4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6661-6A3D-48B4-BD35-455C9A762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CED92-76E5-4140-A073-50BFA338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BCEC-F3DA-46F7-A712-B62FBDAD55E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110FF-6EA0-4245-AD4A-3AD4ED2A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9EA9E-A30E-437F-8549-98BC66E3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88D7-D36B-43E3-8B38-7D8392CC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0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62BA-818C-4BDA-990C-60EFE021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D3389-A69A-4325-BFED-3C49847CE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E151B-2B65-4B61-A2DB-D5AD676C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BCEC-F3DA-46F7-A712-B62FBDAD55E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6B060-E8AD-4534-B538-EBC66E38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B8B70-093B-4470-AC56-ABF45D47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88D7-D36B-43E3-8B38-7D8392CC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72B7-13B2-4CCB-B7E1-40D58161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1A40E-0EEF-4E91-96E7-EECCE91E7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43AB9-5DF7-4C2B-ACBF-BE4DCCC10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20133-C11E-4222-B554-A5FB4CE6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BCEC-F3DA-46F7-A712-B62FBDAD55E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C17B1-ACE8-456E-85A1-7C21EE7A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6768C-2A5D-4E6F-B2BA-7FFCC7E7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88D7-D36B-43E3-8B38-7D8392CC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8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7E07-3431-45F7-8BB0-E35B6E0BC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31292-B422-41DC-95DF-E9E9BFAC6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9099A-7F43-45A6-BEF2-42806BCFD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8D5AC-C7FA-41F3-BB53-A1D746DB3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5DF4E6-891D-42FE-A016-FFD2CD15C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5051A-231A-433C-A88F-A89382C3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BCEC-F3DA-46F7-A712-B62FBDAD55E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12F85D-6652-485E-BDCC-C4E922E4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CB2F85-849B-4577-8F49-5C479C58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88D7-D36B-43E3-8B38-7D8392CC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3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8774-BA00-4098-946B-D0F3A70D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E474F-C510-4071-80A0-610B79DD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BCEC-F3DA-46F7-A712-B62FBDAD55E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B8199-1723-457C-A18C-4223C878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F2F58-50C5-4BC3-9434-25406594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88D7-D36B-43E3-8B38-7D8392CC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5941E-09DC-490F-BD8C-0197BCD6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BCEC-F3DA-46F7-A712-B62FBDAD55E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A526F-73DD-4C54-ADF4-26AB5C7E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92D5B-612C-4556-9252-0121C7B21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88D7-D36B-43E3-8B38-7D8392CC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2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15E0-E001-4A57-AAAE-B5351199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19760-E665-4D1A-908A-1B69D948F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5C757-15C3-4EBA-877C-31468260B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93652-F73B-4436-82CB-7C2EDF9C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BCEC-F3DA-46F7-A712-B62FBDAD55E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9D501-2B53-4F17-90DE-D7D96F1A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FFD70-266C-4229-B2DC-CB9D82D40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88D7-D36B-43E3-8B38-7D8392CC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3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1739-C8B2-4548-9864-D2B1A52F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7D69DE-C961-4DF8-877C-1FFA6B446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D598C-4A79-4F6D-8754-D8ECEB764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B6CD4-6D46-46AC-93E5-6D14288B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BCEC-F3DA-46F7-A712-B62FBDAD55E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72850-8327-4A04-BF6B-3D8F8583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9EB07-8076-49DE-9DF4-3FF6906C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88D7-D36B-43E3-8B38-7D8392CC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52777-7A0C-407D-B854-07B18E6E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EC4DB-0F1B-45DD-A621-4C9BC9DD2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3B085-89CC-4518-A3F5-CB5854A81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5BCEC-F3DA-46F7-A712-B62FBDAD55E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8D66C-A848-4841-84F1-206D2952A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AC215-6B9D-4737-8410-F8939EC1E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F88D7-D36B-43E3-8B38-7D8392CC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6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026C73-DE42-4682-99E8-3B81F5E5CB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6" t="12121" r="8881" b="6047"/>
          <a:stretch/>
        </p:blipFill>
        <p:spPr>
          <a:xfrm>
            <a:off x="-1" y="0"/>
            <a:ext cx="12204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3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rgbClr val="0F37FD"/>
            </a:gs>
            <a:gs pos="77000">
              <a:srgbClr val="FF4743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roup 586">
            <a:extLst>
              <a:ext uri="{FF2B5EF4-FFF2-40B4-BE49-F238E27FC236}">
                <a16:creationId xmlns:a16="http://schemas.microsoft.com/office/drawing/2014/main" id="{6E4067FB-47FD-4B5C-8906-800E996495EB}"/>
              </a:ext>
            </a:extLst>
          </p:cNvPr>
          <p:cNvGrpSpPr/>
          <p:nvPr/>
        </p:nvGrpSpPr>
        <p:grpSpPr>
          <a:xfrm rot="2386045">
            <a:off x="10589576" y="2652336"/>
            <a:ext cx="3098807" cy="2553038"/>
            <a:chOff x="6670674" y="4975627"/>
            <a:chExt cx="3098807" cy="2553038"/>
          </a:xfrm>
        </p:grpSpPr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3D2EE5F4-7935-47B2-89B2-3E2390BC9413}"/>
                </a:ext>
              </a:extLst>
            </p:cNvPr>
            <p:cNvGrpSpPr/>
            <p:nvPr/>
          </p:nvGrpSpPr>
          <p:grpSpPr>
            <a:xfrm>
              <a:off x="6670681" y="4975627"/>
              <a:ext cx="3098800" cy="114300"/>
              <a:chOff x="9010640" y="5149848"/>
              <a:chExt cx="3098810" cy="114302"/>
            </a:xfrm>
          </p:grpSpPr>
          <p:sp>
            <p:nvSpPr>
              <p:cNvPr id="709" name="Oval 708">
                <a:extLst>
                  <a:ext uri="{FF2B5EF4-FFF2-40B4-BE49-F238E27FC236}">
                    <a16:creationId xmlns:a16="http://schemas.microsoft.com/office/drawing/2014/main" id="{3B016DB7-DE5D-4BA3-9A29-63848548B941}"/>
                  </a:ext>
                </a:extLst>
              </p:cNvPr>
              <p:cNvSpPr/>
              <p:nvPr/>
            </p:nvSpPr>
            <p:spPr>
              <a:xfrm>
                <a:off x="9010640" y="5149848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0" name="Oval 709">
                <a:extLst>
                  <a:ext uri="{FF2B5EF4-FFF2-40B4-BE49-F238E27FC236}">
                    <a16:creationId xmlns:a16="http://schemas.microsoft.com/office/drawing/2014/main" id="{D98651BB-0A9A-4F29-B7B5-551F11792B65}"/>
                  </a:ext>
                </a:extLst>
              </p:cNvPr>
              <p:cNvSpPr/>
              <p:nvPr/>
            </p:nvSpPr>
            <p:spPr>
              <a:xfrm>
                <a:off x="9309092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1" name="Oval 710">
                <a:extLst>
                  <a:ext uri="{FF2B5EF4-FFF2-40B4-BE49-F238E27FC236}">
                    <a16:creationId xmlns:a16="http://schemas.microsoft.com/office/drawing/2014/main" id="{6814ECF2-A112-438D-B3D1-BFE7B18064FD}"/>
                  </a:ext>
                </a:extLst>
              </p:cNvPr>
              <p:cNvSpPr/>
              <p:nvPr/>
            </p:nvSpPr>
            <p:spPr>
              <a:xfrm>
                <a:off x="9607542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2" name="Oval 711">
                <a:extLst>
                  <a:ext uri="{FF2B5EF4-FFF2-40B4-BE49-F238E27FC236}">
                    <a16:creationId xmlns:a16="http://schemas.microsoft.com/office/drawing/2014/main" id="{5EDF527E-312F-4626-B7DF-2F39F742D5D4}"/>
                  </a:ext>
                </a:extLst>
              </p:cNvPr>
              <p:cNvSpPr/>
              <p:nvPr/>
            </p:nvSpPr>
            <p:spPr>
              <a:xfrm>
                <a:off x="9905995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3" name="Oval 712">
                <a:extLst>
                  <a:ext uri="{FF2B5EF4-FFF2-40B4-BE49-F238E27FC236}">
                    <a16:creationId xmlns:a16="http://schemas.microsoft.com/office/drawing/2014/main" id="{4E198E9F-DC30-49FD-84C5-577E855D8F56}"/>
                  </a:ext>
                </a:extLst>
              </p:cNvPr>
              <p:cNvSpPr/>
              <p:nvPr/>
            </p:nvSpPr>
            <p:spPr>
              <a:xfrm>
                <a:off x="10204445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4" name="Oval 713">
                <a:extLst>
                  <a:ext uri="{FF2B5EF4-FFF2-40B4-BE49-F238E27FC236}">
                    <a16:creationId xmlns:a16="http://schemas.microsoft.com/office/drawing/2014/main" id="{B3A15984-486C-4441-BF3D-9B2CD363BF1B}"/>
                  </a:ext>
                </a:extLst>
              </p:cNvPr>
              <p:cNvSpPr/>
              <p:nvPr/>
            </p:nvSpPr>
            <p:spPr>
              <a:xfrm>
                <a:off x="10502893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5" name="Oval 714">
                <a:extLst>
                  <a:ext uri="{FF2B5EF4-FFF2-40B4-BE49-F238E27FC236}">
                    <a16:creationId xmlns:a16="http://schemas.microsoft.com/office/drawing/2014/main" id="{96B22008-63A3-4A30-AAFC-5CFBEABB26A1}"/>
                  </a:ext>
                </a:extLst>
              </p:cNvPr>
              <p:cNvSpPr/>
              <p:nvPr/>
            </p:nvSpPr>
            <p:spPr>
              <a:xfrm>
                <a:off x="10801346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6" name="Oval 715">
                <a:extLst>
                  <a:ext uri="{FF2B5EF4-FFF2-40B4-BE49-F238E27FC236}">
                    <a16:creationId xmlns:a16="http://schemas.microsoft.com/office/drawing/2014/main" id="{BEA7B73F-82EC-4B6A-8184-CEA16A701172}"/>
                  </a:ext>
                </a:extLst>
              </p:cNvPr>
              <p:cNvSpPr/>
              <p:nvPr/>
            </p:nvSpPr>
            <p:spPr>
              <a:xfrm>
                <a:off x="11099797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" name="Oval 716">
                <a:extLst>
                  <a:ext uri="{FF2B5EF4-FFF2-40B4-BE49-F238E27FC236}">
                    <a16:creationId xmlns:a16="http://schemas.microsoft.com/office/drawing/2014/main" id="{AE1F9A34-C864-4234-97DA-85D7BF033865}"/>
                  </a:ext>
                </a:extLst>
              </p:cNvPr>
              <p:cNvSpPr/>
              <p:nvPr/>
            </p:nvSpPr>
            <p:spPr>
              <a:xfrm>
                <a:off x="11398247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Oval 717">
                <a:extLst>
                  <a:ext uri="{FF2B5EF4-FFF2-40B4-BE49-F238E27FC236}">
                    <a16:creationId xmlns:a16="http://schemas.microsoft.com/office/drawing/2014/main" id="{5B1B23BD-B636-4E2F-80FE-20172FF77B56}"/>
                  </a:ext>
                </a:extLst>
              </p:cNvPr>
              <p:cNvSpPr/>
              <p:nvPr/>
            </p:nvSpPr>
            <p:spPr>
              <a:xfrm>
                <a:off x="11696699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9" name="Oval 718">
                <a:extLst>
                  <a:ext uri="{FF2B5EF4-FFF2-40B4-BE49-F238E27FC236}">
                    <a16:creationId xmlns:a16="http://schemas.microsoft.com/office/drawing/2014/main" id="{B4B5F69C-B011-4622-8E61-D971E57BF0B3}"/>
                  </a:ext>
                </a:extLst>
              </p:cNvPr>
              <p:cNvSpPr/>
              <p:nvPr/>
            </p:nvSpPr>
            <p:spPr>
              <a:xfrm>
                <a:off x="119951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9" name="Group 588">
              <a:extLst>
                <a:ext uri="{FF2B5EF4-FFF2-40B4-BE49-F238E27FC236}">
                  <a16:creationId xmlns:a16="http://schemas.microsoft.com/office/drawing/2014/main" id="{3051E34E-045C-4F94-AB09-A1EE77A5BE23}"/>
                </a:ext>
              </a:extLst>
            </p:cNvPr>
            <p:cNvGrpSpPr/>
            <p:nvPr/>
          </p:nvGrpSpPr>
          <p:grpSpPr>
            <a:xfrm>
              <a:off x="6670680" y="5219502"/>
              <a:ext cx="3098800" cy="114300"/>
              <a:chOff x="9010640" y="5149848"/>
              <a:chExt cx="3098810" cy="114302"/>
            </a:xfrm>
          </p:grpSpPr>
          <p:sp>
            <p:nvSpPr>
              <p:cNvPr id="698" name="Oval 697">
                <a:extLst>
                  <a:ext uri="{FF2B5EF4-FFF2-40B4-BE49-F238E27FC236}">
                    <a16:creationId xmlns:a16="http://schemas.microsoft.com/office/drawing/2014/main" id="{92C6AB2F-D822-4EBF-BC48-355F41663196}"/>
                  </a:ext>
                </a:extLst>
              </p:cNvPr>
              <p:cNvSpPr/>
              <p:nvPr/>
            </p:nvSpPr>
            <p:spPr>
              <a:xfrm>
                <a:off x="9010640" y="5149848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9" name="Oval 698">
                <a:extLst>
                  <a:ext uri="{FF2B5EF4-FFF2-40B4-BE49-F238E27FC236}">
                    <a16:creationId xmlns:a16="http://schemas.microsoft.com/office/drawing/2014/main" id="{EAC14EC2-E56D-450C-B959-00C5F89880E6}"/>
                  </a:ext>
                </a:extLst>
              </p:cNvPr>
              <p:cNvSpPr/>
              <p:nvPr/>
            </p:nvSpPr>
            <p:spPr>
              <a:xfrm>
                <a:off x="9309092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0" name="Oval 699">
                <a:extLst>
                  <a:ext uri="{FF2B5EF4-FFF2-40B4-BE49-F238E27FC236}">
                    <a16:creationId xmlns:a16="http://schemas.microsoft.com/office/drawing/2014/main" id="{17C3B257-6D7F-4DC6-90D7-6E404E88B212}"/>
                  </a:ext>
                </a:extLst>
              </p:cNvPr>
              <p:cNvSpPr/>
              <p:nvPr/>
            </p:nvSpPr>
            <p:spPr>
              <a:xfrm>
                <a:off x="9607542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1" name="Oval 700">
                <a:extLst>
                  <a:ext uri="{FF2B5EF4-FFF2-40B4-BE49-F238E27FC236}">
                    <a16:creationId xmlns:a16="http://schemas.microsoft.com/office/drawing/2014/main" id="{D5CF7331-2999-4B08-B6F5-A62B86D6D66B}"/>
                  </a:ext>
                </a:extLst>
              </p:cNvPr>
              <p:cNvSpPr/>
              <p:nvPr/>
            </p:nvSpPr>
            <p:spPr>
              <a:xfrm>
                <a:off x="9905995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2" name="Oval 701">
                <a:extLst>
                  <a:ext uri="{FF2B5EF4-FFF2-40B4-BE49-F238E27FC236}">
                    <a16:creationId xmlns:a16="http://schemas.microsoft.com/office/drawing/2014/main" id="{2DB9F223-3839-4BA5-805D-23B6F432ECD0}"/>
                  </a:ext>
                </a:extLst>
              </p:cNvPr>
              <p:cNvSpPr/>
              <p:nvPr/>
            </p:nvSpPr>
            <p:spPr>
              <a:xfrm>
                <a:off x="10204445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3" name="Oval 702">
                <a:extLst>
                  <a:ext uri="{FF2B5EF4-FFF2-40B4-BE49-F238E27FC236}">
                    <a16:creationId xmlns:a16="http://schemas.microsoft.com/office/drawing/2014/main" id="{6501E789-E7AC-44CA-A300-78547DAD5C8C}"/>
                  </a:ext>
                </a:extLst>
              </p:cNvPr>
              <p:cNvSpPr/>
              <p:nvPr/>
            </p:nvSpPr>
            <p:spPr>
              <a:xfrm>
                <a:off x="10502893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4" name="Oval 703">
                <a:extLst>
                  <a:ext uri="{FF2B5EF4-FFF2-40B4-BE49-F238E27FC236}">
                    <a16:creationId xmlns:a16="http://schemas.microsoft.com/office/drawing/2014/main" id="{76E13419-F29B-4297-A090-01D45F267E20}"/>
                  </a:ext>
                </a:extLst>
              </p:cNvPr>
              <p:cNvSpPr/>
              <p:nvPr/>
            </p:nvSpPr>
            <p:spPr>
              <a:xfrm>
                <a:off x="10801346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5" name="Oval 704">
                <a:extLst>
                  <a:ext uri="{FF2B5EF4-FFF2-40B4-BE49-F238E27FC236}">
                    <a16:creationId xmlns:a16="http://schemas.microsoft.com/office/drawing/2014/main" id="{C44F94DC-42F3-4720-B836-2802268CA9EF}"/>
                  </a:ext>
                </a:extLst>
              </p:cNvPr>
              <p:cNvSpPr/>
              <p:nvPr/>
            </p:nvSpPr>
            <p:spPr>
              <a:xfrm>
                <a:off x="11099797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6" name="Oval 705">
                <a:extLst>
                  <a:ext uri="{FF2B5EF4-FFF2-40B4-BE49-F238E27FC236}">
                    <a16:creationId xmlns:a16="http://schemas.microsoft.com/office/drawing/2014/main" id="{1A86F758-D831-4F6A-A5FF-0DD9185BC8E7}"/>
                  </a:ext>
                </a:extLst>
              </p:cNvPr>
              <p:cNvSpPr/>
              <p:nvPr/>
            </p:nvSpPr>
            <p:spPr>
              <a:xfrm>
                <a:off x="11398247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7" name="Oval 706">
                <a:extLst>
                  <a:ext uri="{FF2B5EF4-FFF2-40B4-BE49-F238E27FC236}">
                    <a16:creationId xmlns:a16="http://schemas.microsoft.com/office/drawing/2014/main" id="{88EE261F-4BAD-41C2-BFC6-65DC5700D69F}"/>
                  </a:ext>
                </a:extLst>
              </p:cNvPr>
              <p:cNvSpPr/>
              <p:nvPr/>
            </p:nvSpPr>
            <p:spPr>
              <a:xfrm>
                <a:off x="11696699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8" name="Oval 707">
                <a:extLst>
                  <a:ext uri="{FF2B5EF4-FFF2-40B4-BE49-F238E27FC236}">
                    <a16:creationId xmlns:a16="http://schemas.microsoft.com/office/drawing/2014/main" id="{40C181F1-5038-4C15-98D1-772D94FD04FD}"/>
                  </a:ext>
                </a:extLst>
              </p:cNvPr>
              <p:cNvSpPr/>
              <p:nvPr/>
            </p:nvSpPr>
            <p:spPr>
              <a:xfrm>
                <a:off x="119951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0" name="Group 589">
              <a:extLst>
                <a:ext uri="{FF2B5EF4-FFF2-40B4-BE49-F238E27FC236}">
                  <a16:creationId xmlns:a16="http://schemas.microsoft.com/office/drawing/2014/main" id="{82842071-5E6A-4DEB-8CAE-B40EC9A1A412}"/>
                </a:ext>
              </a:extLst>
            </p:cNvPr>
            <p:cNvGrpSpPr/>
            <p:nvPr/>
          </p:nvGrpSpPr>
          <p:grpSpPr>
            <a:xfrm>
              <a:off x="6670678" y="5463374"/>
              <a:ext cx="3098800" cy="114300"/>
              <a:chOff x="9010640" y="5149848"/>
              <a:chExt cx="3098810" cy="114302"/>
            </a:xfrm>
          </p:grpSpPr>
          <p:sp>
            <p:nvSpPr>
              <p:cNvPr id="687" name="Oval 686">
                <a:extLst>
                  <a:ext uri="{FF2B5EF4-FFF2-40B4-BE49-F238E27FC236}">
                    <a16:creationId xmlns:a16="http://schemas.microsoft.com/office/drawing/2014/main" id="{18EBD204-C006-4F3E-9E39-E28A772D6249}"/>
                  </a:ext>
                </a:extLst>
              </p:cNvPr>
              <p:cNvSpPr/>
              <p:nvPr/>
            </p:nvSpPr>
            <p:spPr>
              <a:xfrm>
                <a:off x="9010640" y="5149848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8" name="Oval 687">
                <a:extLst>
                  <a:ext uri="{FF2B5EF4-FFF2-40B4-BE49-F238E27FC236}">
                    <a16:creationId xmlns:a16="http://schemas.microsoft.com/office/drawing/2014/main" id="{F9383979-C3C6-42AD-9CB4-9B51EAC100EB}"/>
                  </a:ext>
                </a:extLst>
              </p:cNvPr>
              <p:cNvSpPr/>
              <p:nvPr/>
            </p:nvSpPr>
            <p:spPr>
              <a:xfrm>
                <a:off x="9309092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9" name="Oval 688">
                <a:extLst>
                  <a:ext uri="{FF2B5EF4-FFF2-40B4-BE49-F238E27FC236}">
                    <a16:creationId xmlns:a16="http://schemas.microsoft.com/office/drawing/2014/main" id="{A13185DB-BD10-441D-B6BE-227FC112C882}"/>
                  </a:ext>
                </a:extLst>
              </p:cNvPr>
              <p:cNvSpPr/>
              <p:nvPr/>
            </p:nvSpPr>
            <p:spPr>
              <a:xfrm>
                <a:off x="9607542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0" name="Oval 689">
                <a:extLst>
                  <a:ext uri="{FF2B5EF4-FFF2-40B4-BE49-F238E27FC236}">
                    <a16:creationId xmlns:a16="http://schemas.microsoft.com/office/drawing/2014/main" id="{1F2794CB-91DA-42C9-92B6-AE7D02CD02D7}"/>
                  </a:ext>
                </a:extLst>
              </p:cNvPr>
              <p:cNvSpPr/>
              <p:nvPr/>
            </p:nvSpPr>
            <p:spPr>
              <a:xfrm>
                <a:off x="9905995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1" name="Oval 690">
                <a:extLst>
                  <a:ext uri="{FF2B5EF4-FFF2-40B4-BE49-F238E27FC236}">
                    <a16:creationId xmlns:a16="http://schemas.microsoft.com/office/drawing/2014/main" id="{941AE769-9985-438F-9484-2FCB4F6887FA}"/>
                  </a:ext>
                </a:extLst>
              </p:cNvPr>
              <p:cNvSpPr/>
              <p:nvPr/>
            </p:nvSpPr>
            <p:spPr>
              <a:xfrm>
                <a:off x="10204445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2" name="Oval 691">
                <a:extLst>
                  <a:ext uri="{FF2B5EF4-FFF2-40B4-BE49-F238E27FC236}">
                    <a16:creationId xmlns:a16="http://schemas.microsoft.com/office/drawing/2014/main" id="{DEAB976C-01D7-402D-83EA-EC6E309D3D76}"/>
                  </a:ext>
                </a:extLst>
              </p:cNvPr>
              <p:cNvSpPr/>
              <p:nvPr/>
            </p:nvSpPr>
            <p:spPr>
              <a:xfrm>
                <a:off x="10502893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3" name="Oval 692">
                <a:extLst>
                  <a:ext uri="{FF2B5EF4-FFF2-40B4-BE49-F238E27FC236}">
                    <a16:creationId xmlns:a16="http://schemas.microsoft.com/office/drawing/2014/main" id="{DBC0558E-F264-43C3-B099-10D8A2AB9363}"/>
                  </a:ext>
                </a:extLst>
              </p:cNvPr>
              <p:cNvSpPr/>
              <p:nvPr/>
            </p:nvSpPr>
            <p:spPr>
              <a:xfrm>
                <a:off x="10801346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4" name="Oval 693">
                <a:extLst>
                  <a:ext uri="{FF2B5EF4-FFF2-40B4-BE49-F238E27FC236}">
                    <a16:creationId xmlns:a16="http://schemas.microsoft.com/office/drawing/2014/main" id="{424C381B-0C27-4D4B-B60D-B49D4519716D}"/>
                  </a:ext>
                </a:extLst>
              </p:cNvPr>
              <p:cNvSpPr/>
              <p:nvPr/>
            </p:nvSpPr>
            <p:spPr>
              <a:xfrm>
                <a:off x="11099797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5" name="Oval 694">
                <a:extLst>
                  <a:ext uri="{FF2B5EF4-FFF2-40B4-BE49-F238E27FC236}">
                    <a16:creationId xmlns:a16="http://schemas.microsoft.com/office/drawing/2014/main" id="{1EB07869-762D-4045-8D7E-400A3FD49C53}"/>
                  </a:ext>
                </a:extLst>
              </p:cNvPr>
              <p:cNvSpPr/>
              <p:nvPr/>
            </p:nvSpPr>
            <p:spPr>
              <a:xfrm>
                <a:off x="11398247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6" name="Oval 695">
                <a:extLst>
                  <a:ext uri="{FF2B5EF4-FFF2-40B4-BE49-F238E27FC236}">
                    <a16:creationId xmlns:a16="http://schemas.microsoft.com/office/drawing/2014/main" id="{2F77B97F-9BBD-40B8-AC03-D80125622204}"/>
                  </a:ext>
                </a:extLst>
              </p:cNvPr>
              <p:cNvSpPr/>
              <p:nvPr/>
            </p:nvSpPr>
            <p:spPr>
              <a:xfrm>
                <a:off x="11696699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7" name="Oval 696">
                <a:extLst>
                  <a:ext uri="{FF2B5EF4-FFF2-40B4-BE49-F238E27FC236}">
                    <a16:creationId xmlns:a16="http://schemas.microsoft.com/office/drawing/2014/main" id="{F1B3B635-FEDB-41DA-BCA1-EE796405BD3A}"/>
                  </a:ext>
                </a:extLst>
              </p:cNvPr>
              <p:cNvSpPr/>
              <p:nvPr/>
            </p:nvSpPr>
            <p:spPr>
              <a:xfrm>
                <a:off x="119951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1" name="Group 590">
              <a:extLst>
                <a:ext uri="{FF2B5EF4-FFF2-40B4-BE49-F238E27FC236}">
                  <a16:creationId xmlns:a16="http://schemas.microsoft.com/office/drawing/2014/main" id="{52E20D9A-926F-47E7-B266-244C7A80F30E}"/>
                </a:ext>
              </a:extLst>
            </p:cNvPr>
            <p:cNvGrpSpPr/>
            <p:nvPr/>
          </p:nvGrpSpPr>
          <p:grpSpPr>
            <a:xfrm>
              <a:off x="6670676" y="5707247"/>
              <a:ext cx="3098800" cy="114300"/>
              <a:chOff x="9010640" y="5149848"/>
              <a:chExt cx="3098810" cy="114302"/>
            </a:xfrm>
          </p:grpSpPr>
          <p:sp>
            <p:nvSpPr>
              <p:cNvPr id="676" name="Oval 675">
                <a:extLst>
                  <a:ext uri="{FF2B5EF4-FFF2-40B4-BE49-F238E27FC236}">
                    <a16:creationId xmlns:a16="http://schemas.microsoft.com/office/drawing/2014/main" id="{90D23931-74DA-4C12-88A9-35A3B13BEAC3}"/>
                  </a:ext>
                </a:extLst>
              </p:cNvPr>
              <p:cNvSpPr/>
              <p:nvPr/>
            </p:nvSpPr>
            <p:spPr>
              <a:xfrm>
                <a:off x="9010640" y="5149848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7" name="Oval 676">
                <a:extLst>
                  <a:ext uri="{FF2B5EF4-FFF2-40B4-BE49-F238E27FC236}">
                    <a16:creationId xmlns:a16="http://schemas.microsoft.com/office/drawing/2014/main" id="{B5CCCF38-ACFB-4C36-9198-8B0DECE27015}"/>
                  </a:ext>
                </a:extLst>
              </p:cNvPr>
              <p:cNvSpPr/>
              <p:nvPr/>
            </p:nvSpPr>
            <p:spPr>
              <a:xfrm>
                <a:off x="9309092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8" name="Oval 677">
                <a:extLst>
                  <a:ext uri="{FF2B5EF4-FFF2-40B4-BE49-F238E27FC236}">
                    <a16:creationId xmlns:a16="http://schemas.microsoft.com/office/drawing/2014/main" id="{5377E294-38C5-4B91-91F2-349D0FBF2E9E}"/>
                  </a:ext>
                </a:extLst>
              </p:cNvPr>
              <p:cNvSpPr/>
              <p:nvPr/>
            </p:nvSpPr>
            <p:spPr>
              <a:xfrm>
                <a:off x="9607542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9" name="Oval 678">
                <a:extLst>
                  <a:ext uri="{FF2B5EF4-FFF2-40B4-BE49-F238E27FC236}">
                    <a16:creationId xmlns:a16="http://schemas.microsoft.com/office/drawing/2014/main" id="{43F1A53F-C316-4B5B-A9C7-F8B92C4E26B5}"/>
                  </a:ext>
                </a:extLst>
              </p:cNvPr>
              <p:cNvSpPr/>
              <p:nvPr/>
            </p:nvSpPr>
            <p:spPr>
              <a:xfrm>
                <a:off x="9905995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0" name="Oval 679">
                <a:extLst>
                  <a:ext uri="{FF2B5EF4-FFF2-40B4-BE49-F238E27FC236}">
                    <a16:creationId xmlns:a16="http://schemas.microsoft.com/office/drawing/2014/main" id="{90F27C92-ECED-414C-A11C-8A6C77B18F79}"/>
                  </a:ext>
                </a:extLst>
              </p:cNvPr>
              <p:cNvSpPr/>
              <p:nvPr/>
            </p:nvSpPr>
            <p:spPr>
              <a:xfrm>
                <a:off x="10204445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1" name="Oval 680">
                <a:extLst>
                  <a:ext uri="{FF2B5EF4-FFF2-40B4-BE49-F238E27FC236}">
                    <a16:creationId xmlns:a16="http://schemas.microsoft.com/office/drawing/2014/main" id="{747B13C5-B81A-4AF4-A084-69C0A7A95D73}"/>
                  </a:ext>
                </a:extLst>
              </p:cNvPr>
              <p:cNvSpPr/>
              <p:nvPr/>
            </p:nvSpPr>
            <p:spPr>
              <a:xfrm>
                <a:off x="10502893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2" name="Oval 681">
                <a:extLst>
                  <a:ext uri="{FF2B5EF4-FFF2-40B4-BE49-F238E27FC236}">
                    <a16:creationId xmlns:a16="http://schemas.microsoft.com/office/drawing/2014/main" id="{390F0191-44B0-4E4C-9CFE-C923D4214D4C}"/>
                  </a:ext>
                </a:extLst>
              </p:cNvPr>
              <p:cNvSpPr/>
              <p:nvPr/>
            </p:nvSpPr>
            <p:spPr>
              <a:xfrm>
                <a:off x="10801346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3" name="Oval 682">
                <a:extLst>
                  <a:ext uri="{FF2B5EF4-FFF2-40B4-BE49-F238E27FC236}">
                    <a16:creationId xmlns:a16="http://schemas.microsoft.com/office/drawing/2014/main" id="{305DD7F4-AAE5-42BA-9DB5-776F0F932A57}"/>
                  </a:ext>
                </a:extLst>
              </p:cNvPr>
              <p:cNvSpPr/>
              <p:nvPr/>
            </p:nvSpPr>
            <p:spPr>
              <a:xfrm>
                <a:off x="11099797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4" name="Oval 683">
                <a:extLst>
                  <a:ext uri="{FF2B5EF4-FFF2-40B4-BE49-F238E27FC236}">
                    <a16:creationId xmlns:a16="http://schemas.microsoft.com/office/drawing/2014/main" id="{FFBDC473-4A91-4702-B0F2-58E4BEE8A31B}"/>
                  </a:ext>
                </a:extLst>
              </p:cNvPr>
              <p:cNvSpPr/>
              <p:nvPr/>
            </p:nvSpPr>
            <p:spPr>
              <a:xfrm>
                <a:off x="11398247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5" name="Oval 684">
                <a:extLst>
                  <a:ext uri="{FF2B5EF4-FFF2-40B4-BE49-F238E27FC236}">
                    <a16:creationId xmlns:a16="http://schemas.microsoft.com/office/drawing/2014/main" id="{52781D95-81F8-446C-9023-D2B736A0098C}"/>
                  </a:ext>
                </a:extLst>
              </p:cNvPr>
              <p:cNvSpPr/>
              <p:nvPr/>
            </p:nvSpPr>
            <p:spPr>
              <a:xfrm>
                <a:off x="11696699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6" name="Oval 685">
                <a:extLst>
                  <a:ext uri="{FF2B5EF4-FFF2-40B4-BE49-F238E27FC236}">
                    <a16:creationId xmlns:a16="http://schemas.microsoft.com/office/drawing/2014/main" id="{D9BB2EEA-33A8-4016-80EE-C9B1C767AAB6}"/>
                  </a:ext>
                </a:extLst>
              </p:cNvPr>
              <p:cNvSpPr/>
              <p:nvPr/>
            </p:nvSpPr>
            <p:spPr>
              <a:xfrm>
                <a:off x="119951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204673B3-4324-47A4-96A6-11CF5896DF07}"/>
                </a:ext>
              </a:extLst>
            </p:cNvPr>
            <p:cNvGrpSpPr/>
            <p:nvPr/>
          </p:nvGrpSpPr>
          <p:grpSpPr>
            <a:xfrm>
              <a:off x="6670679" y="5951121"/>
              <a:ext cx="3098800" cy="114300"/>
              <a:chOff x="9010640" y="5149848"/>
              <a:chExt cx="3098810" cy="114302"/>
            </a:xfrm>
          </p:grpSpPr>
          <p:sp>
            <p:nvSpPr>
              <p:cNvPr id="665" name="Oval 664">
                <a:extLst>
                  <a:ext uri="{FF2B5EF4-FFF2-40B4-BE49-F238E27FC236}">
                    <a16:creationId xmlns:a16="http://schemas.microsoft.com/office/drawing/2014/main" id="{23C23C76-8536-4142-AE8A-752722CE082D}"/>
                  </a:ext>
                </a:extLst>
              </p:cNvPr>
              <p:cNvSpPr/>
              <p:nvPr/>
            </p:nvSpPr>
            <p:spPr>
              <a:xfrm>
                <a:off x="9010640" y="5149848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6" name="Oval 665">
                <a:extLst>
                  <a:ext uri="{FF2B5EF4-FFF2-40B4-BE49-F238E27FC236}">
                    <a16:creationId xmlns:a16="http://schemas.microsoft.com/office/drawing/2014/main" id="{4138E68B-1EE8-4FFE-B58C-D1F725E0B340}"/>
                  </a:ext>
                </a:extLst>
              </p:cNvPr>
              <p:cNvSpPr/>
              <p:nvPr/>
            </p:nvSpPr>
            <p:spPr>
              <a:xfrm>
                <a:off x="9309092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7" name="Oval 666">
                <a:extLst>
                  <a:ext uri="{FF2B5EF4-FFF2-40B4-BE49-F238E27FC236}">
                    <a16:creationId xmlns:a16="http://schemas.microsoft.com/office/drawing/2014/main" id="{661488DF-7093-4692-8D14-0A8E13F2DA90}"/>
                  </a:ext>
                </a:extLst>
              </p:cNvPr>
              <p:cNvSpPr/>
              <p:nvPr/>
            </p:nvSpPr>
            <p:spPr>
              <a:xfrm>
                <a:off x="9607542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8" name="Oval 667">
                <a:extLst>
                  <a:ext uri="{FF2B5EF4-FFF2-40B4-BE49-F238E27FC236}">
                    <a16:creationId xmlns:a16="http://schemas.microsoft.com/office/drawing/2014/main" id="{4976E12C-19C1-411D-B8F4-29E97F2F7F4B}"/>
                  </a:ext>
                </a:extLst>
              </p:cNvPr>
              <p:cNvSpPr/>
              <p:nvPr/>
            </p:nvSpPr>
            <p:spPr>
              <a:xfrm>
                <a:off x="9905995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9" name="Oval 668">
                <a:extLst>
                  <a:ext uri="{FF2B5EF4-FFF2-40B4-BE49-F238E27FC236}">
                    <a16:creationId xmlns:a16="http://schemas.microsoft.com/office/drawing/2014/main" id="{06BB9162-DE4F-4541-B6C9-51CEA775E974}"/>
                  </a:ext>
                </a:extLst>
              </p:cNvPr>
              <p:cNvSpPr/>
              <p:nvPr/>
            </p:nvSpPr>
            <p:spPr>
              <a:xfrm>
                <a:off x="10204445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0" name="Oval 669">
                <a:extLst>
                  <a:ext uri="{FF2B5EF4-FFF2-40B4-BE49-F238E27FC236}">
                    <a16:creationId xmlns:a16="http://schemas.microsoft.com/office/drawing/2014/main" id="{8985DAE5-33E6-425D-B1A8-AE5A098FB0B9}"/>
                  </a:ext>
                </a:extLst>
              </p:cNvPr>
              <p:cNvSpPr/>
              <p:nvPr/>
            </p:nvSpPr>
            <p:spPr>
              <a:xfrm>
                <a:off x="10502893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1" name="Oval 670">
                <a:extLst>
                  <a:ext uri="{FF2B5EF4-FFF2-40B4-BE49-F238E27FC236}">
                    <a16:creationId xmlns:a16="http://schemas.microsoft.com/office/drawing/2014/main" id="{5FDEB10F-E6AC-48D0-942C-E1F170AF5FA8}"/>
                  </a:ext>
                </a:extLst>
              </p:cNvPr>
              <p:cNvSpPr/>
              <p:nvPr/>
            </p:nvSpPr>
            <p:spPr>
              <a:xfrm>
                <a:off x="10801346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2" name="Oval 671">
                <a:extLst>
                  <a:ext uri="{FF2B5EF4-FFF2-40B4-BE49-F238E27FC236}">
                    <a16:creationId xmlns:a16="http://schemas.microsoft.com/office/drawing/2014/main" id="{08A2C2DB-AA73-4857-A266-F044F0A640CD}"/>
                  </a:ext>
                </a:extLst>
              </p:cNvPr>
              <p:cNvSpPr/>
              <p:nvPr/>
            </p:nvSpPr>
            <p:spPr>
              <a:xfrm>
                <a:off x="11099797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3" name="Oval 672">
                <a:extLst>
                  <a:ext uri="{FF2B5EF4-FFF2-40B4-BE49-F238E27FC236}">
                    <a16:creationId xmlns:a16="http://schemas.microsoft.com/office/drawing/2014/main" id="{E0194812-2555-401B-84F2-ED2EEA69E40C}"/>
                  </a:ext>
                </a:extLst>
              </p:cNvPr>
              <p:cNvSpPr/>
              <p:nvPr/>
            </p:nvSpPr>
            <p:spPr>
              <a:xfrm>
                <a:off x="11398247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4" name="Oval 673">
                <a:extLst>
                  <a:ext uri="{FF2B5EF4-FFF2-40B4-BE49-F238E27FC236}">
                    <a16:creationId xmlns:a16="http://schemas.microsoft.com/office/drawing/2014/main" id="{0D1672BA-B524-42C3-859E-B45A8C8B0DBF}"/>
                  </a:ext>
                </a:extLst>
              </p:cNvPr>
              <p:cNvSpPr/>
              <p:nvPr/>
            </p:nvSpPr>
            <p:spPr>
              <a:xfrm>
                <a:off x="11696699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5" name="Oval 674">
                <a:extLst>
                  <a:ext uri="{FF2B5EF4-FFF2-40B4-BE49-F238E27FC236}">
                    <a16:creationId xmlns:a16="http://schemas.microsoft.com/office/drawing/2014/main" id="{329DEDBA-F257-478F-A9E4-CF15E5DC1286}"/>
                  </a:ext>
                </a:extLst>
              </p:cNvPr>
              <p:cNvSpPr/>
              <p:nvPr/>
            </p:nvSpPr>
            <p:spPr>
              <a:xfrm>
                <a:off x="119951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3" name="Group 592">
              <a:extLst>
                <a:ext uri="{FF2B5EF4-FFF2-40B4-BE49-F238E27FC236}">
                  <a16:creationId xmlns:a16="http://schemas.microsoft.com/office/drawing/2014/main" id="{51078E26-F069-422D-A2A9-DE147F7CAB1D}"/>
                </a:ext>
              </a:extLst>
            </p:cNvPr>
            <p:cNvGrpSpPr/>
            <p:nvPr/>
          </p:nvGrpSpPr>
          <p:grpSpPr>
            <a:xfrm>
              <a:off x="6670678" y="6194995"/>
              <a:ext cx="3098800" cy="114300"/>
              <a:chOff x="9010640" y="5149848"/>
              <a:chExt cx="3098810" cy="114302"/>
            </a:xfrm>
          </p:grpSpPr>
          <p:sp>
            <p:nvSpPr>
              <p:cNvPr id="654" name="Oval 653">
                <a:extLst>
                  <a:ext uri="{FF2B5EF4-FFF2-40B4-BE49-F238E27FC236}">
                    <a16:creationId xmlns:a16="http://schemas.microsoft.com/office/drawing/2014/main" id="{FB866EAB-1DD9-4B8A-9640-2468B0400CB7}"/>
                  </a:ext>
                </a:extLst>
              </p:cNvPr>
              <p:cNvSpPr/>
              <p:nvPr/>
            </p:nvSpPr>
            <p:spPr>
              <a:xfrm>
                <a:off x="9010640" y="5149848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5" name="Oval 654">
                <a:extLst>
                  <a:ext uri="{FF2B5EF4-FFF2-40B4-BE49-F238E27FC236}">
                    <a16:creationId xmlns:a16="http://schemas.microsoft.com/office/drawing/2014/main" id="{ADF5D409-DDBE-431D-8FEE-57DD3063F859}"/>
                  </a:ext>
                </a:extLst>
              </p:cNvPr>
              <p:cNvSpPr/>
              <p:nvPr/>
            </p:nvSpPr>
            <p:spPr>
              <a:xfrm>
                <a:off x="9309092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6" name="Oval 655">
                <a:extLst>
                  <a:ext uri="{FF2B5EF4-FFF2-40B4-BE49-F238E27FC236}">
                    <a16:creationId xmlns:a16="http://schemas.microsoft.com/office/drawing/2014/main" id="{6F768538-1311-4A8D-AB47-1A5320E2AFB5}"/>
                  </a:ext>
                </a:extLst>
              </p:cNvPr>
              <p:cNvSpPr/>
              <p:nvPr/>
            </p:nvSpPr>
            <p:spPr>
              <a:xfrm>
                <a:off x="9607542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7" name="Oval 656">
                <a:extLst>
                  <a:ext uri="{FF2B5EF4-FFF2-40B4-BE49-F238E27FC236}">
                    <a16:creationId xmlns:a16="http://schemas.microsoft.com/office/drawing/2014/main" id="{A9512F61-727E-41DE-B3D4-3065A7F5E51E}"/>
                  </a:ext>
                </a:extLst>
              </p:cNvPr>
              <p:cNvSpPr/>
              <p:nvPr/>
            </p:nvSpPr>
            <p:spPr>
              <a:xfrm>
                <a:off x="9905995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8" name="Oval 657">
                <a:extLst>
                  <a:ext uri="{FF2B5EF4-FFF2-40B4-BE49-F238E27FC236}">
                    <a16:creationId xmlns:a16="http://schemas.microsoft.com/office/drawing/2014/main" id="{6824FA0C-4E69-4E73-BDA7-AA40899B1BCD}"/>
                  </a:ext>
                </a:extLst>
              </p:cNvPr>
              <p:cNvSpPr/>
              <p:nvPr/>
            </p:nvSpPr>
            <p:spPr>
              <a:xfrm>
                <a:off x="10204445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9" name="Oval 658">
                <a:extLst>
                  <a:ext uri="{FF2B5EF4-FFF2-40B4-BE49-F238E27FC236}">
                    <a16:creationId xmlns:a16="http://schemas.microsoft.com/office/drawing/2014/main" id="{44BA3823-F5A5-413F-8053-97C25A5C17AF}"/>
                  </a:ext>
                </a:extLst>
              </p:cNvPr>
              <p:cNvSpPr/>
              <p:nvPr/>
            </p:nvSpPr>
            <p:spPr>
              <a:xfrm>
                <a:off x="10502893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0" name="Oval 659">
                <a:extLst>
                  <a:ext uri="{FF2B5EF4-FFF2-40B4-BE49-F238E27FC236}">
                    <a16:creationId xmlns:a16="http://schemas.microsoft.com/office/drawing/2014/main" id="{FEAC3467-E7D7-43E6-B87D-DB091125D3FC}"/>
                  </a:ext>
                </a:extLst>
              </p:cNvPr>
              <p:cNvSpPr/>
              <p:nvPr/>
            </p:nvSpPr>
            <p:spPr>
              <a:xfrm>
                <a:off x="10801346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1" name="Oval 660">
                <a:extLst>
                  <a:ext uri="{FF2B5EF4-FFF2-40B4-BE49-F238E27FC236}">
                    <a16:creationId xmlns:a16="http://schemas.microsoft.com/office/drawing/2014/main" id="{B0EC64EA-4746-40FE-B2BA-222A5F434F01}"/>
                  </a:ext>
                </a:extLst>
              </p:cNvPr>
              <p:cNvSpPr/>
              <p:nvPr/>
            </p:nvSpPr>
            <p:spPr>
              <a:xfrm>
                <a:off x="11099797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2" name="Oval 661">
                <a:extLst>
                  <a:ext uri="{FF2B5EF4-FFF2-40B4-BE49-F238E27FC236}">
                    <a16:creationId xmlns:a16="http://schemas.microsoft.com/office/drawing/2014/main" id="{AED9232F-B75A-4D72-ACAA-B3F29AD00179}"/>
                  </a:ext>
                </a:extLst>
              </p:cNvPr>
              <p:cNvSpPr/>
              <p:nvPr/>
            </p:nvSpPr>
            <p:spPr>
              <a:xfrm>
                <a:off x="11398247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3" name="Oval 662">
                <a:extLst>
                  <a:ext uri="{FF2B5EF4-FFF2-40B4-BE49-F238E27FC236}">
                    <a16:creationId xmlns:a16="http://schemas.microsoft.com/office/drawing/2014/main" id="{3672C159-94C7-42AD-8281-FDC775DE5054}"/>
                  </a:ext>
                </a:extLst>
              </p:cNvPr>
              <p:cNvSpPr/>
              <p:nvPr/>
            </p:nvSpPr>
            <p:spPr>
              <a:xfrm>
                <a:off x="11696699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4" name="Oval 663">
                <a:extLst>
                  <a:ext uri="{FF2B5EF4-FFF2-40B4-BE49-F238E27FC236}">
                    <a16:creationId xmlns:a16="http://schemas.microsoft.com/office/drawing/2014/main" id="{4E3FAEE3-2ADB-44E2-8D09-F7793C46D126}"/>
                  </a:ext>
                </a:extLst>
              </p:cNvPr>
              <p:cNvSpPr/>
              <p:nvPr/>
            </p:nvSpPr>
            <p:spPr>
              <a:xfrm>
                <a:off x="119951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2B3F262C-741D-490C-9772-538706E30F36}"/>
                </a:ext>
              </a:extLst>
            </p:cNvPr>
            <p:cNvGrpSpPr/>
            <p:nvPr/>
          </p:nvGrpSpPr>
          <p:grpSpPr>
            <a:xfrm>
              <a:off x="6670676" y="6438867"/>
              <a:ext cx="3098800" cy="114300"/>
              <a:chOff x="9010640" y="5149848"/>
              <a:chExt cx="3098810" cy="114302"/>
            </a:xfrm>
          </p:grpSpPr>
          <p:sp>
            <p:nvSpPr>
              <p:cNvPr id="643" name="Oval 642">
                <a:extLst>
                  <a:ext uri="{FF2B5EF4-FFF2-40B4-BE49-F238E27FC236}">
                    <a16:creationId xmlns:a16="http://schemas.microsoft.com/office/drawing/2014/main" id="{A02D8A60-785B-45EC-A3A3-EB53ACDD5673}"/>
                  </a:ext>
                </a:extLst>
              </p:cNvPr>
              <p:cNvSpPr/>
              <p:nvPr/>
            </p:nvSpPr>
            <p:spPr>
              <a:xfrm>
                <a:off x="9010640" y="5149848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4" name="Oval 643">
                <a:extLst>
                  <a:ext uri="{FF2B5EF4-FFF2-40B4-BE49-F238E27FC236}">
                    <a16:creationId xmlns:a16="http://schemas.microsoft.com/office/drawing/2014/main" id="{6EE1E4B4-EA4F-4DE0-9ACA-65B33A9648DB}"/>
                  </a:ext>
                </a:extLst>
              </p:cNvPr>
              <p:cNvSpPr/>
              <p:nvPr/>
            </p:nvSpPr>
            <p:spPr>
              <a:xfrm>
                <a:off x="9309092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5" name="Oval 644">
                <a:extLst>
                  <a:ext uri="{FF2B5EF4-FFF2-40B4-BE49-F238E27FC236}">
                    <a16:creationId xmlns:a16="http://schemas.microsoft.com/office/drawing/2014/main" id="{FB1A4BC8-9BC9-48C5-887F-130D5BF1E2B0}"/>
                  </a:ext>
                </a:extLst>
              </p:cNvPr>
              <p:cNvSpPr/>
              <p:nvPr/>
            </p:nvSpPr>
            <p:spPr>
              <a:xfrm>
                <a:off x="9607542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6" name="Oval 645">
                <a:extLst>
                  <a:ext uri="{FF2B5EF4-FFF2-40B4-BE49-F238E27FC236}">
                    <a16:creationId xmlns:a16="http://schemas.microsoft.com/office/drawing/2014/main" id="{360686FC-E3C6-4B22-BD16-6C451E9305AA}"/>
                  </a:ext>
                </a:extLst>
              </p:cNvPr>
              <p:cNvSpPr/>
              <p:nvPr/>
            </p:nvSpPr>
            <p:spPr>
              <a:xfrm>
                <a:off x="9905995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7" name="Oval 646">
                <a:extLst>
                  <a:ext uri="{FF2B5EF4-FFF2-40B4-BE49-F238E27FC236}">
                    <a16:creationId xmlns:a16="http://schemas.microsoft.com/office/drawing/2014/main" id="{34C8DF78-D8F5-44A8-8D2A-1ED8F4BEE0E8}"/>
                  </a:ext>
                </a:extLst>
              </p:cNvPr>
              <p:cNvSpPr/>
              <p:nvPr/>
            </p:nvSpPr>
            <p:spPr>
              <a:xfrm>
                <a:off x="10204445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8" name="Oval 647">
                <a:extLst>
                  <a:ext uri="{FF2B5EF4-FFF2-40B4-BE49-F238E27FC236}">
                    <a16:creationId xmlns:a16="http://schemas.microsoft.com/office/drawing/2014/main" id="{D4ABD328-2548-4C69-A861-E658BFB70FF4}"/>
                  </a:ext>
                </a:extLst>
              </p:cNvPr>
              <p:cNvSpPr/>
              <p:nvPr/>
            </p:nvSpPr>
            <p:spPr>
              <a:xfrm>
                <a:off x="10502893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9" name="Oval 648">
                <a:extLst>
                  <a:ext uri="{FF2B5EF4-FFF2-40B4-BE49-F238E27FC236}">
                    <a16:creationId xmlns:a16="http://schemas.microsoft.com/office/drawing/2014/main" id="{37C328D5-E351-41C6-8892-B51B6BF00438}"/>
                  </a:ext>
                </a:extLst>
              </p:cNvPr>
              <p:cNvSpPr/>
              <p:nvPr/>
            </p:nvSpPr>
            <p:spPr>
              <a:xfrm>
                <a:off x="10801346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0" name="Oval 649">
                <a:extLst>
                  <a:ext uri="{FF2B5EF4-FFF2-40B4-BE49-F238E27FC236}">
                    <a16:creationId xmlns:a16="http://schemas.microsoft.com/office/drawing/2014/main" id="{AF67BB58-9E54-4A95-8F2C-79B48FECD760}"/>
                  </a:ext>
                </a:extLst>
              </p:cNvPr>
              <p:cNvSpPr/>
              <p:nvPr/>
            </p:nvSpPr>
            <p:spPr>
              <a:xfrm>
                <a:off x="11099797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1" name="Oval 650">
                <a:extLst>
                  <a:ext uri="{FF2B5EF4-FFF2-40B4-BE49-F238E27FC236}">
                    <a16:creationId xmlns:a16="http://schemas.microsoft.com/office/drawing/2014/main" id="{3B886483-4147-4C63-B98E-88EDDC710DBE}"/>
                  </a:ext>
                </a:extLst>
              </p:cNvPr>
              <p:cNvSpPr/>
              <p:nvPr/>
            </p:nvSpPr>
            <p:spPr>
              <a:xfrm>
                <a:off x="11398247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2" name="Oval 651">
                <a:extLst>
                  <a:ext uri="{FF2B5EF4-FFF2-40B4-BE49-F238E27FC236}">
                    <a16:creationId xmlns:a16="http://schemas.microsoft.com/office/drawing/2014/main" id="{C4FA10FC-8E49-4238-963A-E966A50C96D9}"/>
                  </a:ext>
                </a:extLst>
              </p:cNvPr>
              <p:cNvSpPr/>
              <p:nvPr/>
            </p:nvSpPr>
            <p:spPr>
              <a:xfrm>
                <a:off x="11696699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3" name="Oval 652">
                <a:extLst>
                  <a:ext uri="{FF2B5EF4-FFF2-40B4-BE49-F238E27FC236}">
                    <a16:creationId xmlns:a16="http://schemas.microsoft.com/office/drawing/2014/main" id="{7D0716FE-FCAD-4BB4-ACF6-40F153B66C4A}"/>
                  </a:ext>
                </a:extLst>
              </p:cNvPr>
              <p:cNvSpPr/>
              <p:nvPr/>
            </p:nvSpPr>
            <p:spPr>
              <a:xfrm>
                <a:off x="119951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5" name="Group 594">
              <a:extLst>
                <a:ext uri="{FF2B5EF4-FFF2-40B4-BE49-F238E27FC236}">
                  <a16:creationId xmlns:a16="http://schemas.microsoft.com/office/drawing/2014/main" id="{626DC6A2-C050-4B0A-93EE-C4D9AADAF1BB}"/>
                </a:ext>
              </a:extLst>
            </p:cNvPr>
            <p:cNvGrpSpPr/>
            <p:nvPr/>
          </p:nvGrpSpPr>
          <p:grpSpPr>
            <a:xfrm>
              <a:off x="6670676" y="6682741"/>
              <a:ext cx="3098800" cy="114300"/>
              <a:chOff x="9010640" y="5149848"/>
              <a:chExt cx="3098810" cy="114302"/>
            </a:xfrm>
          </p:grpSpPr>
          <p:sp>
            <p:nvSpPr>
              <p:cNvPr id="632" name="Oval 631">
                <a:extLst>
                  <a:ext uri="{FF2B5EF4-FFF2-40B4-BE49-F238E27FC236}">
                    <a16:creationId xmlns:a16="http://schemas.microsoft.com/office/drawing/2014/main" id="{8076AEDE-8D62-4AB8-936D-140B5C349FFE}"/>
                  </a:ext>
                </a:extLst>
              </p:cNvPr>
              <p:cNvSpPr/>
              <p:nvPr/>
            </p:nvSpPr>
            <p:spPr>
              <a:xfrm>
                <a:off x="9010640" y="5149848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Oval 632">
                <a:extLst>
                  <a:ext uri="{FF2B5EF4-FFF2-40B4-BE49-F238E27FC236}">
                    <a16:creationId xmlns:a16="http://schemas.microsoft.com/office/drawing/2014/main" id="{E73DDF16-C1B1-4448-8C01-6FBAD2E2A856}"/>
                  </a:ext>
                </a:extLst>
              </p:cNvPr>
              <p:cNvSpPr/>
              <p:nvPr/>
            </p:nvSpPr>
            <p:spPr>
              <a:xfrm>
                <a:off x="9309092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Oval 633">
                <a:extLst>
                  <a:ext uri="{FF2B5EF4-FFF2-40B4-BE49-F238E27FC236}">
                    <a16:creationId xmlns:a16="http://schemas.microsoft.com/office/drawing/2014/main" id="{9730574D-B418-49E2-9159-8E81C6A0240B}"/>
                  </a:ext>
                </a:extLst>
              </p:cNvPr>
              <p:cNvSpPr/>
              <p:nvPr/>
            </p:nvSpPr>
            <p:spPr>
              <a:xfrm>
                <a:off x="9607542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5" name="Oval 634">
                <a:extLst>
                  <a:ext uri="{FF2B5EF4-FFF2-40B4-BE49-F238E27FC236}">
                    <a16:creationId xmlns:a16="http://schemas.microsoft.com/office/drawing/2014/main" id="{131FCCDC-C4CB-4736-A726-F53ADD604535}"/>
                  </a:ext>
                </a:extLst>
              </p:cNvPr>
              <p:cNvSpPr/>
              <p:nvPr/>
            </p:nvSpPr>
            <p:spPr>
              <a:xfrm>
                <a:off x="9905995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6" name="Oval 635">
                <a:extLst>
                  <a:ext uri="{FF2B5EF4-FFF2-40B4-BE49-F238E27FC236}">
                    <a16:creationId xmlns:a16="http://schemas.microsoft.com/office/drawing/2014/main" id="{586F6D33-193E-4104-8926-ECF8E67AC0FE}"/>
                  </a:ext>
                </a:extLst>
              </p:cNvPr>
              <p:cNvSpPr/>
              <p:nvPr/>
            </p:nvSpPr>
            <p:spPr>
              <a:xfrm>
                <a:off x="10204445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7" name="Oval 636">
                <a:extLst>
                  <a:ext uri="{FF2B5EF4-FFF2-40B4-BE49-F238E27FC236}">
                    <a16:creationId xmlns:a16="http://schemas.microsoft.com/office/drawing/2014/main" id="{E7E683AC-A3D8-4753-9AF4-EBD424C06C8E}"/>
                  </a:ext>
                </a:extLst>
              </p:cNvPr>
              <p:cNvSpPr/>
              <p:nvPr/>
            </p:nvSpPr>
            <p:spPr>
              <a:xfrm>
                <a:off x="10502893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8" name="Oval 637">
                <a:extLst>
                  <a:ext uri="{FF2B5EF4-FFF2-40B4-BE49-F238E27FC236}">
                    <a16:creationId xmlns:a16="http://schemas.microsoft.com/office/drawing/2014/main" id="{28202680-39A4-4350-96D6-604CDF0880BB}"/>
                  </a:ext>
                </a:extLst>
              </p:cNvPr>
              <p:cNvSpPr/>
              <p:nvPr/>
            </p:nvSpPr>
            <p:spPr>
              <a:xfrm>
                <a:off x="10801346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9" name="Oval 638">
                <a:extLst>
                  <a:ext uri="{FF2B5EF4-FFF2-40B4-BE49-F238E27FC236}">
                    <a16:creationId xmlns:a16="http://schemas.microsoft.com/office/drawing/2014/main" id="{D4DE39D9-DBB5-480D-907D-57CE665D668D}"/>
                  </a:ext>
                </a:extLst>
              </p:cNvPr>
              <p:cNvSpPr/>
              <p:nvPr/>
            </p:nvSpPr>
            <p:spPr>
              <a:xfrm>
                <a:off x="11099797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0" name="Oval 639">
                <a:extLst>
                  <a:ext uri="{FF2B5EF4-FFF2-40B4-BE49-F238E27FC236}">
                    <a16:creationId xmlns:a16="http://schemas.microsoft.com/office/drawing/2014/main" id="{63B9F6AA-AA15-4936-84AB-527057E0CA1D}"/>
                  </a:ext>
                </a:extLst>
              </p:cNvPr>
              <p:cNvSpPr/>
              <p:nvPr/>
            </p:nvSpPr>
            <p:spPr>
              <a:xfrm>
                <a:off x="11398247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1" name="Oval 640">
                <a:extLst>
                  <a:ext uri="{FF2B5EF4-FFF2-40B4-BE49-F238E27FC236}">
                    <a16:creationId xmlns:a16="http://schemas.microsoft.com/office/drawing/2014/main" id="{FB7D120A-D02A-41B6-A8D0-2F21581B05F6}"/>
                  </a:ext>
                </a:extLst>
              </p:cNvPr>
              <p:cNvSpPr/>
              <p:nvPr/>
            </p:nvSpPr>
            <p:spPr>
              <a:xfrm>
                <a:off x="11696699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2" name="Oval 641">
                <a:extLst>
                  <a:ext uri="{FF2B5EF4-FFF2-40B4-BE49-F238E27FC236}">
                    <a16:creationId xmlns:a16="http://schemas.microsoft.com/office/drawing/2014/main" id="{26B6D024-0BAD-4197-8AA3-E1D68DE58ED4}"/>
                  </a:ext>
                </a:extLst>
              </p:cNvPr>
              <p:cNvSpPr/>
              <p:nvPr/>
            </p:nvSpPr>
            <p:spPr>
              <a:xfrm>
                <a:off x="119951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E943A366-325F-489A-8C3D-E4B80C710453}"/>
                </a:ext>
              </a:extLst>
            </p:cNvPr>
            <p:cNvGrpSpPr/>
            <p:nvPr/>
          </p:nvGrpSpPr>
          <p:grpSpPr>
            <a:xfrm>
              <a:off x="6670674" y="6926614"/>
              <a:ext cx="3098800" cy="114300"/>
              <a:chOff x="9010640" y="5149848"/>
              <a:chExt cx="3098810" cy="114302"/>
            </a:xfrm>
          </p:grpSpPr>
          <p:sp>
            <p:nvSpPr>
              <p:cNvPr id="621" name="Oval 620">
                <a:extLst>
                  <a:ext uri="{FF2B5EF4-FFF2-40B4-BE49-F238E27FC236}">
                    <a16:creationId xmlns:a16="http://schemas.microsoft.com/office/drawing/2014/main" id="{3EA70B31-6E8A-409D-86A7-F1A686AF15CE}"/>
                  </a:ext>
                </a:extLst>
              </p:cNvPr>
              <p:cNvSpPr/>
              <p:nvPr/>
            </p:nvSpPr>
            <p:spPr>
              <a:xfrm>
                <a:off x="9010640" y="5149848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2" name="Oval 621">
                <a:extLst>
                  <a:ext uri="{FF2B5EF4-FFF2-40B4-BE49-F238E27FC236}">
                    <a16:creationId xmlns:a16="http://schemas.microsoft.com/office/drawing/2014/main" id="{8D17ED0C-7555-4C38-A97A-23D9541FDBF8}"/>
                  </a:ext>
                </a:extLst>
              </p:cNvPr>
              <p:cNvSpPr/>
              <p:nvPr/>
            </p:nvSpPr>
            <p:spPr>
              <a:xfrm>
                <a:off x="9309092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3" name="Oval 622">
                <a:extLst>
                  <a:ext uri="{FF2B5EF4-FFF2-40B4-BE49-F238E27FC236}">
                    <a16:creationId xmlns:a16="http://schemas.microsoft.com/office/drawing/2014/main" id="{B88932D9-B1E1-4BB4-B69C-58D214AB737D}"/>
                  </a:ext>
                </a:extLst>
              </p:cNvPr>
              <p:cNvSpPr/>
              <p:nvPr/>
            </p:nvSpPr>
            <p:spPr>
              <a:xfrm>
                <a:off x="9607542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4" name="Oval 623">
                <a:extLst>
                  <a:ext uri="{FF2B5EF4-FFF2-40B4-BE49-F238E27FC236}">
                    <a16:creationId xmlns:a16="http://schemas.microsoft.com/office/drawing/2014/main" id="{BF57145C-C501-4431-8830-0B9751074ABE}"/>
                  </a:ext>
                </a:extLst>
              </p:cNvPr>
              <p:cNvSpPr/>
              <p:nvPr/>
            </p:nvSpPr>
            <p:spPr>
              <a:xfrm>
                <a:off x="9905995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5" name="Oval 624">
                <a:extLst>
                  <a:ext uri="{FF2B5EF4-FFF2-40B4-BE49-F238E27FC236}">
                    <a16:creationId xmlns:a16="http://schemas.microsoft.com/office/drawing/2014/main" id="{2AF12632-774A-4DF3-9820-66F362B40C00}"/>
                  </a:ext>
                </a:extLst>
              </p:cNvPr>
              <p:cNvSpPr/>
              <p:nvPr/>
            </p:nvSpPr>
            <p:spPr>
              <a:xfrm>
                <a:off x="10204445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6" name="Oval 625">
                <a:extLst>
                  <a:ext uri="{FF2B5EF4-FFF2-40B4-BE49-F238E27FC236}">
                    <a16:creationId xmlns:a16="http://schemas.microsoft.com/office/drawing/2014/main" id="{974D065A-CC91-44CD-A9B2-409FB6101ACA}"/>
                  </a:ext>
                </a:extLst>
              </p:cNvPr>
              <p:cNvSpPr/>
              <p:nvPr/>
            </p:nvSpPr>
            <p:spPr>
              <a:xfrm>
                <a:off x="10502893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7" name="Oval 626">
                <a:extLst>
                  <a:ext uri="{FF2B5EF4-FFF2-40B4-BE49-F238E27FC236}">
                    <a16:creationId xmlns:a16="http://schemas.microsoft.com/office/drawing/2014/main" id="{C65146C2-747D-4804-83EF-8F76978BEC67}"/>
                  </a:ext>
                </a:extLst>
              </p:cNvPr>
              <p:cNvSpPr/>
              <p:nvPr/>
            </p:nvSpPr>
            <p:spPr>
              <a:xfrm>
                <a:off x="10801346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8" name="Oval 627">
                <a:extLst>
                  <a:ext uri="{FF2B5EF4-FFF2-40B4-BE49-F238E27FC236}">
                    <a16:creationId xmlns:a16="http://schemas.microsoft.com/office/drawing/2014/main" id="{AECC5D69-0152-47DF-9BB8-8FCD4807901C}"/>
                  </a:ext>
                </a:extLst>
              </p:cNvPr>
              <p:cNvSpPr/>
              <p:nvPr/>
            </p:nvSpPr>
            <p:spPr>
              <a:xfrm>
                <a:off x="11099797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9" name="Oval 628">
                <a:extLst>
                  <a:ext uri="{FF2B5EF4-FFF2-40B4-BE49-F238E27FC236}">
                    <a16:creationId xmlns:a16="http://schemas.microsoft.com/office/drawing/2014/main" id="{9702591B-DE29-4137-8483-299A3EA0BB84}"/>
                  </a:ext>
                </a:extLst>
              </p:cNvPr>
              <p:cNvSpPr/>
              <p:nvPr/>
            </p:nvSpPr>
            <p:spPr>
              <a:xfrm>
                <a:off x="11398247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0" name="Oval 629">
                <a:extLst>
                  <a:ext uri="{FF2B5EF4-FFF2-40B4-BE49-F238E27FC236}">
                    <a16:creationId xmlns:a16="http://schemas.microsoft.com/office/drawing/2014/main" id="{5F9DD68D-8D7D-45F9-8EFF-8AD602D88486}"/>
                  </a:ext>
                </a:extLst>
              </p:cNvPr>
              <p:cNvSpPr/>
              <p:nvPr/>
            </p:nvSpPr>
            <p:spPr>
              <a:xfrm>
                <a:off x="11696699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Oval 630">
                <a:extLst>
                  <a:ext uri="{FF2B5EF4-FFF2-40B4-BE49-F238E27FC236}">
                    <a16:creationId xmlns:a16="http://schemas.microsoft.com/office/drawing/2014/main" id="{DBB9DFAB-2528-453F-B978-43CBD2A4E9B0}"/>
                  </a:ext>
                </a:extLst>
              </p:cNvPr>
              <p:cNvSpPr/>
              <p:nvPr/>
            </p:nvSpPr>
            <p:spPr>
              <a:xfrm>
                <a:off x="119951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7" name="Group 596">
              <a:extLst>
                <a:ext uri="{FF2B5EF4-FFF2-40B4-BE49-F238E27FC236}">
                  <a16:creationId xmlns:a16="http://schemas.microsoft.com/office/drawing/2014/main" id="{F01714AF-D888-4B4B-B2E2-70D6A0E6E31C}"/>
                </a:ext>
              </a:extLst>
            </p:cNvPr>
            <p:cNvGrpSpPr/>
            <p:nvPr/>
          </p:nvGrpSpPr>
          <p:grpSpPr>
            <a:xfrm>
              <a:off x="6670676" y="7170489"/>
              <a:ext cx="3098800" cy="114300"/>
              <a:chOff x="9010640" y="5149848"/>
              <a:chExt cx="3098810" cy="114302"/>
            </a:xfrm>
          </p:grpSpPr>
          <p:sp>
            <p:nvSpPr>
              <p:cNvPr id="610" name="Oval 609">
                <a:extLst>
                  <a:ext uri="{FF2B5EF4-FFF2-40B4-BE49-F238E27FC236}">
                    <a16:creationId xmlns:a16="http://schemas.microsoft.com/office/drawing/2014/main" id="{1ACD87CB-6278-464C-BF30-DA482198B1E6}"/>
                  </a:ext>
                </a:extLst>
              </p:cNvPr>
              <p:cNvSpPr/>
              <p:nvPr/>
            </p:nvSpPr>
            <p:spPr>
              <a:xfrm>
                <a:off x="9010640" y="5149848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Oval 610">
                <a:extLst>
                  <a:ext uri="{FF2B5EF4-FFF2-40B4-BE49-F238E27FC236}">
                    <a16:creationId xmlns:a16="http://schemas.microsoft.com/office/drawing/2014/main" id="{7535BF24-ACC0-4ABA-B31E-67E860A9BAE1}"/>
                  </a:ext>
                </a:extLst>
              </p:cNvPr>
              <p:cNvSpPr/>
              <p:nvPr/>
            </p:nvSpPr>
            <p:spPr>
              <a:xfrm>
                <a:off x="9309092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2" name="Oval 611">
                <a:extLst>
                  <a:ext uri="{FF2B5EF4-FFF2-40B4-BE49-F238E27FC236}">
                    <a16:creationId xmlns:a16="http://schemas.microsoft.com/office/drawing/2014/main" id="{B2B76F46-D1A0-41B2-935B-934B129EACF3}"/>
                  </a:ext>
                </a:extLst>
              </p:cNvPr>
              <p:cNvSpPr/>
              <p:nvPr/>
            </p:nvSpPr>
            <p:spPr>
              <a:xfrm>
                <a:off x="9607542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3" name="Oval 612">
                <a:extLst>
                  <a:ext uri="{FF2B5EF4-FFF2-40B4-BE49-F238E27FC236}">
                    <a16:creationId xmlns:a16="http://schemas.microsoft.com/office/drawing/2014/main" id="{A9809F09-55CC-4E54-A7DE-3229A0F3A236}"/>
                  </a:ext>
                </a:extLst>
              </p:cNvPr>
              <p:cNvSpPr/>
              <p:nvPr/>
            </p:nvSpPr>
            <p:spPr>
              <a:xfrm>
                <a:off x="9905995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4" name="Oval 613">
                <a:extLst>
                  <a:ext uri="{FF2B5EF4-FFF2-40B4-BE49-F238E27FC236}">
                    <a16:creationId xmlns:a16="http://schemas.microsoft.com/office/drawing/2014/main" id="{FA5B2F30-9E57-4707-A8BC-BD981E860406}"/>
                  </a:ext>
                </a:extLst>
              </p:cNvPr>
              <p:cNvSpPr/>
              <p:nvPr/>
            </p:nvSpPr>
            <p:spPr>
              <a:xfrm>
                <a:off x="10204445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5" name="Oval 614">
                <a:extLst>
                  <a:ext uri="{FF2B5EF4-FFF2-40B4-BE49-F238E27FC236}">
                    <a16:creationId xmlns:a16="http://schemas.microsoft.com/office/drawing/2014/main" id="{1D1B959A-2772-4E43-BDB0-A5E6B4CC0BA5}"/>
                  </a:ext>
                </a:extLst>
              </p:cNvPr>
              <p:cNvSpPr/>
              <p:nvPr/>
            </p:nvSpPr>
            <p:spPr>
              <a:xfrm>
                <a:off x="10502893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6" name="Oval 615">
                <a:extLst>
                  <a:ext uri="{FF2B5EF4-FFF2-40B4-BE49-F238E27FC236}">
                    <a16:creationId xmlns:a16="http://schemas.microsoft.com/office/drawing/2014/main" id="{555F9B00-FEF5-4B6A-A2BB-7AA84896DC9D}"/>
                  </a:ext>
                </a:extLst>
              </p:cNvPr>
              <p:cNvSpPr/>
              <p:nvPr/>
            </p:nvSpPr>
            <p:spPr>
              <a:xfrm>
                <a:off x="10801346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7" name="Oval 616">
                <a:extLst>
                  <a:ext uri="{FF2B5EF4-FFF2-40B4-BE49-F238E27FC236}">
                    <a16:creationId xmlns:a16="http://schemas.microsoft.com/office/drawing/2014/main" id="{5A9E7214-B643-449D-A7B9-4515F98EA0B2}"/>
                  </a:ext>
                </a:extLst>
              </p:cNvPr>
              <p:cNvSpPr/>
              <p:nvPr/>
            </p:nvSpPr>
            <p:spPr>
              <a:xfrm>
                <a:off x="11099797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8" name="Oval 617">
                <a:extLst>
                  <a:ext uri="{FF2B5EF4-FFF2-40B4-BE49-F238E27FC236}">
                    <a16:creationId xmlns:a16="http://schemas.microsoft.com/office/drawing/2014/main" id="{20D9192D-F51E-4E04-A0CC-A6EE7209D90A}"/>
                  </a:ext>
                </a:extLst>
              </p:cNvPr>
              <p:cNvSpPr/>
              <p:nvPr/>
            </p:nvSpPr>
            <p:spPr>
              <a:xfrm>
                <a:off x="11398247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9" name="Oval 618">
                <a:extLst>
                  <a:ext uri="{FF2B5EF4-FFF2-40B4-BE49-F238E27FC236}">
                    <a16:creationId xmlns:a16="http://schemas.microsoft.com/office/drawing/2014/main" id="{BAEB27EC-3710-49C2-8E8D-5B40D2CA9502}"/>
                  </a:ext>
                </a:extLst>
              </p:cNvPr>
              <p:cNvSpPr/>
              <p:nvPr/>
            </p:nvSpPr>
            <p:spPr>
              <a:xfrm>
                <a:off x="11696699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Oval 619">
                <a:extLst>
                  <a:ext uri="{FF2B5EF4-FFF2-40B4-BE49-F238E27FC236}">
                    <a16:creationId xmlns:a16="http://schemas.microsoft.com/office/drawing/2014/main" id="{8FF933BF-EA67-46CE-B397-B0D0508B8416}"/>
                  </a:ext>
                </a:extLst>
              </p:cNvPr>
              <p:cNvSpPr/>
              <p:nvPr/>
            </p:nvSpPr>
            <p:spPr>
              <a:xfrm>
                <a:off x="119951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819D4A53-85E3-42F4-8866-C77B533DE34A}"/>
                </a:ext>
              </a:extLst>
            </p:cNvPr>
            <p:cNvGrpSpPr/>
            <p:nvPr/>
          </p:nvGrpSpPr>
          <p:grpSpPr>
            <a:xfrm>
              <a:off x="6670675" y="7414365"/>
              <a:ext cx="3098800" cy="114300"/>
              <a:chOff x="9010640" y="5149848"/>
              <a:chExt cx="3098810" cy="114302"/>
            </a:xfrm>
          </p:grpSpPr>
          <p:sp>
            <p:nvSpPr>
              <p:cNvPr id="599" name="Oval 598">
                <a:extLst>
                  <a:ext uri="{FF2B5EF4-FFF2-40B4-BE49-F238E27FC236}">
                    <a16:creationId xmlns:a16="http://schemas.microsoft.com/office/drawing/2014/main" id="{36889171-69FD-4DB1-B750-7A5662623992}"/>
                  </a:ext>
                </a:extLst>
              </p:cNvPr>
              <p:cNvSpPr/>
              <p:nvPr/>
            </p:nvSpPr>
            <p:spPr>
              <a:xfrm>
                <a:off x="9010640" y="5149848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Oval 599">
                <a:extLst>
                  <a:ext uri="{FF2B5EF4-FFF2-40B4-BE49-F238E27FC236}">
                    <a16:creationId xmlns:a16="http://schemas.microsoft.com/office/drawing/2014/main" id="{8E21DD3C-1FAD-4B83-B55A-E14ECA6BBC2A}"/>
                  </a:ext>
                </a:extLst>
              </p:cNvPr>
              <p:cNvSpPr/>
              <p:nvPr/>
            </p:nvSpPr>
            <p:spPr>
              <a:xfrm>
                <a:off x="9309092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Oval 600">
                <a:extLst>
                  <a:ext uri="{FF2B5EF4-FFF2-40B4-BE49-F238E27FC236}">
                    <a16:creationId xmlns:a16="http://schemas.microsoft.com/office/drawing/2014/main" id="{D84803EF-CEC4-41FD-B812-1A6BB7754FA7}"/>
                  </a:ext>
                </a:extLst>
              </p:cNvPr>
              <p:cNvSpPr/>
              <p:nvPr/>
            </p:nvSpPr>
            <p:spPr>
              <a:xfrm>
                <a:off x="9607542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>
                <a:extLst>
                  <a:ext uri="{FF2B5EF4-FFF2-40B4-BE49-F238E27FC236}">
                    <a16:creationId xmlns:a16="http://schemas.microsoft.com/office/drawing/2014/main" id="{D77E6668-2AB8-4A28-95C9-527B328BD57E}"/>
                  </a:ext>
                </a:extLst>
              </p:cNvPr>
              <p:cNvSpPr/>
              <p:nvPr/>
            </p:nvSpPr>
            <p:spPr>
              <a:xfrm>
                <a:off x="9905995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>
                <a:extLst>
                  <a:ext uri="{FF2B5EF4-FFF2-40B4-BE49-F238E27FC236}">
                    <a16:creationId xmlns:a16="http://schemas.microsoft.com/office/drawing/2014/main" id="{A0411EFA-FF64-4DBD-9AEA-5AEF63391B2F}"/>
                  </a:ext>
                </a:extLst>
              </p:cNvPr>
              <p:cNvSpPr/>
              <p:nvPr/>
            </p:nvSpPr>
            <p:spPr>
              <a:xfrm>
                <a:off x="10204445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Oval 603">
                <a:extLst>
                  <a:ext uri="{FF2B5EF4-FFF2-40B4-BE49-F238E27FC236}">
                    <a16:creationId xmlns:a16="http://schemas.microsoft.com/office/drawing/2014/main" id="{5391341D-1BCB-4C9D-82D4-CE5E63852D41}"/>
                  </a:ext>
                </a:extLst>
              </p:cNvPr>
              <p:cNvSpPr/>
              <p:nvPr/>
            </p:nvSpPr>
            <p:spPr>
              <a:xfrm>
                <a:off x="10502893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5" name="Oval 604">
                <a:extLst>
                  <a:ext uri="{FF2B5EF4-FFF2-40B4-BE49-F238E27FC236}">
                    <a16:creationId xmlns:a16="http://schemas.microsoft.com/office/drawing/2014/main" id="{5146901C-65D2-4BB6-B13D-0EDA0E7322FB}"/>
                  </a:ext>
                </a:extLst>
              </p:cNvPr>
              <p:cNvSpPr/>
              <p:nvPr/>
            </p:nvSpPr>
            <p:spPr>
              <a:xfrm>
                <a:off x="10801346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6" name="Oval 605">
                <a:extLst>
                  <a:ext uri="{FF2B5EF4-FFF2-40B4-BE49-F238E27FC236}">
                    <a16:creationId xmlns:a16="http://schemas.microsoft.com/office/drawing/2014/main" id="{3D119A30-102E-4A7A-B9A8-E3305E43E8AE}"/>
                  </a:ext>
                </a:extLst>
              </p:cNvPr>
              <p:cNvSpPr/>
              <p:nvPr/>
            </p:nvSpPr>
            <p:spPr>
              <a:xfrm>
                <a:off x="11099797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Oval 606">
                <a:extLst>
                  <a:ext uri="{FF2B5EF4-FFF2-40B4-BE49-F238E27FC236}">
                    <a16:creationId xmlns:a16="http://schemas.microsoft.com/office/drawing/2014/main" id="{EE34A320-D313-4912-AD1B-7FBCF12FBCAD}"/>
                  </a:ext>
                </a:extLst>
              </p:cNvPr>
              <p:cNvSpPr/>
              <p:nvPr/>
            </p:nvSpPr>
            <p:spPr>
              <a:xfrm>
                <a:off x="11398247" y="5149849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Oval 607">
                <a:extLst>
                  <a:ext uri="{FF2B5EF4-FFF2-40B4-BE49-F238E27FC236}">
                    <a16:creationId xmlns:a16="http://schemas.microsoft.com/office/drawing/2014/main" id="{073473F4-49BE-4557-A1C1-A539D5C86DF9}"/>
                  </a:ext>
                </a:extLst>
              </p:cNvPr>
              <p:cNvSpPr/>
              <p:nvPr/>
            </p:nvSpPr>
            <p:spPr>
              <a:xfrm>
                <a:off x="11696699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9" name="Oval 608">
                <a:extLst>
                  <a:ext uri="{FF2B5EF4-FFF2-40B4-BE49-F238E27FC236}">
                    <a16:creationId xmlns:a16="http://schemas.microsoft.com/office/drawing/2014/main" id="{641558CA-254A-43B1-B1B3-9F8F40D79AD8}"/>
                  </a:ext>
                </a:extLst>
              </p:cNvPr>
              <p:cNvSpPr/>
              <p:nvPr/>
            </p:nvSpPr>
            <p:spPr>
              <a:xfrm>
                <a:off x="119951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E1E5423-842D-4AC1-9FDD-5B5D8944A357}"/>
              </a:ext>
            </a:extLst>
          </p:cNvPr>
          <p:cNvSpPr/>
          <p:nvPr/>
        </p:nvSpPr>
        <p:spPr>
          <a:xfrm>
            <a:off x="3467100" y="2171700"/>
            <a:ext cx="5956300" cy="2209800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152400" dist="279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BBE555-0CF5-4F4F-9E0B-7456ABFFDB4E}"/>
              </a:ext>
            </a:extLst>
          </p:cNvPr>
          <p:cNvGrpSpPr/>
          <p:nvPr/>
        </p:nvGrpSpPr>
        <p:grpSpPr>
          <a:xfrm>
            <a:off x="4089522" y="2355647"/>
            <a:ext cx="4766048" cy="1658174"/>
            <a:chOff x="4129740" y="2423887"/>
            <a:chExt cx="4766048" cy="165817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C617E2D-63EC-4E50-9EA0-450D1D0AE882}"/>
                </a:ext>
              </a:extLst>
            </p:cNvPr>
            <p:cNvSpPr txBox="1"/>
            <p:nvPr/>
          </p:nvSpPr>
          <p:spPr>
            <a:xfrm>
              <a:off x="4129740" y="2423887"/>
              <a:ext cx="476604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spc="10" dirty="0">
                  <a:solidFill>
                    <a:schemeClr val="bg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simplicity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0F444C-7A76-4873-976D-5527ECC19986}"/>
                </a:ext>
              </a:extLst>
            </p:cNvPr>
            <p:cNvSpPr txBox="1"/>
            <p:nvPr/>
          </p:nvSpPr>
          <p:spPr>
            <a:xfrm>
              <a:off x="4300518" y="3720424"/>
              <a:ext cx="4288033" cy="3616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50" spc="10" dirty="0">
                  <a:solidFill>
                    <a:schemeClr val="bg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EXPLORE THE WORLD OF SIMPLICITY</a:t>
              </a:r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DE0EC4F-8394-4F03-8443-523884465695}"/>
              </a:ext>
            </a:extLst>
          </p:cNvPr>
          <p:cNvSpPr/>
          <p:nvPr/>
        </p:nvSpPr>
        <p:spPr>
          <a:xfrm>
            <a:off x="1" y="3726181"/>
            <a:ext cx="3473456" cy="3131821"/>
          </a:xfrm>
          <a:custGeom>
            <a:avLst/>
            <a:gdLst>
              <a:gd name="connsiteX0" fmla="*/ 0 w 3473456"/>
              <a:gd name="connsiteY0" fmla="*/ 0 h 3131821"/>
              <a:gd name="connsiteX1" fmla="*/ 891540 w 3473456"/>
              <a:gd name="connsiteY1" fmla="*/ 2272317 h 3131821"/>
              <a:gd name="connsiteX2" fmla="*/ 3394029 w 3473456"/>
              <a:gd name="connsiteY2" fmla="*/ 3033886 h 3131821"/>
              <a:gd name="connsiteX3" fmla="*/ 3473456 w 3473456"/>
              <a:gd name="connsiteY3" fmla="*/ 3131821 h 3131821"/>
              <a:gd name="connsiteX4" fmla="*/ 0 w 3473456"/>
              <a:gd name="connsiteY4" fmla="*/ 3131821 h 313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3456" h="3131821">
                <a:moveTo>
                  <a:pt x="0" y="0"/>
                </a:moveTo>
                <a:cubicBezTo>
                  <a:pt x="1798320" y="688581"/>
                  <a:pt x="251460" y="1553133"/>
                  <a:pt x="891540" y="2272317"/>
                </a:cubicBezTo>
                <a:cubicBezTo>
                  <a:pt x="1589246" y="2956117"/>
                  <a:pt x="2862917" y="2510213"/>
                  <a:pt x="3394029" y="3033886"/>
                </a:cubicBezTo>
                <a:lnTo>
                  <a:pt x="3473456" y="3131821"/>
                </a:lnTo>
                <a:lnTo>
                  <a:pt x="0" y="3131821"/>
                </a:lnTo>
                <a:close/>
              </a:path>
            </a:pathLst>
          </a:custGeom>
          <a:solidFill>
            <a:srgbClr val="FF474A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DD32E0C-1F4F-49C7-B139-1326CB32F138}"/>
              </a:ext>
            </a:extLst>
          </p:cNvPr>
          <p:cNvSpPr/>
          <p:nvPr/>
        </p:nvSpPr>
        <p:spPr>
          <a:xfrm>
            <a:off x="8836140" y="-12700"/>
            <a:ext cx="3355859" cy="5105400"/>
          </a:xfrm>
          <a:custGeom>
            <a:avLst/>
            <a:gdLst>
              <a:gd name="connsiteX0" fmla="*/ 0 w 3352800"/>
              <a:gd name="connsiteY0" fmla="*/ 0 h 5105400"/>
              <a:gd name="connsiteX1" fmla="*/ 2209800 w 3352800"/>
              <a:gd name="connsiteY1" fmla="*/ 1054100 h 5105400"/>
              <a:gd name="connsiteX2" fmla="*/ 3352800 w 3352800"/>
              <a:gd name="connsiteY2" fmla="*/ 5105400 h 5105400"/>
              <a:gd name="connsiteX3" fmla="*/ 3352800 w 3352800"/>
              <a:gd name="connsiteY3" fmla="*/ 0 h 5105400"/>
              <a:gd name="connsiteX4" fmla="*/ 0 w 3352800"/>
              <a:gd name="connsiteY4" fmla="*/ 0 h 5105400"/>
              <a:gd name="connsiteX0" fmla="*/ 1909 w 3354709"/>
              <a:gd name="connsiteY0" fmla="*/ 0 h 5105400"/>
              <a:gd name="connsiteX1" fmla="*/ 2211709 w 3354709"/>
              <a:gd name="connsiteY1" fmla="*/ 1054100 h 5105400"/>
              <a:gd name="connsiteX2" fmla="*/ 3354709 w 3354709"/>
              <a:gd name="connsiteY2" fmla="*/ 5105400 h 5105400"/>
              <a:gd name="connsiteX3" fmla="*/ 3354709 w 3354709"/>
              <a:gd name="connsiteY3" fmla="*/ 0 h 5105400"/>
              <a:gd name="connsiteX4" fmla="*/ 1909 w 3354709"/>
              <a:gd name="connsiteY4" fmla="*/ 0 h 5105400"/>
              <a:gd name="connsiteX0" fmla="*/ 1503 w 3354303"/>
              <a:gd name="connsiteY0" fmla="*/ 0 h 5105400"/>
              <a:gd name="connsiteX1" fmla="*/ 2211303 w 3354303"/>
              <a:gd name="connsiteY1" fmla="*/ 1054100 h 5105400"/>
              <a:gd name="connsiteX2" fmla="*/ 3354303 w 3354303"/>
              <a:gd name="connsiteY2" fmla="*/ 5105400 h 5105400"/>
              <a:gd name="connsiteX3" fmla="*/ 3354303 w 3354303"/>
              <a:gd name="connsiteY3" fmla="*/ 0 h 5105400"/>
              <a:gd name="connsiteX4" fmla="*/ 1503 w 3354303"/>
              <a:gd name="connsiteY4" fmla="*/ 0 h 5105400"/>
              <a:gd name="connsiteX0" fmla="*/ 2883 w 3355683"/>
              <a:gd name="connsiteY0" fmla="*/ 0 h 5105400"/>
              <a:gd name="connsiteX1" fmla="*/ 2212683 w 3355683"/>
              <a:gd name="connsiteY1" fmla="*/ 1054100 h 5105400"/>
              <a:gd name="connsiteX2" fmla="*/ 3355683 w 3355683"/>
              <a:gd name="connsiteY2" fmla="*/ 5105400 h 5105400"/>
              <a:gd name="connsiteX3" fmla="*/ 3355683 w 3355683"/>
              <a:gd name="connsiteY3" fmla="*/ 0 h 5105400"/>
              <a:gd name="connsiteX4" fmla="*/ 2883 w 3355683"/>
              <a:gd name="connsiteY4" fmla="*/ 0 h 5105400"/>
              <a:gd name="connsiteX0" fmla="*/ 2883 w 3355683"/>
              <a:gd name="connsiteY0" fmla="*/ 0 h 5105400"/>
              <a:gd name="connsiteX1" fmla="*/ 2212683 w 3355683"/>
              <a:gd name="connsiteY1" fmla="*/ 1054100 h 5105400"/>
              <a:gd name="connsiteX2" fmla="*/ 3355683 w 3355683"/>
              <a:gd name="connsiteY2" fmla="*/ 5105400 h 5105400"/>
              <a:gd name="connsiteX3" fmla="*/ 3355683 w 3355683"/>
              <a:gd name="connsiteY3" fmla="*/ 0 h 5105400"/>
              <a:gd name="connsiteX4" fmla="*/ 2883 w 3355683"/>
              <a:gd name="connsiteY4" fmla="*/ 0 h 5105400"/>
              <a:gd name="connsiteX0" fmla="*/ 2883 w 3355683"/>
              <a:gd name="connsiteY0" fmla="*/ 0 h 5105400"/>
              <a:gd name="connsiteX1" fmla="*/ 2212683 w 3355683"/>
              <a:gd name="connsiteY1" fmla="*/ 1054100 h 5105400"/>
              <a:gd name="connsiteX2" fmla="*/ 3355683 w 3355683"/>
              <a:gd name="connsiteY2" fmla="*/ 5105400 h 5105400"/>
              <a:gd name="connsiteX3" fmla="*/ 3355683 w 3355683"/>
              <a:gd name="connsiteY3" fmla="*/ 0 h 5105400"/>
              <a:gd name="connsiteX4" fmla="*/ 2883 w 3355683"/>
              <a:gd name="connsiteY4" fmla="*/ 0 h 5105400"/>
              <a:gd name="connsiteX0" fmla="*/ 2883 w 3355683"/>
              <a:gd name="connsiteY0" fmla="*/ 0 h 5105400"/>
              <a:gd name="connsiteX1" fmla="*/ 2212683 w 3355683"/>
              <a:gd name="connsiteY1" fmla="*/ 1054100 h 5105400"/>
              <a:gd name="connsiteX2" fmla="*/ 3355683 w 3355683"/>
              <a:gd name="connsiteY2" fmla="*/ 5105400 h 5105400"/>
              <a:gd name="connsiteX3" fmla="*/ 3355683 w 3355683"/>
              <a:gd name="connsiteY3" fmla="*/ 0 h 5105400"/>
              <a:gd name="connsiteX4" fmla="*/ 2883 w 3355683"/>
              <a:gd name="connsiteY4" fmla="*/ 0 h 5105400"/>
              <a:gd name="connsiteX0" fmla="*/ 3059 w 3355859"/>
              <a:gd name="connsiteY0" fmla="*/ 0 h 5105400"/>
              <a:gd name="connsiteX1" fmla="*/ 2212859 w 3355859"/>
              <a:gd name="connsiteY1" fmla="*/ 1054100 h 5105400"/>
              <a:gd name="connsiteX2" fmla="*/ 3355859 w 3355859"/>
              <a:gd name="connsiteY2" fmla="*/ 5105400 h 5105400"/>
              <a:gd name="connsiteX3" fmla="*/ 3355859 w 3355859"/>
              <a:gd name="connsiteY3" fmla="*/ 0 h 5105400"/>
              <a:gd name="connsiteX4" fmla="*/ 3059 w 3355859"/>
              <a:gd name="connsiteY4" fmla="*/ 0 h 5105400"/>
              <a:gd name="connsiteX0" fmla="*/ 3059 w 3355859"/>
              <a:gd name="connsiteY0" fmla="*/ 0 h 5105400"/>
              <a:gd name="connsiteX1" fmla="*/ 2212859 w 3355859"/>
              <a:gd name="connsiteY1" fmla="*/ 1054100 h 5105400"/>
              <a:gd name="connsiteX2" fmla="*/ 3355859 w 3355859"/>
              <a:gd name="connsiteY2" fmla="*/ 5105400 h 5105400"/>
              <a:gd name="connsiteX3" fmla="*/ 3355859 w 3355859"/>
              <a:gd name="connsiteY3" fmla="*/ 0 h 5105400"/>
              <a:gd name="connsiteX4" fmla="*/ 3059 w 3355859"/>
              <a:gd name="connsiteY4" fmla="*/ 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5859" h="5105400">
                <a:moveTo>
                  <a:pt x="3059" y="0"/>
                </a:moveTo>
                <a:cubicBezTo>
                  <a:pt x="-85841" y="1557867"/>
                  <a:pt x="1788997" y="631295"/>
                  <a:pt x="2212859" y="1054100"/>
                </a:cubicBezTo>
                <a:cubicBezTo>
                  <a:pt x="3252672" y="2014008"/>
                  <a:pt x="1844559" y="4694767"/>
                  <a:pt x="3355859" y="5105400"/>
                </a:cubicBezTo>
                <a:lnTo>
                  <a:pt x="3355859" y="0"/>
                </a:lnTo>
                <a:lnTo>
                  <a:pt x="3059" y="0"/>
                </a:lnTo>
                <a:close/>
              </a:path>
            </a:pathLst>
          </a:custGeom>
          <a:solidFill>
            <a:srgbClr val="3556F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9F9CF5C-CEDB-46D0-9736-3E5529C3FA03}"/>
              </a:ext>
            </a:extLst>
          </p:cNvPr>
          <p:cNvSpPr/>
          <p:nvPr/>
        </p:nvSpPr>
        <p:spPr>
          <a:xfrm>
            <a:off x="342900" y="5394325"/>
            <a:ext cx="1409700" cy="1146175"/>
          </a:xfrm>
          <a:custGeom>
            <a:avLst/>
            <a:gdLst>
              <a:gd name="connsiteX0" fmla="*/ 0 w 1409700"/>
              <a:gd name="connsiteY0" fmla="*/ 1146175 h 1146175"/>
              <a:gd name="connsiteX1" fmla="*/ 111125 w 1409700"/>
              <a:gd name="connsiteY1" fmla="*/ 1076325 h 1146175"/>
              <a:gd name="connsiteX2" fmla="*/ 307975 w 1409700"/>
              <a:gd name="connsiteY2" fmla="*/ 1082675 h 1146175"/>
              <a:gd name="connsiteX3" fmla="*/ 422275 w 1409700"/>
              <a:gd name="connsiteY3" fmla="*/ 1016000 h 1146175"/>
              <a:gd name="connsiteX4" fmla="*/ 457200 w 1409700"/>
              <a:gd name="connsiteY4" fmla="*/ 911225 h 1146175"/>
              <a:gd name="connsiteX5" fmla="*/ 463550 w 1409700"/>
              <a:gd name="connsiteY5" fmla="*/ 708025 h 1146175"/>
              <a:gd name="connsiteX6" fmla="*/ 546100 w 1409700"/>
              <a:gd name="connsiteY6" fmla="*/ 587375 h 1146175"/>
              <a:gd name="connsiteX7" fmla="*/ 749300 w 1409700"/>
              <a:gd name="connsiteY7" fmla="*/ 574675 h 1146175"/>
              <a:gd name="connsiteX8" fmla="*/ 882650 w 1409700"/>
              <a:gd name="connsiteY8" fmla="*/ 549275 h 1146175"/>
              <a:gd name="connsiteX9" fmla="*/ 946150 w 1409700"/>
              <a:gd name="connsiteY9" fmla="*/ 434975 h 1146175"/>
              <a:gd name="connsiteX10" fmla="*/ 949325 w 1409700"/>
              <a:gd name="connsiteY10" fmla="*/ 228600 h 1146175"/>
              <a:gd name="connsiteX11" fmla="*/ 1028700 w 1409700"/>
              <a:gd name="connsiteY11" fmla="*/ 98425 h 1146175"/>
              <a:gd name="connsiteX12" fmla="*/ 1177925 w 1409700"/>
              <a:gd name="connsiteY12" fmla="*/ 76200 h 1146175"/>
              <a:gd name="connsiteX13" fmla="*/ 1311275 w 1409700"/>
              <a:gd name="connsiteY13" fmla="*/ 73025 h 1146175"/>
              <a:gd name="connsiteX14" fmla="*/ 1409700 w 1409700"/>
              <a:gd name="connsiteY14" fmla="*/ 0 h 11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09700" h="1146175">
                <a:moveTo>
                  <a:pt x="0" y="1146175"/>
                </a:moveTo>
                <a:cubicBezTo>
                  <a:pt x="29898" y="1116541"/>
                  <a:pt x="59796" y="1086908"/>
                  <a:pt x="111125" y="1076325"/>
                </a:cubicBezTo>
                <a:cubicBezTo>
                  <a:pt x="162454" y="1065742"/>
                  <a:pt x="256117" y="1092729"/>
                  <a:pt x="307975" y="1082675"/>
                </a:cubicBezTo>
                <a:cubicBezTo>
                  <a:pt x="359833" y="1072621"/>
                  <a:pt x="397404" y="1044575"/>
                  <a:pt x="422275" y="1016000"/>
                </a:cubicBezTo>
                <a:cubicBezTo>
                  <a:pt x="447146" y="987425"/>
                  <a:pt x="450321" y="962554"/>
                  <a:pt x="457200" y="911225"/>
                </a:cubicBezTo>
                <a:cubicBezTo>
                  <a:pt x="464079" y="859896"/>
                  <a:pt x="448733" y="762000"/>
                  <a:pt x="463550" y="708025"/>
                </a:cubicBezTo>
                <a:cubicBezTo>
                  <a:pt x="478367" y="654050"/>
                  <a:pt x="498475" y="609600"/>
                  <a:pt x="546100" y="587375"/>
                </a:cubicBezTo>
                <a:cubicBezTo>
                  <a:pt x="593725" y="565150"/>
                  <a:pt x="693208" y="581025"/>
                  <a:pt x="749300" y="574675"/>
                </a:cubicBezTo>
                <a:cubicBezTo>
                  <a:pt x="805392" y="568325"/>
                  <a:pt x="849842" y="572558"/>
                  <a:pt x="882650" y="549275"/>
                </a:cubicBezTo>
                <a:cubicBezTo>
                  <a:pt x="915458" y="525992"/>
                  <a:pt x="935038" y="488421"/>
                  <a:pt x="946150" y="434975"/>
                </a:cubicBezTo>
                <a:cubicBezTo>
                  <a:pt x="957263" y="381529"/>
                  <a:pt x="935567" y="284692"/>
                  <a:pt x="949325" y="228600"/>
                </a:cubicBezTo>
                <a:cubicBezTo>
                  <a:pt x="963083" y="172508"/>
                  <a:pt x="990600" y="123825"/>
                  <a:pt x="1028700" y="98425"/>
                </a:cubicBezTo>
                <a:cubicBezTo>
                  <a:pt x="1066800" y="73025"/>
                  <a:pt x="1130829" y="80433"/>
                  <a:pt x="1177925" y="76200"/>
                </a:cubicBezTo>
                <a:cubicBezTo>
                  <a:pt x="1225021" y="71967"/>
                  <a:pt x="1272646" y="85725"/>
                  <a:pt x="1311275" y="73025"/>
                </a:cubicBezTo>
                <a:cubicBezTo>
                  <a:pt x="1349904" y="60325"/>
                  <a:pt x="1379802" y="30162"/>
                  <a:pt x="1409700" y="0"/>
                </a:cubicBezTo>
              </a:path>
            </a:pathLst>
          </a:custGeom>
          <a:noFill/>
          <a:ln w="85725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3E6E551-E7B9-4D50-A341-46313AEF2265}"/>
              </a:ext>
            </a:extLst>
          </p:cNvPr>
          <p:cNvSpPr/>
          <p:nvPr/>
        </p:nvSpPr>
        <p:spPr>
          <a:xfrm>
            <a:off x="8921750" y="238125"/>
            <a:ext cx="1054100" cy="815975"/>
          </a:xfrm>
          <a:custGeom>
            <a:avLst/>
            <a:gdLst>
              <a:gd name="connsiteX0" fmla="*/ 0 w 1409700"/>
              <a:gd name="connsiteY0" fmla="*/ 1146175 h 1146175"/>
              <a:gd name="connsiteX1" fmla="*/ 111125 w 1409700"/>
              <a:gd name="connsiteY1" fmla="*/ 1076325 h 1146175"/>
              <a:gd name="connsiteX2" fmla="*/ 307975 w 1409700"/>
              <a:gd name="connsiteY2" fmla="*/ 1082675 h 1146175"/>
              <a:gd name="connsiteX3" fmla="*/ 422275 w 1409700"/>
              <a:gd name="connsiteY3" fmla="*/ 1016000 h 1146175"/>
              <a:gd name="connsiteX4" fmla="*/ 457200 w 1409700"/>
              <a:gd name="connsiteY4" fmla="*/ 911225 h 1146175"/>
              <a:gd name="connsiteX5" fmla="*/ 463550 w 1409700"/>
              <a:gd name="connsiteY5" fmla="*/ 708025 h 1146175"/>
              <a:gd name="connsiteX6" fmla="*/ 546100 w 1409700"/>
              <a:gd name="connsiteY6" fmla="*/ 587375 h 1146175"/>
              <a:gd name="connsiteX7" fmla="*/ 749300 w 1409700"/>
              <a:gd name="connsiteY7" fmla="*/ 574675 h 1146175"/>
              <a:gd name="connsiteX8" fmla="*/ 882650 w 1409700"/>
              <a:gd name="connsiteY8" fmla="*/ 549275 h 1146175"/>
              <a:gd name="connsiteX9" fmla="*/ 946150 w 1409700"/>
              <a:gd name="connsiteY9" fmla="*/ 434975 h 1146175"/>
              <a:gd name="connsiteX10" fmla="*/ 949325 w 1409700"/>
              <a:gd name="connsiteY10" fmla="*/ 228600 h 1146175"/>
              <a:gd name="connsiteX11" fmla="*/ 1028700 w 1409700"/>
              <a:gd name="connsiteY11" fmla="*/ 98425 h 1146175"/>
              <a:gd name="connsiteX12" fmla="*/ 1177925 w 1409700"/>
              <a:gd name="connsiteY12" fmla="*/ 76200 h 1146175"/>
              <a:gd name="connsiteX13" fmla="*/ 1311275 w 1409700"/>
              <a:gd name="connsiteY13" fmla="*/ 73025 h 1146175"/>
              <a:gd name="connsiteX14" fmla="*/ 1409700 w 1409700"/>
              <a:gd name="connsiteY14" fmla="*/ 0 h 11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09700" h="1146175">
                <a:moveTo>
                  <a:pt x="0" y="1146175"/>
                </a:moveTo>
                <a:cubicBezTo>
                  <a:pt x="29898" y="1116541"/>
                  <a:pt x="59796" y="1086908"/>
                  <a:pt x="111125" y="1076325"/>
                </a:cubicBezTo>
                <a:cubicBezTo>
                  <a:pt x="162454" y="1065742"/>
                  <a:pt x="256117" y="1092729"/>
                  <a:pt x="307975" y="1082675"/>
                </a:cubicBezTo>
                <a:cubicBezTo>
                  <a:pt x="359833" y="1072621"/>
                  <a:pt x="397404" y="1044575"/>
                  <a:pt x="422275" y="1016000"/>
                </a:cubicBezTo>
                <a:cubicBezTo>
                  <a:pt x="447146" y="987425"/>
                  <a:pt x="450321" y="962554"/>
                  <a:pt x="457200" y="911225"/>
                </a:cubicBezTo>
                <a:cubicBezTo>
                  <a:pt x="464079" y="859896"/>
                  <a:pt x="448733" y="762000"/>
                  <a:pt x="463550" y="708025"/>
                </a:cubicBezTo>
                <a:cubicBezTo>
                  <a:pt x="478367" y="654050"/>
                  <a:pt x="498475" y="609600"/>
                  <a:pt x="546100" y="587375"/>
                </a:cubicBezTo>
                <a:cubicBezTo>
                  <a:pt x="593725" y="565150"/>
                  <a:pt x="693208" y="581025"/>
                  <a:pt x="749300" y="574675"/>
                </a:cubicBezTo>
                <a:cubicBezTo>
                  <a:pt x="805392" y="568325"/>
                  <a:pt x="849842" y="572558"/>
                  <a:pt x="882650" y="549275"/>
                </a:cubicBezTo>
                <a:cubicBezTo>
                  <a:pt x="915458" y="525992"/>
                  <a:pt x="935038" y="488421"/>
                  <a:pt x="946150" y="434975"/>
                </a:cubicBezTo>
                <a:cubicBezTo>
                  <a:pt x="957263" y="381529"/>
                  <a:pt x="935567" y="284692"/>
                  <a:pt x="949325" y="228600"/>
                </a:cubicBezTo>
                <a:cubicBezTo>
                  <a:pt x="963083" y="172508"/>
                  <a:pt x="990600" y="123825"/>
                  <a:pt x="1028700" y="98425"/>
                </a:cubicBezTo>
                <a:cubicBezTo>
                  <a:pt x="1066800" y="73025"/>
                  <a:pt x="1130829" y="80433"/>
                  <a:pt x="1177925" y="76200"/>
                </a:cubicBezTo>
                <a:cubicBezTo>
                  <a:pt x="1225021" y="71967"/>
                  <a:pt x="1272646" y="85725"/>
                  <a:pt x="1311275" y="73025"/>
                </a:cubicBezTo>
                <a:cubicBezTo>
                  <a:pt x="1349904" y="60325"/>
                  <a:pt x="1379802" y="30162"/>
                  <a:pt x="1409700" y="0"/>
                </a:cubicBezTo>
              </a:path>
            </a:pathLst>
          </a:custGeom>
          <a:noFill/>
          <a:ln w="635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286C7DD0-34E4-4182-A5E8-A7E3AD868886}"/>
              </a:ext>
            </a:extLst>
          </p:cNvPr>
          <p:cNvGrpSpPr/>
          <p:nvPr/>
        </p:nvGrpSpPr>
        <p:grpSpPr>
          <a:xfrm rot="2307127">
            <a:off x="7713228" y="5833456"/>
            <a:ext cx="3098800" cy="2553040"/>
            <a:chOff x="6670675" y="4975623"/>
            <a:chExt cx="3098800" cy="2553040"/>
          </a:xfrm>
        </p:grpSpPr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1039E4F4-BD85-4F91-A25E-5BA59E46855B}"/>
                </a:ext>
              </a:extLst>
            </p:cNvPr>
            <p:cNvGrpSpPr/>
            <p:nvPr/>
          </p:nvGrpSpPr>
          <p:grpSpPr>
            <a:xfrm>
              <a:off x="6670675" y="4975623"/>
              <a:ext cx="3098800" cy="114300"/>
              <a:chOff x="9010650" y="5149850"/>
              <a:chExt cx="3098800" cy="114300"/>
            </a:xfrm>
          </p:grpSpPr>
          <p:sp>
            <p:nvSpPr>
              <p:cNvPr id="443" name="Oval 442">
                <a:extLst>
                  <a:ext uri="{FF2B5EF4-FFF2-40B4-BE49-F238E27FC236}">
                    <a16:creationId xmlns:a16="http://schemas.microsoft.com/office/drawing/2014/main" id="{7B190C2B-7C26-46F0-8C82-A34F4B2DE442}"/>
                  </a:ext>
                </a:extLst>
              </p:cNvPr>
              <p:cNvSpPr/>
              <p:nvPr/>
            </p:nvSpPr>
            <p:spPr>
              <a:xfrm>
                <a:off x="90106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id="{4E8AF44C-86DB-4B37-A25A-7753F690AC2A}"/>
                  </a:ext>
                </a:extLst>
              </p:cNvPr>
              <p:cNvSpPr/>
              <p:nvPr/>
            </p:nvSpPr>
            <p:spPr>
              <a:xfrm>
                <a:off x="93091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Oval 444">
                <a:extLst>
                  <a:ext uri="{FF2B5EF4-FFF2-40B4-BE49-F238E27FC236}">
                    <a16:creationId xmlns:a16="http://schemas.microsoft.com/office/drawing/2014/main" id="{547266CE-087A-4E5A-8976-0D100F038B1C}"/>
                  </a:ext>
                </a:extLst>
              </p:cNvPr>
              <p:cNvSpPr/>
              <p:nvPr/>
            </p:nvSpPr>
            <p:spPr>
              <a:xfrm>
                <a:off x="96075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Oval 445">
                <a:extLst>
                  <a:ext uri="{FF2B5EF4-FFF2-40B4-BE49-F238E27FC236}">
                    <a16:creationId xmlns:a16="http://schemas.microsoft.com/office/drawing/2014/main" id="{9EBF6E33-A321-4622-8BE6-A4140C93F8CC}"/>
                  </a:ext>
                </a:extLst>
              </p:cNvPr>
              <p:cNvSpPr/>
              <p:nvPr/>
            </p:nvSpPr>
            <p:spPr>
              <a:xfrm>
                <a:off x="99060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EC7AD8C3-04BF-4725-98AB-F42E49FE127E}"/>
                  </a:ext>
                </a:extLst>
              </p:cNvPr>
              <p:cNvSpPr/>
              <p:nvPr/>
            </p:nvSpPr>
            <p:spPr>
              <a:xfrm>
                <a:off x="102044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id="{A1A5487A-ECA8-483F-9EFD-AB3E22F97DF1}"/>
                  </a:ext>
                </a:extLst>
              </p:cNvPr>
              <p:cNvSpPr/>
              <p:nvPr/>
            </p:nvSpPr>
            <p:spPr>
              <a:xfrm>
                <a:off x="105029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2FD29636-7E02-4148-93E2-079A08ED1771}"/>
                  </a:ext>
                </a:extLst>
              </p:cNvPr>
              <p:cNvSpPr/>
              <p:nvPr/>
            </p:nvSpPr>
            <p:spPr>
              <a:xfrm>
                <a:off x="108013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3754943B-4DD5-43B4-A7AB-1BAD58B771BD}"/>
                  </a:ext>
                </a:extLst>
              </p:cNvPr>
              <p:cNvSpPr/>
              <p:nvPr/>
            </p:nvSpPr>
            <p:spPr>
              <a:xfrm>
                <a:off x="110998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Oval 450">
                <a:extLst>
                  <a:ext uri="{FF2B5EF4-FFF2-40B4-BE49-F238E27FC236}">
                    <a16:creationId xmlns:a16="http://schemas.microsoft.com/office/drawing/2014/main" id="{F2C98BF5-BC20-4EA0-8118-876C1CE025CC}"/>
                  </a:ext>
                </a:extLst>
              </p:cNvPr>
              <p:cNvSpPr/>
              <p:nvPr/>
            </p:nvSpPr>
            <p:spPr>
              <a:xfrm>
                <a:off x="113982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Oval 451">
                <a:extLst>
                  <a:ext uri="{FF2B5EF4-FFF2-40B4-BE49-F238E27FC236}">
                    <a16:creationId xmlns:a16="http://schemas.microsoft.com/office/drawing/2014/main" id="{C6381D44-8DE3-400D-88F9-C204AEBA2619}"/>
                  </a:ext>
                </a:extLst>
              </p:cNvPr>
              <p:cNvSpPr/>
              <p:nvPr/>
            </p:nvSpPr>
            <p:spPr>
              <a:xfrm>
                <a:off x="116967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Oval 452">
                <a:extLst>
                  <a:ext uri="{FF2B5EF4-FFF2-40B4-BE49-F238E27FC236}">
                    <a16:creationId xmlns:a16="http://schemas.microsoft.com/office/drawing/2014/main" id="{BDDF8879-D311-4A66-873F-4CF3348C5094}"/>
                  </a:ext>
                </a:extLst>
              </p:cNvPr>
              <p:cNvSpPr/>
              <p:nvPr/>
            </p:nvSpPr>
            <p:spPr>
              <a:xfrm>
                <a:off x="119951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0E834DE9-62E5-4DB2-BE75-F9D7215A98E1}"/>
                </a:ext>
              </a:extLst>
            </p:cNvPr>
            <p:cNvGrpSpPr/>
            <p:nvPr/>
          </p:nvGrpSpPr>
          <p:grpSpPr>
            <a:xfrm>
              <a:off x="6670675" y="5219497"/>
              <a:ext cx="3098800" cy="114300"/>
              <a:chOff x="9010650" y="5149850"/>
              <a:chExt cx="3098800" cy="114300"/>
            </a:xfrm>
          </p:grpSpPr>
          <p:sp>
            <p:nvSpPr>
              <p:cNvPr id="432" name="Oval 431">
                <a:extLst>
                  <a:ext uri="{FF2B5EF4-FFF2-40B4-BE49-F238E27FC236}">
                    <a16:creationId xmlns:a16="http://schemas.microsoft.com/office/drawing/2014/main" id="{6F3F5D4F-C008-4430-8B3D-00A972068978}"/>
                  </a:ext>
                </a:extLst>
              </p:cNvPr>
              <p:cNvSpPr/>
              <p:nvPr/>
            </p:nvSpPr>
            <p:spPr>
              <a:xfrm>
                <a:off x="90106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>
                <a:extLst>
                  <a:ext uri="{FF2B5EF4-FFF2-40B4-BE49-F238E27FC236}">
                    <a16:creationId xmlns:a16="http://schemas.microsoft.com/office/drawing/2014/main" id="{2567E4D4-B9AD-4475-9AA4-3977C13C4E60}"/>
                  </a:ext>
                </a:extLst>
              </p:cNvPr>
              <p:cNvSpPr/>
              <p:nvPr/>
            </p:nvSpPr>
            <p:spPr>
              <a:xfrm>
                <a:off x="93091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Oval 433">
                <a:extLst>
                  <a:ext uri="{FF2B5EF4-FFF2-40B4-BE49-F238E27FC236}">
                    <a16:creationId xmlns:a16="http://schemas.microsoft.com/office/drawing/2014/main" id="{8E6756CB-7CEC-4428-B185-E3395A2492A0}"/>
                  </a:ext>
                </a:extLst>
              </p:cNvPr>
              <p:cNvSpPr/>
              <p:nvPr/>
            </p:nvSpPr>
            <p:spPr>
              <a:xfrm>
                <a:off x="96075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Oval 434">
                <a:extLst>
                  <a:ext uri="{FF2B5EF4-FFF2-40B4-BE49-F238E27FC236}">
                    <a16:creationId xmlns:a16="http://schemas.microsoft.com/office/drawing/2014/main" id="{B6613DD4-4D43-4D0A-AB1C-DF2399D994F1}"/>
                  </a:ext>
                </a:extLst>
              </p:cNvPr>
              <p:cNvSpPr/>
              <p:nvPr/>
            </p:nvSpPr>
            <p:spPr>
              <a:xfrm>
                <a:off x="99060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>
                <a:extLst>
                  <a:ext uri="{FF2B5EF4-FFF2-40B4-BE49-F238E27FC236}">
                    <a16:creationId xmlns:a16="http://schemas.microsoft.com/office/drawing/2014/main" id="{70D5FE4B-0921-4BF7-9CA0-8201DA826E58}"/>
                  </a:ext>
                </a:extLst>
              </p:cNvPr>
              <p:cNvSpPr/>
              <p:nvPr/>
            </p:nvSpPr>
            <p:spPr>
              <a:xfrm>
                <a:off x="102044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>
                <a:extLst>
                  <a:ext uri="{FF2B5EF4-FFF2-40B4-BE49-F238E27FC236}">
                    <a16:creationId xmlns:a16="http://schemas.microsoft.com/office/drawing/2014/main" id="{3BDFBB16-9221-4894-A200-0AEAEF9C23F2}"/>
                  </a:ext>
                </a:extLst>
              </p:cNvPr>
              <p:cNvSpPr/>
              <p:nvPr/>
            </p:nvSpPr>
            <p:spPr>
              <a:xfrm>
                <a:off x="105029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>
                <a:extLst>
                  <a:ext uri="{FF2B5EF4-FFF2-40B4-BE49-F238E27FC236}">
                    <a16:creationId xmlns:a16="http://schemas.microsoft.com/office/drawing/2014/main" id="{437EF364-76A2-4909-A31D-EE5E9FA3F68E}"/>
                  </a:ext>
                </a:extLst>
              </p:cNvPr>
              <p:cNvSpPr/>
              <p:nvPr/>
            </p:nvSpPr>
            <p:spPr>
              <a:xfrm>
                <a:off x="108013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Oval 438">
                <a:extLst>
                  <a:ext uri="{FF2B5EF4-FFF2-40B4-BE49-F238E27FC236}">
                    <a16:creationId xmlns:a16="http://schemas.microsoft.com/office/drawing/2014/main" id="{D390B981-AA11-4B53-A625-F994A3D0E807}"/>
                  </a:ext>
                </a:extLst>
              </p:cNvPr>
              <p:cNvSpPr/>
              <p:nvPr/>
            </p:nvSpPr>
            <p:spPr>
              <a:xfrm>
                <a:off x="110998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Oval 439">
                <a:extLst>
                  <a:ext uri="{FF2B5EF4-FFF2-40B4-BE49-F238E27FC236}">
                    <a16:creationId xmlns:a16="http://schemas.microsoft.com/office/drawing/2014/main" id="{B98152D7-8B93-4326-A054-753CADF96699}"/>
                  </a:ext>
                </a:extLst>
              </p:cNvPr>
              <p:cNvSpPr/>
              <p:nvPr/>
            </p:nvSpPr>
            <p:spPr>
              <a:xfrm>
                <a:off x="113982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1" name="Oval 440">
                <a:extLst>
                  <a:ext uri="{FF2B5EF4-FFF2-40B4-BE49-F238E27FC236}">
                    <a16:creationId xmlns:a16="http://schemas.microsoft.com/office/drawing/2014/main" id="{B1A97269-FABF-4BBA-8D6F-5ECC4C582A40}"/>
                  </a:ext>
                </a:extLst>
              </p:cNvPr>
              <p:cNvSpPr/>
              <p:nvPr/>
            </p:nvSpPr>
            <p:spPr>
              <a:xfrm>
                <a:off x="116967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Oval 441">
                <a:extLst>
                  <a:ext uri="{FF2B5EF4-FFF2-40B4-BE49-F238E27FC236}">
                    <a16:creationId xmlns:a16="http://schemas.microsoft.com/office/drawing/2014/main" id="{436E4DDF-82C5-40DA-B1B9-928DCB943C53}"/>
                  </a:ext>
                </a:extLst>
              </p:cNvPr>
              <p:cNvSpPr/>
              <p:nvPr/>
            </p:nvSpPr>
            <p:spPr>
              <a:xfrm>
                <a:off x="119951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9DD2D51A-5D54-4178-AFF4-7E1355E147DC}"/>
                </a:ext>
              </a:extLst>
            </p:cNvPr>
            <p:cNvGrpSpPr/>
            <p:nvPr/>
          </p:nvGrpSpPr>
          <p:grpSpPr>
            <a:xfrm>
              <a:off x="6670675" y="5463371"/>
              <a:ext cx="3098800" cy="114300"/>
              <a:chOff x="9010650" y="5149850"/>
              <a:chExt cx="3098800" cy="114300"/>
            </a:xfrm>
          </p:grpSpPr>
          <p:sp>
            <p:nvSpPr>
              <p:cNvPr id="421" name="Oval 420">
                <a:extLst>
                  <a:ext uri="{FF2B5EF4-FFF2-40B4-BE49-F238E27FC236}">
                    <a16:creationId xmlns:a16="http://schemas.microsoft.com/office/drawing/2014/main" id="{F5EBDFC2-6A25-41BC-A357-EB7AB901F6B8}"/>
                  </a:ext>
                </a:extLst>
              </p:cNvPr>
              <p:cNvSpPr/>
              <p:nvPr/>
            </p:nvSpPr>
            <p:spPr>
              <a:xfrm>
                <a:off x="90106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Oval 421">
                <a:extLst>
                  <a:ext uri="{FF2B5EF4-FFF2-40B4-BE49-F238E27FC236}">
                    <a16:creationId xmlns:a16="http://schemas.microsoft.com/office/drawing/2014/main" id="{ED37F222-54CD-4E58-A8A4-DC3C018961FB}"/>
                  </a:ext>
                </a:extLst>
              </p:cNvPr>
              <p:cNvSpPr/>
              <p:nvPr/>
            </p:nvSpPr>
            <p:spPr>
              <a:xfrm>
                <a:off x="93091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Oval 422">
                <a:extLst>
                  <a:ext uri="{FF2B5EF4-FFF2-40B4-BE49-F238E27FC236}">
                    <a16:creationId xmlns:a16="http://schemas.microsoft.com/office/drawing/2014/main" id="{BE7E78D0-5ED3-4B74-9F34-799FBF9BA616}"/>
                  </a:ext>
                </a:extLst>
              </p:cNvPr>
              <p:cNvSpPr/>
              <p:nvPr/>
            </p:nvSpPr>
            <p:spPr>
              <a:xfrm>
                <a:off x="96075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DBA6787A-A57A-42D2-8204-1DE5D53F5153}"/>
                  </a:ext>
                </a:extLst>
              </p:cNvPr>
              <p:cNvSpPr/>
              <p:nvPr/>
            </p:nvSpPr>
            <p:spPr>
              <a:xfrm>
                <a:off x="99060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73E57C21-4C24-4DFC-ABA2-B848E2960B97}"/>
                  </a:ext>
                </a:extLst>
              </p:cNvPr>
              <p:cNvSpPr/>
              <p:nvPr/>
            </p:nvSpPr>
            <p:spPr>
              <a:xfrm>
                <a:off x="102044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EF1B72D0-8C9C-4D92-ACE5-70E0DD362630}"/>
                  </a:ext>
                </a:extLst>
              </p:cNvPr>
              <p:cNvSpPr/>
              <p:nvPr/>
            </p:nvSpPr>
            <p:spPr>
              <a:xfrm>
                <a:off x="105029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A2EB19F0-B943-45F8-BAE0-EF60941E7137}"/>
                  </a:ext>
                </a:extLst>
              </p:cNvPr>
              <p:cNvSpPr/>
              <p:nvPr/>
            </p:nvSpPr>
            <p:spPr>
              <a:xfrm>
                <a:off x="108013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id="{BD955636-2DED-4293-89E6-0C7CAE8407C9}"/>
                  </a:ext>
                </a:extLst>
              </p:cNvPr>
              <p:cNvSpPr/>
              <p:nvPr/>
            </p:nvSpPr>
            <p:spPr>
              <a:xfrm>
                <a:off x="110998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Oval 428">
                <a:extLst>
                  <a:ext uri="{FF2B5EF4-FFF2-40B4-BE49-F238E27FC236}">
                    <a16:creationId xmlns:a16="http://schemas.microsoft.com/office/drawing/2014/main" id="{81053816-4222-4F66-8286-49D0AFBAA451}"/>
                  </a:ext>
                </a:extLst>
              </p:cNvPr>
              <p:cNvSpPr/>
              <p:nvPr/>
            </p:nvSpPr>
            <p:spPr>
              <a:xfrm>
                <a:off x="113982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>
                <a:extLst>
                  <a:ext uri="{FF2B5EF4-FFF2-40B4-BE49-F238E27FC236}">
                    <a16:creationId xmlns:a16="http://schemas.microsoft.com/office/drawing/2014/main" id="{F9475402-33AE-4BA0-95DA-01302BA26AEA}"/>
                  </a:ext>
                </a:extLst>
              </p:cNvPr>
              <p:cNvSpPr/>
              <p:nvPr/>
            </p:nvSpPr>
            <p:spPr>
              <a:xfrm>
                <a:off x="116967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id="{24F7A8D4-2D37-4EFD-96B4-49D83070FA4F}"/>
                  </a:ext>
                </a:extLst>
              </p:cNvPr>
              <p:cNvSpPr/>
              <p:nvPr/>
            </p:nvSpPr>
            <p:spPr>
              <a:xfrm>
                <a:off x="119951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5B46FFD3-EA80-410E-854B-923747772352}"/>
                </a:ext>
              </a:extLst>
            </p:cNvPr>
            <p:cNvGrpSpPr/>
            <p:nvPr/>
          </p:nvGrpSpPr>
          <p:grpSpPr>
            <a:xfrm>
              <a:off x="6670675" y="5707245"/>
              <a:ext cx="3098800" cy="114300"/>
              <a:chOff x="9010650" y="5149850"/>
              <a:chExt cx="3098800" cy="114300"/>
            </a:xfrm>
          </p:grpSpPr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DFC81691-FAD5-41EA-80F8-DA5BB4782584}"/>
                  </a:ext>
                </a:extLst>
              </p:cNvPr>
              <p:cNvSpPr/>
              <p:nvPr/>
            </p:nvSpPr>
            <p:spPr>
              <a:xfrm>
                <a:off x="90106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Oval 410">
                <a:extLst>
                  <a:ext uri="{FF2B5EF4-FFF2-40B4-BE49-F238E27FC236}">
                    <a16:creationId xmlns:a16="http://schemas.microsoft.com/office/drawing/2014/main" id="{2BF16BE0-C3BC-4B14-B84B-4F5CE4249D2D}"/>
                  </a:ext>
                </a:extLst>
              </p:cNvPr>
              <p:cNvSpPr/>
              <p:nvPr/>
            </p:nvSpPr>
            <p:spPr>
              <a:xfrm>
                <a:off x="93091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Oval 411">
                <a:extLst>
                  <a:ext uri="{FF2B5EF4-FFF2-40B4-BE49-F238E27FC236}">
                    <a16:creationId xmlns:a16="http://schemas.microsoft.com/office/drawing/2014/main" id="{EA4ABA49-8ED5-423F-AB26-B0925B01CE67}"/>
                  </a:ext>
                </a:extLst>
              </p:cNvPr>
              <p:cNvSpPr/>
              <p:nvPr/>
            </p:nvSpPr>
            <p:spPr>
              <a:xfrm>
                <a:off x="96075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Oval 412">
                <a:extLst>
                  <a:ext uri="{FF2B5EF4-FFF2-40B4-BE49-F238E27FC236}">
                    <a16:creationId xmlns:a16="http://schemas.microsoft.com/office/drawing/2014/main" id="{AAFFE797-B2ED-4A55-BE4D-462FD3DC2ABE}"/>
                  </a:ext>
                </a:extLst>
              </p:cNvPr>
              <p:cNvSpPr/>
              <p:nvPr/>
            </p:nvSpPr>
            <p:spPr>
              <a:xfrm>
                <a:off x="99060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Oval 413">
                <a:extLst>
                  <a:ext uri="{FF2B5EF4-FFF2-40B4-BE49-F238E27FC236}">
                    <a16:creationId xmlns:a16="http://schemas.microsoft.com/office/drawing/2014/main" id="{1AC998A4-CFF8-46A2-A12A-F667F3C949F6}"/>
                  </a:ext>
                </a:extLst>
              </p:cNvPr>
              <p:cNvSpPr/>
              <p:nvPr/>
            </p:nvSpPr>
            <p:spPr>
              <a:xfrm>
                <a:off x="102044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9142E151-F0F1-4579-A3F6-32B7B2AD465D}"/>
                  </a:ext>
                </a:extLst>
              </p:cNvPr>
              <p:cNvSpPr/>
              <p:nvPr/>
            </p:nvSpPr>
            <p:spPr>
              <a:xfrm>
                <a:off x="105029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B9D9FC75-5E84-4BAB-81A7-194AC6DDB78C}"/>
                  </a:ext>
                </a:extLst>
              </p:cNvPr>
              <p:cNvSpPr/>
              <p:nvPr/>
            </p:nvSpPr>
            <p:spPr>
              <a:xfrm>
                <a:off x="108013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C876E568-7BF2-4883-BCE8-90132BF67D7A}"/>
                  </a:ext>
                </a:extLst>
              </p:cNvPr>
              <p:cNvSpPr/>
              <p:nvPr/>
            </p:nvSpPr>
            <p:spPr>
              <a:xfrm>
                <a:off x="110998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B9584887-241E-428E-994C-D3947345C730}"/>
                  </a:ext>
                </a:extLst>
              </p:cNvPr>
              <p:cNvSpPr/>
              <p:nvPr/>
            </p:nvSpPr>
            <p:spPr>
              <a:xfrm>
                <a:off x="113982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DE8DE118-14C3-49CE-AB22-2E5FACFCD28B}"/>
                  </a:ext>
                </a:extLst>
              </p:cNvPr>
              <p:cNvSpPr/>
              <p:nvPr/>
            </p:nvSpPr>
            <p:spPr>
              <a:xfrm>
                <a:off x="116967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A3DE513C-3E90-4CEE-9A65-0795D1A3EEDF}"/>
                  </a:ext>
                </a:extLst>
              </p:cNvPr>
              <p:cNvSpPr/>
              <p:nvPr/>
            </p:nvSpPr>
            <p:spPr>
              <a:xfrm>
                <a:off x="119951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0140057-2D64-44CF-AABD-21963ECE12AD}"/>
                </a:ext>
              </a:extLst>
            </p:cNvPr>
            <p:cNvGrpSpPr/>
            <p:nvPr/>
          </p:nvGrpSpPr>
          <p:grpSpPr>
            <a:xfrm>
              <a:off x="6670675" y="5951119"/>
              <a:ext cx="3098800" cy="114300"/>
              <a:chOff x="9010650" y="5149850"/>
              <a:chExt cx="3098800" cy="114300"/>
            </a:xfrm>
          </p:grpSpPr>
          <p:sp>
            <p:nvSpPr>
              <p:cNvPr id="399" name="Oval 398">
                <a:extLst>
                  <a:ext uri="{FF2B5EF4-FFF2-40B4-BE49-F238E27FC236}">
                    <a16:creationId xmlns:a16="http://schemas.microsoft.com/office/drawing/2014/main" id="{10E8B0E6-3131-452D-9862-69C8DC8D2302}"/>
                  </a:ext>
                </a:extLst>
              </p:cNvPr>
              <p:cNvSpPr/>
              <p:nvPr/>
            </p:nvSpPr>
            <p:spPr>
              <a:xfrm>
                <a:off x="90106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Oval 399">
                <a:extLst>
                  <a:ext uri="{FF2B5EF4-FFF2-40B4-BE49-F238E27FC236}">
                    <a16:creationId xmlns:a16="http://schemas.microsoft.com/office/drawing/2014/main" id="{C08C470B-7859-460B-9A9D-3CB247D4453B}"/>
                  </a:ext>
                </a:extLst>
              </p:cNvPr>
              <p:cNvSpPr/>
              <p:nvPr/>
            </p:nvSpPr>
            <p:spPr>
              <a:xfrm>
                <a:off x="93091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Oval 400">
                <a:extLst>
                  <a:ext uri="{FF2B5EF4-FFF2-40B4-BE49-F238E27FC236}">
                    <a16:creationId xmlns:a16="http://schemas.microsoft.com/office/drawing/2014/main" id="{C45249BC-E210-4A15-9DFF-ABF236F1FDA2}"/>
                  </a:ext>
                </a:extLst>
              </p:cNvPr>
              <p:cNvSpPr/>
              <p:nvPr/>
            </p:nvSpPr>
            <p:spPr>
              <a:xfrm>
                <a:off x="96075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id="{99B2823A-84A7-41EF-81BD-5EDB3092D8AB}"/>
                  </a:ext>
                </a:extLst>
              </p:cNvPr>
              <p:cNvSpPr/>
              <p:nvPr/>
            </p:nvSpPr>
            <p:spPr>
              <a:xfrm>
                <a:off x="99060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Oval 402">
                <a:extLst>
                  <a:ext uri="{FF2B5EF4-FFF2-40B4-BE49-F238E27FC236}">
                    <a16:creationId xmlns:a16="http://schemas.microsoft.com/office/drawing/2014/main" id="{042654C1-759A-405E-BD35-E80D4DACC2BA}"/>
                  </a:ext>
                </a:extLst>
              </p:cNvPr>
              <p:cNvSpPr/>
              <p:nvPr/>
            </p:nvSpPr>
            <p:spPr>
              <a:xfrm>
                <a:off x="102044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Oval 403">
                <a:extLst>
                  <a:ext uri="{FF2B5EF4-FFF2-40B4-BE49-F238E27FC236}">
                    <a16:creationId xmlns:a16="http://schemas.microsoft.com/office/drawing/2014/main" id="{56DA5305-5C16-4ADC-B16D-B3E8B9DB1419}"/>
                  </a:ext>
                </a:extLst>
              </p:cNvPr>
              <p:cNvSpPr/>
              <p:nvPr/>
            </p:nvSpPr>
            <p:spPr>
              <a:xfrm>
                <a:off x="105029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Oval 404">
                <a:extLst>
                  <a:ext uri="{FF2B5EF4-FFF2-40B4-BE49-F238E27FC236}">
                    <a16:creationId xmlns:a16="http://schemas.microsoft.com/office/drawing/2014/main" id="{A0E8F1C9-05DA-47AC-81A0-4E2CEF569C96}"/>
                  </a:ext>
                </a:extLst>
              </p:cNvPr>
              <p:cNvSpPr/>
              <p:nvPr/>
            </p:nvSpPr>
            <p:spPr>
              <a:xfrm>
                <a:off x="108013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Oval 405">
                <a:extLst>
                  <a:ext uri="{FF2B5EF4-FFF2-40B4-BE49-F238E27FC236}">
                    <a16:creationId xmlns:a16="http://schemas.microsoft.com/office/drawing/2014/main" id="{8EA75908-EF26-40DF-AB3D-051265E430E3}"/>
                  </a:ext>
                </a:extLst>
              </p:cNvPr>
              <p:cNvSpPr/>
              <p:nvPr/>
            </p:nvSpPr>
            <p:spPr>
              <a:xfrm>
                <a:off x="110998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Oval 406">
                <a:extLst>
                  <a:ext uri="{FF2B5EF4-FFF2-40B4-BE49-F238E27FC236}">
                    <a16:creationId xmlns:a16="http://schemas.microsoft.com/office/drawing/2014/main" id="{49D766A1-9B7E-4A0B-94EF-9E4ACD6A3107}"/>
                  </a:ext>
                </a:extLst>
              </p:cNvPr>
              <p:cNvSpPr/>
              <p:nvPr/>
            </p:nvSpPr>
            <p:spPr>
              <a:xfrm>
                <a:off x="113982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D4E7E4C0-9B21-4967-9A9C-9A17354B7E11}"/>
                  </a:ext>
                </a:extLst>
              </p:cNvPr>
              <p:cNvSpPr/>
              <p:nvPr/>
            </p:nvSpPr>
            <p:spPr>
              <a:xfrm>
                <a:off x="116967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943C1354-5523-40BE-81B7-844FD9D332EE}"/>
                  </a:ext>
                </a:extLst>
              </p:cNvPr>
              <p:cNvSpPr/>
              <p:nvPr/>
            </p:nvSpPr>
            <p:spPr>
              <a:xfrm>
                <a:off x="119951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4570030-946A-48F5-A31F-C7098FDA1C24}"/>
                </a:ext>
              </a:extLst>
            </p:cNvPr>
            <p:cNvGrpSpPr/>
            <p:nvPr/>
          </p:nvGrpSpPr>
          <p:grpSpPr>
            <a:xfrm>
              <a:off x="6670675" y="6194993"/>
              <a:ext cx="3098800" cy="114300"/>
              <a:chOff x="9010650" y="5149850"/>
              <a:chExt cx="3098800" cy="114300"/>
            </a:xfrm>
          </p:grpSpPr>
          <p:sp>
            <p:nvSpPr>
              <p:cNvPr id="388" name="Oval 387">
                <a:extLst>
                  <a:ext uri="{FF2B5EF4-FFF2-40B4-BE49-F238E27FC236}">
                    <a16:creationId xmlns:a16="http://schemas.microsoft.com/office/drawing/2014/main" id="{37038DF3-5ACC-4BF4-9189-0A8E80D7443B}"/>
                  </a:ext>
                </a:extLst>
              </p:cNvPr>
              <p:cNvSpPr/>
              <p:nvPr/>
            </p:nvSpPr>
            <p:spPr>
              <a:xfrm>
                <a:off x="90106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Oval 388">
                <a:extLst>
                  <a:ext uri="{FF2B5EF4-FFF2-40B4-BE49-F238E27FC236}">
                    <a16:creationId xmlns:a16="http://schemas.microsoft.com/office/drawing/2014/main" id="{43389328-F432-4F46-9158-CA0D4683B83E}"/>
                  </a:ext>
                </a:extLst>
              </p:cNvPr>
              <p:cNvSpPr/>
              <p:nvPr/>
            </p:nvSpPr>
            <p:spPr>
              <a:xfrm>
                <a:off x="93091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11B22DAF-5421-48D3-B717-277722FB13E5}"/>
                  </a:ext>
                </a:extLst>
              </p:cNvPr>
              <p:cNvSpPr/>
              <p:nvPr/>
            </p:nvSpPr>
            <p:spPr>
              <a:xfrm>
                <a:off x="96075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D7FFBD0F-0665-4B9D-A0BA-73D4CFD44277}"/>
                  </a:ext>
                </a:extLst>
              </p:cNvPr>
              <p:cNvSpPr/>
              <p:nvPr/>
            </p:nvSpPr>
            <p:spPr>
              <a:xfrm>
                <a:off x="99060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Oval 391">
                <a:extLst>
                  <a:ext uri="{FF2B5EF4-FFF2-40B4-BE49-F238E27FC236}">
                    <a16:creationId xmlns:a16="http://schemas.microsoft.com/office/drawing/2014/main" id="{AE8393D4-5060-4D09-8EAB-C84613A5BBFA}"/>
                  </a:ext>
                </a:extLst>
              </p:cNvPr>
              <p:cNvSpPr/>
              <p:nvPr/>
            </p:nvSpPr>
            <p:spPr>
              <a:xfrm>
                <a:off x="102044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389B914E-5297-4435-93D3-5FE77FFB75D2}"/>
                  </a:ext>
                </a:extLst>
              </p:cNvPr>
              <p:cNvSpPr/>
              <p:nvPr/>
            </p:nvSpPr>
            <p:spPr>
              <a:xfrm>
                <a:off x="105029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C6C7B473-28BC-40FD-A8E9-F74614B24676}"/>
                  </a:ext>
                </a:extLst>
              </p:cNvPr>
              <p:cNvSpPr/>
              <p:nvPr/>
            </p:nvSpPr>
            <p:spPr>
              <a:xfrm>
                <a:off x="108013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56573D9E-00CC-4E8C-B41F-9500A39ECEA4}"/>
                  </a:ext>
                </a:extLst>
              </p:cNvPr>
              <p:cNvSpPr/>
              <p:nvPr/>
            </p:nvSpPr>
            <p:spPr>
              <a:xfrm>
                <a:off x="110998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942885F1-264C-4C76-A579-740DC8437233}"/>
                  </a:ext>
                </a:extLst>
              </p:cNvPr>
              <p:cNvSpPr/>
              <p:nvPr/>
            </p:nvSpPr>
            <p:spPr>
              <a:xfrm>
                <a:off x="113982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Oval 396">
                <a:extLst>
                  <a:ext uri="{FF2B5EF4-FFF2-40B4-BE49-F238E27FC236}">
                    <a16:creationId xmlns:a16="http://schemas.microsoft.com/office/drawing/2014/main" id="{8E167133-E410-46B0-ABB2-092FCAEEB6D4}"/>
                  </a:ext>
                </a:extLst>
              </p:cNvPr>
              <p:cNvSpPr/>
              <p:nvPr/>
            </p:nvSpPr>
            <p:spPr>
              <a:xfrm>
                <a:off x="116967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id="{02949AA7-9008-4FD8-821F-42C334DFAE9B}"/>
                  </a:ext>
                </a:extLst>
              </p:cNvPr>
              <p:cNvSpPr/>
              <p:nvPr/>
            </p:nvSpPr>
            <p:spPr>
              <a:xfrm>
                <a:off x="119951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C6B85A8E-94A8-44F1-9940-45F1E75930EE}"/>
                </a:ext>
              </a:extLst>
            </p:cNvPr>
            <p:cNvGrpSpPr/>
            <p:nvPr/>
          </p:nvGrpSpPr>
          <p:grpSpPr>
            <a:xfrm>
              <a:off x="6670675" y="6438867"/>
              <a:ext cx="3098800" cy="114300"/>
              <a:chOff x="9010650" y="5149850"/>
              <a:chExt cx="3098800" cy="114300"/>
            </a:xfrm>
          </p:grpSpPr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B83F5978-186F-4C35-B4D5-3EBB2F5FEBD8}"/>
                  </a:ext>
                </a:extLst>
              </p:cNvPr>
              <p:cNvSpPr/>
              <p:nvPr/>
            </p:nvSpPr>
            <p:spPr>
              <a:xfrm>
                <a:off x="90106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A4156681-7BF4-4478-88E7-48A07B7F05BD}"/>
                  </a:ext>
                </a:extLst>
              </p:cNvPr>
              <p:cNvSpPr/>
              <p:nvPr/>
            </p:nvSpPr>
            <p:spPr>
              <a:xfrm>
                <a:off x="93091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EB54FAA1-4339-4B74-B97E-AE965814B078}"/>
                  </a:ext>
                </a:extLst>
              </p:cNvPr>
              <p:cNvSpPr/>
              <p:nvPr/>
            </p:nvSpPr>
            <p:spPr>
              <a:xfrm>
                <a:off x="96075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0EA65EA7-AFB6-4FA9-A270-0194A0324BB5}"/>
                  </a:ext>
                </a:extLst>
              </p:cNvPr>
              <p:cNvSpPr/>
              <p:nvPr/>
            </p:nvSpPr>
            <p:spPr>
              <a:xfrm>
                <a:off x="99060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691B1F24-CC8E-4215-A219-A269DCA85846}"/>
                  </a:ext>
                </a:extLst>
              </p:cNvPr>
              <p:cNvSpPr/>
              <p:nvPr/>
            </p:nvSpPr>
            <p:spPr>
              <a:xfrm>
                <a:off x="102044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0B9C8769-96E6-4731-AA84-80779583DD4B}"/>
                  </a:ext>
                </a:extLst>
              </p:cNvPr>
              <p:cNvSpPr/>
              <p:nvPr/>
            </p:nvSpPr>
            <p:spPr>
              <a:xfrm>
                <a:off x="105029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F86DDF55-4A8E-4E49-B6A8-439D27FC23DA}"/>
                  </a:ext>
                </a:extLst>
              </p:cNvPr>
              <p:cNvSpPr/>
              <p:nvPr/>
            </p:nvSpPr>
            <p:spPr>
              <a:xfrm>
                <a:off x="108013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4FE20BBD-906C-48DC-BB52-A1088E23CF4F}"/>
                  </a:ext>
                </a:extLst>
              </p:cNvPr>
              <p:cNvSpPr/>
              <p:nvPr/>
            </p:nvSpPr>
            <p:spPr>
              <a:xfrm>
                <a:off x="110998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id="{F6B71659-DCF3-4227-8A95-AE84D921035C}"/>
                  </a:ext>
                </a:extLst>
              </p:cNvPr>
              <p:cNvSpPr/>
              <p:nvPr/>
            </p:nvSpPr>
            <p:spPr>
              <a:xfrm>
                <a:off x="113982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Oval 385">
                <a:extLst>
                  <a:ext uri="{FF2B5EF4-FFF2-40B4-BE49-F238E27FC236}">
                    <a16:creationId xmlns:a16="http://schemas.microsoft.com/office/drawing/2014/main" id="{FE4F1375-6AB5-4318-8317-95C1E828FF34}"/>
                  </a:ext>
                </a:extLst>
              </p:cNvPr>
              <p:cNvSpPr/>
              <p:nvPr/>
            </p:nvSpPr>
            <p:spPr>
              <a:xfrm>
                <a:off x="116967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id="{8744C737-F14E-4D58-9924-4F3D68B1DEAB}"/>
                  </a:ext>
                </a:extLst>
              </p:cNvPr>
              <p:cNvSpPr/>
              <p:nvPr/>
            </p:nvSpPr>
            <p:spPr>
              <a:xfrm>
                <a:off x="119951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4FEE8136-1B77-4000-BDB1-54115E42975F}"/>
                </a:ext>
              </a:extLst>
            </p:cNvPr>
            <p:cNvGrpSpPr/>
            <p:nvPr/>
          </p:nvGrpSpPr>
          <p:grpSpPr>
            <a:xfrm>
              <a:off x="6670675" y="6682741"/>
              <a:ext cx="3098800" cy="114300"/>
              <a:chOff x="9010650" y="5149850"/>
              <a:chExt cx="3098800" cy="114300"/>
            </a:xfrm>
          </p:grpSpPr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2E3A54E0-8991-44D3-8BB1-D3187B4AF22D}"/>
                  </a:ext>
                </a:extLst>
              </p:cNvPr>
              <p:cNvSpPr/>
              <p:nvPr/>
            </p:nvSpPr>
            <p:spPr>
              <a:xfrm>
                <a:off x="90106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13D55369-7ABD-4DDE-89BC-C7339A1B9E89}"/>
                  </a:ext>
                </a:extLst>
              </p:cNvPr>
              <p:cNvSpPr/>
              <p:nvPr/>
            </p:nvSpPr>
            <p:spPr>
              <a:xfrm>
                <a:off x="93091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50CC7F9F-6AC0-4962-A2EC-A793A2197BFC}"/>
                  </a:ext>
                </a:extLst>
              </p:cNvPr>
              <p:cNvSpPr/>
              <p:nvPr/>
            </p:nvSpPr>
            <p:spPr>
              <a:xfrm>
                <a:off x="96075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5AB83466-6D5A-4A4A-A02E-813CF1216C5E}"/>
                  </a:ext>
                </a:extLst>
              </p:cNvPr>
              <p:cNvSpPr/>
              <p:nvPr/>
            </p:nvSpPr>
            <p:spPr>
              <a:xfrm>
                <a:off x="99060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BF3BF247-6DA7-4DA0-A8F5-5F8B4A91DAE2}"/>
                  </a:ext>
                </a:extLst>
              </p:cNvPr>
              <p:cNvSpPr/>
              <p:nvPr/>
            </p:nvSpPr>
            <p:spPr>
              <a:xfrm>
                <a:off x="102044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FF29C99E-48DF-4E22-ADBE-1C6DDA59D8A7}"/>
                  </a:ext>
                </a:extLst>
              </p:cNvPr>
              <p:cNvSpPr/>
              <p:nvPr/>
            </p:nvSpPr>
            <p:spPr>
              <a:xfrm>
                <a:off x="105029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30F48924-A019-419C-84F2-08592539054D}"/>
                  </a:ext>
                </a:extLst>
              </p:cNvPr>
              <p:cNvSpPr/>
              <p:nvPr/>
            </p:nvSpPr>
            <p:spPr>
              <a:xfrm>
                <a:off x="108013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339B44BE-205D-4EE2-AAA7-42AB3A5B248A}"/>
                  </a:ext>
                </a:extLst>
              </p:cNvPr>
              <p:cNvSpPr/>
              <p:nvPr/>
            </p:nvSpPr>
            <p:spPr>
              <a:xfrm>
                <a:off x="110998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72F6C9E1-29F6-47D7-B1FC-ABBC6DAD80E3}"/>
                  </a:ext>
                </a:extLst>
              </p:cNvPr>
              <p:cNvSpPr/>
              <p:nvPr/>
            </p:nvSpPr>
            <p:spPr>
              <a:xfrm>
                <a:off x="113982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EC9C3036-0A9C-4FE5-85F7-970E182B3DF8}"/>
                  </a:ext>
                </a:extLst>
              </p:cNvPr>
              <p:cNvSpPr/>
              <p:nvPr/>
            </p:nvSpPr>
            <p:spPr>
              <a:xfrm>
                <a:off x="116967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D230892D-F3EE-4DB4-B837-A6DBB7ABF3D0}"/>
                  </a:ext>
                </a:extLst>
              </p:cNvPr>
              <p:cNvSpPr/>
              <p:nvPr/>
            </p:nvSpPr>
            <p:spPr>
              <a:xfrm>
                <a:off x="119951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9C229553-AE07-4117-BB41-78B89EB20F27}"/>
                </a:ext>
              </a:extLst>
            </p:cNvPr>
            <p:cNvGrpSpPr/>
            <p:nvPr/>
          </p:nvGrpSpPr>
          <p:grpSpPr>
            <a:xfrm>
              <a:off x="6670675" y="6926615"/>
              <a:ext cx="3098800" cy="114300"/>
              <a:chOff x="9010650" y="5149850"/>
              <a:chExt cx="3098800" cy="114300"/>
            </a:xfrm>
          </p:grpSpPr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FB8856C8-F499-4B01-8EB3-7A6866EAA9CE}"/>
                  </a:ext>
                </a:extLst>
              </p:cNvPr>
              <p:cNvSpPr/>
              <p:nvPr/>
            </p:nvSpPr>
            <p:spPr>
              <a:xfrm>
                <a:off x="90106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21C10EF0-FDAC-4B23-8D13-BA9239B49E9F}"/>
                  </a:ext>
                </a:extLst>
              </p:cNvPr>
              <p:cNvSpPr/>
              <p:nvPr/>
            </p:nvSpPr>
            <p:spPr>
              <a:xfrm>
                <a:off x="93091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265F2DB4-DF96-4BBB-9C33-9400ADE7F62F}"/>
                  </a:ext>
                </a:extLst>
              </p:cNvPr>
              <p:cNvSpPr/>
              <p:nvPr/>
            </p:nvSpPr>
            <p:spPr>
              <a:xfrm>
                <a:off x="96075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BBCB80F1-AF46-4356-92DD-A0C0A5069726}"/>
                  </a:ext>
                </a:extLst>
              </p:cNvPr>
              <p:cNvSpPr/>
              <p:nvPr/>
            </p:nvSpPr>
            <p:spPr>
              <a:xfrm>
                <a:off x="99060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48CDE95C-8AC4-404A-B08B-8C1D7F7BA7E0}"/>
                  </a:ext>
                </a:extLst>
              </p:cNvPr>
              <p:cNvSpPr/>
              <p:nvPr/>
            </p:nvSpPr>
            <p:spPr>
              <a:xfrm>
                <a:off x="102044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373084FF-113E-4C3A-914B-94E732EDA3D8}"/>
                  </a:ext>
                </a:extLst>
              </p:cNvPr>
              <p:cNvSpPr/>
              <p:nvPr/>
            </p:nvSpPr>
            <p:spPr>
              <a:xfrm>
                <a:off x="105029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B08191DF-A6D5-45D0-88A6-523CFE985BE6}"/>
                  </a:ext>
                </a:extLst>
              </p:cNvPr>
              <p:cNvSpPr/>
              <p:nvPr/>
            </p:nvSpPr>
            <p:spPr>
              <a:xfrm>
                <a:off x="108013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Oval 361">
                <a:extLst>
                  <a:ext uri="{FF2B5EF4-FFF2-40B4-BE49-F238E27FC236}">
                    <a16:creationId xmlns:a16="http://schemas.microsoft.com/office/drawing/2014/main" id="{B2E17E27-48E0-48F5-ABAB-1F5792585988}"/>
                  </a:ext>
                </a:extLst>
              </p:cNvPr>
              <p:cNvSpPr/>
              <p:nvPr/>
            </p:nvSpPr>
            <p:spPr>
              <a:xfrm>
                <a:off x="110998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6E608729-E7A5-48E3-8448-7A06645E615E}"/>
                  </a:ext>
                </a:extLst>
              </p:cNvPr>
              <p:cNvSpPr/>
              <p:nvPr/>
            </p:nvSpPr>
            <p:spPr>
              <a:xfrm>
                <a:off x="113982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172741CD-30B9-48CF-BF7E-C778E924FAE2}"/>
                  </a:ext>
                </a:extLst>
              </p:cNvPr>
              <p:cNvSpPr/>
              <p:nvPr/>
            </p:nvSpPr>
            <p:spPr>
              <a:xfrm>
                <a:off x="116967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9634427A-56C1-403E-881C-F9BAEF7D935B}"/>
                  </a:ext>
                </a:extLst>
              </p:cNvPr>
              <p:cNvSpPr/>
              <p:nvPr/>
            </p:nvSpPr>
            <p:spPr>
              <a:xfrm>
                <a:off x="119951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41BEB179-D26C-47F2-9718-82C712EF19C0}"/>
                </a:ext>
              </a:extLst>
            </p:cNvPr>
            <p:cNvGrpSpPr/>
            <p:nvPr/>
          </p:nvGrpSpPr>
          <p:grpSpPr>
            <a:xfrm>
              <a:off x="6670675" y="7170489"/>
              <a:ext cx="3098800" cy="114300"/>
              <a:chOff x="9010650" y="5149850"/>
              <a:chExt cx="3098800" cy="114300"/>
            </a:xfrm>
          </p:grpSpPr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2AF676CB-73F8-460A-AFDE-BD3F43094164}"/>
                  </a:ext>
                </a:extLst>
              </p:cNvPr>
              <p:cNvSpPr/>
              <p:nvPr/>
            </p:nvSpPr>
            <p:spPr>
              <a:xfrm>
                <a:off x="90106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7484F0A6-3C52-4233-A7A3-7D4758CD15A6}"/>
                  </a:ext>
                </a:extLst>
              </p:cNvPr>
              <p:cNvSpPr/>
              <p:nvPr/>
            </p:nvSpPr>
            <p:spPr>
              <a:xfrm>
                <a:off x="93091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AA214AD5-779F-4863-982E-F847148E9172}"/>
                  </a:ext>
                </a:extLst>
              </p:cNvPr>
              <p:cNvSpPr/>
              <p:nvPr/>
            </p:nvSpPr>
            <p:spPr>
              <a:xfrm>
                <a:off x="96075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EDD50A42-8E67-4274-B172-5A142BA5B67B}"/>
                  </a:ext>
                </a:extLst>
              </p:cNvPr>
              <p:cNvSpPr/>
              <p:nvPr/>
            </p:nvSpPr>
            <p:spPr>
              <a:xfrm>
                <a:off x="99060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41CC0851-F78B-4B19-BA46-59EF3610CBD6}"/>
                  </a:ext>
                </a:extLst>
              </p:cNvPr>
              <p:cNvSpPr/>
              <p:nvPr/>
            </p:nvSpPr>
            <p:spPr>
              <a:xfrm>
                <a:off x="102044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85CC7E90-C486-40F5-8723-D31F93CE81DC}"/>
                  </a:ext>
                </a:extLst>
              </p:cNvPr>
              <p:cNvSpPr/>
              <p:nvPr/>
            </p:nvSpPr>
            <p:spPr>
              <a:xfrm>
                <a:off x="105029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C8D93894-1247-4AED-9DF0-B6523C2FD6B5}"/>
                  </a:ext>
                </a:extLst>
              </p:cNvPr>
              <p:cNvSpPr/>
              <p:nvPr/>
            </p:nvSpPr>
            <p:spPr>
              <a:xfrm>
                <a:off x="108013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4783A789-3675-4BCE-9970-B1983AB5C607}"/>
                  </a:ext>
                </a:extLst>
              </p:cNvPr>
              <p:cNvSpPr/>
              <p:nvPr/>
            </p:nvSpPr>
            <p:spPr>
              <a:xfrm>
                <a:off x="110998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1C9784AA-95C2-4937-AB60-982B03894183}"/>
                  </a:ext>
                </a:extLst>
              </p:cNvPr>
              <p:cNvSpPr/>
              <p:nvPr/>
            </p:nvSpPr>
            <p:spPr>
              <a:xfrm>
                <a:off x="113982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58293F71-DD21-4DD8-97C3-BEDA6862F8DB}"/>
                  </a:ext>
                </a:extLst>
              </p:cNvPr>
              <p:cNvSpPr/>
              <p:nvPr/>
            </p:nvSpPr>
            <p:spPr>
              <a:xfrm>
                <a:off x="116967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A0D794A4-BF2D-4127-A55E-35DB81EA739B}"/>
                  </a:ext>
                </a:extLst>
              </p:cNvPr>
              <p:cNvSpPr/>
              <p:nvPr/>
            </p:nvSpPr>
            <p:spPr>
              <a:xfrm>
                <a:off x="119951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71D4B4EC-495F-4CA4-B7C9-DB9D8E9591BB}"/>
                </a:ext>
              </a:extLst>
            </p:cNvPr>
            <p:cNvGrpSpPr/>
            <p:nvPr/>
          </p:nvGrpSpPr>
          <p:grpSpPr>
            <a:xfrm>
              <a:off x="6670675" y="7414363"/>
              <a:ext cx="3098800" cy="114300"/>
              <a:chOff x="9010650" y="5149850"/>
              <a:chExt cx="3098800" cy="114300"/>
            </a:xfrm>
          </p:grpSpPr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93FB6F16-708C-4592-AC36-7465F92CD5DE}"/>
                  </a:ext>
                </a:extLst>
              </p:cNvPr>
              <p:cNvSpPr/>
              <p:nvPr/>
            </p:nvSpPr>
            <p:spPr>
              <a:xfrm>
                <a:off x="90106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54CE79FC-2908-4FE2-B0BA-55308F3FC50C}"/>
                  </a:ext>
                </a:extLst>
              </p:cNvPr>
              <p:cNvSpPr/>
              <p:nvPr/>
            </p:nvSpPr>
            <p:spPr>
              <a:xfrm>
                <a:off x="93091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269E5C01-ED7F-400C-8DC4-07335844050F}"/>
                  </a:ext>
                </a:extLst>
              </p:cNvPr>
              <p:cNvSpPr/>
              <p:nvPr/>
            </p:nvSpPr>
            <p:spPr>
              <a:xfrm>
                <a:off x="96075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508059C1-39FF-44B7-92F6-85CA7BA43EA0}"/>
                  </a:ext>
                </a:extLst>
              </p:cNvPr>
              <p:cNvSpPr/>
              <p:nvPr/>
            </p:nvSpPr>
            <p:spPr>
              <a:xfrm>
                <a:off x="99060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C99EEDE4-8CE5-4719-BDF0-9C79571BD142}"/>
                  </a:ext>
                </a:extLst>
              </p:cNvPr>
              <p:cNvSpPr/>
              <p:nvPr/>
            </p:nvSpPr>
            <p:spPr>
              <a:xfrm>
                <a:off x="102044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AF354772-69ED-4696-8EE4-0CDEE5316F64}"/>
                  </a:ext>
                </a:extLst>
              </p:cNvPr>
              <p:cNvSpPr/>
              <p:nvPr/>
            </p:nvSpPr>
            <p:spPr>
              <a:xfrm>
                <a:off x="105029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9ECF619D-1E30-407C-BB84-A9FE3F75070B}"/>
                  </a:ext>
                </a:extLst>
              </p:cNvPr>
              <p:cNvSpPr/>
              <p:nvPr/>
            </p:nvSpPr>
            <p:spPr>
              <a:xfrm>
                <a:off x="108013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7C3B4D78-E30B-432D-83CA-E419D16D723C}"/>
                  </a:ext>
                </a:extLst>
              </p:cNvPr>
              <p:cNvSpPr/>
              <p:nvPr/>
            </p:nvSpPr>
            <p:spPr>
              <a:xfrm>
                <a:off x="110998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86AE49-6F32-4E88-BBC2-D66C899782E7}"/>
                  </a:ext>
                </a:extLst>
              </p:cNvPr>
              <p:cNvSpPr/>
              <p:nvPr/>
            </p:nvSpPr>
            <p:spPr>
              <a:xfrm>
                <a:off x="113982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0665D77B-8531-40F5-AFCB-B68258B0DFD4}"/>
                  </a:ext>
                </a:extLst>
              </p:cNvPr>
              <p:cNvSpPr/>
              <p:nvPr/>
            </p:nvSpPr>
            <p:spPr>
              <a:xfrm>
                <a:off x="116967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B4C59C44-EE00-4113-9616-C284A84A9157}"/>
                  </a:ext>
                </a:extLst>
              </p:cNvPr>
              <p:cNvSpPr/>
              <p:nvPr/>
            </p:nvSpPr>
            <p:spPr>
              <a:xfrm>
                <a:off x="119951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0DEC6387-3CD2-4530-87E7-60EB6A3B99A8}"/>
              </a:ext>
            </a:extLst>
          </p:cNvPr>
          <p:cNvGrpSpPr/>
          <p:nvPr/>
        </p:nvGrpSpPr>
        <p:grpSpPr>
          <a:xfrm rot="2373608">
            <a:off x="766776" y="-1548319"/>
            <a:ext cx="3098800" cy="2553040"/>
            <a:chOff x="6670675" y="4975623"/>
            <a:chExt cx="3098800" cy="2553040"/>
          </a:xfrm>
        </p:grpSpPr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64F96A1D-CE6F-4BE8-BD09-C5DC27F10D69}"/>
                </a:ext>
              </a:extLst>
            </p:cNvPr>
            <p:cNvGrpSpPr/>
            <p:nvPr/>
          </p:nvGrpSpPr>
          <p:grpSpPr>
            <a:xfrm>
              <a:off x="6670675" y="4975623"/>
              <a:ext cx="3098800" cy="114300"/>
              <a:chOff x="9010650" y="5149850"/>
              <a:chExt cx="3098800" cy="114300"/>
            </a:xfrm>
          </p:grpSpPr>
          <p:sp>
            <p:nvSpPr>
              <p:cNvPr id="576" name="Oval 575">
                <a:extLst>
                  <a:ext uri="{FF2B5EF4-FFF2-40B4-BE49-F238E27FC236}">
                    <a16:creationId xmlns:a16="http://schemas.microsoft.com/office/drawing/2014/main" id="{457C8714-C18A-4078-83E0-48D39CFCF67B}"/>
                  </a:ext>
                </a:extLst>
              </p:cNvPr>
              <p:cNvSpPr/>
              <p:nvPr/>
            </p:nvSpPr>
            <p:spPr>
              <a:xfrm>
                <a:off x="90106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7" name="Oval 576">
                <a:extLst>
                  <a:ext uri="{FF2B5EF4-FFF2-40B4-BE49-F238E27FC236}">
                    <a16:creationId xmlns:a16="http://schemas.microsoft.com/office/drawing/2014/main" id="{44C4E3BE-08F0-4FE2-995D-B470D5163E28}"/>
                  </a:ext>
                </a:extLst>
              </p:cNvPr>
              <p:cNvSpPr/>
              <p:nvPr/>
            </p:nvSpPr>
            <p:spPr>
              <a:xfrm>
                <a:off x="93091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Oval 577">
                <a:extLst>
                  <a:ext uri="{FF2B5EF4-FFF2-40B4-BE49-F238E27FC236}">
                    <a16:creationId xmlns:a16="http://schemas.microsoft.com/office/drawing/2014/main" id="{86B7FD78-853D-40C3-9529-3294F71F3335}"/>
                  </a:ext>
                </a:extLst>
              </p:cNvPr>
              <p:cNvSpPr/>
              <p:nvPr/>
            </p:nvSpPr>
            <p:spPr>
              <a:xfrm>
                <a:off x="96075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Oval 578">
                <a:extLst>
                  <a:ext uri="{FF2B5EF4-FFF2-40B4-BE49-F238E27FC236}">
                    <a16:creationId xmlns:a16="http://schemas.microsoft.com/office/drawing/2014/main" id="{DF0FC16F-6269-4131-BA14-0BDA6CE26129}"/>
                  </a:ext>
                </a:extLst>
              </p:cNvPr>
              <p:cNvSpPr/>
              <p:nvPr/>
            </p:nvSpPr>
            <p:spPr>
              <a:xfrm>
                <a:off x="99060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0" name="Oval 579">
                <a:extLst>
                  <a:ext uri="{FF2B5EF4-FFF2-40B4-BE49-F238E27FC236}">
                    <a16:creationId xmlns:a16="http://schemas.microsoft.com/office/drawing/2014/main" id="{BCBE1A42-8A9D-479E-B8C8-7FA816746CC1}"/>
                  </a:ext>
                </a:extLst>
              </p:cNvPr>
              <p:cNvSpPr/>
              <p:nvPr/>
            </p:nvSpPr>
            <p:spPr>
              <a:xfrm>
                <a:off x="102044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372AE503-8D9A-4433-91C1-FF12F1CCE3A2}"/>
                  </a:ext>
                </a:extLst>
              </p:cNvPr>
              <p:cNvSpPr/>
              <p:nvPr/>
            </p:nvSpPr>
            <p:spPr>
              <a:xfrm>
                <a:off x="105029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DF767C74-90DE-4C0C-8014-C8CE30B102E2}"/>
                  </a:ext>
                </a:extLst>
              </p:cNvPr>
              <p:cNvSpPr/>
              <p:nvPr/>
            </p:nvSpPr>
            <p:spPr>
              <a:xfrm>
                <a:off x="108013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E8A70DD4-F85B-47B4-8282-0D0309167ACC}"/>
                  </a:ext>
                </a:extLst>
              </p:cNvPr>
              <p:cNvSpPr/>
              <p:nvPr/>
            </p:nvSpPr>
            <p:spPr>
              <a:xfrm>
                <a:off x="110998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Oval 583">
                <a:extLst>
                  <a:ext uri="{FF2B5EF4-FFF2-40B4-BE49-F238E27FC236}">
                    <a16:creationId xmlns:a16="http://schemas.microsoft.com/office/drawing/2014/main" id="{C78CFB09-A8E3-4B90-AE8E-317B76619183}"/>
                  </a:ext>
                </a:extLst>
              </p:cNvPr>
              <p:cNvSpPr/>
              <p:nvPr/>
            </p:nvSpPr>
            <p:spPr>
              <a:xfrm>
                <a:off x="113982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Oval 584">
                <a:extLst>
                  <a:ext uri="{FF2B5EF4-FFF2-40B4-BE49-F238E27FC236}">
                    <a16:creationId xmlns:a16="http://schemas.microsoft.com/office/drawing/2014/main" id="{916A1E83-884D-46C0-970A-DA04946B794F}"/>
                  </a:ext>
                </a:extLst>
              </p:cNvPr>
              <p:cNvSpPr/>
              <p:nvPr/>
            </p:nvSpPr>
            <p:spPr>
              <a:xfrm>
                <a:off x="116967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Oval 585">
                <a:extLst>
                  <a:ext uri="{FF2B5EF4-FFF2-40B4-BE49-F238E27FC236}">
                    <a16:creationId xmlns:a16="http://schemas.microsoft.com/office/drawing/2014/main" id="{9F4477EE-4040-4E93-AE1B-B0000914AFB3}"/>
                  </a:ext>
                </a:extLst>
              </p:cNvPr>
              <p:cNvSpPr/>
              <p:nvPr/>
            </p:nvSpPr>
            <p:spPr>
              <a:xfrm>
                <a:off x="119951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6" name="Group 455">
              <a:extLst>
                <a:ext uri="{FF2B5EF4-FFF2-40B4-BE49-F238E27FC236}">
                  <a16:creationId xmlns:a16="http://schemas.microsoft.com/office/drawing/2014/main" id="{C37A71C1-10F2-4E49-A22D-2411CCAFD923}"/>
                </a:ext>
              </a:extLst>
            </p:cNvPr>
            <p:cNvGrpSpPr/>
            <p:nvPr/>
          </p:nvGrpSpPr>
          <p:grpSpPr>
            <a:xfrm>
              <a:off x="6670675" y="5219497"/>
              <a:ext cx="3098800" cy="114300"/>
              <a:chOff x="9010650" y="5149850"/>
              <a:chExt cx="3098800" cy="114300"/>
            </a:xfrm>
          </p:grpSpPr>
          <p:sp>
            <p:nvSpPr>
              <p:cNvPr id="565" name="Oval 564">
                <a:extLst>
                  <a:ext uri="{FF2B5EF4-FFF2-40B4-BE49-F238E27FC236}">
                    <a16:creationId xmlns:a16="http://schemas.microsoft.com/office/drawing/2014/main" id="{EE7E76D5-6E11-472F-A2C5-594ED87010E1}"/>
                  </a:ext>
                </a:extLst>
              </p:cNvPr>
              <p:cNvSpPr/>
              <p:nvPr/>
            </p:nvSpPr>
            <p:spPr>
              <a:xfrm>
                <a:off x="90106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Oval 565">
                <a:extLst>
                  <a:ext uri="{FF2B5EF4-FFF2-40B4-BE49-F238E27FC236}">
                    <a16:creationId xmlns:a16="http://schemas.microsoft.com/office/drawing/2014/main" id="{EC382896-34C7-4D38-9474-E4CA4415E2F2}"/>
                  </a:ext>
                </a:extLst>
              </p:cNvPr>
              <p:cNvSpPr/>
              <p:nvPr/>
            </p:nvSpPr>
            <p:spPr>
              <a:xfrm>
                <a:off x="93091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7" name="Oval 566">
                <a:extLst>
                  <a:ext uri="{FF2B5EF4-FFF2-40B4-BE49-F238E27FC236}">
                    <a16:creationId xmlns:a16="http://schemas.microsoft.com/office/drawing/2014/main" id="{7220FEFC-5585-4D4C-8BD2-E950138C29A1}"/>
                  </a:ext>
                </a:extLst>
              </p:cNvPr>
              <p:cNvSpPr/>
              <p:nvPr/>
            </p:nvSpPr>
            <p:spPr>
              <a:xfrm>
                <a:off x="96075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8" name="Oval 567">
                <a:extLst>
                  <a:ext uri="{FF2B5EF4-FFF2-40B4-BE49-F238E27FC236}">
                    <a16:creationId xmlns:a16="http://schemas.microsoft.com/office/drawing/2014/main" id="{1B04217B-9246-4031-BE6E-EE0B4408882E}"/>
                  </a:ext>
                </a:extLst>
              </p:cNvPr>
              <p:cNvSpPr/>
              <p:nvPr/>
            </p:nvSpPr>
            <p:spPr>
              <a:xfrm>
                <a:off x="99060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9" name="Oval 568">
                <a:extLst>
                  <a:ext uri="{FF2B5EF4-FFF2-40B4-BE49-F238E27FC236}">
                    <a16:creationId xmlns:a16="http://schemas.microsoft.com/office/drawing/2014/main" id="{AE93A65A-2EEF-40E4-B2DE-050F911DB902}"/>
                  </a:ext>
                </a:extLst>
              </p:cNvPr>
              <p:cNvSpPr/>
              <p:nvPr/>
            </p:nvSpPr>
            <p:spPr>
              <a:xfrm>
                <a:off x="102044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0" name="Oval 569">
                <a:extLst>
                  <a:ext uri="{FF2B5EF4-FFF2-40B4-BE49-F238E27FC236}">
                    <a16:creationId xmlns:a16="http://schemas.microsoft.com/office/drawing/2014/main" id="{FBA2A6DD-5A5E-431A-8B57-5C05A5678E3E}"/>
                  </a:ext>
                </a:extLst>
              </p:cNvPr>
              <p:cNvSpPr/>
              <p:nvPr/>
            </p:nvSpPr>
            <p:spPr>
              <a:xfrm>
                <a:off x="105029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1" name="Oval 570">
                <a:extLst>
                  <a:ext uri="{FF2B5EF4-FFF2-40B4-BE49-F238E27FC236}">
                    <a16:creationId xmlns:a16="http://schemas.microsoft.com/office/drawing/2014/main" id="{46AE2F2C-3D54-4D63-A925-C9B3EE014BDB}"/>
                  </a:ext>
                </a:extLst>
              </p:cNvPr>
              <p:cNvSpPr/>
              <p:nvPr/>
            </p:nvSpPr>
            <p:spPr>
              <a:xfrm>
                <a:off x="108013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2" name="Oval 571">
                <a:extLst>
                  <a:ext uri="{FF2B5EF4-FFF2-40B4-BE49-F238E27FC236}">
                    <a16:creationId xmlns:a16="http://schemas.microsoft.com/office/drawing/2014/main" id="{750B90BF-6F77-4829-A134-359204C1D770}"/>
                  </a:ext>
                </a:extLst>
              </p:cNvPr>
              <p:cNvSpPr/>
              <p:nvPr/>
            </p:nvSpPr>
            <p:spPr>
              <a:xfrm>
                <a:off x="110998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3" name="Oval 572">
                <a:extLst>
                  <a:ext uri="{FF2B5EF4-FFF2-40B4-BE49-F238E27FC236}">
                    <a16:creationId xmlns:a16="http://schemas.microsoft.com/office/drawing/2014/main" id="{CB9591B1-FE67-47A2-A6C9-580C9E222112}"/>
                  </a:ext>
                </a:extLst>
              </p:cNvPr>
              <p:cNvSpPr/>
              <p:nvPr/>
            </p:nvSpPr>
            <p:spPr>
              <a:xfrm>
                <a:off x="113982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4" name="Oval 573">
                <a:extLst>
                  <a:ext uri="{FF2B5EF4-FFF2-40B4-BE49-F238E27FC236}">
                    <a16:creationId xmlns:a16="http://schemas.microsoft.com/office/drawing/2014/main" id="{B2438A56-492B-4989-AAC4-EE7664325C21}"/>
                  </a:ext>
                </a:extLst>
              </p:cNvPr>
              <p:cNvSpPr/>
              <p:nvPr/>
            </p:nvSpPr>
            <p:spPr>
              <a:xfrm>
                <a:off x="116967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Oval 574">
                <a:extLst>
                  <a:ext uri="{FF2B5EF4-FFF2-40B4-BE49-F238E27FC236}">
                    <a16:creationId xmlns:a16="http://schemas.microsoft.com/office/drawing/2014/main" id="{EBDB21ED-7358-4EB6-AF0E-A317E7B49D11}"/>
                  </a:ext>
                </a:extLst>
              </p:cNvPr>
              <p:cNvSpPr/>
              <p:nvPr/>
            </p:nvSpPr>
            <p:spPr>
              <a:xfrm>
                <a:off x="119951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ABC60CBA-7B5D-431D-A4A7-74ED85089803}"/>
                </a:ext>
              </a:extLst>
            </p:cNvPr>
            <p:cNvGrpSpPr/>
            <p:nvPr/>
          </p:nvGrpSpPr>
          <p:grpSpPr>
            <a:xfrm>
              <a:off x="6670675" y="5463371"/>
              <a:ext cx="3098800" cy="114300"/>
              <a:chOff x="9010650" y="5149850"/>
              <a:chExt cx="3098800" cy="114300"/>
            </a:xfrm>
          </p:grpSpPr>
          <p:sp>
            <p:nvSpPr>
              <p:cNvPr id="554" name="Oval 553">
                <a:extLst>
                  <a:ext uri="{FF2B5EF4-FFF2-40B4-BE49-F238E27FC236}">
                    <a16:creationId xmlns:a16="http://schemas.microsoft.com/office/drawing/2014/main" id="{DAF1F443-B38B-4F08-A9CF-5518F10AD80C}"/>
                  </a:ext>
                </a:extLst>
              </p:cNvPr>
              <p:cNvSpPr/>
              <p:nvPr/>
            </p:nvSpPr>
            <p:spPr>
              <a:xfrm>
                <a:off x="90106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>
                <a:extLst>
                  <a:ext uri="{FF2B5EF4-FFF2-40B4-BE49-F238E27FC236}">
                    <a16:creationId xmlns:a16="http://schemas.microsoft.com/office/drawing/2014/main" id="{B98B37A1-023C-4F8F-A183-74C5258AD5C8}"/>
                  </a:ext>
                </a:extLst>
              </p:cNvPr>
              <p:cNvSpPr/>
              <p:nvPr/>
            </p:nvSpPr>
            <p:spPr>
              <a:xfrm>
                <a:off x="93091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Oval 555">
                <a:extLst>
                  <a:ext uri="{FF2B5EF4-FFF2-40B4-BE49-F238E27FC236}">
                    <a16:creationId xmlns:a16="http://schemas.microsoft.com/office/drawing/2014/main" id="{FB7CEE90-AEF3-48DC-AE9C-A8DDA70EE41B}"/>
                  </a:ext>
                </a:extLst>
              </p:cNvPr>
              <p:cNvSpPr/>
              <p:nvPr/>
            </p:nvSpPr>
            <p:spPr>
              <a:xfrm>
                <a:off x="96075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7" name="Oval 556">
                <a:extLst>
                  <a:ext uri="{FF2B5EF4-FFF2-40B4-BE49-F238E27FC236}">
                    <a16:creationId xmlns:a16="http://schemas.microsoft.com/office/drawing/2014/main" id="{87327483-75B3-45DC-9341-31503D3651A2}"/>
                  </a:ext>
                </a:extLst>
              </p:cNvPr>
              <p:cNvSpPr/>
              <p:nvPr/>
            </p:nvSpPr>
            <p:spPr>
              <a:xfrm>
                <a:off x="99060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8" name="Oval 557">
                <a:extLst>
                  <a:ext uri="{FF2B5EF4-FFF2-40B4-BE49-F238E27FC236}">
                    <a16:creationId xmlns:a16="http://schemas.microsoft.com/office/drawing/2014/main" id="{B0D1A502-1177-493D-9974-000848D0CD7F}"/>
                  </a:ext>
                </a:extLst>
              </p:cNvPr>
              <p:cNvSpPr/>
              <p:nvPr/>
            </p:nvSpPr>
            <p:spPr>
              <a:xfrm>
                <a:off x="102044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9" name="Oval 558">
                <a:extLst>
                  <a:ext uri="{FF2B5EF4-FFF2-40B4-BE49-F238E27FC236}">
                    <a16:creationId xmlns:a16="http://schemas.microsoft.com/office/drawing/2014/main" id="{BE2C9520-A17C-4424-B031-740D21A21B89}"/>
                  </a:ext>
                </a:extLst>
              </p:cNvPr>
              <p:cNvSpPr/>
              <p:nvPr/>
            </p:nvSpPr>
            <p:spPr>
              <a:xfrm>
                <a:off x="105029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0" name="Oval 559">
                <a:extLst>
                  <a:ext uri="{FF2B5EF4-FFF2-40B4-BE49-F238E27FC236}">
                    <a16:creationId xmlns:a16="http://schemas.microsoft.com/office/drawing/2014/main" id="{C3E1E9B8-BA44-4A37-BE70-F4342DF62605}"/>
                  </a:ext>
                </a:extLst>
              </p:cNvPr>
              <p:cNvSpPr/>
              <p:nvPr/>
            </p:nvSpPr>
            <p:spPr>
              <a:xfrm>
                <a:off x="108013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1" name="Oval 560">
                <a:extLst>
                  <a:ext uri="{FF2B5EF4-FFF2-40B4-BE49-F238E27FC236}">
                    <a16:creationId xmlns:a16="http://schemas.microsoft.com/office/drawing/2014/main" id="{869C365F-9380-4F7F-88E6-F06AE9E2F4D8}"/>
                  </a:ext>
                </a:extLst>
              </p:cNvPr>
              <p:cNvSpPr/>
              <p:nvPr/>
            </p:nvSpPr>
            <p:spPr>
              <a:xfrm>
                <a:off x="110998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Oval 561">
                <a:extLst>
                  <a:ext uri="{FF2B5EF4-FFF2-40B4-BE49-F238E27FC236}">
                    <a16:creationId xmlns:a16="http://schemas.microsoft.com/office/drawing/2014/main" id="{02B91B40-1E01-44FE-9DE5-3468B6477906}"/>
                  </a:ext>
                </a:extLst>
              </p:cNvPr>
              <p:cNvSpPr/>
              <p:nvPr/>
            </p:nvSpPr>
            <p:spPr>
              <a:xfrm>
                <a:off x="113982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Oval 562">
                <a:extLst>
                  <a:ext uri="{FF2B5EF4-FFF2-40B4-BE49-F238E27FC236}">
                    <a16:creationId xmlns:a16="http://schemas.microsoft.com/office/drawing/2014/main" id="{CF59BCA8-00C4-4DB4-AB4D-03DA4E0BDEC2}"/>
                  </a:ext>
                </a:extLst>
              </p:cNvPr>
              <p:cNvSpPr/>
              <p:nvPr/>
            </p:nvSpPr>
            <p:spPr>
              <a:xfrm>
                <a:off x="116967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4" name="Oval 563">
                <a:extLst>
                  <a:ext uri="{FF2B5EF4-FFF2-40B4-BE49-F238E27FC236}">
                    <a16:creationId xmlns:a16="http://schemas.microsoft.com/office/drawing/2014/main" id="{FF0345C0-6F5B-406C-9B9B-218AAF0E4185}"/>
                  </a:ext>
                </a:extLst>
              </p:cNvPr>
              <p:cNvSpPr/>
              <p:nvPr/>
            </p:nvSpPr>
            <p:spPr>
              <a:xfrm>
                <a:off x="119951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4CD426CB-D81B-4C75-8BF0-F89D6BA78E1A}"/>
                </a:ext>
              </a:extLst>
            </p:cNvPr>
            <p:cNvGrpSpPr/>
            <p:nvPr/>
          </p:nvGrpSpPr>
          <p:grpSpPr>
            <a:xfrm>
              <a:off x="6670675" y="5707245"/>
              <a:ext cx="3098800" cy="114300"/>
              <a:chOff x="9010650" y="5149850"/>
              <a:chExt cx="3098800" cy="114300"/>
            </a:xfrm>
          </p:grpSpPr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3CEF286A-76B6-4223-82C1-C3E950ACE48E}"/>
                  </a:ext>
                </a:extLst>
              </p:cNvPr>
              <p:cNvSpPr/>
              <p:nvPr/>
            </p:nvSpPr>
            <p:spPr>
              <a:xfrm>
                <a:off x="90106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>
                <a:extLst>
                  <a:ext uri="{FF2B5EF4-FFF2-40B4-BE49-F238E27FC236}">
                    <a16:creationId xmlns:a16="http://schemas.microsoft.com/office/drawing/2014/main" id="{2BD0C1E2-90E7-4447-9778-F2541372B640}"/>
                  </a:ext>
                </a:extLst>
              </p:cNvPr>
              <p:cNvSpPr/>
              <p:nvPr/>
            </p:nvSpPr>
            <p:spPr>
              <a:xfrm>
                <a:off x="93091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Oval 544">
                <a:extLst>
                  <a:ext uri="{FF2B5EF4-FFF2-40B4-BE49-F238E27FC236}">
                    <a16:creationId xmlns:a16="http://schemas.microsoft.com/office/drawing/2014/main" id="{AD3AAFBB-0753-44D4-8F8E-359623434267}"/>
                  </a:ext>
                </a:extLst>
              </p:cNvPr>
              <p:cNvSpPr/>
              <p:nvPr/>
            </p:nvSpPr>
            <p:spPr>
              <a:xfrm>
                <a:off x="96075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Oval 545">
                <a:extLst>
                  <a:ext uri="{FF2B5EF4-FFF2-40B4-BE49-F238E27FC236}">
                    <a16:creationId xmlns:a16="http://schemas.microsoft.com/office/drawing/2014/main" id="{CA6C50F7-F216-465E-A32F-2AE3A21E246B}"/>
                  </a:ext>
                </a:extLst>
              </p:cNvPr>
              <p:cNvSpPr/>
              <p:nvPr/>
            </p:nvSpPr>
            <p:spPr>
              <a:xfrm>
                <a:off x="99060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>
                <a:extLst>
                  <a:ext uri="{FF2B5EF4-FFF2-40B4-BE49-F238E27FC236}">
                    <a16:creationId xmlns:a16="http://schemas.microsoft.com/office/drawing/2014/main" id="{3546C9DD-FFFF-43CB-921C-74DD906E3846}"/>
                  </a:ext>
                </a:extLst>
              </p:cNvPr>
              <p:cNvSpPr/>
              <p:nvPr/>
            </p:nvSpPr>
            <p:spPr>
              <a:xfrm>
                <a:off x="102044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Oval 547">
                <a:extLst>
                  <a:ext uri="{FF2B5EF4-FFF2-40B4-BE49-F238E27FC236}">
                    <a16:creationId xmlns:a16="http://schemas.microsoft.com/office/drawing/2014/main" id="{CF051A7B-2551-4BB6-888E-DDDD536973A8}"/>
                  </a:ext>
                </a:extLst>
              </p:cNvPr>
              <p:cNvSpPr/>
              <p:nvPr/>
            </p:nvSpPr>
            <p:spPr>
              <a:xfrm>
                <a:off x="105029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Oval 548">
                <a:extLst>
                  <a:ext uri="{FF2B5EF4-FFF2-40B4-BE49-F238E27FC236}">
                    <a16:creationId xmlns:a16="http://schemas.microsoft.com/office/drawing/2014/main" id="{F4D811D4-C386-4091-88E7-18624B7C4F05}"/>
                  </a:ext>
                </a:extLst>
              </p:cNvPr>
              <p:cNvSpPr/>
              <p:nvPr/>
            </p:nvSpPr>
            <p:spPr>
              <a:xfrm>
                <a:off x="108013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>
                <a:extLst>
                  <a:ext uri="{FF2B5EF4-FFF2-40B4-BE49-F238E27FC236}">
                    <a16:creationId xmlns:a16="http://schemas.microsoft.com/office/drawing/2014/main" id="{BC4581C4-22DB-4CC7-8404-0C0883C89E0D}"/>
                  </a:ext>
                </a:extLst>
              </p:cNvPr>
              <p:cNvSpPr/>
              <p:nvPr/>
            </p:nvSpPr>
            <p:spPr>
              <a:xfrm>
                <a:off x="110998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>
                <a:extLst>
                  <a:ext uri="{FF2B5EF4-FFF2-40B4-BE49-F238E27FC236}">
                    <a16:creationId xmlns:a16="http://schemas.microsoft.com/office/drawing/2014/main" id="{EB00C44E-2CB5-423C-9167-865E39C6E619}"/>
                  </a:ext>
                </a:extLst>
              </p:cNvPr>
              <p:cNvSpPr/>
              <p:nvPr/>
            </p:nvSpPr>
            <p:spPr>
              <a:xfrm>
                <a:off x="113982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>
                <a:extLst>
                  <a:ext uri="{FF2B5EF4-FFF2-40B4-BE49-F238E27FC236}">
                    <a16:creationId xmlns:a16="http://schemas.microsoft.com/office/drawing/2014/main" id="{C71C9FF3-1DEF-4ACC-A881-7DA0FE403047}"/>
                  </a:ext>
                </a:extLst>
              </p:cNvPr>
              <p:cNvSpPr/>
              <p:nvPr/>
            </p:nvSpPr>
            <p:spPr>
              <a:xfrm>
                <a:off x="116967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>
                <a:extLst>
                  <a:ext uri="{FF2B5EF4-FFF2-40B4-BE49-F238E27FC236}">
                    <a16:creationId xmlns:a16="http://schemas.microsoft.com/office/drawing/2014/main" id="{11C8D8B7-B9BC-4BFF-A6E8-0F97F91E4C62}"/>
                  </a:ext>
                </a:extLst>
              </p:cNvPr>
              <p:cNvSpPr/>
              <p:nvPr/>
            </p:nvSpPr>
            <p:spPr>
              <a:xfrm>
                <a:off x="119951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AEF4CEF2-4D7B-43B0-A60F-E8189CA7B7CE}"/>
                </a:ext>
              </a:extLst>
            </p:cNvPr>
            <p:cNvGrpSpPr/>
            <p:nvPr/>
          </p:nvGrpSpPr>
          <p:grpSpPr>
            <a:xfrm>
              <a:off x="6670675" y="5951119"/>
              <a:ext cx="3098800" cy="114300"/>
              <a:chOff x="9010650" y="5149850"/>
              <a:chExt cx="3098800" cy="114300"/>
            </a:xfrm>
          </p:grpSpPr>
          <p:sp>
            <p:nvSpPr>
              <p:cNvPr id="532" name="Oval 531">
                <a:extLst>
                  <a:ext uri="{FF2B5EF4-FFF2-40B4-BE49-F238E27FC236}">
                    <a16:creationId xmlns:a16="http://schemas.microsoft.com/office/drawing/2014/main" id="{9395C322-981D-42C9-BEE4-AA6A0609A386}"/>
                  </a:ext>
                </a:extLst>
              </p:cNvPr>
              <p:cNvSpPr/>
              <p:nvPr/>
            </p:nvSpPr>
            <p:spPr>
              <a:xfrm>
                <a:off x="90106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3" name="Oval 532">
                <a:extLst>
                  <a:ext uri="{FF2B5EF4-FFF2-40B4-BE49-F238E27FC236}">
                    <a16:creationId xmlns:a16="http://schemas.microsoft.com/office/drawing/2014/main" id="{4B2A2104-C915-4484-AB00-01FBE30C6338}"/>
                  </a:ext>
                </a:extLst>
              </p:cNvPr>
              <p:cNvSpPr/>
              <p:nvPr/>
            </p:nvSpPr>
            <p:spPr>
              <a:xfrm>
                <a:off x="93091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Oval 533">
                <a:extLst>
                  <a:ext uri="{FF2B5EF4-FFF2-40B4-BE49-F238E27FC236}">
                    <a16:creationId xmlns:a16="http://schemas.microsoft.com/office/drawing/2014/main" id="{CE0000EB-7EEB-477A-B35C-B15347A6A0FE}"/>
                  </a:ext>
                </a:extLst>
              </p:cNvPr>
              <p:cNvSpPr/>
              <p:nvPr/>
            </p:nvSpPr>
            <p:spPr>
              <a:xfrm>
                <a:off x="96075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>
                <a:extLst>
                  <a:ext uri="{FF2B5EF4-FFF2-40B4-BE49-F238E27FC236}">
                    <a16:creationId xmlns:a16="http://schemas.microsoft.com/office/drawing/2014/main" id="{45F23456-7107-4F17-8EA0-48E9926B045F}"/>
                  </a:ext>
                </a:extLst>
              </p:cNvPr>
              <p:cNvSpPr/>
              <p:nvPr/>
            </p:nvSpPr>
            <p:spPr>
              <a:xfrm>
                <a:off x="99060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Oval 535">
                <a:extLst>
                  <a:ext uri="{FF2B5EF4-FFF2-40B4-BE49-F238E27FC236}">
                    <a16:creationId xmlns:a16="http://schemas.microsoft.com/office/drawing/2014/main" id="{23D35F88-C94A-4E71-AAE7-4450059E0431}"/>
                  </a:ext>
                </a:extLst>
              </p:cNvPr>
              <p:cNvSpPr/>
              <p:nvPr/>
            </p:nvSpPr>
            <p:spPr>
              <a:xfrm>
                <a:off x="102044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Oval 536">
                <a:extLst>
                  <a:ext uri="{FF2B5EF4-FFF2-40B4-BE49-F238E27FC236}">
                    <a16:creationId xmlns:a16="http://schemas.microsoft.com/office/drawing/2014/main" id="{EDBB4861-6824-43F5-A775-797043738D91}"/>
                  </a:ext>
                </a:extLst>
              </p:cNvPr>
              <p:cNvSpPr/>
              <p:nvPr/>
            </p:nvSpPr>
            <p:spPr>
              <a:xfrm>
                <a:off x="105029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>
                <a:extLst>
                  <a:ext uri="{FF2B5EF4-FFF2-40B4-BE49-F238E27FC236}">
                    <a16:creationId xmlns:a16="http://schemas.microsoft.com/office/drawing/2014/main" id="{415B74B3-D18E-4DEA-B33F-76A5D795FE7F}"/>
                  </a:ext>
                </a:extLst>
              </p:cNvPr>
              <p:cNvSpPr/>
              <p:nvPr/>
            </p:nvSpPr>
            <p:spPr>
              <a:xfrm>
                <a:off x="108013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>
                <a:extLst>
                  <a:ext uri="{FF2B5EF4-FFF2-40B4-BE49-F238E27FC236}">
                    <a16:creationId xmlns:a16="http://schemas.microsoft.com/office/drawing/2014/main" id="{935611A1-3F85-4FFC-9DC3-F0717FD9E941}"/>
                  </a:ext>
                </a:extLst>
              </p:cNvPr>
              <p:cNvSpPr/>
              <p:nvPr/>
            </p:nvSpPr>
            <p:spPr>
              <a:xfrm>
                <a:off x="110998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>
                <a:extLst>
                  <a:ext uri="{FF2B5EF4-FFF2-40B4-BE49-F238E27FC236}">
                    <a16:creationId xmlns:a16="http://schemas.microsoft.com/office/drawing/2014/main" id="{8CAFA25C-DD74-4E84-9C36-3B8DB5B66D94}"/>
                  </a:ext>
                </a:extLst>
              </p:cNvPr>
              <p:cNvSpPr/>
              <p:nvPr/>
            </p:nvSpPr>
            <p:spPr>
              <a:xfrm>
                <a:off x="113982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42208129-D18B-4036-BBD5-7301EF5468BE}"/>
                  </a:ext>
                </a:extLst>
              </p:cNvPr>
              <p:cNvSpPr/>
              <p:nvPr/>
            </p:nvSpPr>
            <p:spPr>
              <a:xfrm>
                <a:off x="116967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>
                <a:extLst>
                  <a:ext uri="{FF2B5EF4-FFF2-40B4-BE49-F238E27FC236}">
                    <a16:creationId xmlns:a16="http://schemas.microsoft.com/office/drawing/2014/main" id="{E19B4BD6-C6D7-4B90-9EBA-558FBD19B92D}"/>
                  </a:ext>
                </a:extLst>
              </p:cNvPr>
              <p:cNvSpPr/>
              <p:nvPr/>
            </p:nvSpPr>
            <p:spPr>
              <a:xfrm>
                <a:off x="119951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025028AE-87B9-4B77-951C-E593681E54CF}"/>
                </a:ext>
              </a:extLst>
            </p:cNvPr>
            <p:cNvGrpSpPr/>
            <p:nvPr/>
          </p:nvGrpSpPr>
          <p:grpSpPr>
            <a:xfrm>
              <a:off x="6670675" y="6194993"/>
              <a:ext cx="3098800" cy="114300"/>
              <a:chOff x="9010650" y="5149850"/>
              <a:chExt cx="3098800" cy="114300"/>
            </a:xfrm>
          </p:grpSpPr>
          <p:sp>
            <p:nvSpPr>
              <p:cNvPr id="521" name="Oval 520">
                <a:extLst>
                  <a:ext uri="{FF2B5EF4-FFF2-40B4-BE49-F238E27FC236}">
                    <a16:creationId xmlns:a16="http://schemas.microsoft.com/office/drawing/2014/main" id="{DAC0A152-A582-4362-A1E8-7302D8AFE443}"/>
                  </a:ext>
                </a:extLst>
              </p:cNvPr>
              <p:cNvSpPr/>
              <p:nvPr/>
            </p:nvSpPr>
            <p:spPr>
              <a:xfrm>
                <a:off x="90106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2" name="Oval 521">
                <a:extLst>
                  <a:ext uri="{FF2B5EF4-FFF2-40B4-BE49-F238E27FC236}">
                    <a16:creationId xmlns:a16="http://schemas.microsoft.com/office/drawing/2014/main" id="{220F01E6-E4D8-46F7-A6AA-6D1082A24D14}"/>
                  </a:ext>
                </a:extLst>
              </p:cNvPr>
              <p:cNvSpPr/>
              <p:nvPr/>
            </p:nvSpPr>
            <p:spPr>
              <a:xfrm>
                <a:off x="93091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3" name="Oval 522">
                <a:extLst>
                  <a:ext uri="{FF2B5EF4-FFF2-40B4-BE49-F238E27FC236}">
                    <a16:creationId xmlns:a16="http://schemas.microsoft.com/office/drawing/2014/main" id="{0EEF6887-8C37-4EEC-91E7-DB1D09ACE3C8}"/>
                  </a:ext>
                </a:extLst>
              </p:cNvPr>
              <p:cNvSpPr/>
              <p:nvPr/>
            </p:nvSpPr>
            <p:spPr>
              <a:xfrm>
                <a:off x="96075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4" name="Oval 523">
                <a:extLst>
                  <a:ext uri="{FF2B5EF4-FFF2-40B4-BE49-F238E27FC236}">
                    <a16:creationId xmlns:a16="http://schemas.microsoft.com/office/drawing/2014/main" id="{E4D60320-EE2F-4B35-8EA2-44D6D4CE90CD}"/>
                  </a:ext>
                </a:extLst>
              </p:cNvPr>
              <p:cNvSpPr/>
              <p:nvPr/>
            </p:nvSpPr>
            <p:spPr>
              <a:xfrm>
                <a:off x="99060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2486E604-D31A-455C-9B46-68C8F7FD8EF5}"/>
                  </a:ext>
                </a:extLst>
              </p:cNvPr>
              <p:cNvSpPr/>
              <p:nvPr/>
            </p:nvSpPr>
            <p:spPr>
              <a:xfrm>
                <a:off x="102044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>
                <a:extLst>
                  <a:ext uri="{FF2B5EF4-FFF2-40B4-BE49-F238E27FC236}">
                    <a16:creationId xmlns:a16="http://schemas.microsoft.com/office/drawing/2014/main" id="{D7C1D640-3A0F-4146-872D-3923ABEEE6D8}"/>
                  </a:ext>
                </a:extLst>
              </p:cNvPr>
              <p:cNvSpPr/>
              <p:nvPr/>
            </p:nvSpPr>
            <p:spPr>
              <a:xfrm>
                <a:off x="105029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Oval 526">
                <a:extLst>
                  <a:ext uri="{FF2B5EF4-FFF2-40B4-BE49-F238E27FC236}">
                    <a16:creationId xmlns:a16="http://schemas.microsoft.com/office/drawing/2014/main" id="{7A744AD1-7D7B-4C33-8B34-AE6CDB184105}"/>
                  </a:ext>
                </a:extLst>
              </p:cNvPr>
              <p:cNvSpPr/>
              <p:nvPr/>
            </p:nvSpPr>
            <p:spPr>
              <a:xfrm>
                <a:off x="108013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Oval 527">
                <a:extLst>
                  <a:ext uri="{FF2B5EF4-FFF2-40B4-BE49-F238E27FC236}">
                    <a16:creationId xmlns:a16="http://schemas.microsoft.com/office/drawing/2014/main" id="{3E218789-C48D-4B1C-9661-849B5AC42F6E}"/>
                  </a:ext>
                </a:extLst>
              </p:cNvPr>
              <p:cNvSpPr/>
              <p:nvPr/>
            </p:nvSpPr>
            <p:spPr>
              <a:xfrm>
                <a:off x="110998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FA577D7B-3952-493C-BE37-5790677B8D41}"/>
                  </a:ext>
                </a:extLst>
              </p:cNvPr>
              <p:cNvSpPr/>
              <p:nvPr/>
            </p:nvSpPr>
            <p:spPr>
              <a:xfrm>
                <a:off x="113982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Oval 529">
                <a:extLst>
                  <a:ext uri="{FF2B5EF4-FFF2-40B4-BE49-F238E27FC236}">
                    <a16:creationId xmlns:a16="http://schemas.microsoft.com/office/drawing/2014/main" id="{48CFAA1D-B84F-4445-B885-6A5660AE586A}"/>
                  </a:ext>
                </a:extLst>
              </p:cNvPr>
              <p:cNvSpPr/>
              <p:nvPr/>
            </p:nvSpPr>
            <p:spPr>
              <a:xfrm>
                <a:off x="116967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Oval 530">
                <a:extLst>
                  <a:ext uri="{FF2B5EF4-FFF2-40B4-BE49-F238E27FC236}">
                    <a16:creationId xmlns:a16="http://schemas.microsoft.com/office/drawing/2014/main" id="{377D1757-16F1-4541-9598-554FD09FC82F}"/>
                  </a:ext>
                </a:extLst>
              </p:cNvPr>
              <p:cNvSpPr/>
              <p:nvPr/>
            </p:nvSpPr>
            <p:spPr>
              <a:xfrm>
                <a:off x="119951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1" name="Group 460">
              <a:extLst>
                <a:ext uri="{FF2B5EF4-FFF2-40B4-BE49-F238E27FC236}">
                  <a16:creationId xmlns:a16="http://schemas.microsoft.com/office/drawing/2014/main" id="{DEE108B8-D5C4-44AD-A8F5-F62B361DABF9}"/>
                </a:ext>
              </a:extLst>
            </p:cNvPr>
            <p:cNvGrpSpPr/>
            <p:nvPr/>
          </p:nvGrpSpPr>
          <p:grpSpPr>
            <a:xfrm>
              <a:off x="6670675" y="6438867"/>
              <a:ext cx="3098800" cy="114300"/>
              <a:chOff x="9010650" y="5149850"/>
              <a:chExt cx="3098800" cy="114300"/>
            </a:xfrm>
          </p:grpSpPr>
          <p:sp>
            <p:nvSpPr>
              <p:cNvPr id="510" name="Oval 509">
                <a:extLst>
                  <a:ext uri="{FF2B5EF4-FFF2-40B4-BE49-F238E27FC236}">
                    <a16:creationId xmlns:a16="http://schemas.microsoft.com/office/drawing/2014/main" id="{C1263797-406F-4205-AD68-EC297944DB2D}"/>
                  </a:ext>
                </a:extLst>
              </p:cNvPr>
              <p:cNvSpPr/>
              <p:nvPr/>
            </p:nvSpPr>
            <p:spPr>
              <a:xfrm>
                <a:off x="90106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1" name="Oval 510">
                <a:extLst>
                  <a:ext uri="{FF2B5EF4-FFF2-40B4-BE49-F238E27FC236}">
                    <a16:creationId xmlns:a16="http://schemas.microsoft.com/office/drawing/2014/main" id="{CD2A1B8C-BAFB-462E-A63A-E8507CA59523}"/>
                  </a:ext>
                </a:extLst>
              </p:cNvPr>
              <p:cNvSpPr/>
              <p:nvPr/>
            </p:nvSpPr>
            <p:spPr>
              <a:xfrm>
                <a:off x="93091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2" name="Oval 511">
                <a:extLst>
                  <a:ext uri="{FF2B5EF4-FFF2-40B4-BE49-F238E27FC236}">
                    <a16:creationId xmlns:a16="http://schemas.microsoft.com/office/drawing/2014/main" id="{706AFD89-0DD9-4E67-ADEE-AB68AA8FCEB0}"/>
                  </a:ext>
                </a:extLst>
              </p:cNvPr>
              <p:cNvSpPr/>
              <p:nvPr/>
            </p:nvSpPr>
            <p:spPr>
              <a:xfrm>
                <a:off x="96075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3" name="Oval 512">
                <a:extLst>
                  <a:ext uri="{FF2B5EF4-FFF2-40B4-BE49-F238E27FC236}">
                    <a16:creationId xmlns:a16="http://schemas.microsoft.com/office/drawing/2014/main" id="{6EB19554-B80E-4CB4-A257-13F850276291}"/>
                  </a:ext>
                </a:extLst>
              </p:cNvPr>
              <p:cNvSpPr/>
              <p:nvPr/>
            </p:nvSpPr>
            <p:spPr>
              <a:xfrm>
                <a:off x="99060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Oval 513">
                <a:extLst>
                  <a:ext uri="{FF2B5EF4-FFF2-40B4-BE49-F238E27FC236}">
                    <a16:creationId xmlns:a16="http://schemas.microsoft.com/office/drawing/2014/main" id="{8F4AD2F2-971D-4B0A-BEB0-9DA00EC7795B}"/>
                  </a:ext>
                </a:extLst>
              </p:cNvPr>
              <p:cNvSpPr/>
              <p:nvPr/>
            </p:nvSpPr>
            <p:spPr>
              <a:xfrm>
                <a:off x="102044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Oval 514">
                <a:extLst>
                  <a:ext uri="{FF2B5EF4-FFF2-40B4-BE49-F238E27FC236}">
                    <a16:creationId xmlns:a16="http://schemas.microsoft.com/office/drawing/2014/main" id="{DC707BBB-7757-4B6D-AFC2-13366CC9B722}"/>
                  </a:ext>
                </a:extLst>
              </p:cNvPr>
              <p:cNvSpPr/>
              <p:nvPr/>
            </p:nvSpPr>
            <p:spPr>
              <a:xfrm>
                <a:off x="105029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Oval 515">
                <a:extLst>
                  <a:ext uri="{FF2B5EF4-FFF2-40B4-BE49-F238E27FC236}">
                    <a16:creationId xmlns:a16="http://schemas.microsoft.com/office/drawing/2014/main" id="{8E0ECEFD-5462-460B-8E20-D4336018C7EB}"/>
                  </a:ext>
                </a:extLst>
              </p:cNvPr>
              <p:cNvSpPr/>
              <p:nvPr/>
            </p:nvSpPr>
            <p:spPr>
              <a:xfrm>
                <a:off x="108013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A0E473F4-7E56-48FC-AB98-37FDE9576DF1}"/>
                  </a:ext>
                </a:extLst>
              </p:cNvPr>
              <p:cNvSpPr/>
              <p:nvPr/>
            </p:nvSpPr>
            <p:spPr>
              <a:xfrm>
                <a:off x="110998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Oval 517">
                <a:extLst>
                  <a:ext uri="{FF2B5EF4-FFF2-40B4-BE49-F238E27FC236}">
                    <a16:creationId xmlns:a16="http://schemas.microsoft.com/office/drawing/2014/main" id="{687F2510-4D09-4FF4-85A1-3FE346A5AB6E}"/>
                  </a:ext>
                </a:extLst>
              </p:cNvPr>
              <p:cNvSpPr/>
              <p:nvPr/>
            </p:nvSpPr>
            <p:spPr>
              <a:xfrm>
                <a:off x="113982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0E0747A2-70C8-4D5B-ADD7-6941F3766402}"/>
                  </a:ext>
                </a:extLst>
              </p:cNvPr>
              <p:cNvSpPr/>
              <p:nvPr/>
            </p:nvSpPr>
            <p:spPr>
              <a:xfrm>
                <a:off x="116967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C82F98A1-CE03-47A2-86A5-CACD442FAA35}"/>
                  </a:ext>
                </a:extLst>
              </p:cNvPr>
              <p:cNvSpPr/>
              <p:nvPr/>
            </p:nvSpPr>
            <p:spPr>
              <a:xfrm>
                <a:off x="119951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2" name="Group 461">
              <a:extLst>
                <a:ext uri="{FF2B5EF4-FFF2-40B4-BE49-F238E27FC236}">
                  <a16:creationId xmlns:a16="http://schemas.microsoft.com/office/drawing/2014/main" id="{D4E45D37-7BD8-4BE7-9311-A01A256DA03E}"/>
                </a:ext>
              </a:extLst>
            </p:cNvPr>
            <p:cNvGrpSpPr/>
            <p:nvPr/>
          </p:nvGrpSpPr>
          <p:grpSpPr>
            <a:xfrm>
              <a:off x="6670675" y="6682741"/>
              <a:ext cx="3098800" cy="114300"/>
              <a:chOff x="9010650" y="5149850"/>
              <a:chExt cx="3098800" cy="114300"/>
            </a:xfrm>
          </p:grpSpPr>
          <p:sp>
            <p:nvSpPr>
              <p:cNvPr id="499" name="Oval 498">
                <a:extLst>
                  <a:ext uri="{FF2B5EF4-FFF2-40B4-BE49-F238E27FC236}">
                    <a16:creationId xmlns:a16="http://schemas.microsoft.com/office/drawing/2014/main" id="{B09A55C4-431C-4147-8559-002F3F58D997}"/>
                  </a:ext>
                </a:extLst>
              </p:cNvPr>
              <p:cNvSpPr/>
              <p:nvPr/>
            </p:nvSpPr>
            <p:spPr>
              <a:xfrm>
                <a:off x="90106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0" name="Oval 499">
                <a:extLst>
                  <a:ext uri="{FF2B5EF4-FFF2-40B4-BE49-F238E27FC236}">
                    <a16:creationId xmlns:a16="http://schemas.microsoft.com/office/drawing/2014/main" id="{7A62A8CB-9F9D-4AC4-AA1A-C01D83432118}"/>
                  </a:ext>
                </a:extLst>
              </p:cNvPr>
              <p:cNvSpPr/>
              <p:nvPr/>
            </p:nvSpPr>
            <p:spPr>
              <a:xfrm>
                <a:off x="93091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Oval 500">
                <a:extLst>
                  <a:ext uri="{FF2B5EF4-FFF2-40B4-BE49-F238E27FC236}">
                    <a16:creationId xmlns:a16="http://schemas.microsoft.com/office/drawing/2014/main" id="{3290BDA4-C432-4029-B857-DEE23B8D2FE9}"/>
                  </a:ext>
                </a:extLst>
              </p:cNvPr>
              <p:cNvSpPr/>
              <p:nvPr/>
            </p:nvSpPr>
            <p:spPr>
              <a:xfrm>
                <a:off x="96075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Oval 501">
                <a:extLst>
                  <a:ext uri="{FF2B5EF4-FFF2-40B4-BE49-F238E27FC236}">
                    <a16:creationId xmlns:a16="http://schemas.microsoft.com/office/drawing/2014/main" id="{CFDBC461-7DE1-4B57-B305-C0E93D8A2808}"/>
                  </a:ext>
                </a:extLst>
              </p:cNvPr>
              <p:cNvSpPr/>
              <p:nvPr/>
            </p:nvSpPr>
            <p:spPr>
              <a:xfrm>
                <a:off x="99060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Oval 502">
                <a:extLst>
                  <a:ext uri="{FF2B5EF4-FFF2-40B4-BE49-F238E27FC236}">
                    <a16:creationId xmlns:a16="http://schemas.microsoft.com/office/drawing/2014/main" id="{6BBC2B06-3BE4-4E28-9517-12A4A60DC9AC}"/>
                  </a:ext>
                </a:extLst>
              </p:cNvPr>
              <p:cNvSpPr/>
              <p:nvPr/>
            </p:nvSpPr>
            <p:spPr>
              <a:xfrm>
                <a:off x="102044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Oval 503">
                <a:extLst>
                  <a:ext uri="{FF2B5EF4-FFF2-40B4-BE49-F238E27FC236}">
                    <a16:creationId xmlns:a16="http://schemas.microsoft.com/office/drawing/2014/main" id="{5DD3248F-C779-453D-8AA1-A2186D63F30B}"/>
                  </a:ext>
                </a:extLst>
              </p:cNvPr>
              <p:cNvSpPr/>
              <p:nvPr/>
            </p:nvSpPr>
            <p:spPr>
              <a:xfrm>
                <a:off x="105029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81DD38D7-6239-4909-86A0-87DCF5EF48B1}"/>
                  </a:ext>
                </a:extLst>
              </p:cNvPr>
              <p:cNvSpPr/>
              <p:nvPr/>
            </p:nvSpPr>
            <p:spPr>
              <a:xfrm>
                <a:off x="108013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Oval 505">
                <a:extLst>
                  <a:ext uri="{FF2B5EF4-FFF2-40B4-BE49-F238E27FC236}">
                    <a16:creationId xmlns:a16="http://schemas.microsoft.com/office/drawing/2014/main" id="{7708E7A0-D0A7-4598-A1AD-197F0847A8C4}"/>
                  </a:ext>
                </a:extLst>
              </p:cNvPr>
              <p:cNvSpPr/>
              <p:nvPr/>
            </p:nvSpPr>
            <p:spPr>
              <a:xfrm>
                <a:off x="110998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Oval 506">
                <a:extLst>
                  <a:ext uri="{FF2B5EF4-FFF2-40B4-BE49-F238E27FC236}">
                    <a16:creationId xmlns:a16="http://schemas.microsoft.com/office/drawing/2014/main" id="{6C274403-EEA7-46A2-A6A7-860EA537F75D}"/>
                  </a:ext>
                </a:extLst>
              </p:cNvPr>
              <p:cNvSpPr/>
              <p:nvPr/>
            </p:nvSpPr>
            <p:spPr>
              <a:xfrm>
                <a:off x="113982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Oval 507">
                <a:extLst>
                  <a:ext uri="{FF2B5EF4-FFF2-40B4-BE49-F238E27FC236}">
                    <a16:creationId xmlns:a16="http://schemas.microsoft.com/office/drawing/2014/main" id="{CE5C59E3-6934-4345-AF8F-E4D2D3BDB1C7}"/>
                  </a:ext>
                </a:extLst>
              </p:cNvPr>
              <p:cNvSpPr/>
              <p:nvPr/>
            </p:nvSpPr>
            <p:spPr>
              <a:xfrm>
                <a:off x="116967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Oval 508">
                <a:extLst>
                  <a:ext uri="{FF2B5EF4-FFF2-40B4-BE49-F238E27FC236}">
                    <a16:creationId xmlns:a16="http://schemas.microsoft.com/office/drawing/2014/main" id="{6F9B415A-0B04-476F-AF8E-653F53AFE04C}"/>
                  </a:ext>
                </a:extLst>
              </p:cNvPr>
              <p:cNvSpPr/>
              <p:nvPr/>
            </p:nvSpPr>
            <p:spPr>
              <a:xfrm>
                <a:off x="119951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B0D7A628-8D04-444B-8050-47D034235FB4}"/>
                </a:ext>
              </a:extLst>
            </p:cNvPr>
            <p:cNvGrpSpPr/>
            <p:nvPr/>
          </p:nvGrpSpPr>
          <p:grpSpPr>
            <a:xfrm>
              <a:off x="6670675" y="6926615"/>
              <a:ext cx="3098800" cy="114300"/>
              <a:chOff x="9010650" y="5149850"/>
              <a:chExt cx="3098800" cy="114300"/>
            </a:xfrm>
          </p:grpSpPr>
          <p:sp>
            <p:nvSpPr>
              <p:cNvPr id="488" name="Oval 487">
                <a:extLst>
                  <a:ext uri="{FF2B5EF4-FFF2-40B4-BE49-F238E27FC236}">
                    <a16:creationId xmlns:a16="http://schemas.microsoft.com/office/drawing/2014/main" id="{3DDDD051-4621-40FB-BF85-5EB3E6AA2C44}"/>
                  </a:ext>
                </a:extLst>
              </p:cNvPr>
              <p:cNvSpPr/>
              <p:nvPr/>
            </p:nvSpPr>
            <p:spPr>
              <a:xfrm>
                <a:off x="90106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Oval 488">
                <a:extLst>
                  <a:ext uri="{FF2B5EF4-FFF2-40B4-BE49-F238E27FC236}">
                    <a16:creationId xmlns:a16="http://schemas.microsoft.com/office/drawing/2014/main" id="{03ED1621-EF23-495E-A785-47622E6FE722}"/>
                  </a:ext>
                </a:extLst>
              </p:cNvPr>
              <p:cNvSpPr/>
              <p:nvPr/>
            </p:nvSpPr>
            <p:spPr>
              <a:xfrm>
                <a:off x="93091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Oval 489">
                <a:extLst>
                  <a:ext uri="{FF2B5EF4-FFF2-40B4-BE49-F238E27FC236}">
                    <a16:creationId xmlns:a16="http://schemas.microsoft.com/office/drawing/2014/main" id="{04767692-75A6-4A54-BCD4-0D3C75EF0D69}"/>
                  </a:ext>
                </a:extLst>
              </p:cNvPr>
              <p:cNvSpPr/>
              <p:nvPr/>
            </p:nvSpPr>
            <p:spPr>
              <a:xfrm>
                <a:off x="96075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Oval 490">
                <a:extLst>
                  <a:ext uri="{FF2B5EF4-FFF2-40B4-BE49-F238E27FC236}">
                    <a16:creationId xmlns:a16="http://schemas.microsoft.com/office/drawing/2014/main" id="{A1070058-5582-4F80-BB81-1C5EFA6C5D7E}"/>
                  </a:ext>
                </a:extLst>
              </p:cNvPr>
              <p:cNvSpPr/>
              <p:nvPr/>
            </p:nvSpPr>
            <p:spPr>
              <a:xfrm>
                <a:off x="99060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Oval 491">
                <a:extLst>
                  <a:ext uri="{FF2B5EF4-FFF2-40B4-BE49-F238E27FC236}">
                    <a16:creationId xmlns:a16="http://schemas.microsoft.com/office/drawing/2014/main" id="{1B157A53-0A15-41F5-97FA-D9B958BB5190}"/>
                  </a:ext>
                </a:extLst>
              </p:cNvPr>
              <p:cNvSpPr/>
              <p:nvPr/>
            </p:nvSpPr>
            <p:spPr>
              <a:xfrm>
                <a:off x="102044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Oval 492">
                <a:extLst>
                  <a:ext uri="{FF2B5EF4-FFF2-40B4-BE49-F238E27FC236}">
                    <a16:creationId xmlns:a16="http://schemas.microsoft.com/office/drawing/2014/main" id="{89900284-FA31-41DD-975D-6DE65C7ABC4A}"/>
                  </a:ext>
                </a:extLst>
              </p:cNvPr>
              <p:cNvSpPr/>
              <p:nvPr/>
            </p:nvSpPr>
            <p:spPr>
              <a:xfrm>
                <a:off x="105029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Oval 493">
                <a:extLst>
                  <a:ext uri="{FF2B5EF4-FFF2-40B4-BE49-F238E27FC236}">
                    <a16:creationId xmlns:a16="http://schemas.microsoft.com/office/drawing/2014/main" id="{03E2F088-B4A9-4B3C-9425-9145B4BDBD1B}"/>
                  </a:ext>
                </a:extLst>
              </p:cNvPr>
              <p:cNvSpPr/>
              <p:nvPr/>
            </p:nvSpPr>
            <p:spPr>
              <a:xfrm>
                <a:off x="108013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Oval 494">
                <a:extLst>
                  <a:ext uri="{FF2B5EF4-FFF2-40B4-BE49-F238E27FC236}">
                    <a16:creationId xmlns:a16="http://schemas.microsoft.com/office/drawing/2014/main" id="{CA36D920-42A7-4969-ABC7-C18EAA340FC2}"/>
                  </a:ext>
                </a:extLst>
              </p:cNvPr>
              <p:cNvSpPr/>
              <p:nvPr/>
            </p:nvSpPr>
            <p:spPr>
              <a:xfrm>
                <a:off x="110998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Oval 495">
                <a:extLst>
                  <a:ext uri="{FF2B5EF4-FFF2-40B4-BE49-F238E27FC236}">
                    <a16:creationId xmlns:a16="http://schemas.microsoft.com/office/drawing/2014/main" id="{88559900-748F-4391-8586-785297835D67}"/>
                  </a:ext>
                </a:extLst>
              </p:cNvPr>
              <p:cNvSpPr/>
              <p:nvPr/>
            </p:nvSpPr>
            <p:spPr>
              <a:xfrm>
                <a:off x="113982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Oval 496">
                <a:extLst>
                  <a:ext uri="{FF2B5EF4-FFF2-40B4-BE49-F238E27FC236}">
                    <a16:creationId xmlns:a16="http://schemas.microsoft.com/office/drawing/2014/main" id="{02FF9D7B-27D9-4290-97F6-4ED47DCD22A3}"/>
                  </a:ext>
                </a:extLst>
              </p:cNvPr>
              <p:cNvSpPr/>
              <p:nvPr/>
            </p:nvSpPr>
            <p:spPr>
              <a:xfrm>
                <a:off x="116967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8" name="Oval 497">
                <a:extLst>
                  <a:ext uri="{FF2B5EF4-FFF2-40B4-BE49-F238E27FC236}">
                    <a16:creationId xmlns:a16="http://schemas.microsoft.com/office/drawing/2014/main" id="{59494490-437D-4252-958F-9C6AD295B426}"/>
                  </a:ext>
                </a:extLst>
              </p:cNvPr>
              <p:cNvSpPr/>
              <p:nvPr/>
            </p:nvSpPr>
            <p:spPr>
              <a:xfrm>
                <a:off x="119951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4" name="Group 463">
              <a:extLst>
                <a:ext uri="{FF2B5EF4-FFF2-40B4-BE49-F238E27FC236}">
                  <a16:creationId xmlns:a16="http://schemas.microsoft.com/office/drawing/2014/main" id="{0FBC53C4-B795-4F2C-93E8-1CC72B1EA8D8}"/>
                </a:ext>
              </a:extLst>
            </p:cNvPr>
            <p:cNvGrpSpPr/>
            <p:nvPr/>
          </p:nvGrpSpPr>
          <p:grpSpPr>
            <a:xfrm>
              <a:off x="6670675" y="7170489"/>
              <a:ext cx="3098800" cy="114300"/>
              <a:chOff x="9010650" y="5149850"/>
              <a:chExt cx="3098800" cy="114300"/>
            </a:xfrm>
          </p:grpSpPr>
          <p:sp>
            <p:nvSpPr>
              <p:cNvPr id="477" name="Oval 476">
                <a:extLst>
                  <a:ext uri="{FF2B5EF4-FFF2-40B4-BE49-F238E27FC236}">
                    <a16:creationId xmlns:a16="http://schemas.microsoft.com/office/drawing/2014/main" id="{A8627B37-3C24-41B2-8270-994AD0DD1EFE}"/>
                  </a:ext>
                </a:extLst>
              </p:cNvPr>
              <p:cNvSpPr/>
              <p:nvPr/>
            </p:nvSpPr>
            <p:spPr>
              <a:xfrm>
                <a:off x="90106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Oval 477">
                <a:extLst>
                  <a:ext uri="{FF2B5EF4-FFF2-40B4-BE49-F238E27FC236}">
                    <a16:creationId xmlns:a16="http://schemas.microsoft.com/office/drawing/2014/main" id="{CA4FA454-AC0B-4492-A36A-BEA0148E42C6}"/>
                  </a:ext>
                </a:extLst>
              </p:cNvPr>
              <p:cNvSpPr/>
              <p:nvPr/>
            </p:nvSpPr>
            <p:spPr>
              <a:xfrm>
                <a:off x="93091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Oval 478">
                <a:extLst>
                  <a:ext uri="{FF2B5EF4-FFF2-40B4-BE49-F238E27FC236}">
                    <a16:creationId xmlns:a16="http://schemas.microsoft.com/office/drawing/2014/main" id="{3F70EE7F-8BD4-4C14-A242-210DB3FE9486}"/>
                  </a:ext>
                </a:extLst>
              </p:cNvPr>
              <p:cNvSpPr/>
              <p:nvPr/>
            </p:nvSpPr>
            <p:spPr>
              <a:xfrm>
                <a:off x="96075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Oval 479">
                <a:extLst>
                  <a:ext uri="{FF2B5EF4-FFF2-40B4-BE49-F238E27FC236}">
                    <a16:creationId xmlns:a16="http://schemas.microsoft.com/office/drawing/2014/main" id="{473D1575-3202-4DC9-8EE5-82A21C0F7482}"/>
                  </a:ext>
                </a:extLst>
              </p:cNvPr>
              <p:cNvSpPr/>
              <p:nvPr/>
            </p:nvSpPr>
            <p:spPr>
              <a:xfrm>
                <a:off x="99060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Oval 480">
                <a:extLst>
                  <a:ext uri="{FF2B5EF4-FFF2-40B4-BE49-F238E27FC236}">
                    <a16:creationId xmlns:a16="http://schemas.microsoft.com/office/drawing/2014/main" id="{697DC86B-B623-4828-A471-092BDB95F25C}"/>
                  </a:ext>
                </a:extLst>
              </p:cNvPr>
              <p:cNvSpPr/>
              <p:nvPr/>
            </p:nvSpPr>
            <p:spPr>
              <a:xfrm>
                <a:off x="102044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2" name="Oval 481">
                <a:extLst>
                  <a:ext uri="{FF2B5EF4-FFF2-40B4-BE49-F238E27FC236}">
                    <a16:creationId xmlns:a16="http://schemas.microsoft.com/office/drawing/2014/main" id="{672F14DC-8D18-4A94-9582-3FDDD1892166}"/>
                  </a:ext>
                </a:extLst>
              </p:cNvPr>
              <p:cNvSpPr/>
              <p:nvPr/>
            </p:nvSpPr>
            <p:spPr>
              <a:xfrm>
                <a:off x="105029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3" name="Oval 482">
                <a:extLst>
                  <a:ext uri="{FF2B5EF4-FFF2-40B4-BE49-F238E27FC236}">
                    <a16:creationId xmlns:a16="http://schemas.microsoft.com/office/drawing/2014/main" id="{F036148A-A0AA-4C57-9B35-527D6CD158B8}"/>
                  </a:ext>
                </a:extLst>
              </p:cNvPr>
              <p:cNvSpPr/>
              <p:nvPr/>
            </p:nvSpPr>
            <p:spPr>
              <a:xfrm>
                <a:off x="108013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4" name="Oval 483">
                <a:extLst>
                  <a:ext uri="{FF2B5EF4-FFF2-40B4-BE49-F238E27FC236}">
                    <a16:creationId xmlns:a16="http://schemas.microsoft.com/office/drawing/2014/main" id="{9C4ED387-1A82-404F-9CA4-82CAEB0B8371}"/>
                  </a:ext>
                </a:extLst>
              </p:cNvPr>
              <p:cNvSpPr/>
              <p:nvPr/>
            </p:nvSpPr>
            <p:spPr>
              <a:xfrm>
                <a:off x="110998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Oval 484">
                <a:extLst>
                  <a:ext uri="{FF2B5EF4-FFF2-40B4-BE49-F238E27FC236}">
                    <a16:creationId xmlns:a16="http://schemas.microsoft.com/office/drawing/2014/main" id="{82B201E1-EC3F-4DAB-907A-56C166F8EF2F}"/>
                  </a:ext>
                </a:extLst>
              </p:cNvPr>
              <p:cNvSpPr/>
              <p:nvPr/>
            </p:nvSpPr>
            <p:spPr>
              <a:xfrm>
                <a:off x="113982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Oval 485">
                <a:extLst>
                  <a:ext uri="{FF2B5EF4-FFF2-40B4-BE49-F238E27FC236}">
                    <a16:creationId xmlns:a16="http://schemas.microsoft.com/office/drawing/2014/main" id="{4A5A8ADE-270C-4E71-9926-6EAAE77542C8}"/>
                  </a:ext>
                </a:extLst>
              </p:cNvPr>
              <p:cNvSpPr/>
              <p:nvPr/>
            </p:nvSpPr>
            <p:spPr>
              <a:xfrm>
                <a:off x="116967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Oval 486">
                <a:extLst>
                  <a:ext uri="{FF2B5EF4-FFF2-40B4-BE49-F238E27FC236}">
                    <a16:creationId xmlns:a16="http://schemas.microsoft.com/office/drawing/2014/main" id="{6FE8F2EA-CEEE-4510-8CC4-609721323C72}"/>
                  </a:ext>
                </a:extLst>
              </p:cNvPr>
              <p:cNvSpPr/>
              <p:nvPr/>
            </p:nvSpPr>
            <p:spPr>
              <a:xfrm>
                <a:off x="119951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22D9407E-0261-4437-8597-FC0B8878159A}"/>
                </a:ext>
              </a:extLst>
            </p:cNvPr>
            <p:cNvGrpSpPr/>
            <p:nvPr/>
          </p:nvGrpSpPr>
          <p:grpSpPr>
            <a:xfrm>
              <a:off x="6670675" y="7414363"/>
              <a:ext cx="3098800" cy="114300"/>
              <a:chOff x="9010650" y="5149850"/>
              <a:chExt cx="3098800" cy="114300"/>
            </a:xfrm>
          </p:grpSpPr>
          <p:sp>
            <p:nvSpPr>
              <p:cNvPr id="466" name="Oval 465">
                <a:extLst>
                  <a:ext uri="{FF2B5EF4-FFF2-40B4-BE49-F238E27FC236}">
                    <a16:creationId xmlns:a16="http://schemas.microsoft.com/office/drawing/2014/main" id="{0EAA8DA6-86E1-49C2-BFCD-C643B4D97BD8}"/>
                  </a:ext>
                </a:extLst>
              </p:cNvPr>
              <p:cNvSpPr/>
              <p:nvPr/>
            </p:nvSpPr>
            <p:spPr>
              <a:xfrm>
                <a:off x="90106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Oval 466">
                <a:extLst>
                  <a:ext uri="{FF2B5EF4-FFF2-40B4-BE49-F238E27FC236}">
                    <a16:creationId xmlns:a16="http://schemas.microsoft.com/office/drawing/2014/main" id="{BA6BE03C-0E66-459A-A901-C62974EDF8F2}"/>
                  </a:ext>
                </a:extLst>
              </p:cNvPr>
              <p:cNvSpPr/>
              <p:nvPr/>
            </p:nvSpPr>
            <p:spPr>
              <a:xfrm>
                <a:off x="93091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Oval 467">
                <a:extLst>
                  <a:ext uri="{FF2B5EF4-FFF2-40B4-BE49-F238E27FC236}">
                    <a16:creationId xmlns:a16="http://schemas.microsoft.com/office/drawing/2014/main" id="{211D6BB2-F890-412C-8D25-8461AB4702B5}"/>
                  </a:ext>
                </a:extLst>
              </p:cNvPr>
              <p:cNvSpPr/>
              <p:nvPr/>
            </p:nvSpPr>
            <p:spPr>
              <a:xfrm>
                <a:off x="96075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Oval 468">
                <a:extLst>
                  <a:ext uri="{FF2B5EF4-FFF2-40B4-BE49-F238E27FC236}">
                    <a16:creationId xmlns:a16="http://schemas.microsoft.com/office/drawing/2014/main" id="{D9E8EC8E-3698-4D1A-B404-92810E9A8B73}"/>
                  </a:ext>
                </a:extLst>
              </p:cNvPr>
              <p:cNvSpPr/>
              <p:nvPr/>
            </p:nvSpPr>
            <p:spPr>
              <a:xfrm>
                <a:off x="99060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Oval 469">
                <a:extLst>
                  <a:ext uri="{FF2B5EF4-FFF2-40B4-BE49-F238E27FC236}">
                    <a16:creationId xmlns:a16="http://schemas.microsoft.com/office/drawing/2014/main" id="{D7304084-1E88-4140-A204-B7E6140CD37E}"/>
                  </a:ext>
                </a:extLst>
              </p:cNvPr>
              <p:cNvSpPr/>
              <p:nvPr/>
            </p:nvSpPr>
            <p:spPr>
              <a:xfrm>
                <a:off x="102044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Oval 470">
                <a:extLst>
                  <a:ext uri="{FF2B5EF4-FFF2-40B4-BE49-F238E27FC236}">
                    <a16:creationId xmlns:a16="http://schemas.microsoft.com/office/drawing/2014/main" id="{F0CB70BF-7EC6-4E3B-8510-CF90F7E17A31}"/>
                  </a:ext>
                </a:extLst>
              </p:cNvPr>
              <p:cNvSpPr/>
              <p:nvPr/>
            </p:nvSpPr>
            <p:spPr>
              <a:xfrm>
                <a:off x="105029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6A8D1578-3276-473A-AB5B-CB035CA15B0D}"/>
                  </a:ext>
                </a:extLst>
              </p:cNvPr>
              <p:cNvSpPr/>
              <p:nvPr/>
            </p:nvSpPr>
            <p:spPr>
              <a:xfrm>
                <a:off x="108013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Oval 472">
                <a:extLst>
                  <a:ext uri="{FF2B5EF4-FFF2-40B4-BE49-F238E27FC236}">
                    <a16:creationId xmlns:a16="http://schemas.microsoft.com/office/drawing/2014/main" id="{552B63DC-4D18-4ECA-B45A-681CB37BA290}"/>
                  </a:ext>
                </a:extLst>
              </p:cNvPr>
              <p:cNvSpPr/>
              <p:nvPr/>
            </p:nvSpPr>
            <p:spPr>
              <a:xfrm>
                <a:off x="110998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Oval 473">
                <a:extLst>
                  <a:ext uri="{FF2B5EF4-FFF2-40B4-BE49-F238E27FC236}">
                    <a16:creationId xmlns:a16="http://schemas.microsoft.com/office/drawing/2014/main" id="{A9E0649E-4844-45B4-B974-3CD67AA162FC}"/>
                  </a:ext>
                </a:extLst>
              </p:cNvPr>
              <p:cNvSpPr/>
              <p:nvPr/>
            </p:nvSpPr>
            <p:spPr>
              <a:xfrm>
                <a:off x="113982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Oval 474">
                <a:extLst>
                  <a:ext uri="{FF2B5EF4-FFF2-40B4-BE49-F238E27FC236}">
                    <a16:creationId xmlns:a16="http://schemas.microsoft.com/office/drawing/2014/main" id="{F2CAC582-F378-4217-8175-7383C1CE8D1D}"/>
                  </a:ext>
                </a:extLst>
              </p:cNvPr>
              <p:cNvSpPr/>
              <p:nvPr/>
            </p:nvSpPr>
            <p:spPr>
              <a:xfrm>
                <a:off x="1169670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Oval 475">
                <a:extLst>
                  <a:ext uri="{FF2B5EF4-FFF2-40B4-BE49-F238E27FC236}">
                    <a16:creationId xmlns:a16="http://schemas.microsoft.com/office/drawing/2014/main" id="{6F7318DB-C725-4C68-9B49-2E88B3B4D564}"/>
                  </a:ext>
                </a:extLst>
              </p:cNvPr>
              <p:cNvSpPr/>
              <p:nvPr/>
            </p:nvSpPr>
            <p:spPr>
              <a:xfrm>
                <a:off x="11995150" y="5149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23" name="Isosceles Triangle 722">
            <a:extLst>
              <a:ext uri="{FF2B5EF4-FFF2-40B4-BE49-F238E27FC236}">
                <a16:creationId xmlns:a16="http://schemas.microsoft.com/office/drawing/2014/main" id="{87801801-1D2E-4563-8A67-1E37407FAF83}"/>
              </a:ext>
            </a:extLst>
          </p:cNvPr>
          <p:cNvSpPr/>
          <p:nvPr/>
        </p:nvSpPr>
        <p:spPr>
          <a:xfrm rot="2786666">
            <a:off x="1735214" y="3865101"/>
            <a:ext cx="894280" cy="770931"/>
          </a:xfrm>
          <a:prstGeom prst="triangle">
            <a:avLst>
              <a:gd name="adj" fmla="val 44851"/>
            </a:avLst>
          </a:prstGeom>
          <a:noFill/>
          <a:ln w="38100">
            <a:solidFill>
              <a:srgbClr val="FFA8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Plus Sign 723">
            <a:extLst>
              <a:ext uri="{FF2B5EF4-FFF2-40B4-BE49-F238E27FC236}">
                <a16:creationId xmlns:a16="http://schemas.microsoft.com/office/drawing/2014/main" id="{D1ABCAA6-A19D-46BE-8AC7-AB7CA113BB4B}"/>
              </a:ext>
            </a:extLst>
          </p:cNvPr>
          <p:cNvSpPr/>
          <p:nvPr/>
        </p:nvSpPr>
        <p:spPr>
          <a:xfrm>
            <a:off x="972456" y="2235200"/>
            <a:ext cx="609600" cy="609600"/>
          </a:xfrm>
          <a:prstGeom prst="mathPlus">
            <a:avLst/>
          </a:prstGeom>
          <a:solidFill>
            <a:srgbClr val="FFA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Circle: Hollow 724">
            <a:extLst>
              <a:ext uri="{FF2B5EF4-FFF2-40B4-BE49-F238E27FC236}">
                <a16:creationId xmlns:a16="http://schemas.microsoft.com/office/drawing/2014/main" id="{BD2798AC-0E9C-4219-B31C-E9F2C4010F5F}"/>
              </a:ext>
            </a:extLst>
          </p:cNvPr>
          <p:cNvSpPr/>
          <p:nvPr/>
        </p:nvSpPr>
        <p:spPr>
          <a:xfrm>
            <a:off x="5207000" y="6115050"/>
            <a:ext cx="533400" cy="533400"/>
          </a:xfrm>
          <a:prstGeom prst="donut">
            <a:avLst>
              <a:gd name="adj" fmla="val 18349"/>
            </a:avLst>
          </a:prstGeom>
          <a:solidFill>
            <a:srgbClr val="FFA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6" name="Circle: Hollow 725">
            <a:extLst>
              <a:ext uri="{FF2B5EF4-FFF2-40B4-BE49-F238E27FC236}">
                <a16:creationId xmlns:a16="http://schemas.microsoft.com/office/drawing/2014/main" id="{700B95D0-E835-450A-856C-51301553526B}"/>
              </a:ext>
            </a:extLst>
          </p:cNvPr>
          <p:cNvSpPr/>
          <p:nvPr/>
        </p:nvSpPr>
        <p:spPr>
          <a:xfrm>
            <a:off x="6662420" y="560070"/>
            <a:ext cx="468630" cy="468630"/>
          </a:xfrm>
          <a:prstGeom prst="donut">
            <a:avLst>
              <a:gd name="adj" fmla="val 22448"/>
            </a:avLst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7" name="Oval 726">
            <a:extLst>
              <a:ext uri="{FF2B5EF4-FFF2-40B4-BE49-F238E27FC236}">
                <a16:creationId xmlns:a16="http://schemas.microsoft.com/office/drawing/2014/main" id="{190BED7E-2A63-44A3-B7BC-55726E3601F0}"/>
              </a:ext>
            </a:extLst>
          </p:cNvPr>
          <p:cNvSpPr/>
          <p:nvPr/>
        </p:nvSpPr>
        <p:spPr>
          <a:xfrm>
            <a:off x="7132320" y="5402580"/>
            <a:ext cx="175260" cy="1752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8" name="Straight Connector 727">
            <a:extLst>
              <a:ext uri="{FF2B5EF4-FFF2-40B4-BE49-F238E27FC236}">
                <a16:creationId xmlns:a16="http://schemas.microsoft.com/office/drawing/2014/main" id="{A518E755-5B00-4D27-B07A-109F308365E0}"/>
              </a:ext>
            </a:extLst>
          </p:cNvPr>
          <p:cNvCxnSpPr/>
          <p:nvPr/>
        </p:nvCxnSpPr>
        <p:spPr>
          <a:xfrm flipV="1">
            <a:off x="2872740" y="5097780"/>
            <a:ext cx="1219200" cy="1219200"/>
          </a:xfrm>
          <a:prstGeom prst="line">
            <a:avLst/>
          </a:prstGeom>
          <a:ln w="38100" cap="rnd">
            <a:gradFill>
              <a:gsLst>
                <a:gs pos="0">
                  <a:srgbClr val="00B0F0"/>
                </a:gs>
                <a:gs pos="90000">
                  <a:srgbClr val="533CC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Connector 728">
            <a:extLst>
              <a:ext uri="{FF2B5EF4-FFF2-40B4-BE49-F238E27FC236}">
                <a16:creationId xmlns:a16="http://schemas.microsoft.com/office/drawing/2014/main" id="{F8D7D0A4-EBC3-4D90-AD9D-4C7A701E3B5E}"/>
              </a:ext>
            </a:extLst>
          </p:cNvPr>
          <p:cNvCxnSpPr>
            <a:cxnSpLocks/>
          </p:cNvCxnSpPr>
          <p:nvPr/>
        </p:nvCxnSpPr>
        <p:spPr>
          <a:xfrm flipV="1">
            <a:off x="2895600" y="5516880"/>
            <a:ext cx="1219200" cy="1219200"/>
          </a:xfrm>
          <a:prstGeom prst="line">
            <a:avLst/>
          </a:prstGeom>
          <a:ln w="38100" cap="rnd">
            <a:gradFill>
              <a:gsLst>
                <a:gs pos="0">
                  <a:srgbClr val="00B0F0"/>
                </a:gs>
                <a:gs pos="90000">
                  <a:srgbClr val="473BD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Connector 730">
            <a:extLst>
              <a:ext uri="{FF2B5EF4-FFF2-40B4-BE49-F238E27FC236}">
                <a16:creationId xmlns:a16="http://schemas.microsoft.com/office/drawing/2014/main" id="{0D80B849-135E-421A-AA80-7AAC02930341}"/>
              </a:ext>
            </a:extLst>
          </p:cNvPr>
          <p:cNvCxnSpPr/>
          <p:nvPr/>
        </p:nvCxnSpPr>
        <p:spPr>
          <a:xfrm flipV="1">
            <a:off x="10473690" y="316230"/>
            <a:ext cx="1219200" cy="1219200"/>
          </a:xfrm>
          <a:prstGeom prst="line">
            <a:avLst/>
          </a:prstGeom>
          <a:ln w="38100" cap="rnd">
            <a:gradFill>
              <a:gsLst>
                <a:gs pos="0">
                  <a:srgbClr val="FF4743"/>
                </a:gs>
                <a:gs pos="75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Connector 731">
            <a:extLst>
              <a:ext uri="{FF2B5EF4-FFF2-40B4-BE49-F238E27FC236}">
                <a16:creationId xmlns:a16="http://schemas.microsoft.com/office/drawing/2014/main" id="{D1809AB0-9C38-4EC8-BBDC-C048809815E9}"/>
              </a:ext>
            </a:extLst>
          </p:cNvPr>
          <p:cNvCxnSpPr/>
          <p:nvPr/>
        </p:nvCxnSpPr>
        <p:spPr>
          <a:xfrm flipV="1">
            <a:off x="10473690" y="758190"/>
            <a:ext cx="1219200" cy="1219200"/>
          </a:xfrm>
          <a:prstGeom prst="line">
            <a:avLst/>
          </a:prstGeom>
          <a:ln w="38100" cap="rnd">
            <a:gradFill>
              <a:gsLst>
                <a:gs pos="0">
                  <a:srgbClr val="FF4743"/>
                </a:gs>
                <a:gs pos="75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8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Lato Black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Béla Jash</dc:creator>
  <cp:lastModifiedBy>Béla Jash</cp:lastModifiedBy>
  <cp:revision>15</cp:revision>
  <dcterms:created xsi:type="dcterms:W3CDTF">2023-07-11T09:05:03Z</dcterms:created>
  <dcterms:modified xsi:type="dcterms:W3CDTF">2023-07-16T18:54:38Z</dcterms:modified>
</cp:coreProperties>
</file>